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5.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6.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2"/>
  </p:notesMasterIdLst>
  <p:sldIdLst>
    <p:sldId id="257" r:id="rId2"/>
    <p:sldId id="258" r:id="rId3"/>
    <p:sldId id="259" r:id="rId4"/>
    <p:sldId id="269" r:id="rId5"/>
    <p:sldId id="270" r:id="rId6"/>
    <p:sldId id="271" r:id="rId7"/>
    <p:sldId id="272" r:id="rId8"/>
    <p:sldId id="273" r:id="rId9"/>
    <p:sldId id="274" r:id="rId10"/>
    <p:sldId id="288" r:id="rId11"/>
    <p:sldId id="289" r:id="rId12"/>
    <p:sldId id="290" r:id="rId13"/>
    <p:sldId id="291" r:id="rId14"/>
    <p:sldId id="292" r:id="rId15"/>
    <p:sldId id="293" r:id="rId16"/>
    <p:sldId id="294" r:id="rId17"/>
    <p:sldId id="295" r:id="rId18"/>
    <p:sldId id="296" r:id="rId19"/>
    <p:sldId id="297" r:id="rId20"/>
    <p:sldId id="298" r:id="rId21"/>
    <p:sldId id="299" r:id="rId22"/>
    <p:sldId id="300" r:id="rId23"/>
    <p:sldId id="301" r:id="rId24"/>
    <p:sldId id="302" r:id="rId25"/>
    <p:sldId id="303" r:id="rId26"/>
    <p:sldId id="304" r:id="rId27"/>
    <p:sldId id="305" r:id="rId28"/>
    <p:sldId id="306" r:id="rId29"/>
    <p:sldId id="307" r:id="rId30"/>
    <p:sldId id="308" r:id="rId31"/>
  </p:sldIdLst>
  <p:sldSz cx="12192000" cy="6858000"/>
  <p:notesSz cx="6858000" cy="9144000"/>
  <p:embeddedFontLst>
    <p:embeddedFont>
      <p:font typeface="Arial Unicode MS" panose="02010600030101010101" charset="-122"/>
      <p:regular r:id="rId33"/>
    </p:embeddedFont>
    <p:embeddedFont>
      <p:font typeface="方正粗谭黑简体" panose="02010600030101010101" charset="-122"/>
      <p:regular r:id="rId34"/>
    </p:embeddedFont>
    <p:embeddedFont>
      <p:font typeface="腾祥澜黑简" panose="02010600030101010101" charset="-122"/>
      <p:regular r:id="rId35"/>
    </p:embeddedFont>
    <p:embeddedFont>
      <p:font typeface="微软雅黑 Light" panose="02010600030101010101" charset="-122"/>
      <p:regular r:id="rId36"/>
    </p:embeddedFont>
    <p:embeddedFont>
      <p:font typeface="Arial Rounded MT Bold" panose="020F0704030504030204" pitchFamily="34" charset="0"/>
      <p:regular r:id="rId37"/>
    </p:embeddedFont>
    <p:embeddedFont>
      <p:font typeface="Calibri" panose="020F0502020204030204" pitchFamily="34" charset="0"/>
      <p:regular r:id="rId38"/>
      <p:bold r:id="rId39"/>
      <p:italic r:id="rId40"/>
      <p:boldItalic r:id="rId41"/>
    </p:embeddedFont>
    <p:embeddedFont>
      <p:font typeface="Calibri Light" panose="020F0302020204030204" pitchFamily="34" charset="0"/>
      <p:regular r:id="rId42"/>
      <p:italic r:id="rId43"/>
    </p:embeddedFont>
    <p:embeddedFont>
      <p:font typeface="Impact" panose="020B0806030902050204" pitchFamily="34" charset="0"/>
      <p:regular r:id="rId44"/>
    </p:embeddedFont>
    <p:embeddedFont>
      <p:font typeface="华文细黑" panose="02010600040101010101" pitchFamily="2" charset="-122"/>
      <p:regular r:id="rId45"/>
    </p:embeddedFont>
    <p:embeddedFont>
      <p:font typeface="微软雅黑" panose="020B0503020204020204" pitchFamily="34" charset="-122"/>
      <p:regular r:id="rId46"/>
      <p:bold r:id="rId47"/>
    </p:embeddedFont>
  </p:embeddedFontLst>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7B72"/>
    <a:srgbClr val="449BAF"/>
    <a:srgbClr val="3E5E85"/>
    <a:srgbClr val="00B0F0"/>
    <a:srgbClr val="FEBF00"/>
    <a:srgbClr val="8CC345"/>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2" d="100"/>
          <a:sy n="72" d="100"/>
        </p:scale>
        <p:origin x="37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B44E12-C6E8-468C-BC1B-A48934BBE332}"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5CB4C0-D9C1-49CB-A511-1B97DD243D9C}" type="slidenum">
              <a:rPr lang="zh-CN" altLang="en-US" smtClean="0"/>
              <a:t>‹#›</a:t>
            </a:fld>
            <a:endParaRPr lang="zh-CN" altLang="en-US"/>
          </a:p>
        </p:txBody>
      </p:sp>
    </p:spTree>
    <p:extLst>
      <p:ext uri="{BB962C8B-B14F-4D97-AF65-F5344CB8AC3E}">
        <p14:creationId xmlns:p14="http://schemas.microsoft.com/office/powerpoint/2010/main" val="38330568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1</a:t>
            </a:fld>
            <a:endParaRPr lang="zh-CN" altLang="en-US"/>
          </a:p>
        </p:txBody>
      </p:sp>
    </p:spTree>
    <p:extLst>
      <p:ext uri="{BB962C8B-B14F-4D97-AF65-F5344CB8AC3E}">
        <p14:creationId xmlns:p14="http://schemas.microsoft.com/office/powerpoint/2010/main" val="15608508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10</a:t>
            </a:fld>
            <a:endParaRPr lang="zh-CN" altLang="en-US"/>
          </a:p>
        </p:txBody>
      </p:sp>
    </p:spTree>
    <p:extLst>
      <p:ext uri="{BB962C8B-B14F-4D97-AF65-F5344CB8AC3E}">
        <p14:creationId xmlns:p14="http://schemas.microsoft.com/office/powerpoint/2010/main" val="8045730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11</a:t>
            </a:fld>
            <a:endParaRPr lang="zh-CN" altLang="en-US"/>
          </a:p>
        </p:txBody>
      </p:sp>
    </p:spTree>
    <p:extLst>
      <p:ext uri="{BB962C8B-B14F-4D97-AF65-F5344CB8AC3E}">
        <p14:creationId xmlns:p14="http://schemas.microsoft.com/office/powerpoint/2010/main" val="22059876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12</a:t>
            </a:fld>
            <a:endParaRPr lang="zh-CN" altLang="en-US"/>
          </a:p>
        </p:txBody>
      </p:sp>
    </p:spTree>
    <p:extLst>
      <p:ext uri="{BB962C8B-B14F-4D97-AF65-F5344CB8AC3E}">
        <p14:creationId xmlns:p14="http://schemas.microsoft.com/office/powerpoint/2010/main" val="21865880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13</a:t>
            </a:fld>
            <a:endParaRPr lang="zh-CN" altLang="en-US"/>
          </a:p>
        </p:txBody>
      </p:sp>
    </p:spTree>
    <p:extLst>
      <p:ext uri="{BB962C8B-B14F-4D97-AF65-F5344CB8AC3E}">
        <p14:creationId xmlns:p14="http://schemas.microsoft.com/office/powerpoint/2010/main" val="3986718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14</a:t>
            </a:fld>
            <a:endParaRPr lang="zh-CN" altLang="en-US"/>
          </a:p>
        </p:txBody>
      </p:sp>
    </p:spTree>
    <p:extLst>
      <p:ext uri="{BB962C8B-B14F-4D97-AF65-F5344CB8AC3E}">
        <p14:creationId xmlns:p14="http://schemas.microsoft.com/office/powerpoint/2010/main" val="20860442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15</a:t>
            </a:fld>
            <a:endParaRPr lang="zh-CN" altLang="en-US"/>
          </a:p>
        </p:txBody>
      </p:sp>
    </p:spTree>
    <p:extLst>
      <p:ext uri="{BB962C8B-B14F-4D97-AF65-F5344CB8AC3E}">
        <p14:creationId xmlns:p14="http://schemas.microsoft.com/office/powerpoint/2010/main" val="5356551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16</a:t>
            </a:fld>
            <a:endParaRPr lang="zh-CN" altLang="en-US"/>
          </a:p>
        </p:txBody>
      </p:sp>
    </p:spTree>
    <p:extLst>
      <p:ext uri="{BB962C8B-B14F-4D97-AF65-F5344CB8AC3E}">
        <p14:creationId xmlns:p14="http://schemas.microsoft.com/office/powerpoint/2010/main" val="2327572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17</a:t>
            </a:fld>
            <a:endParaRPr lang="zh-CN" altLang="en-US"/>
          </a:p>
        </p:txBody>
      </p:sp>
    </p:spTree>
    <p:extLst>
      <p:ext uri="{BB962C8B-B14F-4D97-AF65-F5344CB8AC3E}">
        <p14:creationId xmlns:p14="http://schemas.microsoft.com/office/powerpoint/2010/main" val="27474262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18</a:t>
            </a:fld>
            <a:endParaRPr lang="zh-CN" altLang="en-US"/>
          </a:p>
        </p:txBody>
      </p:sp>
    </p:spTree>
    <p:extLst>
      <p:ext uri="{BB962C8B-B14F-4D97-AF65-F5344CB8AC3E}">
        <p14:creationId xmlns:p14="http://schemas.microsoft.com/office/powerpoint/2010/main" val="26779895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19</a:t>
            </a:fld>
            <a:endParaRPr lang="zh-CN" altLang="en-US"/>
          </a:p>
        </p:txBody>
      </p:sp>
    </p:spTree>
    <p:extLst>
      <p:ext uri="{BB962C8B-B14F-4D97-AF65-F5344CB8AC3E}">
        <p14:creationId xmlns:p14="http://schemas.microsoft.com/office/powerpoint/2010/main" val="2683790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2</a:t>
            </a:fld>
            <a:endParaRPr lang="zh-CN" altLang="en-US"/>
          </a:p>
        </p:txBody>
      </p:sp>
    </p:spTree>
    <p:extLst>
      <p:ext uri="{BB962C8B-B14F-4D97-AF65-F5344CB8AC3E}">
        <p14:creationId xmlns:p14="http://schemas.microsoft.com/office/powerpoint/2010/main" val="18695797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20</a:t>
            </a:fld>
            <a:endParaRPr lang="zh-CN" altLang="en-US"/>
          </a:p>
        </p:txBody>
      </p:sp>
    </p:spTree>
    <p:extLst>
      <p:ext uri="{BB962C8B-B14F-4D97-AF65-F5344CB8AC3E}">
        <p14:creationId xmlns:p14="http://schemas.microsoft.com/office/powerpoint/2010/main" val="1321264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21</a:t>
            </a:fld>
            <a:endParaRPr lang="zh-CN" altLang="en-US"/>
          </a:p>
        </p:txBody>
      </p:sp>
    </p:spTree>
    <p:extLst>
      <p:ext uri="{BB962C8B-B14F-4D97-AF65-F5344CB8AC3E}">
        <p14:creationId xmlns:p14="http://schemas.microsoft.com/office/powerpoint/2010/main" val="29950785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22</a:t>
            </a:fld>
            <a:endParaRPr lang="zh-CN" altLang="en-US"/>
          </a:p>
        </p:txBody>
      </p:sp>
    </p:spTree>
    <p:extLst>
      <p:ext uri="{BB962C8B-B14F-4D97-AF65-F5344CB8AC3E}">
        <p14:creationId xmlns:p14="http://schemas.microsoft.com/office/powerpoint/2010/main" val="26835983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23</a:t>
            </a:fld>
            <a:endParaRPr lang="zh-CN" altLang="en-US"/>
          </a:p>
        </p:txBody>
      </p:sp>
    </p:spTree>
    <p:extLst>
      <p:ext uri="{BB962C8B-B14F-4D97-AF65-F5344CB8AC3E}">
        <p14:creationId xmlns:p14="http://schemas.microsoft.com/office/powerpoint/2010/main" val="10436567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24</a:t>
            </a:fld>
            <a:endParaRPr lang="zh-CN" altLang="en-US"/>
          </a:p>
        </p:txBody>
      </p:sp>
    </p:spTree>
    <p:extLst>
      <p:ext uri="{BB962C8B-B14F-4D97-AF65-F5344CB8AC3E}">
        <p14:creationId xmlns:p14="http://schemas.microsoft.com/office/powerpoint/2010/main" val="19101209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25</a:t>
            </a:fld>
            <a:endParaRPr lang="zh-CN" altLang="en-US"/>
          </a:p>
        </p:txBody>
      </p:sp>
    </p:spTree>
    <p:extLst>
      <p:ext uri="{BB962C8B-B14F-4D97-AF65-F5344CB8AC3E}">
        <p14:creationId xmlns:p14="http://schemas.microsoft.com/office/powerpoint/2010/main" val="26558371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26</a:t>
            </a:fld>
            <a:endParaRPr lang="zh-CN" altLang="en-US"/>
          </a:p>
        </p:txBody>
      </p:sp>
    </p:spTree>
    <p:extLst>
      <p:ext uri="{BB962C8B-B14F-4D97-AF65-F5344CB8AC3E}">
        <p14:creationId xmlns:p14="http://schemas.microsoft.com/office/powerpoint/2010/main" val="33837620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27</a:t>
            </a:fld>
            <a:endParaRPr lang="zh-CN" altLang="en-US"/>
          </a:p>
        </p:txBody>
      </p:sp>
    </p:spTree>
    <p:extLst>
      <p:ext uri="{BB962C8B-B14F-4D97-AF65-F5344CB8AC3E}">
        <p14:creationId xmlns:p14="http://schemas.microsoft.com/office/powerpoint/2010/main" val="3740211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28</a:t>
            </a:fld>
            <a:endParaRPr lang="zh-CN" altLang="en-US"/>
          </a:p>
        </p:txBody>
      </p:sp>
    </p:spTree>
    <p:extLst>
      <p:ext uri="{BB962C8B-B14F-4D97-AF65-F5344CB8AC3E}">
        <p14:creationId xmlns:p14="http://schemas.microsoft.com/office/powerpoint/2010/main" val="42201702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29</a:t>
            </a:fld>
            <a:endParaRPr lang="zh-CN" altLang="en-US"/>
          </a:p>
        </p:txBody>
      </p:sp>
    </p:spTree>
    <p:extLst>
      <p:ext uri="{BB962C8B-B14F-4D97-AF65-F5344CB8AC3E}">
        <p14:creationId xmlns:p14="http://schemas.microsoft.com/office/powerpoint/2010/main" val="1598758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3</a:t>
            </a:fld>
            <a:endParaRPr lang="zh-CN" altLang="en-US"/>
          </a:p>
        </p:txBody>
      </p:sp>
    </p:spTree>
    <p:extLst>
      <p:ext uri="{BB962C8B-B14F-4D97-AF65-F5344CB8AC3E}">
        <p14:creationId xmlns:p14="http://schemas.microsoft.com/office/powerpoint/2010/main" val="6075707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30</a:t>
            </a:fld>
            <a:endParaRPr lang="zh-CN" altLang="en-US"/>
          </a:p>
        </p:txBody>
      </p:sp>
    </p:spTree>
    <p:extLst>
      <p:ext uri="{BB962C8B-B14F-4D97-AF65-F5344CB8AC3E}">
        <p14:creationId xmlns:p14="http://schemas.microsoft.com/office/powerpoint/2010/main" val="3772513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4</a:t>
            </a:fld>
            <a:endParaRPr lang="zh-CN" altLang="en-US"/>
          </a:p>
        </p:txBody>
      </p:sp>
    </p:spTree>
    <p:extLst>
      <p:ext uri="{BB962C8B-B14F-4D97-AF65-F5344CB8AC3E}">
        <p14:creationId xmlns:p14="http://schemas.microsoft.com/office/powerpoint/2010/main" val="3045742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5</a:t>
            </a:fld>
            <a:endParaRPr lang="zh-CN" altLang="en-US"/>
          </a:p>
        </p:txBody>
      </p:sp>
    </p:spTree>
    <p:extLst>
      <p:ext uri="{BB962C8B-B14F-4D97-AF65-F5344CB8AC3E}">
        <p14:creationId xmlns:p14="http://schemas.microsoft.com/office/powerpoint/2010/main" val="1691697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6</a:t>
            </a:fld>
            <a:endParaRPr lang="zh-CN" altLang="en-US"/>
          </a:p>
        </p:txBody>
      </p:sp>
    </p:spTree>
    <p:extLst>
      <p:ext uri="{BB962C8B-B14F-4D97-AF65-F5344CB8AC3E}">
        <p14:creationId xmlns:p14="http://schemas.microsoft.com/office/powerpoint/2010/main" val="3359990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7</a:t>
            </a:fld>
            <a:endParaRPr lang="zh-CN" altLang="en-US"/>
          </a:p>
        </p:txBody>
      </p:sp>
    </p:spTree>
    <p:extLst>
      <p:ext uri="{BB962C8B-B14F-4D97-AF65-F5344CB8AC3E}">
        <p14:creationId xmlns:p14="http://schemas.microsoft.com/office/powerpoint/2010/main" val="2421935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8</a:t>
            </a:fld>
            <a:endParaRPr lang="zh-CN" altLang="en-US"/>
          </a:p>
        </p:txBody>
      </p:sp>
    </p:spTree>
    <p:extLst>
      <p:ext uri="{BB962C8B-B14F-4D97-AF65-F5344CB8AC3E}">
        <p14:creationId xmlns:p14="http://schemas.microsoft.com/office/powerpoint/2010/main" val="25727012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5CB4C0-D9C1-49CB-A511-1B97DD243D9C}" type="slidenum">
              <a:rPr lang="zh-CN" altLang="en-US" smtClean="0"/>
              <a:t>9</a:t>
            </a:fld>
            <a:endParaRPr lang="zh-CN" altLang="en-US"/>
          </a:p>
        </p:txBody>
      </p:sp>
    </p:spTree>
    <p:extLst>
      <p:ext uri="{BB962C8B-B14F-4D97-AF65-F5344CB8AC3E}">
        <p14:creationId xmlns:p14="http://schemas.microsoft.com/office/powerpoint/2010/main" val="3436562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4CCCF1C-7762-4C1D-A99B-456D3288BF0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4C39F4-2C36-4000-B740-E8C687458A27}" type="slidenum">
              <a:rPr lang="zh-CN" altLang="en-US" smtClean="0"/>
              <a:t>‹#›</a:t>
            </a:fld>
            <a:endParaRPr lang="zh-CN" altLang="en-US"/>
          </a:p>
        </p:txBody>
      </p:sp>
    </p:spTree>
    <p:extLst>
      <p:ext uri="{BB962C8B-B14F-4D97-AF65-F5344CB8AC3E}">
        <p14:creationId xmlns:p14="http://schemas.microsoft.com/office/powerpoint/2010/main" val="13134802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4CCCF1C-7762-4C1D-A99B-456D3288BF0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4C39F4-2C36-4000-B740-E8C687458A27}" type="slidenum">
              <a:rPr lang="zh-CN" altLang="en-US" smtClean="0"/>
              <a:t>‹#›</a:t>
            </a:fld>
            <a:endParaRPr lang="zh-CN" altLang="en-US"/>
          </a:p>
        </p:txBody>
      </p:sp>
    </p:spTree>
    <p:extLst>
      <p:ext uri="{BB962C8B-B14F-4D97-AF65-F5344CB8AC3E}">
        <p14:creationId xmlns:p14="http://schemas.microsoft.com/office/powerpoint/2010/main" val="69554013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4CCCF1C-7762-4C1D-A99B-456D3288BF0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4C39F4-2C36-4000-B740-E8C687458A27}" type="slidenum">
              <a:rPr lang="zh-CN" altLang="en-US" smtClean="0"/>
              <a:t>‹#›</a:t>
            </a:fld>
            <a:endParaRPr lang="zh-CN" altLang="en-US"/>
          </a:p>
        </p:txBody>
      </p:sp>
    </p:spTree>
    <p:extLst>
      <p:ext uri="{BB962C8B-B14F-4D97-AF65-F5344CB8AC3E}">
        <p14:creationId xmlns:p14="http://schemas.microsoft.com/office/powerpoint/2010/main" val="89691365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4CCCF1C-7762-4C1D-A99B-456D3288BF0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4C39F4-2C36-4000-B740-E8C687458A27}" type="slidenum">
              <a:rPr lang="zh-CN" altLang="en-US" smtClean="0"/>
              <a:t>‹#›</a:t>
            </a:fld>
            <a:endParaRPr lang="zh-CN" altLang="en-US"/>
          </a:p>
        </p:txBody>
      </p:sp>
    </p:spTree>
    <p:extLst>
      <p:ext uri="{BB962C8B-B14F-4D97-AF65-F5344CB8AC3E}">
        <p14:creationId xmlns:p14="http://schemas.microsoft.com/office/powerpoint/2010/main" val="300746367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4CCCF1C-7762-4C1D-A99B-456D3288BF0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4C39F4-2C36-4000-B740-E8C687458A27}" type="slidenum">
              <a:rPr lang="zh-CN" altLang="en-US" smtClean="0"/>
              <a:t>‹#›</a:t>
            </a:fld>
            <a:endParaRPr lang="zh-CN" altLang="en-US"/>
          </a:p>
        </p:txBody>
      </p:sp>
    </p:spTree>
    <p:extLst>
      <p:ext uri="{BB962C8B-B14F-4D97-AF65-F5344CB8AC3E}">
        <p14:creationId xmlns:p14="http://schemas.microsoft.com/office/powerpoint/2010/main" val="25731754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4CCCF1C-7762-4C1D-A99B-456D3288BF0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4C39F4-2C36-4000-B740-E8C687458A27}" type="slidenum">
              <a:rPr lang="zh-CN" altLang="en-US" smtClean="0"/>
              <a:t>‹#›</a:t>
            </a:fld>
            <a:endParaRPr lang="zh-CN" altLang="en-US"/>
          </a:p>
        </p:txBody>
      </p:sp>
    </p:spTree>
    <p:extLst>
      <p:ext uri="{BB962C8B-B14F-4D97-AF65-F5344CB8AC3E}">
        <p14:creationId xmlns:p14="http://schemas.microsoft.com/office/powerpoint/2010/main" val="263324380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4CCCF1C-7762-4C1D-A99B-456D3288BF0E}"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4C39F4-2C36-4000-B740-E8C687458A27}" type="slidenum">
              <a:rPr lang="zh-CN" altLang="en-US" smtClean="0"/>
              <a:t>‹#›</a:t>
            </a:fld>
            <a:endParaRPr lang="zh-CN" altLang="en-US"/>
          </a:p>
        </p:txBody>
      </p:sp>
    </p:spTree>
    <p:extLst>
      <p:ext uri="{BB962C8B-B14F-4D97-AF65-F5344CB8AC3E}">
        <p14:creationId xmlns:p14="http://schemas.microsoft.com/office/powerpoint/2010/main" val="349252359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4CCCF1C-7762-4C1D-A99B-456D3288BF0E}"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4C39F4-2C36-4000-B740-E8C687458A27}" type="slidenum">
              <a:rPr lang="zh-CN" altLang="en-US" smtClean="0"/>
              <a:t>‹#›</a:t>
            </a:fld>
            <a:endParaRPr lang="zh-CN" altLang="en-US"/>
          </a:p>
        </p:txBody>
      </p:sp>
    </p:spTree>
    <p:extLst>
      <p:ext uri="{BB962C8B-B14F-4D97-AF65-F5344CB8AC3E}">
        <p14:creationId xmlns:p14="http://schemas.microsoft.com/office/powerpoint/2010/main" val="21078510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4CCCF1C-7762-4C1D-A99B-456D3288BF0E}"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4C39F4-2C36-4000-B740-E8C687458A27}" type="slidenum">
              <a:rPr lang="zh-CN" altLang="en-US" smtClean="0"/>
              <a:t>‹#›</a:t>
            </a:fld>
            <a:endParaRPr lang="zh-CN" altLang="en-US"/>
          </a:p>
        </p:txBody>
      </p:sp>
    </p:spTree>
    <p:extLst>
      <p:ext uri="{BB962C8B-B14F-4D97-AF65-F5344CB8AC3E}">
        <p14:creationId xmlns:p14="http://schemas.microsoft.com/office/powerpoint/2010/main" val="68706442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4CCCF1C-7762-4C1D-A99B-456D3288BF0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4C39F4-2C36-4000-B740-E8C687458A27}" type="slidenum">
              <a:rPr lang="zh-CN" altLang="en-US" smtClean="0"/>
              <a:t>‹#›</a:t>
            </a:fld>
            <a:endParaRPr lang="zh-CN" altLang="en-US"/>
          </a:p>
        </p:txBody>
      </p:sp>
    </p:spTree>
    <p:extLst>
      <p:ext uri="{BB962C8B-B14F-4D97-AF65-F5344CB8AC3E}">
        <p14:creationId xmlns:p14="http://schemas.microsoft.com/office/powerpoint/2010/main" val="258055340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4CCCF1C-7762-4C1D-A99B-456D3288BF0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4C39F4-2C36-4000-B740-E8C687458A27}" type="slidenum">
              <a:rPr lang="zh-CN" altLang="en-US" smtClean="0"/>
              <a:t>‹#›</a:t>
            </a:fld>
            <a:endParaRPr lang="zh-CN" altLang="en-US"/>
          </a:p>
        </p:txBody>
      </p:sp>
    </p:spTree>
    <p:extLst>
      <p:ext uri="{BB962C8B-B14F-4D97-AF65-F5344CB8AC3E}">
        <p14:creationId xmlns:p14="http://schemas.microsoft.com/office/powerpoint/2010/main" val="318932398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CCCF1C-7762-4C1D-A99B-456D3288BF0E}" type="datetimeFigureOut">
              <a:rPr lang="zh-CN" altLang="en-US" smtClean="0"/>
              <a:t>2019/3/27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4C39F4-2C36-4000-B740-E8C687458A27}" type="slidenum">
              <a:rPr lang="zh-CN" altLang="en-US" smtClean="0"/>
              <a:t>‹#›</a:t>
            </a:fld>
            <a:endParaRPr lang="zh-CN" altLang="en-US"/>
          </a:p>
        </p:txBody>
      </p:sp>
    </p:spTree>
    <p:extLst>
      <p:ext uri="{BB962C8B-B14F-4D97-AF65-F5344CB8AC3E}">
        <p14:creationId xmlns:p14="http://schemas.microsoft.com/office/powerpoint/2010/main" val="34420139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10" Type="http://schemas.openxmlformats.org/officeDocument/2006/relationships/notesSlide" Target="../notesSlides/notesSlide21.xml"/><Relationship Id="rId4" Type="http://schemas.openxmlformats.org/officeDocument/2006/relationships/tags" Target="../tags/tag31.xml"/><Relationship Id="rId9"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4.xml"/><Relationship Id="rId7"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5.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image" Target="../media/image9.png"/><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image" Target="../media/image8.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image" Target="../media/image7.png"/><Relationship Id="rId5" Type="http://schemas.openxmlformats.org/officeDocument/2006/relationships/tags" Target="../tags/tag12.xml"/><Relationship Id="rId10" Type="http://schemas.openxmlformats.org/officeDocument/2006/relationships/notesSlide" Target="../notesSlides/notesSlide5.xml"/><Relationship Id="rId4" Type="http://schemas.openxmlformats.org/officeDocument/2006/relationships/tags" Target="../tags/tag11.xml"/><Relationship Id="rId9" Type="http://schemas.openxmlformats.org/officeDocument/2006/relationships/slideLayout" Target="../slideLayouts/slideLayout7.xml"/><Relationship Id="rId1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tags" Target="../tags/tag19.xml"/></Relationships>
</file>

<file path=ppt/slides/_rels/slide7.xml.rels><?xml version="1.0" encoding="UTF-8" standalone="yes"?>
<Relationships xmlns="http://schemas.openxmlformats.org/package/2006/relationships"><Relationship Id="rId8" Type="http://schemas.openxmlformats.org/officeDocument/2006/relationships/tags" Target="../tags/tag27.xml"/><Relationship Id="rId3" Type="http://schemas.openxmlformats.org/officeDocument/2006/relationships/tags" Target="../tags/tag22.xml"/><Relationship Id="rId7" Type="http://schemas.openxmlformats.org/officeDocument/2006/relationships/tags" Target="../tags/tag26.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5" Type="http://schemas.openxmlformats.org/officeDocument/2006/relationships/tags" Target="../tags/tag24.xml"/><Relationship Id="rId10" Type="http://schemas.openxmlformats.org/officeDocument/2006/relationships/notesSlide" Target="../notesSlides/notesSlide7.xml"/><Relationship Id="rId4" Type="http://schemas.openxmlformats.org/officeDocument/2006/relationships/tags" Target="../tags/tag23.xml"/><Relationship Id="rId9"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9142" y="0"/>
            <a:ext cx="12192000" cy="6858000"/>
          </a:xfrm>
          <a:prstGeom prst="rect">
            <a:avLst/>
          </a:prstGeom>
        </p:spPr>
      </p:pic>
      <p:pic>
        <p:nvPicPr>
          <p:cNvPr id="3" name="图片 2"/>
          <p:cNvPicPr>
            <a:picLocks noChangeAspect="1"/>
          </p:cNvPicPr>
          <p:nvPr/>
        </p:nvPicPr>
        <p:blipFill rotWithShape="1">
          <a:blip r:embed="rId6" cstate="print">
            <a:extLst>
              <a:ext uri="{28A0092B-C50C-407E-A947-70E740481C1C}">
                <a14:useLocalDpi xmlns:a14="http://schemas.microsoft.com/office/drawing/2010/main" val="0"/>
              </a:ext>
            </a:extLst>
          </a:blip>
          <a:srcRect t="80662" r="28402"/>
          <a:stretch/>
        </p:blipFill>
        <p:spPr>
          <a:xfrm>
            <a:off x="0" y="5679294"/>
            <a:ext cx="8729221" cy="1178706"/>
          </a:xfrm>
          <a:prstGeom prst="rect">
            <a:avLst/>
          </a:prstGeom>
        </p:spPr>
      </p:pic>
      <p:pic>
        <p:nvPicPr>
          <p:cNvPr id="4" name="图片 3"/>
          <p:cNvPicPr>
            <a:picLocks noChangeAspect="1"/>
          </p:cNvPicPr>
          <p:nvPr/>
        </p:nvPicPr>
        <p:blipFill rotWithShape="1">
          <a:blip r:embed="rId7" cstate="print">
            <a:extLst>
              <a:ext uri="{28A0092B-C50C-407E-A947-70E740481C1C}">
                <a14:useLocalDpi xmlns:a14="http://schemas.microsoft.com/office/drawing/2010/main" val="0"/>
              </a:ext>
            </a:extLst>
          </a:blip>
          <a:srcRect l="76701" t="82363"/>
          <a:stretch/>
        </p:blipFill>
        <p:spPr>
          <a:xfrm>
            <a:off x="9351390" y="5782989"/>
            <a:ext cx="2840610" cy="1075011"/>
          </a:xfrm>
          <a:prstGeom prst="rect">
            <a:avLst/>
          </a:prstGeom>
        </p:spPr>
      </p:pic>
      <p:pic>
        <p:nvPicPr>
          <p:cNvPr id="6" name="图片 5"/>
          <p:cNvPicPr>
            <a:picLocks noChangeAspect="1"/>
          </p:cNvPicPr>
          <p:nvPr/>
        </p:nvPicPr>
        <p:blipFill rotWithShape="1">
          <a:blip r:embed="rId8" cstate="print">
            <a:extLst>
              <a:ext uri="{28A0092B-C50C-407E-A947-70E740481C1C}">
                <a14:useLocalDpi xmlns:a14="http://schemas.microsoft.com/office/drawing/2010/main" val="0"/>
              </a:ext>
            </a:extLst>
          </a:blip>
          <a:srcRect l="66108"/>
          <a:stretch/>
        </p:blipFill>
        <p:spPr>
          <a:xfrm>
            <a:off x="7352907" y="-209336"/>
            <a:ext cx="4839093" cy="7138036"/>
          </a:xfrm>
          <a:prstGeom prst="rect">
            <a:avLst/>
          </a:prstGeom>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l="88376" t="3949" r="644" b="78110"/>
          <a:stretch/>
        </p:blipFill>
        <p:spPr>
          <a:xfrm>
            <a:off x="10586299" y="659875"/>
            <a:ext cx="1338607" cy="1093509"/>
          </a:xfrm>
          <a:prstGeom prst="rect">
            <a:avLst/>
          </a:prstGeom>
        </p:spPr>
      </p:pic>
      <p:cxnSp>
        <p:nvCxnSpPr>
          <p:cNvPr id="8" name="直接连接符 7"/>
          <p:cNvCxnSpPr/>
          <p:nvPr/>
        </p:nvCxnSpPr>
        <p:spPr>
          <a:xfrm>
            <a:off x="925514" y="2862980"/>
            <a:ext cx="6444968" cy="0"/>
          </a:xfrm>
          <a:prstGeom prst="line">
            <a:avLst/>
          </a:prstGeom>
          <a:ln>
            <a:solidFill>
              <a:srgbClr val="207B72"/>
            </a:solidFill>
          </a:ln>
        </p:spPr>
        <p:style>
          <a:lnRef idx="1">
            <a:schemeClr val="accent1"/>
          </a:lnRef>
          <a:fillRef idx="0">
            <a:schemeClr val="accent1"/>
          </a:fillRef>
          <a:effectRef idx="0">
            <a:schemeClr val="accent1"/>
          </a:effectRef>
          <a:fontRef idx="minor">
            <a:schemeClr val="tx1"/>
          </a:fontRef>
        </p:style>
      </p:cxnSp>
      <p:sp>
        <p:nvSpPr>
          <p:cNvPr id="9" name="标题 1"/>
          <p:cNvSpPr txBox="1">
            <a:spLocks noChangeArrowheads="1"/>
          </p:cNvSpPr>
          <p:nvPr/>
        </p:nvSpPr>
        <p:spPr bwMode="auto">
          <a:xfrm>
            <a:off x="108170" y="1205532"/>
            <a:ext cx="8734334" cy="962964"/>
          </a:xfrm>
          <a:prstGeom prst="rect">
            <a:avLst/>
          </a:prstGeom>
          <a:noFill/>
          <a:ln w="9525" cap="flat" cmpd="sng">
            <a:solidFill>
              <a:srgbClr val="207B72"/>
            </a:solidFill>
            <a:bevel/>
            <a:headEnd/>
            <a:tailEnd/>
          </a:ln>
          <a:effectLst/>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b="1">
                <a:solidFill>
                  <a:schemeClr val="tx1"/>
                </a:solidFill>
                <a:latin typeface="Arial" pitchFamily="34" charset="0"/>
                <a:ea typeface="微软雅黑" pitchFamily="34" charset="-122"/>
              </a:defRPr>
            </a:lvl9pPr>
          </a:lstStyle>
          <a:p>
            <a:pPr algn="ctr" eaLnBrk="1" hangingPunct="1"/>
            <a:r>
              <a:rPr lang="zh-CN" altLang="en-US" sz="6600" dirty="0">
                <a:ln>
                  <a:solidFill>
                    <a:schemeClr val="bg1"/>
                  </a:solidFill>
                </a:ln>
                <a:solidFill>
                  <a:srgbClr val="207B72"/>
                </a:solidFill>
                <a:latin typeface="方正粗谭黑简体" panose="02000000000000000000" pitchFamily="2" charset="-122"/>
                <a:ea typeface="方正粗谭黑简体" panose="02000000000000000000" pitchFamily="2" charset="-122"/>
              </a:rPr>
              <a:t>美术绘画艺术</a:t>
            </a:r>
            <a:r>
              <a:rPr lang="en-US" altLang="zh-CN" sz="6600" dirty="0">
                <a:ln>
                  <a:solidFill>
                    <a:schemeClr val="bg1"/>
                  </a:solidFill>
                </a:ln>
                <a:solidFill>
                  <a:srgbClr val="207B72"/>
                </a:solidFill>
                <a:latin typeface="方正粗谭黑简体" panose="02000000000000000000" pitchFamily="2" charset="-122"/>
                <a:ea typeface="方正粗谭黑简体" panose="02000000000000000000" pitchFamily="2" charset="-122"/>
              </a:rPr>
              <a:t>PPT</a:t>
            </a:r>
            <a:r>
              <a:rPr lang="zh-CN" altLang="en-US" sz="6600" dirty="0">
                <a:ln>
                  <a:solidFill>
                    <a:schemeClr val="bg1"/>
                  </a:solidFill>
                </a:ln>
                <a:solidFill>
                  <a:srgbClr val="207B72"/>
                </a:solidFill>
                <a:latin typeface="方正粗谭黑简体" panose="02000000000000000000" pitchFamily="2" charset="-122"/>
                <a:ea typeface="方正粗谭黑简体" panose="02000000000000000000" pitchFamily="2" charset="-122"/>
              </a:rPr>
              <a:t>模板</a:t>
            </a:r>
          </a:p>
        </p:txBody>
      </p:sp>
      <p:sp>
        <p:nvSpPr>
          <p:cNvPr id="10" name="文本框 1594"/>
          <p:cNvSpPr txBox="1"/>
          <p:nvPr/>
        </p:nvSpPr>
        <p:spPr>
          <a:xfrm>
            <a:off x="860038" y="2365013"/>
            <a:ext cx="6510442" cy="384080"/>
          </a:xfrm>
          <a:prstGeom prst="rect">
            <a:avLst/>
          </a:prstGeom>
          <a:noFill/>
        </p:spPr>
        <p:txBody>
          <a:bodyPr wrap="square" rtlCol="0">
            <a:spAutoFit/>
          </a:bodyPr>
          <a:lstStyle/>
          <a:p>
            <a:pPr algn="dist"/>
            <a:r>
              <a:rPr lang="zh-CN" altLang="en-US" sz="1896" dirty="0">
                <a:solidFill>
                  <a:schemeClr val="tx1">
                    <a:lumMod val="75000"/>
                    <a:lumOff val="25000"/>
                  </a:schemeClr>
                </a:solidFill>
                <a:latin typeface="方正粗谭黑简体" panose="02000000000000000000" pitchFamily="2" charset="-122"/>
                <a:ea typeface="方正粗谭黑简体" panose="02000000000000000000" pitchFamily="2" charset="-122"/>
              </a:rPr>
              <a:t>总结计划</a:t>
            </a:r>
            <a:r>
              <a:rPr lang="en-US" altLang="zh-CN" sz="1896" dirty="0">
                <a:solidFill>
                  <a:schemeClr val="tx1">
                    <a:lumMod val="75000"/>
                    <a:lumOff val="25000"/>
                  </a:schemeClr>
                </a:solidFill>
                <a:latin typeface="方正粗谭黑简体" panose="02000000000000000000" pitchFamily="2" charset="-122"/>
                <a:ea typeface="方正粗谭黑简体" panose="02000000000000000000" pitchFamily="2" charset="-122"/>
              </a:rPr>
              <a:t>/</a:t>
            </a:r>
            <a:r>
              <a:rPr lang="zh-CN" altLang="en-US" sz="1896" dirty="0">
                <a:solidFill>
                  <a:schemeClr val="tx1">
                    <a:lumMod val="75000"/>
                    <a:lumOff val="25000"/>
                  </a:schemeClr>
                </a:solidFill>
                <a:latin typeface="方正粗谭黑简体" panose="02000000000000000000" pitchFamily="2" charset="-122"/>
                <a:ea typeface="方正粗谭黑简体" panose="02000000000000000000" pitchFamily="2" charset="-122"/>
              </a:rPr>
              <a:t>美术绘画</a:t>
            </a:r>
            <a:r>
              <a:rPr lang="en-US" altLang="zh-CN" sz="1896" dirty="0">
                <a:solidFill>
                  <a:schemeClr val="tx1">
                    <a:lumMod val="75000"/>
                    <a:lumOff val="25000"/>
                  </a:schemeClr>
                </a:solidFill>
                <a:latin typeface="方正粗谭黑简体" panose="02000000000000000000" pitchFamily="2" charset="-122"/>
                <a:ea typeface="方正粗谭黑简体" panose="02000000000000000000" pitchFamily="2" charset="-122"/>
              </a:rPr>
              <a:t>/</a:t>
            </a:r>
            <a:r>
              <a:rPr lang="zh-CN" altLang="en-US" sz="1896" dirty="0">
                <a:solidFill>
                  <a:schemeClr val="tx1">
                    <a:lumMod val="75000"/>
                    <a:lumOff val="25000"/>
                  </a:schemeClr>
                </a:solidFill>
                <a:latin typeface="方正粗谭黑简体" panose="02000000000000000000" pitchFamily="2" charset="-122"/>
                <a:ea typeface="方正粗谭黑简体" panose="02000000000000000000" pitchFamily="2" charset="-122"/>
              </a:rPr>
              <a:t>教育教学</a:t>
            </a:r>
            <a:r>
              <a:rPr lang="en-US" altLang="zh-CN" sz="1896" dirty="0">
                <a:solidFill>
                  <a:schemeClr val="tx1">
                    <a:lumMod val="75000"/>
                    <a:lumOff val="25000"/>
                  </a:schemeClr>
                </a:solidFill>
                <a:latin typeface="方正粗谭黑简体" panose="02000000000000000000" pitchFamily="2" charset="-122"/>
                <a:ea typeface="方正粗谭黑简体" panose="02000000000000000000" pitchFamily="2" charset="-122"/>
              </a:rPr>
              <a:t>/</a:t>
            </a:r>
            <a:r>
              <a:rPr lang="zh-CN" altLang="en-US" sz="1896" dirty="0">
                <a:solidFill>
                  <a:schemeClr val="tx1">
                    <a:lumMod val="75000"/>
                    <a:lumOff val="25000"/>
                  </a:schemeClr>
                </a:solidFill>
                <a:latin typeface="方正粗谭黑简体" panose="02000000000000000000" pitchFamily="2" charset="-122"/>
                <a:ea typeface="方正粗谭黑简体" panose="02000000000000000000" pitchFamily="2" charset="-122"/>
              </a:rPr>
              <a:t>培训机构</a:t>
            </a:r>
          </a:p>
        </p:txBody>
      </p:sp>
      <p:sp>
        <p:nvSpPr>
          <p:cNvPr id="11" name="圆角矩形 10"/>
          <p:cNvSpPr/>
          <p:nvPr/>
        </p:nvSpPr>
        <p:spPr>
          <a:xfrm>
            <a:off x="1689243" y="3211667"/>
            <a:ext cx="2022575" cy="342404"/>
          </a:xfrm>
          <a:prstGeom prst="roundRect">
            <a:avLst>
              <a:gd name="adj" fmla="val 16667"/>
            </a:avLst>
          </a:prstGeom>
          <a:noFill/>
          <a:ln>
            <a:solidFill>
              <a:srgbClr val="207B72"/>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defRPr/>
            </a:pPr>
            <a:r>
              <a:rPr lang="zh-CN" altLang="en-US" kern="0" dirty="0">
                <a:solidFill>
                  <a:schemeClr val="tx1">
                    <a:lumMod val="75000"/>
                    <a:lumOff val="25000"/>
                  </a:schemeClr>
                </a:solidFill>
                <a:latin typeface="微软雅黑 Light" panose="020B0502040204020203" pitchFamily="34" charset="-122"/>
                <a:ea typeface="微软雅黑 Light" panose="020B0502040204020203" pitchFamily="34" charset="-122"/>
              </a:rPr>
              <a:t>作者：</a:t>
            </a:r>
            <a:r>
              <a:rPr lang="en-US" altLang="zh-CN" kern="0" dirty="0">
                <a:solidFill>
                  <a:schemeClr val="tx1">
                    <a:lumMod val="75000"/>
                    <a:lumOff val="25000"/>
                  </a:schemeClr>
                </a:solidFill>
                <a:latin typeface="微软雅黑 Light" panose="020B0502040204020203" pitchFamily="34" charset="-122"/>
                <a:ea typeface="微软雅黑 Light" panose="020B0502040204020203" pitchFamily="34" charset="-122"/>
              </a:rPr>
              <a:t>XXX</a:t>
            </a:r>
          </a:p>
        </p:txBody>
      </p:sp>
      <p:sp>
        <p:nvSpPr>
          <p:cNvPr id="12" name="圆角矩形 11"/>
          <p:cNvSpPr/>
          <p:nvPr/>
        </p:nvSpPr>
        <p:spPr>
          <a:xfrm>
            <a:off x="4426996" y="3202826"/>
            <a:ext cx="2040263" cy="342404"/>
          </a:xfrm>
          <a:prstGeom prst="roundRect">
            <a:avLst>
              <a:gd name="adj" fmla="val 16667"/>
            </a:avLst>
          </a:prstGeom>
          <a:noFill/>
          <a:ln>
            <a:solidFill>
              <a:srgbClr val="207B72"/>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defRPr/>
            </a:pPr>
            <a:r>
              <a:rPr lang="zh-CN" altLang="en-US" kern="0" dirty="0">
                <a:solidFill>
                  <a:schemeClr val="tx1">
                    <a:lumMod val="75000"/>
                    <a:lumOff val="25000"/>
                  </a:schemeClr>
                </a:solidFill>
                <a:latin typeface="微软雅黑 Light" panose="020B0502040204020203" pitchFamily="34" charset="-122"/>
                <a:ea typeface="微软雅黑 Light" panose="020B0502040204020203" pitchFamily="34" charset="-122"/>
              </a:rPr>
              <a:t>时间：</a:t>
            </a:r>
            <a:r>
              <a:rPr lang="en-US" altLang="zh-CN" kern="0" dirty="0">
                <a:solidFill>
                  <a:schemeClr val="tx1">
                    <a:lumMod val="75000"/>
                    <a:lumOff val="25000"/>
                  </a:schemeClr>
                </a:solidFill>
                <a:latin typeface="微软雅黑 Light" panose="020B0502040204020203" pitchFamily="34" charset="-122"/>
                <a:ea typeface="微软雅黑 Light" panose="020B0502040204020203" pitchFamily="34" charset="-122"/>
              </a:rPr>
              <a:t>XX</a:t>
            </a:r>
            <a:r>
              <a:rPr lang="zh-CN" altLang="en-US" kern="0" dirty="0">
                <a:solidFill>
                  <a:schemeClr val="tx1">
                    <a:lumMod val="75000"/>
                    <a:lumOff val="25000"/>
                  </a:schemeClr>
                </a:solidFill>
                <a:latin typeface="微软雅黑 Light" panose="020B0502040204020203" pitchFamily="34" charset="-122"/>
                <a:ea typeface="微软雅黑 Light" panose="020B0502040204020203" pitchFamily="34" charset="-122"/>
              </a:rPr>
              <a:t>年</a:t>
            </a:r>
            <a:r>
              <a:rPr lang="en-US" altLang="zh-CN" kern="0" dirty="0">
                <a:solidFill>
                  <a:schemeClr val="tx1">
                    <a:lumMod val="75000"/>
                    <a:lumOff val="25000"/>
                  </a:schemeClr>
                </a:solidFill>
                <a:latin typeface="微软雅黑 Light" panose="020B0502040204020203" pitchFamily="34" charset="-122"/>
                <a:ea typeface="微软雅黑 Light" panose="020B0502040204020203" pitchFamily="34" charset="-122"/>
              </a:rPr>
              <a:t>XX</a:t>
            </a:r>
            <a:r>
              <a:rPr lang="zh-CN" altLang="en-US" kern="0" dirty="0">
                <a:solidFill>
                  <a:schemeClr val="tx1">
                    <a:lumMod val="75000"/>
                    <a:lumOff val="25000"/>
                  </a:schemeClr>
                </a:solidFill>
                <a:latin typeface="微软雅黑 Light" panose="020B0502040204020203" pitchFamily="34" charset="-122"/>
                <a:ea typeface="微软雅黑 Light" panose="020B0502040204020203" pitchFamily="34" charset="-122"/>
              </a:rPr>
              <a:t>月</a:t>
            </a:r>
            <a:endParaRPr lang="en-US" altLang="zh-CN" kern="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13" name="Daniel Powter - Free Loop">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686505" y="172512"/>
            <a:ext cx="487363" cy="487363"/>
          </a:xfrm>
          <a:prstGeom prst="rect">
            <a:avLst/>
          </a:prstGeom>
        </p:spPr>
      </p:pic>
    </p:spTree>
    <p:extLst>
      <p:ext uri="{BB962C8B-B14F-4D97-AF65-F5344CB8AC3E}">
        <p14:creationId xmlns:p14="http://schemas.microsoft.com/office/powerpoint/2010/main" val="773892983"/>
      </p:ext>
    </p:extLst>
  </p:cSld>
  <p:clrMapOvr>
    <a:masterClrMapping/>
  </p:clrMapOvr>
  <mc:AlternateContent xmlns:mc="http://schemas.openxmlformats.org/markup-compatibility/2006" xmlns:p14="http://schemas.microsoft.com/office/powerpoint/2010/main">
    <mc:Choice Requires="p14">
      <p:transition spd="slow" p14:dur="1500" advClick="0" advTm="9496">
        <p:random/>
      </p:transition>
    </mc:Choice>
    <mc:Fallback xmlns="">
      <p:transition spd="slow" advClick="0" advTm="949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1000"/>
                                        <p:tgtEl>
                                          <p:spTgt spid="3"/>
                                        </p:tgtEl>
                                      </p:cBhvr>
                                    </p:animEffect>
                                  </p:childTnLst>
                                </p:cTn>
                              </p:par>
                              <p:par>
                                <p:cTn id="15" presetID="22" presetClass="entr" presetSubtype="4"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1000"/>
                                        <p:tgtEl>
                                          <p:spTgt spid="4"/>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1000"/>
                                        <p:tgtEl>
                                          <p:spTgt spid="6"/>
                                        </p:tgtEl>
                                      </p:cBhvr>
                                    </p:animEffect>
                                  </p:childTnLst>
                                </p:cTn>
                              </p:par>
                              <p:par>
                                <p:cTn id="22" presetID="53" presetClass="entr" presetSubtype="16" fill="hold" nodeType="withEffect">
                                  <p:stCondLst>
                                    <p:cond delay="250"/>
                                  </p:stCondLst>
                                  <p:childTnLst>
                                    <p:set>
                                      <p:cBhvr>
                                        <p:cTn id="23" dur="1" fill="hold">
                                          <p:stCondLst>
                                            <p:cond delay="0"/>
                                          </p:stCondLst>
                                        </p:cTn>
                                        <p:tgtEl>
                                          <p:spTgt spid="7"/>
                                        </p:tgtEl>
                                        <p:attrNameLst>
                                          <p:attrName>style.visibility</p:attrName>
                                        </p:attrNameLst>
                                      </p:cBhvr>
                                      <p:to>
                                        <p:strVal val="visible"/>
                                      </p:to>
                                    </p:set>
                                    <p:anim calcmode="lin" valueType="num">
                                      <p:cBhvr>
                                        <p:cTn id="24" dur="750" fill="hold"/>
                                        <p:tgtEl>
                                          <p:spTgt spid="7"/>
                                        </p:tgtEl>
                                        <p:attrNameLst>
                                          <p:attrName>ppt_w</p:attrName>
                                        </p:attrNameLst>
                                      </p:cBhvr>
                                      <p:tavLst>
                                        <p:tav tm="0">
                                          <p:val>
                                            <p:fltVal val="0"/>
                                          </p:val>
                                        </p:tav>
                                        <p:tav tm="100000">
                                          <p:val>
                                            <p:strVal val="#ppt_w"/>
                                          </p:val>
                                        </p:tav>
                                      </p:tavLst>
                                    </p:anim>
                                    <p:anim calcmode="lin" valueType="num">
                                      <p:cBhvr>
                                        <p:cTn id="25" dur="750" fill="hold"/>
                                        <p:tgtEl>
                                          <p:spTgt spid="7"/>
                                        </p:tgtEl>
                                        <p:attrNameLst>
                                          <p:attrName>ppt_h</p:attrName>
                                        </p:attrNameLst>
                                      </p:cBhvr>
                                      <p:tavLst>
                                        <p:tav tm="0">
                                          <p:val>
                                            <p:fltVal val="0"/>
                                          </p:val>
                                        </p:tav>
                                        <p:tav tm="100000">
                                          <p:val>
                                            <p:strVal val="#ppt_h"/>
                                          </p:val>
                                        </p:tav>
                                      </p:tavLst>
                                    </p:anim>
                                    <p:animEffect transition="in" filter="fade">
                                      <p:cBhvr>
                                        <p:cTn id="26" dur="750"/>
                                        <p:tgtEl>
                                          <p:spTgt spid="7"/>
                                        </p:tgtEl>
                                      </p:cBhvr>
                                    </p:animEffect>
                                  </p:childTnLst>
                                </p:cTn>
                              </p:par>
                            </p:childTnLst>
                          </p:cTn>
                        </p:par>
                        <p:par>
                          <p:cTn id="27" fill="hold">
                            <p:stCondLst>
                              <p:cond delay="3000"/>
                            </p:stCondLst>
                            <p:childTnLst>
                              <p:par>
                                <p:cTn id="28" presetID="22" presetClass="entr" presetSubtype="8" fill="hold" grpId="0" nodeType="afterEffect">
                                  <p:stCondLst>
                                    <p:cond delay="0"/>
                                  </p:stCondLst>
                                  <p:iterate type="lt">
                                    <p:tmPct val="6000"/>
                                  </p:iterate>
                                  <p:childTnLst>
                                    <p:set>
                                      <p:cBhvr>
                                        <p:cTn id="29" dur="1" fill="hold">
                                          <p:stCondLst>
                                            <p:cond delay="0"/>
                                          </p:stCondLst>
                                        </p:cTn>
                                        <p:tgtEl>
                                          <p:spTgt spid="9"/>
                                        </p:tgtEl>
                                        <p:attrNameLst>
                                          <p:attrName>style.visibility</p:attrName>
                                        </p:attrNameLst>
                                      </p:cBhvr>
                                      <p:to>
                                        <p:strVal val="visible"/>
                                      </p:to>
                                    </p:set>
                                    <p:animEffect transition="in" filter="wipe(left)">
                                      <p:cBhvr>
                                        <p:cTn id="30" dur="750"/>
                                        <p:tgtEl>
                                          <p:spTgt spid="9"/>
                                        </p:tgtEl>
                                      </p:cBhvr>
                                    </p:animEffect>
                                  </p:childTnLst>
                                </p:cTn>
                              </p:par>
                              <p:par>
                                <p:cTn id="31" presetID="2" presetClass="entr" presetSubtype="2" fill="hold" grpId="0" nodeType="withEffect">
                                  <p:stCondLst>
                                    <p:cond delay="5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750" fill="hold"/>
                                        <p:tgtEl>
                                          <p:spTgt spid="10"/>
                                        </p:tgtEl>
                                        <p:attrNameLst>
                                          <p:attrName>ppt_x</p:attrName>
                                        </p:attrNameLst>
                                      </p:cBhvr>
                                      <p:tavLst>
                                        <p:tav tm="0">
                                          <p:val>
                                            <p:strVal val="1+#ppt_w/2"/>
                                          </p:val>
                                        </p:tav>
                                        <p:tav tm="100000">
                                          <p:val>
                                            <p:strVal val="#ppt_x"/>
                                          </p:val>
                                        </p:tav>
                                      </p:tavLst>
                                    </p:anim>
                                    <p:anim calcmode="lin" valueType="num">
                                      <p:cBhvr additive="base">
                                        <p:cTn id="34" dur="75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4250"/>
                            </p:stCondLst>
                            <p:childTnLst>
                              <p:par>
                                <p:cTn id="36" presetID="2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par>
                          <p:cTn id="39" fill="hold">
                            <p:stCondLst>
                              <p:cond delay="4750"/>
                            </p:stCondLst>
                            <p:childTnLst>
                              <p:par>
                                <p:cTn id="40" presetID="10"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750"/>
                                        <p:tgtEl>
                                          <p:spTgt spid="11"/>
                                        </p:tgtEl>
                                      </p:cBhvr>
                                    </p:animEffect>
                                  </p:childTnLst>
                                </p:cTn>
                              </p:par>
                              <p:par>
                                <p:cTn id="43" presetID="10" presetClass="entr" presetSubtype="0" fill="hold" grpId="0" nodeType="withEffect">
                                  <p:stCondLst>
                                    <p:cond delay="25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6" repeatCount="indefinite" fill="hold" display="0">
                  <p:stCondLst>
                    <p:cond delay="indefinite"/>
                  </p:stCondLst>
                  <p:endCondLst>
                    <p:cond evt="onStopAudio" delay="0">
                      <p:tgtEl>
                        <p:sldTgt/>
                      </p:tgtEl>
                    </p:cond>
                  </p:endCondLst>
                </p:cTn>
                <p:tgtEl>
                  <p:spTgt spid="13"/>
                </p:tgtEl>
              </p:cMediaNode>
            </p:audio>
          </p:childTnLst>
        </p:cTn>
      </p:par>
    </p:tnLst>
    <p:bldLst>
      <p:bldP spid="9" grpId="0" animBg="1"/>
      <p:bldP spid="10" grpId="0"/>
      <p:bldP spid="11" grpId="0" animBg="1"/>
      <p:bldP spid="12" grpId="0" animBg="1"/>
    </p:bldLst>
  </p:timing>
  <p:extLst mod="1">
    <p:ext uri="{E180D4A7-C9FB-4DFB-919C-405C955672EB}">
      <p14:showEvtLst xmlns:p14="http://schemas.microsoft.com/office/powerpoint/2010/main">
        <p14:playEvt time="0" objId="1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80662" r="28402"/>
          <a:stretch/>
        </p:blipFill>
        <p:spPr>
          <a:xfrm>
            <a:off x="0" y="5679294"/>
            <a:ext cx="8729221" cy="1178706"/>
          </a:xfrm>
          <a:prstGeom prst="rect">
            <a:avLst/>
          </a:prstGeom>
        </p:spPr>
      </p:pic>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l="76701" t="82363"/>
          <a:stretch/>
        </p:blipFill>
        <p:spPr>
          <a:xfrm>
            <a:off x="9351390" y="5782989"/>
            <a:ext cx="2840610" cy="1075011"/>
          </a:xfrm>
          <a:prstGeom prst="rect">
            <a:avLst/>
          </a:prstGeom>
        </p:spPr>
      </p:pic>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l="66108"/>
          <a:stretch/>
        </p:blipFill>
        <p:spPr>
          <a:xfrm>
            <a:off x="7352907" y="-209336"/>
            <a:ext cx="4839093" cy="7138036"/>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l="88376" t="3949" r="644" b="78110"/>
          <a:stretch/>
        </p:blipFill>
        <p:spPr>
          <a:xfrm>
            <a:off x="10586299" y="659875"/>
            <a:ext cx="1338607" cy="1093509"/>
          </a:xfrm>
          <a:prstGeom prst="rect">
            <a:avLst/>
          </a:prstGeom>
        </p:spPr>
      </p:pic>
      <p:sp>
        <p:nvSpPr>
          <p:cNvPr id="20" name="文本框 19"/>
          <p:cNvSpPr txBox="1"/>
          <p:nvPr/>
        </p:nvSpPr>
        <p:spPr>
          <a:xfrm>
            <a:off x="2657230" y="2465466"/>
            <a:ext cx="3691275" cy="830997"/>
          </a:xfrm>
          <a:prstGeom prst="rect">
            <a:avLst/>
          </a:prstGeom>
          <a:noFill/>
        </p:spPr>
        <p:txBody>
          <a:bodyPr wrap="square" rtlCol="0">
            <a:spAutoFit/>
          </a:bodyPr>
          <a:lstStyle/>
          <a:p>
            <a:pPr algn="ctr"/>
            <a:r>
              <a:rPr lang="zh-CN" altLang="en-US" sz="4800" dirty="0">
                <a:solidFill>
                  <a:srgbClr val="207B72"/>
                </a:solidFill>
                <a:latin typeface="方正粗谭黑简体" panose="02000000000000000000" pitchFamily="2" charset="-122"/>
                <a:ea typeface="方正粗谭黑简体" panose="02000000000000000000" pitchFamily="2" charset="-122"/>
              </a:rPr>
              <a:t>第二部分</a:t>
            </a:r>
          </a:p>
        </p:txBody>
      </p:sp>
      <p:sp>
        <p:nvSpPr>
          <p:cNvPr id="21" name="文本框 20"/>
          <p:cNvSpPr txBox="1"/>
          <p:nvPr/>
        </p:nvSpPr>
        <p:spPr>
          <a:xfrm>
            <a:off x="1436013" y="3389712"/>
            <a:ext cx="6133708" cy="1107996"/>
          </a:xfrm>
          <a:prstGeom prst="rect">
            <a:avLst/>
          </a:prstGeom>
          <a:noFill/>
        </p:spPr>
        <p:txBody>
          <a:bodyPr wrap="square" rtlCol="0">
            <a:spAutoFit/>
          </a:bodyPr>
          <a:lstStyle/>
          <a:p>
            <a:pPr algn="ctr"/>
            <a:r>
              <a:rPr lang="zh-CN" altLang="en-US" sz="6600" spc="300"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22" name="椭圆 21"/>
          <p:cNvSpPr/>
          <p:nvPr/>
        </p:nvSpPr>
        <p:spPr>
          <a:xfrm>
            <a:off x="4312393" y="1181587"/>
            <a:ext cx="380960" cy="380960"/>
          </a:xfrm>
          <a:prstGeom prst="ellipse">
            <a:avLst/>
          </a:prstGeom>
          <a:solidFill>
            <a:srgbClr val="207B72"/>
          </a:solid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350472" y="1650169"/>
            <a:ext cx="304802" cy="304802"/>
          </a:xfrm>
          <a:prstGeom prst="ellipse">
            <a:avLst/>
          </a:prstGeom>
          <a:solidFill>
            <a:srgbClr val="207B72"/>
          </a:solid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415292" y="2042594"/>
            <a:ext cx="175162" cy="175162"/>
          </a:xfrm>
          <a:prstGeom prst="ellipse">
            <a:avLst/>
          </a:prstGeom>
          <a:solidFill>
            <a:srgbClr val="207B72"/>
          </a:solid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16261509"/>
      </p:ext>
    </p:extLst>
  </p:cSld>
  <p:clrMapOvr>
    <a:masterClrMapping/>
  </p:clrMapOvr>
  <mc:AlternateContent xmlns:mc="http://schemas.openxmlformats.org/markup-compatibility/2006" xmlns:p14="http://schemas.microsoft.com/office/powerpoint/2010/main">
    <mc:Choice Requires="p14">
      <p:transition spd="slow" p14:dur="1500" advClick="0" advTm="4589">
        <p:random/>
      </p:transition>
    </mc:Choice>
    <mc:Fallback xmlns="">
      <p:transition spd="slow" advClick="0" advTm="4589">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par>
                                <p:cTn id="12" presetID="22" presetClass="entr" presetSubtype="4" fill="hold" nodeType="with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1000"/>
                                        <p:tgtEl>
                                          <p:spTgt spid="4"/>
                                        </p:tgtEl>
                                      </p:cBhvr>
                                    </p:animEffect>
                                  </p:childTnLst>
                                </p:cTn>
                              </p:par>
                            </p:childTnLst>
                          </p:cTn>
                        </p:par>
                        <p:par>
                          <p:cTn id="15" fill="hold">
                            <p:stCondLst>
                              <p:cond delay="2000"/>
                            </p:stCondLst>
                            <p:childTnLst>
                              <p:par>
                                <p:cTn id="16" presetID="22" presetClass="entr" presetSubtype="2"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1000"/>
                                        <p:tgtEl>
                                          <p:spTgt spid="6"/>
                                        </p:tgtEl>
                                      </p:cBhvr>
                                    </p:animEffect>
                                  </p:childTnLst>
                                </p:cTn>
                              </p:par>
                              <p:par>
                                <p:cTn id="19" presetID="53" presetClass="entr" presetSubtype="16" fill="hold" nodeType="with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750" fill="hold"/>
                                        <p:tgtEl>
                                          <p:spTgt spid="7"/>
                                        </p:tgtEl>
                                        <p:attrNameLst>
                                          <p:attrName>ppt_w</p:attrName>
                                        </p:attrNameLst>
                                      </p:cBhvr>
                                      <p:tavLst>
                                        <p:tav tm="0">
                                          <p:val>
                                            <p:fltVal val="0"/>
                                          </p:val>
                                        </p:tav>
                                        <p:tav tm="100000">
                                          <p:val>
                                            <p:strVal val="#ppt_w"/>
                                          </p:val>
                                        </p:tav>
                                      </p:tavLst>
                                    </p:anim>
                                    <p:anim calcmode="lin" valueType="num">
                                      <p:cBhvr>
                                        <p:cTn id="22" dur="750" fill="hold"/>
                                        <p:tgtEl>
                                          <p:spTgt spid="7"/>
                                        </p:tgtEl>
                                        <p:attrNameLst>
                                          <p:attrName>ppt_h</p:attrName>
                                        </p:attrNameLst>
                                      </p:cBhvr>
                                      <p:tavLst>
                                        <p:tav tm="0">
                                          <p:val>
                                            <p:fltVal val="0"/>
                                          </p:val>
                                        </p:tav>
                                        <p:tav tm="100000">
                                          <p:val>
                                            <p:strVal val="#ppt_h"/>
                                          </p:val>
                                        </p:tav>
                                      </p:tavLst>
                                    </p:anim>
                                    <p:animEffect transition="in" filter="fade">
                                      <p:cBhvr>
                                        <p:cTn id="23" dur="750"/>
                                        <p:tgtEl>
                                          <p:spTgt spid="7"/>
                                        </p:tgtEl>
                                      </p:cBhvr>
                                    </p:animEffect>
                                  </p:childTnLst>
                                </p:cTn>
                              </p:par>
                              <p:par>
                                <p:cTn id="24" presetID="2" presetClass="entr" presetSubtype="1" decel="10000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750" fill="hold"/>
                                        <p:tgtEl>
                                          <p:spTgt spid="20"/>
                                        </p:tgtEl>
                                        <p:attrNameLst>
                                          <p:attrName>ppt_x</p:attrName>
                                        </p:attrNameLst>
                                      </p:cBhvr>
                                      <p:tavLst>
                                        <p:tav tm="0">
                                          <p:val>
                                            <p:strVal val="#ppt_x"/>
                                          </p:val>
                                        </p:tav>
                                        <p:tav tm="100000">
                                          <p:val>
                                            <p:strVal val="#ppt_x"/>
                                          </p:val>
                                        </p:tav>
                                      </p:tavLst>
                                    </p:anim>
                                    <p:anim calcmode="lin" valueType="num">
                                      <p:cBhvr additive="base">
                                        <p:cTn id="27" dur="750" fill="hold"/>
                                        <p:tgtEl>
                                          <p:spTgt spid="20"/>
                                        </p:tgtEl>
                                        <p:attrNameLst>
                                          <p:attrName>ppt_y</p:attrName>
                                        </p:attrNameLst>
                                      </p:cBhvr>
                                      <p:tavLst>
                                        <p:tav tm="0">
                                          <p:val>
                                            <p:strVal val="0-#ppt_h/2"/>
                                          </p:val>
                                        </p:tav>
                                        <p:tav tm="100000">
                                          <p:val>
                                            <p:strVal val="#ppt_y"/>
                                          </p:val>
                                        </p:tav>
                                      </p:tavLst>
                                    </p:anim>
                                  </p:childTnLst>
                                </p:cTn>
                              </p:par>
                              <p:par>
                                <p:cTn id="28" presetID="2" presetClass="entr" presetSubtype="1" decel="100000" fill="hold" grpId="0" nodeType="withEffect">
                                  <p:stCondLst>
                                    <p:cond delay="10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750" fill="hold"/>
                                        <p:tgtEl>
                                          <p:spTgt spid="24"/>
                                        </p:tgtEl>
                                        <p:attrNameLst>
                                          <p:attrName>ppt_x</p:attrName>
                                        </p:attrNameLst>
                                      </p:cBhvr>
                                      <p:tavLst>
                                        <p:tav tm="0">
                                          <p:val>
                                            <p:strVal val="#ppt_x"/>
                                          </p:val>
                                        </p:tav>
                                        <p:tav tm="100000">
                                          <p:val>
                                            <p:strVal val="#ppt_x"/>
                                          </p:val>
                                        </p:tav>
                                      </p:tavLst>
                                    </p:anim>
                                    <p:anim calcmode="lin" valueType="num">
                                      <p:cBhvr additive="base">
                                        <p:cTn id="31" dur="750" fill="hold"/>
                                        <p:tgtEl>
                                          <p:spTgt spid="24"/>
                                        </p:tgtEl>
                                        <p:attrNameLst>
                                          <p:attrName>ppt_y</p:attrName>
                                        </p:attrNameLst>
                                      </p:cBhvr>
                                      <p:tavLst>
                                        <p:tav tm="0">
                                          <p:val>
                                            <p:strVal val="0-#ppt_h/2"/>
                                          </p:val>
                                        </p:tav>
                                        <p:tav tm="100000">
                                          <p:val>
                                            <p:strVal val="#ppt_y"/>
                                          </p:val>
                                        </p:tav>
                                      </p:tavLst>
                                    </p:anim>
                                  </p:childTnLst>
                                </p:cTn>
                              </p:par>
                              <p:par>
                                <p:cTn id="32" presetID="2" presetClass="entr" presetSubtype="1" decel="100000" fill="hold" grpId="0" nodeType="withEffect">
                                  <p:stCondLst>
                                    <p:cond delay="2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750" fill="hold"/>
                                        <p:tgtEl>
                                          <p:spTgt spid="23"/>
                                        </p:tgtEl>
                                        <p:attrNameLst>
                                          <p:attrName>ppt_x</p:attrName>
                                        </p:attrNameLst>
                                      </p:cBhvr>
                                      <p:tavLst>
                                        <p:tav tm="0">
                                          <p:val>
                                            <p:strVal val="#ppt_x"/>
                                          </p:val>
                                        </p:tav>
                                        <p:tav tm="100000">
                                          <p:val>
                                            <p:strVal val="#ppt_x"/>
                                          </p:val>
                                        </p:tav>
                                      </p:tavLst>
                                    </p:anim>
                                    <p:anim calcmode="lin" valueType="num">
                                      <p:cBhvr additive="base">
                                        <p:cTn id="35" dur="750" fill="hold"/>
                                        <p:tgtEl>
                                          <p:spTgt spid="23"/>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3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750" fill="hold"/>
                                        <p:tgtEl>
                                          <p:spTgt spid="22"/>
                                        </p:tgtEl>
                                        <p:attrNameLst>
                                          <p:attrName>ppt_x</p:attrName>
                                        </p:attrNameLst>
                                      </p:cBhvr>
                                      <p:tavLst>
                                        <p:tav tm="0">
                                          <p:val>
                                            <p:strVal val="#ppt_x"/>
                                          </p:val>
                                        </p:tav>
                                        <p:tav tm="100000">
                                          <p:val>
                                            <p:strVal val="#ppt_x"/>
                                          </p:val>
                                        </p:tav>
                                      </p:tavLst>
                                    </p:anim>
                                    <p:anim calcmode="lin" valueType="num">
                                      <p:cBhvr additive="base">
                                        <p:cTn id="39" dur="750" fill="hold"/>
                                        <p:tgtEl>
                                          <p:spTgt spid="22"/>
                                        </p:tgtEl>
                                        <p:attrNameLst>
                                          <p:attrName>ppt_y</p:attrName>
                                        </p:attrNameLst>
                                      </p:cBhvr>
                                      <p:tavLst>
                                        <p:tav tm="0">
                                          <p:val>
                                            <p:strVal val="0-#ppt_h/2"/>
                                          </p:val>
                                        </p:tav>
                                        <p:tav tm="100000">
                                          <p:val>
                                            <p:strVal val="#ppt_y"/>
                                          </p:val>
                                        </p:tav>
                                      </p:tavLst>
                                    </p:anim>
                                  </p:childTnLst>
                                </p:cTn>
                              </p:par>
                              <p:par>
                                <p:cTn id="40" presetID="2" presetClass="entr" presetSubtype="1" decel="10000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750" fill="hold"/>
                                        <p:tgtEl>
                                          <p:spTgt spid="21"/>
                                        </p:tgtEl>
                                        <p:attrNameLst>
                                          <p:attrName>ppt_x</p:attrName>
                                        </p:attrNameLst>
                                      </p:cBhvr>
                                      <p:tavLst>
                                        <p:tav tm="0">
                                          <p:val>
                                            <p:strVal val="#ppt_x"/>
                                          </p:val>
                                        </p:tav>
                                        <p:tav tm="100000">
                                          <p:val>
                                            <p:strVal val="#ppt_x"/>
                                          </p:val>
                                        </p:tav>
                                      </p:tavLst>
                                    </p:anim>
                                    <p:anim calcmode="lin" valueType="num">
                                      <p:cBhvr additive="base">
                                        <p:cTn id="43" dur="75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animBg="1"/>
      <p:bldP spid="23"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02</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cxnSp>
        <p:nvCxnSpPr>
          <p:cNvPr id="48" name="Straight Connector 3"/>
          <p:cNvCxnSpPr/>
          <p:nvPr/>
        </p:nvCxnSpPr>
        <p:spPr>
          <a:xfrm>
            <a:off x="824867" y="4022325"/>
            <a:ext cx="10542269" cy="0"/>
          </a:xfrm>
          <a:prstGeom prst="line">
            <a:avLst/>
          </a:prstGeom>
          <a:ln w="38100">
            <a:solidFill>
              <a:srgbClr val="207B72"/>
            </a:solidFill>
          </a:ln>
        </p:spPr>
        <p:style>
          <a:lnRef idx="1">
            <a:schemeClr val="accent1"/>
          </a:lnRef>
          <a:fillRef idx="0">
            <a:schemeClr val="accent1"/>
          </a:fillRef>
          <a:effectRef idx="0">
            <a:schemeClr val="accent1"/>
          </a:effectRef>
          <a:fontRef idx="minor">
            <a:schemeClr val="tx1"/>
          </a:fontRef>
        </p:style>
      </p:cxnSp>
      <p:sp>
        <p:nvSpPr>
          <p:cNvPr id="49" name="Oval 4"/>
          <p:cNvSpPr/>
          <p:nvPr/>
        </p:nvSpPr>
        <p:spPr>
          <a:xfrm>
            <a:off x="662116" y="3901930"/>
            <a:ext cx="240703" cy="240790"/>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endParaRPr>
          </a:p>
        </p:txBody>
      </p:sp>
      <p:sp>
        <p:nvSpPr>
          <p:cNvPr id="50" name="Oval 5"/>
          <p:cNvSpPr/>
          <p:nvPr/>
        </p:nvSpPr>
        <p:spPr>
          <a:xfrm>
            <a:off x="11344749" y="3901930"/>
            <a:ext cx="240703" cy="240790"/>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endParaRPr>
          </a:p>
        </p:txBody>
      </p:sp>
      <p:sp>
        <p:nvSpPr>
          <p:cNvPr id="51" name="Oval 6"/>
          <p:cNvSpPr/>
          <p:nvPr/>
        </p:nvSpPr>
        <p:spPr>
          <a:xfrm>
            <a:off x="6008376" y="3915786"/>
            <a:ext cx="240703" cy="240790"/>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endParaRPr>
          </a:p>
        </p:txBody>
      </p:sp>
      <p:sp>
        <p:nvSpPr>
          <p:cNvPr id="52" name="Oval 7"/>
          <p:cNvSpPr/>
          <p:nvPr/>
        </p:nvSpPr>
        <p:spPr>
          <a:xfrm>
            <a:off x="2444204" y="3901930"/>
            <a:ext cx="240703" cy="240790"/>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endParaRPr>
          </a:p>
        </p:txBody>
      </p:sp>
      <p:sp>
        <p:nvSpPr>
          <p:cNvPr id="53" name="Oval 8"/>
          <p:cNvSpPr/>
          <p:nvPr/>
        </p:nvSpPr>
        <p:spPr>
          <a:xfrm>
            <a:off x="7787167" y="3915787"/>
            <a:ext cx="240703" cy="240790"/>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endParaRPr>
          </a:p>
        </p:txBody>
      </p:sp>
      <p:sp>
        <p:nvSpPr>
          <p:cNvPr id="54" name="Oval 9"/>
          <p:cNvSpPr/>
          <p:nvPr/>
        </p:nvSpPr>
        <p:spPr>
          <a:xfrm>
            <a:off x="4226290" y="3915786"/>
            <a:ext cx="240703" cy="240790"/>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endParaRPr>
          </a:p>
        </p:txBody>
      </p:sp>
      <p:sp>
        <p:nvSpPr>
          <p:cNvPr id="55" name="Oval 10"/>
          <p:cNvSpPr/>
          <p:nvPr/>
        </p:nvSpPr>
        <p:spPr>
          <a:xfrm>
            <a:off x="9565957" y="3915786"/>
            <a:ext cx="240703" cy="240790"/>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endParaRPr>
          </a:p>
        </p:txBody>
      </p:sp>
      <p:sp>
        <p:nvSpPr>
          <p:cNvPr id="56" name="Rectangle 11"/>
          <p:cNvSpPr/>
          <p:nvPr/>
        </p:nvSpPr>
        <p:spPr>
          <a:xfrm>
            <a:off x="662117" y="3343452"/>
            <a:ext cx="3804874" cy="249382"/>
          </a:xfrm>
          <a:prstGeom prst="rect">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endParaRPr>
          </a:p>
        </p:txBody>
      </p:sp>
      <p:sp>
        <p:nvSpPr>
          <p:cNvPr id="57" name="Rectangle 12"/>
          <p:cNvSpPr/>
          <p:nvPr/>
        </p:nvSpPr>
        <p:spPr>
          <a:xfrm>
            <a:off x="2564554" y="2789270"/>
            <a:ext cx="3684526" cy="248400"/>
          </a:xfrm>
          <a:prstGeom prst="rect">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endParaRPr>
          </a:p>
        </p:txBody>
      </p:sp>
      <p:sp>
        <p:nvSpPr>
          <p:cNvPr id="58" name="Rectangle 13"/>
          <p:cNvSpPr/>
          <p:nvPr/>
        </p:nvSpPr>
        <p:spPr>
          <a:xfrm>
            <a:off x="6008375" y="2243662"/>
            <a:ext cx="3798285" cy="248400"/>
          </a:xfrm>
          <a:prstGeom prst="rect">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endParaRPr>
          </a:p>
        </p:txBody>
      </p:sp>
      <p:sp>
        <p:nvSpPr>
          <p:cNvPr id="59" name="Rectangle 14"/>
          <p:cNvSpPr/>
          <p:nvPr/>
        </p:nvSpPr>
        <p:spPr>
          <a:xfrm>
            <a:off x="7900924" y="1714224"/>
            <a:ext cx="3684526" cy="248400"/>
          </a:xfrm>
          <a:prstGeom prst="rect">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endParaRPr>
          </a:p>
        </p:txBody>
      </p:sp>
      <p:sp>
        <p:nvSpPr>
          <p:cNvPr id="60" name="Oval 15"/>
          <p:cNvSpPr/>
          <p:nvPr/>
        </p:nvSpPr>
        <p:spPr>
          <a:xfrm>
            <a:off x="835709" y="4664714"/>
            <a:ext cx="686754" cy="687003"/>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endParaRPr>
          </a:p>
        </p:txBody>
      </p:sp>
      <p:sp>
        <p:nvSpPr>
          <p:cNvPr id="61" name="Oval 16"/>
          <p:cNvSpPr/>
          <p:nvPr/>
        </p:nvSpPr>
        <p:spPr>
          <a:xfrm>
            <a:off x="3684723" y="4664714"/>
            <a:ext cx="686754" cy="687003"/>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endParaRPr>
          </a:p>
        </p:txBody>
      </p:sp>
      <p:sp>
        <p:nvSpPr>
          <p:cNvPr id="62" name="Oval 17"/>
          <p:cNvSpPr/>
          <p:nvPr/>
        </p:nvSpPr>
        <p:spPr>
          <a:xfrm>
            <a:off x="6533735" y="4664714"/>
            <a:ext cx="686754" cy="687003"/>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endParaRPr>
          </a:p>
        </p:txBody>
      </p:sp>
      <p:sp>
        <p:nvSpPr>
          <p:cNvPr id="63" name="Oval 18"/>
          <p:cNvSpPr/>
          <p:nvPr/>
        </p:nvSpPr>
        <p:spPr>
          <a:xfrm>
            <a:off x="9292756" y="4664712"/>
            <a:ext cx="686754" cy="687003"/>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endParaRPr>
          </a:p>
        </p:txBody>
      </p:sp>
      <p:sp>
        <p:nvSpPr>
          <p:cNvPr id="64" name="TextBox 43"/>
          <p:cNvSpPr txBox="1"/>
          <p:nvPr/>
        </p:nvSpPr>
        <p:spPr>
          <a:xfrm>
            <a:off x="1476117" y="5020957"/>
            <a:ext cx="1646220" cy="384630"/>
          </a:xfrm>
          <a:prstGeom prst="rect">
            <a:avLst/>
          </a:prstGeom>
          <a:noFill/>
        </p:spPr>
        <p:txBody>
          <a:bodyPr wrap="none" lIns="91417" tIns="45708" rIns="91417" bIns="45708" rtlCol="0">
            <a:spAutoFit/>
          </a:bodyPr>
          <a:lstStyle/>
          <a:p>
            <a:r>
              <a:rPr lang="zh-CN" altLang="en-US" sz="1900" dirty="0">
                <a:solidFill>
                  <a:srgbClr val="207B72"/>
                </a:solidFill>
                <a:latin typeface="方正粗谭黑简体" panose="02000000000000000000" pitchFamily="2" charset="-122"/>
                <a:ea typeface="方正粗谭黑简体" panose="02000000000000000000" pitchFamily="2" charset="-122"/>
              </a:rPr>
              <a:t>点击添加文本</a:t>
            </a:r>
          </a:p>
        </p:txBody>
      </p:sp>
      <p:sp>
        <p:nvSpPr>
          <p:cNvPr id="65" name="Rectangle 20"/>
          <p:cNvSpPr/>
          <p:nvPr/>
        </p:nvSpPr>
        <p:spPr>
          <a:xfrm>
            <a:off x="9368928" y="5417489"/>
            <a:ext cx="2218976" cy="830803"/>
          </a:xfrm>
          <a:prstGeom prst="rect">
            <a:avLst/>
          </a:prstGeom>
        </p:spPr>
        <p:txBody>
          <a:bodyPr wrap="square" lIns="91417" tIns="45708" rIns="91417" bIns="45708">
            <a:spAutoFit/>
          </a:bodyPr>
          <a:lstStyle/>
          <a:p>
            <a:pPr lvl="0"/>
            <a:r>
              <a:rPr lang="zh-CN" altLang="en-US" sz="1200" dirty="0">
                <a:solidFill>
                  <a:prstClr val="black">
                    <a:lumMod val="75000"/>
                    <a:lumOff val="25000"/>
                  </a:prstClr>
                </a:solidFill>
                <a:latin typeface="微软雅黑 Light" panose="020B0502040204020203" pitchFamily="34" charset="-122"/>
                <a:ea typeface="微软雅黑 Light" panose="020B0502040204020203" pitchFamily="34" charset="-122"/>
              </a:rPr>
              <a:t>单击此处添加文字阐述，添加简短问题说明文字，具体说明文字在此处。单击此处添加文字阐述，添加简短问题</a:t>
            </a:r>
            <a:endParaRPr lang="en-US" altLang="zh-CN" sz="1200" dirty="0">
              <a:solidFill>
                <a:prstClr val="black">
                  <a:lumMod val="75000"/>
                  <a:lumOff val="25000"/>
                </a:prstClr>
              </a:solidFill>
              <a:latin typeface="微软雅黑 Light" panose="020B0502040204020203" pitchFamily="34" charset="-122"/>
              <a:ea typeface="微软雅黑 Light" panose="020B0502040204020203" pitchFamily="34" charset="-122"/>
            </a:endParaRPr>
          </a:p>
        </p:txBody>
      </p:sp>
      <p:sp>
        <p:nvSpPr>
          <p:cNvPr id="66" name="TextBox 45"/>
          <p:cNvSpPr txBox="1"/>
          <p:nvPr/>
        </p:nvSpPr>
        <p:spPr>
          <a:xfrm>
            <a:off x="4325128" y="5020957"/>
            <a:ext cx="1646220" cy="384630"/>
          </a:xfrm>
          <a:prstGeom prst="rect">
            <a:avLst/>
          </a:prstGeom>
          <a:noFill/>
        </p:spPr>
        <p:txBody>
          <a:bodyPr wrap="none" lIns="91417" tIns="45708" rIns="91417" bIns="45708" rtlCol="0">
            <a:spAutoFit/>
          </a:bodyPr>
          <a:lstStyle/>
          <a:p>
            <a:r>
              <a:rPr lang="zh-CN" altLang="en-US" sz="1900" dirty="0">
                <a:solidFill>
                  <a:srgbClr val="207B72"/>
                </a:solidFill>
                <a:latin typeface="方正粗谭黑简体" panose="02000000000000000000" pitchFamily="2" charset="-122"/>
                <a:ea typeface="方正粗谭黑简体" panose="02000000000000000000" pitchFamily="2" charset="-122"/>
              </a:rPr>
              <a:t>点击添加文本</a:t>
            </a:r>
          </a:p>
        </p:txBody>
      </p:sp>
      <p:sp>
        <p:nvSpPr>
          <p:cNvPr id="67" name="TextBox 46"/>
          <p:cNvSpPr txBox="1"/>
          <p:nvPr/>
        </p:nvSpPr>
        <p:spPr>
          <a:xfrm>
            <a:off x="7123513" y="5020957"/>
            <a:ext cx="1646220" cy="384630"/>
          </a:xfrm>
          <a:prstGeom prst="rect">
            <a:avLst/>
          </a:prstGeom>
          <a:noFill/>
        </p:spPr>
        <p:txBody>
          <a:bodyPr wrap="none" lIns="91417" tIns="45708" rIns="91417" bIns="45708" rtlCol="0">
            <a:spAutoFit/>
          </a:bodyPr>
          <a:lstStyle/>
          <a:p>
            <a:r>
              <a:rPr lang="zh-CN" altLang="en-US" sz="1900" dirty="0">
                <a:solidFill>
                  <a:srgbClr val="207B72"/>
                </a:solidFill>
                <a:latin typeface="方正粗谭黑简体" panose="02000000000000000000" pitchFamily="2" charset="-122"/>
                <a:ea typeface="方正粗谭黑简体" panose="02000000000000000000" pitchFamily="2" charset="-122"/>
              </a:rPr>
              <a:t>点击添加文本</a:t>
            </a:r>
          </a:p>
        </p:txBody>
      </p:sp>
      <p:sp>
        <p:nvSpPr>
          <p:cNvPr id="68" name="TextBox 47"/>
          <p:cNvSpPr txBox="1"/>
          <p:nvPr/>
        </p:nvSpPr>
        <p:spPr>
          <a:xfrm>
            <a:off x="9883324" y="5019378"/>
            <a:ext cx="1646220" cy="384630"/>
          </a:xfrm>
          <a:prstGeom prst="rect">
            <a:avLst/>
          </a:prstGeom>
          <a:noFill/>
        </p:spPr>
        <p:txBody>
          <a:bodyPr wrap="none" lIns="91417" tIns="45708" rIns="91417" bIns="45708" rtlCol="0">
            <a:spAutoFit/>
          </a:bodyPr>
          <a:lstStyle/>
          <a:p>
            <a:r>
              <a:rPr lang="zh-CN" altLang="en-US" sz="1900" dirty="0">
                <a:solidFill>
                  <a:srgbClr val="207B72"/>
                </a:solidFill>
                <a:latin typeface="方正粗谭黑简体" panose="02000000000000000000" pitchFamily="2" charset="-122"/>
                <a:ea typeface="方正粗谭黑简体" panose="02000000000000000000" pitchFamily="2" charset="-122"/>
              </a:rPr>
              <a:t>点击添加文本</a:t>
            </a:r>
          </a:p>
        </p:txBody>
      </p:sp>
      <p:sp>
        <p:nvSpPr>
          <p:cNvPr id="69" name="Rectangle 24"/>
          <p:cNvSpPr/>
          <p:nvPr/>
        </p:nvSpPr>
        <p:spPr>
          <a:xfrm>
            <a:off x="3795548" y="5417490"/>
            <a:ext cx="2218976" cy="830803"/>
          </a:xfrm>
          <a:prstGeom prst="rect">
            <a:avLst/>
          </a:prstGeom>
        </p:spPr>
        <p:txBody>
          <a:bodyPr wrap="square" lIns="91417" tIns="45708" rIns="91417" bIns="45708">
            <a:spAutoFit/>
          </a:bodyPr>
          <a:lstStyle/>
          <a:p>
            <a:pPr lvl="0"/>
            <a:r>
              <a:rPr lang="zh-CN" altLang="en-US" sz="1200" dirty="0">
                <a:solidFill>
                  <a:prstClr val="black">
                    <a:lumMod val="75000"/>
                    <a:lumOff val="25000"/>
                  </a:prstClr>
                </a:solidFill>
                <a:latin typeface="微软雅黑 Light" panose="020B0502040204020203" pitchFamily="34" charset="-122"/>
                <a:ea typeface="微软雅黑 Light" panose="020B0502040204020203" pitchFamily="34" charset="-122"/>
              </a:rPr>
              <a:t>单击此处添加文字阐述，添加简短问题说明文字，具体说明文字在此处。单击此处添加文字阐述，添加简短问题</a:t>
            </a:r>
            <a:endParaRPr lang="en-US" altLang="zh-CN" sz="1200" dirty="0">
              <a:solidFill>
                <a:prstClr val="black">
                  <a:lumMod val="75000"/>
                  <a:lumOff val="25000"/>
                </a:prstClr>
              </a:solidFill>
              <a:latin typeface="微软雅黑 Light" panose="020B0502040204020203" pitchFamily="34" charset="-122"/>
              <a:ea typeface="微软雅黑 Light" panose="020B0502040204020203" pitchFamily="34" charset="-122"/>
            </a:endParaRPr>
          </a:p>
        </p:txBody>
      </p:sp>
      <p:sp>
        <p:nvSpPr>
          <p:cNvPr id="70" name="Rectangle 25"/>
          <p:cNvSpPr/>
          <p:nvPr/>
        </p:nvSpPr>
        <p:spPr>
          <a:xfrm>
            <a:off x="6609908" y="5417490"/>
            <a:ext cx="2218976" cy="830803"/>
          </a:xfrm>
          <a:prstGeom prst="rect">
            <a:avLst/>
          </a:prstGeom>
        </p:spPr>
        <p:txBody>
          <a:bodyPr wrap="square" lIns="91417" tIns="45708" rIns="91417" bIns="45708">
            <a:spAutoFit/>
          </a:bodyPr>
          <a:lstStyle/>
          <a:p>
            <a:pPr lvl="0"/>
            <a:r>
              <a:rPr lang="zh-CN" altLang="en-US" sz="1200" dirty="0">
                <a:solidFill>
                  <a:prstClr val="black">
                    <a:lumMod val="75000"/>
                    <a:lumOff val="25000"/>
                  </a:prstClr>
                </a:solidFill>
                <a:latin typeface="微软雅黑 Light" panose="020B0502040204020203" pitchFamily="34" charset="-122"/>
                <a:ea typeface="微软雅黑 Light" panose="020B0502040204020203" pitchFamily="34" charset="-122"/>
              </a:rPr>
              <a:t>单击此处添加文字阐述，添加简短问题说明文字，具体说明文字在此处。单击此处添加文字阐述，添加简短问题</a:t>
            </a:r>
            <a:endParaRPr lang="en-US" altLang="zh-CN" sz="1200" dirty="0">
              <a:solidFill>
                <a:prstClr val="black">
                  <a:lumMod val="75000"/>
                  <a:lumOff val="25000"/>
                </a:prstClr>
              </a:solidFill>
              <a:latin typeface="微软雅黑 Light" panose="020B0502040204020203" pitchFamily="34" charset="-122"/>
              <a:ea typeface="微软雅黑 Light" panose="020B0502040204020203" pitchFamily="34" charset="-122"/>
            </a:endParaRPr>
          </a:p>
        </p:txBody>
      </p:sp>
      <p:sp>
        <p:nvSpPr>
          <p:cNvPr id="71" name="Rectangle 26"/>
          <p:cNvSpPr/>
          <p:nvPr/>
        </p:nvSpPr>
        <p:spPr>
          <a:xfrm>
            <a:off x="935693" y="5417489"/>
            <a:ext cx="2218976" cy="830803"/>
          </a:xfrm>
          <a:prstGeom prst="rect">
            <a:avLst/>
          </a:prstGeom>
        </p:spPr>
        <p:txBody>
          <a:bodyPr wrap="square" lIns="91417" tIns="45708" rIns="91417" bIns="45708">
            <a:spAutoFit/>
          </a:bodyPr>
          <a:lstStyle/>
          <a:p>
            <a:pPr lvl="0"/>
            <a:r>
              <a:rPr lang="zh-CN" altLang="en-US" sz="1200" dirty="0">
                <a:solidFill>
                  <a:prstClr val="black">
                    <a:lumMod val="75000"/>
                    <a:lumOff val="25000"/>
                  </a:prstClr>
                </a:solidFill>
                <a:latin typeface="微软雅黑 Light" panose="020B0502040204020203" pitchFamily="34" charset="-122"/>
                <a:ea typeface="微软雅黑 Light" panose="020B0502040204020203" pitchFamily="34" charset="-122"/>
              </a:rPr>
              <a:t>单击此处添加文字阐述，添加简短问题说明文字，具体说明文字在此处。单击此处添加文字阐述，添加简短问题</a:t>
            </a:r>
            <a:endParaRPr lang="en-US" altLang="zh-CN" sz="1200" dirty="0">
              <a:solidFill>
                <a:prstClr val="black">
                  <a:lumMod val="75000"/>
                  <a:lumOff val="25000"/>
                </a:prstClr>
              </a:solidFill>
              <a:latin typeface="微软雅黑 Light" panose="020B0502040204020203" pitchFamily="34" charset="-122"/>
              <a:ea typeface="微软雅黑 Light" panose="020B0502040204020203" pitchFamily="34" charset="-122"/>
            </a:endParaRPr>
          </a:p>
        </p:txBody>
      </p:sp>
      <p:sp>
        <p:nvSpPr>
          <p:cNvPr id="72" name="TextBox 51"/>
          <p:cNvSpPr txBox="1"/>
          <p:nvPr/>
        </p:nvSpPr>
        <p:spPr>
          <a:xfrm>
            <a:off x="11138846" y="4228316"/>
            <a:ext cx="652696" cy="369308"/>
          </a:xfrm>
          <a:prstGeom prst="rect">
            <a:avLst/>
          </a:prstGeom>
          <a:noFill/>
        </p:spPr>
        <p:txBody>
          <a:bodyPr wrap="none" lIns="91417" tIns="45708" rIns="91417" bIns="45708" rtlCol="0">
            <a:spAutoFit/>
          </a:bodyPr>
          <a:lstStyle/>
          <a:p>
            <a:r>
              <a:rPr lang="en-US" dirty="0">
                <a:solidFill>
                  <a:schemeClr val="tx1">
                    <a:lumMod val="65000"/>
                    <a:lumOff val="35000"/>
                  </a:schemeClr>
                </a:solidFill>
              </a:rPr>
              <a:t>2018</a:t>
            </a:r>
            <a:endParaRPr lang="en-GB" dirty="0">
              <a:solidFill>
                <a:schemeClr val="tx1">
                  <a:lumMod val="65000"/>
                  <a:lumOff val="35000"/>
                </a:schemeClr>
              </a:solidFill>
            </a:endParaRPr>
          </a:p>
        </p:txBody>
      </p:sp>
      <p:sp>
        <p:nvSpPr>
          <p:cNvPr id="73" name="TextBox 52"/>
          <p:cNvSpPr txBox="1"/>
          <p:nvPr/>
        </p:nvSpPr>
        <p:spPr>
          <a:xfrm>
            <a:off x="9360055" y="4233288"/>
            <a:ext cx="652696" cy="369308"/>
          </a:xfrm>
          <a:prstGeom prst="rect">
            <a:avLst/>
          </a:prstGeom>
          <a:noFill/>
        </p:spPr>
        <p:txBody>
          <a:bodyPr wrap="none" lIns="91417" tIns="45708" rIns="91417" bIns="45708" rtlCol="0">
            <a:spAutoFit/>
          </a:bodyPr>
          <a:lstStyle/>
          <a:p>
            <a:r>
              <a:rPr lang="en-US" dirty="0">
                <a:solidFill>
                  <a:schemeClr val="tx1">
                    <a:lumMod val="65000"/>
                    <a:lumOff val="35000"/>
                  </a:schemeClr>
                </a:solidFill>
              </a:rPr>
              <a:t>2017</a:t>
            </a:r>
            <a:endParaRPr lang="en-GB" dirty="0">
              <a:solidFill>
                <a:schemeClr val="tx1">
                  <a:lumMod val="65000"/>
                  <a:lumOff val="35000"/>
                </a:schemeClr>
              </a:solidFill>
            </a:endParaRPr>
          </a:p>
        </p:txBody>
      </p:sp>
      <p:sp>
        <p:nvSpPr>
          <p:cNvPr id="74" name="TextBox 53"/>
          <p:cNvSpPr txBox="1"/>
          <p:nvPr/>
        </p:nvSpPr>
        <p:spPr>
          <a:xfrm>
            <a:off x="7581265" y="4233288"/>
            <a:ext cx="652696" cy="369308"/>
          </a:xfrm>
          <a:prstGeom prst="rect">
            <a:avLst/>
          </a:prstGeom>
          <a:noFill/>
        </p:spPr>
        <p:txBody>
          <a:bodyPr wrap="none" lIns="91417" tIns="45708" rIns="91417" bIns="45708" rtlCol="0">
            <a:spAutoFit/>
          </a:bodyPr>
          <a:lstStyle/>
          <a:p>
            <a:r>
              <a:rPr lang="en-US" dirty="0">
                <a:solidFill>
                  <a:schemeClr val="tx1">
                    <a:lumMod val="65000"/>
                    <a:lumOff val="35000"/>
                  </a:schemeClr>
                </a:solidFill>
              </a:rPr>
              <a:t>2016</a:t>
            </a:r>
            <a:endParaRPr lang="en-GB" dirty="0">
              <a:solidFill>
                <a:schemeClr val="tx1">
                  <a:lumMod val="65000"/>
                  <a:lumOff val="35000"/>
                </a:schemeClr>
              </a:solidFill>
            </a:endParaRPr>
          </a:p>
        </p:txBody>
      </p:sp>
      <p:sp>
        <p:nvSpPr>
          <p:cNvPr id="75" name="TextBox 54"/>
          <p:cNvSpPr txBox="1"/>
          <p:nvPr/>
        </p:nvSpPr>
        <p:spPr>
          <a:xfrm>
            <a:off x="5802473" y="4229192"/>
            <a:ext cx="652696" cy="369308"/>
          </a:xfrm>
          <a:prstGeom prst="rect">
            <a:avLst/>
          </a:prstGeom>
          <a:noFill/>
        </p:spPr>
        <p:txBody>
          <a:bodyPr wrap="none" lIns="91417" tIns="45708" rIns="91417" bIns="45708" rtlCol="0">
            <a:spAutoFit/>
          </a:bodyPr>
          <a:lstStyle/>
          <a:p>
            <a:r>
              <a:rPr lang="en-US" dirty="0">
                <a:solidFill>
                  <a:schemeClr val="tx1">
                    <a:lumMod val="65000"/>
                    <a:lumOff val="35000"/>
                  </a:schemeClr>
                </a:solidFill>
              </a:rPr>
              <a:t>2015</a:t>
            </a:r>
            <a:endParaRPr lang="en-GB" dirty="0">
              <a:solidFill>
                <a:schemeClr val="tx1">
                  <a:lumMod val="65000"/>
                  <a:lumOff val="35000"/>
                </a:schemeClr>
              </a:solidFill>
            </a:endParaRPr>
          </a:p>
        </p:txBody>
      </p:sp>
      <p:sp>
        <p:nvSpPr>
          <p:cNvPr id="76" name="TextBox 55"/>
          <p:cNvSpPr txBox="1"/>
          <p:nvPr/>
        </p:nvSpPr>
        <p:spPr>
          <a:xfrm>
            <a:off x="4020388" y="4223193"/>
            <a:ext cx="652696" cy="369308"/>
          </a:xfrm>
          <a:prstGeom prst="rect">
            <a:avLst/>
          </a:prstGeom>
          <a:noFill/>
        </p:spPr>
        <p:txBody>
          <a:bodyPr wrap="none" lIns="91417" tIns="45708" rIns="91417" bIns="45708" rtlCol="0">
            <a:spAutoFit/>
          </a:bodyPr>
          <a:lstStyle/>
          <a:p>
            <a:r>
              <a:rPr lang="en-US" dirty="0">
                <a:solidFill>
                  <a:schemeClr val="tx1">
                    <a:lumMod val="65000"/>
                    <a:lumOff val="35000"/>
                  </a:schemeClr>
                </a:solidFill>
              </a:rPr>
              <a:t>2014</a:t>
            </a:r>
            <a:endParaRPr lang="en-GB" dirty="0">
              <a:solidFill>
                <a:schemeClr val="tx1">
                  <a:lumMod val="65000"/>
                  <a:lumOff val="35000"/>
                </a:schemeClr>
              </a:solidFill>
            </a:endParaRPr>
          </a:p>
        </p:txBody>
      </p:sp>
      <p:sp>
        <p:nvSpPr>
          <p:cNvPr id="77" name="TextBox 56"/>
          <p:cNvSpPr txBox="1"/>
          <p:nvPr/>
        </p:nvSpPr>
        <p:spPr>
          <a:xfrm>
            <a:off x="2238300" y="4230893"/>
            <a:ext cx="652696" cy="369308"/>
          </a:xfrm>
          <a:prstGeom prst="rect">
            <a:avLst/>
          </a:prstGeom>
          <a:noFill/>
        </p:spPr>
        <p:txBody>
          <a:bodyPr wrap="none" lIns="91417" tIns="45708" rIns="91417" bIns="45708" rtlCol="0">
            <a:spAutoFit/>
          </a:bodyPr>
          <a:lstStyle/>
          <a:p>
            <a:r>
              <a:rPr lang="en-US" dirty="0">
                <a:solidFill>
                  <a:schemeClr val="tx1">
                    <a:lumMod val="65000"/>
                    <a:lumOff val="35000"/>
                  </a:schemeClr>
                </a:solidFill>
              </a:rPr>
              <a:t>2013</a:t>
            </a:r>
            <a:endParaRPr lang="en-GB" dirty="0">
              <a:solidFill>
                <a:schemeClr val="tx1">
                  <a:lumMod val="65000"/>
                  <a:lumOff val="35000"/>
                </a:schemeClr>
              </a:solidFill>
            </a:endParaRPr>
          </a:p>
        </p:txBody>
      </p:sp>
      <p:sp>
        <p:nvSpPr>
          <p:cNvPr id="78" name="TextBox 57"/>
          <p:cNvSpPr txBox="1"/>
          <p:nvPr/>
        </p:nvSpPr>
        <p:spPr>
          <a:xfrm>
            <a:off x="456213" y="4228316"/>
            <a:ext cx="652696" cy="369308"/>
          </a:xfrm>
          <a:prstGeom prst="rect">
            <a:avLst/>
          </a:prstGeom>
          <a:noFill/>
        </p:spPr>
        <p:txBody>
          <a:bodyPr wrap="none" lIns="91417" tIns="45708" rIns="91417" bIns="45708" rtlCol="0">
            <a:spAutoFit/>
          </a:bodyPr>
          <a:lstStyle/>
          <a:p>
            <a:r>
              <a:rPr lang="en-US" dirty="0">
                <a:solidFill>
                  <a:schemeClr val="tx1">
                    <a:lumMod val="65000"/>
                    <a:lumOff val="35000"/>
                  </a:schemeClr>
                </a:solidFill>
              </a:rPr>
              <a:t>2012</a:t>
            </a:r>
            <a:endParaRPr lang="en-GB" dirty="0">
              <a:solidFill>
                <a:schemeClr val="tx1">
                  <a:lumMod val="65000"/>
                  <a:lumOff val="35000"/>
                </a:schemeClr>
              </a:solidFill>
            </a:endParaRPr>
          </a:p>
        </p:txBody>
      </p:sp>
      <p:grpSp>
        <p:nvGrpSpPr>
          <p:cNvPr id="79" name="Group 36"/>
          <p:cNvGrpSpPr/>
          <p:nvPr/>
        </p:nvGrpSpPr>
        <p:grpSpPr>
          <a:xfrm>
            <a:off x="9444324" y="4858137"/>
            <a:ext cx="383616" cy="312252"/>
            <a:chOff x="10074275" y="4479132"/>
            <a:chExt cx="464344" cy="377825"/>
          </a:xfrm>
          <a:solidFill>
            <a:schemeClr val="bg1"/>
          </a:solidFill>
        </p:grpSpPr>
        <p:sp>
          <p:nvSpPr>
            <p:cNvPr id="80"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81"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82" name="Group 39"/>
          <p:cNvGrpSpPr/>
          <p:nvPr/>
        </p:nvGrpSpPr>
        <p:grpSpPr>
          <a:xfrm>
            <a:off x="6685304" y="4809919"/>
            <a:ext cx="383616" cy="384412"/>
            <a:chOff x="9145588" y="4435475"/>
            <a:chExt cx="464344" cy="465138"/>
          </a:xfrm>
          <a:solidFill>
            <a:schemeClr val="bg1"/>
          </a:solidFill>
        </p:grpSpPr>
        <p:sp>
          <p:nvSpPr>
            <p:cNvPr id="8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8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8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8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8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8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8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9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9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92" name="Group 49"/>
          <p:cNvGrpSpPr/>
          <p:nvPr/>
        </p:nvGrpSpPr>
        <p:grpSpPr>
          <a:xfrm>
            <a:off x="3836291" y="4806819"/>
            <a:ext cx="383616" cy="383755"/>
            <a:chOff x="4439444" y="1652588"/>
            <a:chExt cx="464344" cy="464344"/>
          </a:xfrm>
          <a:solidFill>
            <a:schemeClr val="bg1"/>
          </a:solidFill>
        </p:grpSpPr>
        <p:sp>
          <p:nvSpPr>
            <p:cNvPr id="93"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94"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95"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96" name="Group 53"/>
          <p:cNvGrpSpPr/>
          <p:nvPr/>
        </p:nvGrpSpPr>
        <p:grpSpPr>
          <a:xfrm>
            <a:off x="983971" y="4861781"/>
            <a:ext cx="383616" cy="299788"/>
            <a:chOff x="2581275" y="1710532"/>
            <a:chExt cx="464344" cy="362744"/>
          </a:xfrm>
          <a:solidFill>
            <a:schemeClr val="bg1"/>
          </a:solidFill>
        </p:grpSpPr>
        <p:sp>
          <p:nvSpPr>
            <p:cNvPr id="97"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98"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99"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100"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101"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102"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sp>
          <p:nvSpPr>
            <p:cNvPr id="103"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48" fontAlgn="base" hangingPunct="0">
                <a:spcBef>
                  <a:spcPct val="0"/>
                </a:spcBef>
                <a:spcAft>
                  <a:spcPct val="0"/>
                </a:spcAft>
              </a:pPr>
              <a:endParaRPr lang="en-US">
                <a:solidFill>
                  <a:schemeClr val="tx1">
                    <a:lumMod val="65000"/>
                    <a:lumOff val="35000"/>
                  </a:schemeClr>
                </a:solidFill>
                <a:sym typeface="Gill Sans" charset="0"/>
              </a:endParaRPr>
            </a:p>
          </p:txBody>
        </p:sp>
      </p:grpSp>
    </p:spTree>
    <p:extLst>
      <p:ext uri="{BB962C8B-B14F-4D97-AF65-F5344CB8AC3E}">
        <p14:creationId xmlns:p14="http://schemas.microsoft.com/office/powerpoint/2010/main" val="2549226678"/>
      </p:ext>
    </p:extLst>
  </p:cSld>
  <p:clrMapOvr>
    <a:masterClrMapping/>
  </p:clrMapOvr>
  <mc:AlternateContent xmlns:mc="http://schemas.openxmlformats.org/markup-compatibility/2006" xmlns:p14="http://schemas.microsoft.com/office/powerpoint/2010/main">
    <mc:Choice Requires="p14">
      <p:transition spd="slow" p14:dur="1500" advClick="0" advTm="17659">
        <p:random/>
      </p:transition>
    </mc:Choice>
    <mc:Fallback xmlns="">
      <p:transition spd="slow" advClick="0" advTm="17659">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22" presetClass="entr" presetSubtype="8"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left)">
                                      <p:cBhvr>
                                        <p:cTn id="24" dur="500"/>
                                        <p:tgtEl>
                                          <p:spTgt spid="48"/>
                                        </p:tgtEl>
                                      </p:cBhvr>
                                    </p:animEffect>
                                  </p:childTnLst>
                                </p:cTn>
                              </p:par>
                            </p:childTnLst>
                          </p:cTn>
                        </p:par>
                        <p:par>
                          <p:cTn id="25" fill="hold">
                            <p:stCondLst>
                              <p:cond delay="1850"/>
                            </p:stCondLst>
                            <p:childTnLst>
                              <p:par>
                                <p:cTn id="26" presetID="2" presetClass="entr" presetSubtype="8"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additive="base">
                                        <p:cTn id="28" dur="500" fill="hold"/>
                                        <p:tgtEl>
                                          <p:spTgt spid="50"/>
                                        </p:tgtEl>
                                        <p:attrNameLst>
                                          <p:attrName>ppt_x</p:attrName>
                                        </p:attrNameLst>
                                      </p:cBhvr>
                                      <p:tavLst>
                                        <p:tav tm="0">
                                          <p:val>
                                            <p:strVal val="0-#ppt_w/2"/>
                                          </p:val>
                                        </p:tav>
                                        <p:tav tm="100000">
                                          <p:val>
                                            <p:strVal val="#ppt_x"/>
                                          </p:val>
                                        </p:tav>
                                      </p:tavLst>
                                    </p:anim>
                                    <p:anim calcmode="lin" valueType="num">
                                      <p:cBhvr additive="base">
                                        <p:cTn id="29" dur="500" fill="hold"/>
                                        <p:tgtEl>
                                          <p:spTgt spid="50"/>
                                        </p:tgtEl>
                                        <p:attrNameLst>
                                          <p:attrName>ppt_y</p:attrName>
                                        </p:attrNameLst>
                                      </p:cBhvr>
                                      <p:tavLst>
                                        <p:tav tm="0">
                                          <p:val>
                                            <p:strVal val="#ppt_y"/>
                                          </p:val>
                                        </p:tav>
                                        <p:tav tm="100000">
                                          <p:val>
                                            <p:strVal val="#ppt_y"/>
                                          </p:val>
                                        </p:tav>
                                      </p:tavLst>
                                    </p:anim>
                                  </p:childTnLst>
                                </p:cTn>
                              </p:par>
                            </p:childTnLst>
                          </p:cTn>
                        </p:par>
                        <p:par>
                          <p:cTn id="30" fill="hold">
                            <p:stCondLst>
                              <p:cond delay="2350"/>
                            </p:stCondLst>
                            <p:childTnLst>
                              <p:par>
                                <p:cTn id="31" presetID="10" presetClass="entr" presetSubtype="0" fill="hold" grpId="0" nodeType="after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childTnLst>
                          </p:cTn>
                        </p:par>
                        <p:par>
                          <p:cTn id="34" fill="hold">
                            <p:stCondLst>
                              <p:cond delay="2850"/>
                            </p:stCondLst>
                            <p:childTnLst>
                              <p:par>
                                <p:cTn id="35" presetID="2" presetClass="entr" presetSubtype="8"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500" fill="hold"/>
                                        <p:tgtEl>
                                          <p:spTgt spid="55"/>
                                        </p:tgtEl>
                                        <p:attrNameLst>
                                          <p:attrName>ppt_x</p:attrName>
                                        </p:attrNameLst>
                                      </p:cBhvr>
                                      <p:tavLst>
                                        <p:tav tm="0">
                                          <p:val>
                                            <p:strVal val="0-#ppt_w/2"/>
                                          </p:val>
                                        </p:tav>
                                        <p:tav tm="100000">
                                          <p:val>
                                            <p:strVal val="#ppt_x"/>
                                          </p:val>
                                        </p:tav>
                                      </p:tavLst>
                                    </p:anim>
                                    <p:anim calcmode="lin" valueType="num">
                                      <p:cBhvr additive="base">
                                        <p:cTn id="38" dur="500" fill="hold"/>
                                        <p:tgtEl>
                                          <p:spTgt spid="55"/>
                                        </p:tgtEl>
                                        <p:attrNameLst>
                                          <p:attrName>ppt_y</p:attrName>
                                        </p:attrNameLst>
                                      </p:cBhvr>
                                      <p:tavLst>
                                        <p:tav tm="0">
                                          <p:val>
                                            <p:strVal val="#ppt_y"/>
                                          </p:val>
                                        </p:tav>
                                        <p:tav tm="100000">
                                          <p:val>
                                            <p:strVal val="#ppt_y"/>
                                          </p:val>
                                        </p:tav>
                                      </p:tavLst>
                                    </p:anim>
                                  </p:childTnLst>
                                </p:cTn>
                              </p:par>
                            </p:childTnLst>
                          </p:cTn>
                        </p:par>
                        <p:par>
                          <p:cTn id="39" fill="hold">
                            <p:stCondLst>
                              <p:cond delay="3350"/>
                            </p:stCondLst>
                            <p:childTnLst>
                              <p:par>
                                <p:cTn id="40" presetID="10" presetClass="entr" presetSubtype="0" fill="hold" grpId="0"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500"/>
                                        <p:tgtEl>
                                          <p:spTgt spid="73"/>
                                        </p:tgtEl>
                                      </p:cBhvr>
                                    </p:animEffect>
                                  </p:childTnLst>
                                </p:cTn>
                              </p:par>
                            </p:childTnLst>
                          </p:cTn>
                        </p:par>
                        <p:par>
                          <p:cTn id="43" fill="hold">
                            <p:stCondLst>
                              <p:cond delay="3850"/>
                            </p:stCondLst>
                            <p:childTnLst>
                              <p:par>
                                <p:cTn id="44" presetID="2" presetClass="entr" presetSubtype="8" fill="hold" grpId="0"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additive="base">
                                        <p:cTn id="46" dur="500" fill="hold"/>
                                        <p:tgtEl>
                                          <p:spTgt spid="53"/>
                                        </p:tgtEl>
                                        <p:attrNameLst>
                                          <p:attrName>ppt_x</p:attrName>
                                        </p:attrNameLst>
                                      </p:cBhvr>
                                      <p:tavLst>
                                        <p:tav tm="0">
                                          <p:val>
                                            <p:strVal val="0-#ppt_w/2"/>
                                          </p:val>
                                        </p:tav>
                                        <p:tav tm="100000">
                                          <p:val>
                                            <p:strVal val="#ppt_x"/>
                                          </p:val>
                                        </p:tav>
                                      </p:tavLst>
                                    </p:anim>
                                    <p:anim calcmode="lin" valueType="num">
                                      <p:cBhvr additive="base">
                                        <p:cTn id="47" dur="500" fill="hold"/>
                                        <p:tgtEl>
                                          <p:spTgt spid="53"/>
                                        </p:tgtEl>
                                        <p:attrNameLst>
                                          <p:attrName>ppt_y</p:attrName>
                                        </p:attrNameLst>
                                      </p:cBhvr>
                                      <p:tavLst>
                                        <p:tav tm="0">
                                          <p:val>
                                            <p:strVal val="#ppt_y"/>
                                          </p:val>
                                        </p:tav>
                                        <p:tav tm="100000">
                                          <p:val>
                                            <p:strVal val="#ppt_y"/>
                                          </p:val>
                                        </p:tav>
                                      </p:tavLst>
                                    </p:anim>
                                  </p:childTnLst>
                                </p:cTn>
                              </p:par>
                            </p:childTnLst>
                          </p:cTn>
                        </p:par>
                        <p:par>
                          <p:cTn id="48" fill="hold">
                            <p:stCondLst>
                              <p:cond delay="4350"/>
                            </p:stCondLst>
                            <p:childTnLst>
                              <p:par>
                                <p:cTn id="49" presetID="10" presetClass="entr" presetSubtype="0" fill="hold" grpId="0" nodeType="after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fade">
                                      <p:cBhvr>
                                        <p:cTn id="51" dur="500"/>
                                        <p:tgtEl>
                                          <p:spTgt spid="74"/>
                                        </p:tgtEl>
                                      </p:cBhvr>
                                    </p:animEffect>
                                  </p:childTnLst>
                                </p:cTn>
                              </p:par>
                            </p:childTnLst>
                          </p:cTn>
                        </p:par>
                        <p:par>
                          <p:cTn id="52" fill="hold">
                            <p:stCondLst>
                              <p:cond delay="4850"/>
                            </p:stCondLst>
                            <p:childTnLst>
                              <p:par>
                                <p:cTn id="53" presetID="2" presetClass="entr" presetSubtype="8"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0-#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childTnLst>
                          </p:cTn>
                        </p:par>
                        <p:par>
                          <p:cTn id="57" fill="hold">
                            <p:stCondLst>
                              <p:cond delay="5350"/>
                            </p:stCondLst>
                            <p:childTnLst>
                              <p:par>
                                <p:cTn id="58" presetID="10" presetClass="entr" presetSubtype="0" fill="hold" grpId="0" nodeType="after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fade">
                                      <p:cBhvr>
                                        <p:cTn id="60" dur="500"/>
                                        <p:tgtEl>
                                          <p:spTgt spid="75"/>
                                        </p:tgtEl>
                                      </p:cBhvr>
                                    </p:animEffect>
                                  </p:childTnLst>
                                </p:cTn>
                              </p:par>
                            </p:childTnLst>
                          </p:cTn>
                        </p:par>
                        <p:par>
                          <p:cTn id="61" fill="hold">
                            <p:stCondLst>
                              <p:cond delay="5850"/>
                            </p:stCondLst>
                            <p:childTnLst>
                              <p:par>
                                <p:cTn id="62" presetID="2" presetClass="entr" presetSubtype="8"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additive="base">
                                        <p:cTn id="64" dur="500" fill="hold"/>
                                        <p:tgtEl>
                                          <p:spTgt spid="54"/>
                                        </p:tgtEl>
                                        <p:attrNameLst>
                                          <p:attrName>ppt_x</p:attrName>
                                        </p:attrNameLst>
                                      </p:cBhvr>
                                      <p:tavLst>
                                        <p:tav tm="0">
                                          <p:val>
                                            <p:strVal val="0-#ppt_w/2"/>
                                          </p:val>
                                        </p:tav>
                                        <p:tav tm="100000">
                                          <p:val>
                                            <p:strVal val="#ppt_x"/>
                                          </p:val>
                                        </p:tav>
                                      </p:tavLst>
                                    </p:anim>
                                    <p:anim calcmode="lin" valueType="num">
                                      <p:cBhvr additive="base">
                                        <p:cTn id="65" dur="500" fill="hold"/>
                                        <p:tgtEl>
                                          <p:spTgt spid="54"/>
                                        </p:tgtEl>
                                        <p:attrNameLst>
                                          <p:attrName>ppt_y</p:attrName>
                                        </p:attrNameLst>
                                      </p:cBhvr>
                                      <p:tavLst>
                                        <p:tav tm="0">
                                          <p:val>
                                            <p:strVal val="#ppt_y"/>
                                          </p:val>
                                        </p:tav>
                                        <p:tav tm="100000">
                                          <p:val>
                                            <p:strVal val="#ppt_y"/>
                                          </p:val>
                                        </p:tav>
                                      </p:tavLst>
                                    </p:anim>
                                  </p:childTnLst>
                                </p:cTn>
                              </p:par>
                            </p:childTnLst>
                          </p:cTn>
                        </p:par>
                        <p:par>
                          <p:cTn id="66" fill="hold">
                            <p:stCondLst>
                              <p:cond delay="6350"/>
                            </p:stCondLst>
                            <p:childTnLst>
                              <p:par>
                                <p:cTn id="67" presetID="10" presetClass="entr" presetSubtype="0"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fade">
                                      <p:cBhvr>
                                        <p:cTn id="69" dur="500"/>
                                        <p:tgtEl>
                                          <p:spTgt spid="76"/>
                                        </p:tgtEl>
                                      </p:cBhvr>
                                    </p:animEffect>
                                  </p:childTnLst>
                                </p:cTn>
                              </p:par>
                            </p:childTnLst>
                          </p:cTn>
                        </p:par>
                        <p:par>
                          <p:cTn id="70" fill="hold">
                            <p:stCondLst>
                              <p:cond delay="6850"/>
                            </p:stCondLst>
                            <p:childTnLst>
                              <p:par>
                                <p:cTn id="71" presetID="2" presetClass="entr" presetSubtype="8" fill="hold" grpId="0" nodeType="afterEffect">
                                  <p:stCondLst>
                                    <p:cond delay="0"/>
                                  </p:stCondLst>
                                  <p:childTnLst>
                                    <p:set>
                                      <p:cBhvr>
                                        <p:cTn id="72" dur="1" fill="hold">
                                          <p:stCondLst>
                                            <p:cond delay="0"/>
                                          </p:stCondLst>
                                        </p:cTn>
                                        <p:tgtEl>
                                          <p:spTgt spid="52"/>
                                        </p:tgtEl>
                                        <p:attrNameLst>
                                          <p:attrName>style.visibility</p:attrName>
                                        </p:attrNameLst>
                                      </p:cBhvr>
                                      <p:to>
                                        <p:strVal val="visible"/>
                                      </p:to>
                                    </p:set>
                                    <p:anim calcmode="lin" valueType="num">
                                      <p:cBhvr additive="base">
                                        <p:cTn id="73" dur="500" fill="hold"/>
                                        <p:tgtEl>
                                          <p:spTgt spid="52"/>
                                        </p:tgtEl>
                                        <p:attrNameLst>
                                          <p:attrName>ppt_x</p:attrName>
                                        </p:attrNameLst>
                                      </p:cBhvr>
                                      <p:tavLst>
                                        <p:tav tm="0">
                                          <p:val>
                                            <p:strVal val="0-#ppt_w/2"/>
                                          </p:val>
                                        </p:tav>
                                        <p:tav tm="100000">
                                          <p:val>
                                            <p:strVal val="#ppt_x"/>
                                          </p:val>
                                        </p:tav>
                                      </p:tavLst>
                                    </p:anim>
                                    <p:anim calcmode="lin" valueType="num">
                                      <p:cBhvr additive="base">
                                        <p:cTn id="74" dur="500" fill="hold"/>
                                        <p:tgtEl>
                                          <p:spTgt spid="52"/>
                                        </p:tgtEl>
                                        <p:attrNameLst>
                                          <p:attrName>ppt_y</p:attrName>
                                        </p:attrNameLst>
                                      </p:cBhvr>
                                      <p:tavLst>
                                        <p:tav tm="0">
                                          <p:val>
                                            <p:strVal val="#ppt_y"/>
                                          </p:val>
                                        </p:tav>
                                        <p:tav tm="100000">
                                          <p:val>
                                            <p:strVal val="#ppt_y"/>
                                          </p:val>
                                        </p:tav>
                                      </p:tavLst>
                                    </p:anim>
                                  </p:childTnLst>
                                </p:cTn>
                              </p:par>
                            </p:childTnLst>
                          </p:cTn>
                        </p:par>
                        <p:par>
                          <p:cTn id="75" fill="hold">
                            <p:stCondLst>
                              <p:cond delay="7350"/>
                            </p:stCondLst>
                            <p:childTnLst>
                              <p:par>
                                <p:cTn id="76" presetID="10" presetClass="entr" presetSubtype="0" fill="hold" grpId="0" nodeType="afterEffect">
                                  <p:stCondLst>
                                    <p:cond delay="0"/>
                                  </p:stCondLst>
                                  <p:childTnLst>
                                    <p:set>
                                      <p:cBhvr>
                                        <p:cTn id="77" dur="1" fill="hold">
                                          <p:stCondLst>
                                            <p:cond delay="0"/>
                                          </p:stCondLst>
                                        </p:cTn>
                                        <p:tgtEl>
                                          <p:spTgt spid="77"/>
                                        </p:tgtEl>
                                        <p:attrNameLst>
                                          <p:attrName>style.visibility</p:attrName>
                                        </p:attrNameLst>
                                      </p:cBhvr>
                                      <p:to>
                                        <p:strVal val="visible"/>
                                      </p:to>
                                    </p:set>
                                    <p:animEffect transition="in" filter="fade">
                                      <p:cBhvr>
                                        <p:cTn id="78" dur="500"/>
                                        <p:tgtEl>
                                          <p:spTgt spid="77"/>
                                        </p:tgtEl>
                                      </p:cBhvr>
                                    </p:animEffect>
                                  </p:childTnLst>
                                </p:cTn>
                              </p:par>
                            </p:childTnLst>
                          </p:cTn>
                        </p:par>
                        <p:par>
                          <p:cTn id="79" fill="hold">
                            <p:stCondLst>
                              <p:cond delay="7850"/>
                            </p:stCondLst>
                            <p:childTnLst>
                              <p:par>
                                <p:cTn id="80" presetID="2" presetClass="entr" presetSubtype="8"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 calcmode="lin" valueType="num">
                                      <p:cBhvr additive="base">
                                        <p:cTn id="82" dur="500" fill="hold"/>
                                        <p:tgtEl>
                                          <p:spTgt spid="49"/>
                                        </p:tgtEl>
                                        <p:attrNameLst>
                                          <p:attrName>ppt_x</p:attrName>
                                        </p:attrNameLst>
                                      </p:cBhvr>
                                      <p:tavLst>
                                        <p:tav tm="0">
                                          <p:val>
                                            <p:strVal val="0-#ppt_w/2"/>
                                          </p:val>
                                        </p:tav>
                                        <p:tav tm="100000">
                                          <p:val>
                                            <p:strVal val="#ppt_x"/>
                                          </p:val>
                                        </p:tav>
                                      </p:tavLst>
                                    </p:anim>
                                    <p:anim calcmode="lin" valueType="num">
                                      <p:cBhvr additive="base">
                                        <p:cTn id="83" dur="500" fill="hold"/>
                                        <p:tgtEl>
                                          <p:spTgt spid="49"/>
                                        </p:tgtEl>
                                        <p:attrNameLst>
                                          <p:attrName>ppt_y</p:attrName>
                                        </p:attrNameLst>
                                      </p:cBhvr>
                                      <p:tavLst>
                                        <p:tav tm="0">
                                          <p:val>
                                            <p:strVal val="#ppt_y"/>
                                          </p:val>
                                        </p:tav>
                                        <p:tav tm="100000">
                                          <p:val>
                                            <p:strVal val="#ppt_y"/>
                                          </p:val>
                                        </p:tav>
                                      </p:tavLst>
                                    </p:anim>
                                  </p:childTnLst>
                                </p:cTn>
                              </p:par>
                            </p:childTnLst>
                          </p:cTn>
                        </p:par>
                        <p:par>
                          <p:cTn id="84" fill="hold">
                            <p:stCondLst>
                              <p:cond delay="8350"/>
                            </p:stCondLst>
                            <p:childTnLst>
                              <p:par>
                                <p:cTn id="85" presetID="10" presetClass="entr" presetSubtype="0" fill="hold" grpId="0" nodeType="after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fade">
                                      <p:cBhvr>
                                        <p:cTn id="87" dur="500"/>
                                        <p:tgtEl>
                                          <p:spTgt spid="78"/>
                                        </p:tgtEl>
                                      </p:cBhvr>
                                    </p:animEffect>
                                  </p:childTnLst>
                                </p:cTn>
                              </p:par>
                            </p:childTnLst>
                          </p:cTn>
                        </p:par>
                        <p:par>
                          <p:cTn id="88" fill="hold">
                            <p:stCondLst>
                              <p:cond delay="8850"/>
                            </p:stCondLst>
                            <p:childTnLst>
                              <p:par>
                                <p:cTn id="89" presetID="22" presetClass="entr" presetSubtype="8"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wipe(left)">
                                      <p:cBhvr>
                                        <p:cTn id="91" dur="500"/>
                                        <p:tgtEl>
                                          <p:spTgt spid="56"/>
                                        </p:tgtEl>
                                      </p:cBhvr>
                                    </p:animEffect>
                                  </p:childTnLst>
                                </p:cTn>
                              </p:par>
                            </p:childTnLst>
                          </p:cTn>
                        </p:par>
                        <p:par>
                          <p:cTn id="92" fill="hold">
                            <p:stCondLst>
                              <p:cond delay="9350"/>
                            </p:stCondLst>
                            <p:childTnLst>
                              <p:par>
                                <p:cTn id="93" presetID="22" presetClass="entr" presetSubtype="8"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wipe(left)">
                                      <p:cBhvr>
                                        <p:cTn id="95" dur="500"/>
                                        <p:tgtEl>
                                          <p:spTgt spid="57"/>
                                        </p:tgtEl>
                                      </p:cBhvr>
                                    </p:animEffect>
                                  </p:childTnLst>
                                </p:cTn>
                              </p:par>
                            </p:childTnLst>
                          </p:cTn>
                        </p:par>
                        <p:par>
                          <p:cTn id="96" fill="hold">
                            <p:stCondLst>
                              <p:cond delay="9850"/>
                            </p:stCondLst>
                            <p:childTnLst>
                              <p:par>
                                <p:cTn id="97" presetID="22" presetClass="entr" presetSubtype="8" fill="hold" grpId="0" nodeType="afterEffect">
                                  <p:stCondLst>
                                    <p:cond delay="0"/>
                                  </p:stCondLst>
                                  <p:childTnLst>
                                    <p:set>
                                      <p:cBhvr>
                                        <p:cTn id="98" dur="1" fill="hold">
                                          <p:stCondLst>
                                            <p:cond delay="0"/>
                                          </p:stCondLst>
                                        </p:cTn>
                                        <p:tgtEl>
                                          <p:spTgt spid="58"/>
                                        </p:tgtEl>
                                        <p:attrNameLst>
                                          <p:attrName>style.visibility</p:attrName>
                                        </p:attrNameLst>
                                      </p:cBhvr>
                                      <p:to>
                                        <p:strVal val="visible"/>
                                      </p:to>
                                    </p:set>
                                    <p:animEffect transition="in" filter="wipe(left)">
                                      <p:cBhvr>
                                        <p:cTn id="99" dur="500"/>
                                        <p:tgtEl>
                                          <p:spTgt spid="58"/>
                                        </p:tgtEl>
                                      </p:cBhvr>
                                    </p:animEffect>
                                  </p:childTnLst>
                                </p:cTn>
                              </p:par>
                            </p:childTnLst>
                          </p:cTn>
                        </p:par>
                        <p:par>
                          <p:cTn id="100" fill="hold">
                            <p:stCondLst>
                              <p:cond delay="10350"/>
                            </p:stCondLst>
                            <p:childTnLst>
                              <p:par>
                                <p:cTn id="101" presetID="22" presetClass="entr" presetSubtype="8" fill="hold" grpId="0" nodeType="afterEffect">
                                  <p:stCondLst>
                                    <p:cond delay="0"/>
                                  </p:stCondLst>
                                  <p:childTnLst>
                                    <p:set>
                                      <p:cBhvr>
                                        <p:cTn id="102" dur="1" fill="hold">
                                          <p:stCondLst>
                                            <p:cond delay="0"/>
                                          </p:stCondLst>
                                        </p:cTn>
                                        <p:tgtEl>
                                          <p:spTgt spid="59"/>
                                        </p:tgtEl>
                                        <p:attrNameLst>
                                          <p:attrName>style.visibility</p:attrName>
                                        </p:attrNameLst>
                                      </p:cBhvr>
                                      <p:to>
                                        <p:strVal val="visible"/>
                                      </p:to>
                                    </p:set>
                                    <p:animEffect transition="in" filter="wipe(left)">
                                      <p:cBhvr>
                                        <p:cTn id="103" dur="500"/>
                                        <p:tgtEl>
                                          <p:spTgt spid="59"/>
                                        </p:tgtEl>
                                      </p:cBhvr>
                                    </p:animEffect>
                                  </p:childTnLst>
                                </p:cTn>
                              </p:par>
                            </p:childTnLst>
                          </p:cTn>
                        </p:par>
                        <p:par>
                          <p:cTn id="104" fill="hold">
                            <p:stCondLst>
                              <p:cond delay="10850"/>
                            </p:stCondLst>
                            <p:childTnLst>
                              <p:par>
                                <p:cTn id="105" presetID="10" presetClass="entr" presetSubtype="0" fill="hold" grpId="0" nodeType="afterEffect">
                                  <p:stCondLst>
                                    <p:cond delay="0"/>
                                  </p:stCondLst>
                                  <p:childTnLst>
                                    <p:set>
                                      <p:cBhvr>
                                        <p:cTn id="106" dur="1" fill="hold">
                                          <p:stCondLst>
                                            <p:cond delay="0"/>
                                          </p:stCondLst>
                                        </p:cTn>
                                        <p:tgtEl>
                                          <p:spTgt spid="60"/>
                                        </p:tgtEl>
                                        <p:attrNameLst>
                                          <p:attrName>style.visibility</p:attrName>
                                        </p:attrNameLst>
                                      </p:cBhvr>
                                      <p:to>
                                        <p:strVal val="visible"/>
                                      </p:to>
                                    </p:set>
                                    <p:animEffect transition="in" filter="fade">
                                      <p:cBhvr>
                                        <p:cTn id="107" dur="500"/>
                                        <p:tgtEl>
                                          <p:spTgt spid="60"/>
                                        </p:tgtEl>
                                      </p:cBhvr>
                                    </p:animEffect>
                                  </p:childTnLst>
                                </p:cTn>
                              </p:par>
                            </p:childTnLst>
                          </p:cTn>
                        </p:par>
                        <p:par>
                          <p:cTn id="108" fill="hold">
                            <p:stCondLst>
                              <p:cond delay="11350"/>
                            </p:stCondLst>
                            <p:childTnLst>
                              <p:par>
                                <p:cTn id="109" presetID="10" presetClass="entr" presetSubtype="0" fill="hold" grpId="0" nodeType="afterEffect">
                                  <p:stCondLst>
                                    <p:cond delay="0"/>
                                  </p:stCondLst>
                                  <p:childTnLst>
                                    <p:set>
                                      <p:cBhvr>
                                        <p:cTn id="110" dur="1" fill="hold">
                                          <p:stCondLst>
                                            <p:cond delay="0"/>
                                          </p:stCondLst>
                                        </p:cTn>
                                        <p:tgtEl>
                                          <p:spTgt spid="64"/>
                                        </p:tgtEl>
                                        <p:attrNameLst>
                                          <p:attrName>style.visibility</p:attrName>
                                        </p:attrNameLst>
                                      </p:cBhvr>
                                      <p:to>
                                        <p:strVal val="visible"/>
                                      </p:to>
                                    </p:set>
                                    <p:animEffect transition="in" filter="fade">
                                      <p:cBhvr>
                                        <p:cTn id="111" dur="500"/>
                                        <p:tgtEl>
                                          <p:spTgt spid="64"/>
                                        </p:tgtEl>
                                      </p:cBhvr>
                                    </p:animEffect>
                                  </p:childTnLst>
                                </p:cTn>
                              </p:par>
                            </p:childTnLst>
                          </p:cTn>
                        </p:par>
                        <p:par>
                          <p:cTn id="112" fill="hold">
                            <p:stCondLst>
                              <p:cond delay="11850"/>
                            </p:stCondLst>
                            <p:childTnLst>
                              <p:par>
                                <p:cTn id="113" presetID="10" presetClass="entr" presetSubtype="0" fill="hold" grpId="0" nodeType="afterEffect">
                                  <p:stCondLst>
                                    <p:cond delay="0"/>
                                  </p:stCondLst>
                                  <p:childTnLst>
                                    <p:set>
                                      <p:cBhvr>
                                        <p:cTn id="114" dur="1" fill="hold">
                                          <p:stCondLst>
                                            <p:cond delay="0"/>
                                          </p:stCondLst>
                                        </p:cTn>
                                        <p:tgtEl>
                                          <p:spTgt spid="71"/>
                                        </p:tgtEl>
                                        <p:attrNameLst>
                                          <p:attrName>style.visibility</p:attrName>
                                        </p:attrNameLst>
                                      </p:cBhvr>
                                      <p:to>
                                        <p:strVal val="visible"/>
                                      </p:to>
                                    </p:set>
                                    <p:animEffect transition="in" filter="fade">
                                      <p:cBhvr>
                                        <p:cTn id="115" dur="500"/>
                                        <p:tgtEl>
                                          <p:spTgt spid="71"/>
                                        </p:tgtEl>
                                      </p:cBhvr>
                                    </p:animEffect>
                                  </p:childTnLst>
                                </p:cTn>
                              </p:par>
                            </p:childTnLst>
                          </p:cTn>
                        </p:par>
                        <p:par>
                          <p:cTn id="116" fill="hold">
                            <p:stCondLst>
                              <p:cond delay="12350"/>
                            </p:stCondLst>
                            <p:childTnLst>
                              <p:par>
                                <p:cTn id="117" presetID="10" presetClass="entr" presetSubtype="0" fill="hold" grpId="0" nodeType="afterEffect">
                                  <p:stCondLst>
                                    <p:cond delay="0"/>
                                  </p:stCondLst>
                                  <p:childTnLst>
                                    <p:set>
                                      <p:cBhvr>
                                        <p:cTn id="118" dur="1" fill="hold">
                                          <p:stCondLst>
                                            <p:cond delay="0"/>
                                          </p:stCondLst>
                                        </p:cTn>
                                        <p:tgtEl>
                                          <p:spTgt spid="61"/>
                                        </p:tgtEl>
                                        <p:attrNameLst>
                                          <p:attrName>style.visibility</p:attrName>
                                        </p:attrNameLst>
                                      </p:cBhvr>
                                      <p:to>
                                        <p:strVal val="visible"/>
                                      </p:to>
                                    </p:set>
                                    <p:animEffect transition="in" filter="fade">
                                      <p:cBhvr>
                                        <p:cTn id="119" dur="500"/>
                                        <p:tgtEl>
                                          <p:spTgt spid="61"/>
                                        </p:tgtEl>
                                      </p:cBhvr>
                                    </p:animEffect>
                                  </p:childTnLst>
                                </p:cTn>
                              </p:par>
                            </p:childTnLst>
                          </p:cTn>
                        </p:par>
                        <p:par>
                          <p:cTn id="120" fill="hold">
                            <p:stCondLst>
                              <p:cond delay="12850"/>
                            </p:stCondLst>
                            <p:childTnLst>
                              <p:par>
                                <p:cTn id="121" presetID="10" presetClass="entr" presetSubtype="0" fill="hold" grpId="0" nodeType="afterEffect">
                                  <p:stCondLst>
                                    <p:cond delay="0"/>
                                  </p:stCondLst>
                                  <p:childTnLst>
                                    <p:set>
                                      <p:cBhvr>
                                        <p:cTn id="122" dur="1" fill="hold">
                                          <p:stCondLst>
                                            <p:cond delay="0"/>
                                          </p:stCondLst>
                                        </p:cTn>
                                        <p:tgtEl>
                                          <p:spTgt spid="66"/>
                                        </p:tgtEl>
                                        <p:attrNameLst>
                                          <p:attrName>style.visibility</p:attrName>
                                        </p:attrNameLst>
                                      </p:cBhvr>
                                      <p:to>
                                        <p:strVal val="visible"/>
                                      </p:to>
                                    </p:set>
                                    <p:animEffect transition="in" filter="fade">
                                      <p:cBhvr>
                                        <p:cTn id="123" dur="500"/>
                                        <p:tgtEl>
                                          <p:spTgt spid="66"/>
                                        </p:tgtEl>
                                      </p:cBhvr>
                                    </p:animEffect>
                                  </p:childTnLst>
                                </p:cTn>
                              </p:par>
                            </p:childTnLst>
                          </p:cTn>
                        </p:par>
                        <p:par>
                          <p:cTn id="124" fill="hold">
                            <p:stCondLst>
                              <p:cond delay="13350"/>
                            </p:stCondLst>
                            <p:childTnLst>
                              <p:par>
                                <p:cTn id="125" presetID="10" presetClass="entr" presetSubtype="0" fill="hold" grpId="0" nodeType="afterEffect">
                                  <p:stCondLst>
                                    <p:cond delay="0"/>
                                  </p:stCondLst>
                                  <p:childTnLst>
                                    <p:set>
                                      <p:cBhvr>
                                        <p:cTn id="126" dur="1" fill="hold">
                                          <p:stCondLst>
                                            <p:cond delay="0"/>
                                          </p:stCondLst>
                                        </p:cTn>
                                        <p:tgtEl>
                                          <p:spTgt spid="69"/>
                                        </p:tgtEl>
                                        <p:attrNameLst>
                                          <p:attrName>style.visibility</p:attrName>
                                        </p:attrNameLst>
                                      </p:cBhvr>
                                      <p:to>
                                        <p:strVal val="visible"/>
                                      </p:to>
                                    </p:set>
                                    <p:animEffect transition="in" filter="fade">
                                      <p:cBhvr>
                                        <p:cTn id="127" dur="500"/>
                                        <p:tgtEl>
                                          <p:spTgt spid="69"/>
                                        </p:tgtEl>
                                      </p:cBhvr>
                                    </p:animEffect>
                                  </p:childTnLst>
                                </p:cTn>
                              </p:par>
                            </p:childTnLst>
                          </p:cTn>
                        </p:par>
                        <p:par>
                          <p:cTn id="128" fill="hold">
                            <p:stCondLst>
                              <p:cond delay="13850"/>
                            </p:stCondLst>
                            <p:childTnLst>
                              <p:par>
                                <p:cTn id="129" presetID="10" presetClass="entr" presetSubtype="0" fill="hold" grpId="0" nodeType="afterEffect">
                                  <p:stCondLst>
                                    <p:cond delay="0"/>
                                  </p:stCondLst>
                                  <p:childTnLst>
                                    <p:set>
                                      <p:cBhvr>
                                        <p:cTn id="130" dur="1" fill="hold">
                                          <p:stCondLst>
                                            <p:cond delay="0"/>
                                          </p:stCondLst>
                                        </p:cTn>
                                        <p:tgtEl>
                                          <p:spTgt spid="62"/>
                                        </p:tgtEl>
                                        <p:attrNameLst>
                                          <p:attrName>style.visibility</p:attrName>
                                        </p:attrNameLst>
                                      </p:cBhvr>
                                      <p:to>
                                        <p:strVal val="visible"/>
                                      </p:to>
                                    </p:set>
                                    <p:animEffect transition="in" filter="fade">
                                      <p:cBhvr>
                                        <p:cTn id="131" dur="500"/>
                                        <p:tgtEl>
                                          <p:spTgt spid="62"/>
                                        </p:tgtEl>
                                      </p:cBhvr>
                                    </p:animEffect>
                                  </p:childTnLst>
                                </p:cTn>
                              </p:par>
                            </p:childTnLst>
                          </p:cTn>
                        </p:par>
                        <p:par>
                          <p:cTn id="132" fill="hold">
                            <p:stCondLst>
                              <p:cond delay="14350"/>
                            </p:stCondLst>
                            <p:childTnLst>
                              <p:par>
                                <p:cTn id="133" presetID="10" presetClass="entr" presetSubtype="0" fill="hold" grpId="0" nodeType="afterEffect">
                                  <p:stCondLst>
                                    <p:cond delay="0"/>
                                  </p:stCondLst>
                                  <p:childTnLst>
                                    <p:set>
                                      <p:cBhvr>
                                        <p:cTn id="134" dur="1" fill="hold">
                                          <p:stCondLst>
                                            <p:cond delay="0"/>
                                          </p:stCondLst>
                                        </p:cTn>
                                        <p:tgtEl>
                                          <p:spTgt spid="67"/>
                                        </p:tgtEl>
                                        <p:attrNameLst>
                                          <p:attrName>style.visibility</p:attrName>
                                        </p:attrNameLst>
                                      </p:cBhvr>
                                      <p:to>
                                        <p:strVal val="visible"/>
                                      </p:to>
                                    </p:set>
                                    <p:animEffect transition="in" filter="fade">
                                      <p:cBhvr>
                                        <p:cTn id="135" dur="500"/>
                                        <p:tgtEl>
                                          <p:spTgt spid="67"/>
                                        </p:tgtEl>
                                      </p:cBhvr>
                                    </p:animEffect>
                                  </p:childTnLst>
                                </p:cTn>
                              </p:par>
                            </p:childTnLst>
                          </p:cTn>
                        </p:par>
                        <p:par>
                          <p:cTn id="136" fill="hold">
                            <p:stCondLst>
                              <p:cond delay="14850"/>
                            </p:stCondLst>
                            <p:childTnLst>
                              <p:par>
                                <p:cTn id="137" presetID="10" presetClass="entr" presetSubtype="0" fill="hold" grpId="0" nodeType="afterEffect">
                                  <p:stCondLst>
                                    <p:cond delay="0"/>
                                  </p:stCondLst>
                                  <p:childTnLst>
                                    <p:set>
                                      <p:cBhvr>
                                        <p:cTn id="138" dur="1" fill="hold">
                                          <p:stCondLst>
                                            <p:cond delay="0"/>
                                          </p:stCondLst>
                                        </p:cTn>
                                        <p:tgtEl>
                                          <p:spTgt spid="70"/>
                                        </p:tgtEl>
                                        <p:attrNameLst>
                                          <p:attrName>style.visibility</p:attrName>
                                        </p:attrNameLst>
                                      </p:cBhvr>
                                      <p:to>
                                        <p:strVal val="visible"/>
                                      </p:to>
                                    </p:set>
                                    <p:animEffect transition="in" filter="fade">
                                      <p:cBhvr>
                                        <p:cTn id="139" dur="500"/>
                                        <p:tgtEl>
                                          <p:spTgt spid="70"/>
                                        </p:tgtEl>
                                      </p:cBhvr>
                                    </p:animEffect>
                                  </p:childTnLst>
                                </p:cTn>
                              </p:par>
                            </p:childTnLst>
                          </p:cTn>
                        </p:par>
                        <p:par>
                          <p:cTn id="140" fill="hold">
                            <p:stCondLst>
                              <p:cond delay="15350"/>
                            </p:stCondLst>
                            <p:childTnLst>
                              <p:par>
                                <p:cTn id="141" presetID="10" presetClass="entr" presetSubtype="0" fill="hold" grpId="0" nodeType="afterEffect">
                                  <p:stCondLst>
                                    <p:cond delay="0"/>
                                  </p:stCondLst>
                                  <p:childTnLst>
                                    <p:set>
                                      <p:cBhvr>
                                        <p:cTn id="142" dur="1" fill="hold">
                                          <p:stCondLst>
                                            <p:cond delay="0"/>
                                          </p:stCondLst>
                                        </p:cTn>
                                        <p:tgtEl>
                                          <p:spTgt spid="63"/>
                                        </p:tgtEl>
                                        <p:attrNameLst>
                                          <p:attrName>style.visibility</p:attrName>
                                        </p:attrNameLst>
                                      </p:cBhvr>
                                      <p:to>
                                        <p:strVal val="visible"/>
                                      </p:to>
                                    </p:set>
                                    <p:animEffect transition="in" filter="fade">
                                      <p:cBhvr>
                                        <p:cTn id="143" dur="500"/>
                                        <p:tgtEl>
                                          <p:spTgt spid="63"/>
                                        </p:tgtEl>
                                      </p:cBhvr>
                                    </p:animEffect>
                                  </p:childTnLst>
                                </p:cTn>
                              </p:par>
                            </p:childTnLst>
                          </p:cTn>
                        </p:par>
                        <p:par>
                          <p:cTn id="144" fill="hold">
                            <p:stCondLst>
                              <p:cond delay="15850"/>
                            </p:stCondLst>
                            <p:childTnLst>
                              <p:par>
                                <p:cTn id="145" presetID="10" presetClass="entr" presetSubtype="0" fill="hold" grpId="0" nodeType="afterEffect">
                                  <p:stCondLst>
                                    <p:cond delay="0"/>
                                  </p:stCondLst>
                                  <p:childTnLst>
                                    <p:set>
                                      <p:cBhvr>
                                        <p:cTn id="146" dur="1" fill="hold">
                                          <p:stCondLst>
                                            <p:cond delay="0"/>
                                          </p:stCondLst>
                                        </p:cTn>
                                        <p:tgtEl>
                                          <p:spTgt spid="68"/>
                                        </p:tgtEl>
                                        <p:attrNameLst>
                                          <p:attrName>style.visibility</p:attrName>
                                        </p:attrNameLst>
                                      </p:cBhvr>
                                      <p:to>
                                        <p:strVal val="visible"/>
                                      </p:to>
                                    </p:set>
                                    <p:animEffect transition="in" filter="fade">
                                      <p:cBhvr>
                                        <p:cTn id="147" dur="500"/>
                                        <p:tgtEl>
                                          <p:spTgt spid="68"/>
                                        </p:tgtEl>
                                      </p:cBhvr>
                                    </p:animEffect>
                                  </p:childTnLst>
                                </p:cTn>
                              </p:par>
                            </p:childTnLst>
                          </p:cTn>
                        </p:par>
                        <p:par>
                          <p:cTn id="148" fill="hold">
                            <p:stCondLst>
                              <p:cond delay="16350"/>
                            </p:stCondLst>
                            <p:childTnLst>
                              <p:par>
                                <p:cTn id="149" presetID="10" presetClass="entr" presetSubtype="0" fill="hold" grpId="0" nodeType="afterEffect">
                                  <p:stCondLst>
                                    <p:cond delay="0"/>
                                  </p:stCondLst>
                                  <p:childTnLst>
                                    <p:set>
                                      <p:cBhvr>
                                        <p:cTn id="150" dur="1" fill="hold">
                                          <p:stCondLst>
                                            <p:cond delay="0"/>
                                          </p:stCondLst>
                                        </p:cTn>
                                        <p:tgtEl>
                                          <p:spTgt spid="65"/>
                                        </p:tgtEl>
                                        <p:attrNameLst>
                                          <p:attrName>style.visibility</p:attrName>
                                        </p:attrNameLst>
                                      </p:cBhvr>
                                      <p:to>
                                        <p:strVal val="visible"/>
                                      </p:to>
                                    </p:set>
                                    <p:animEffect transition="in" filter="fade">
                                      <p:cBhvr>
                                        <p:cTn id="15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P spid="65" grpId="0"/>
      <p:bldP spid="66" grpId="0"/>
      <p:bldP spid="67" grpId="0"/>
      <p:bldP spid="68" grpId="0"/>
      <p:bldP spid="69" grpId="0"/>
      <p:bldP spid="70" grpId="0"/>
      <p:bldP spid="71" grpId="0"/>
      <p:bldP spid="72" grpId="0"/>
      <p:bldP spid="73" grpId="0"/>
      <p:bldP spid="74" grpId="0"/>
      <p:bldP spid="75" grpId="0"/>
      <p:bldP spid="76" grpId="0"/>
      <p:bldP spid="77" grpId="0"/>
      <p:bldP spid="7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02</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grpSp>
        <p:nvGrpSpPr>
          <p:cNvPr id="8" name="Group 22"/>
          <p:cNvGrpSpPr>
            <a:grpSpLocks/>
          </p:cNvGrpSpPr>
          <p:nvPr/>
        </p:nvGrpSpPr>
        <p:grpSpPr bwMode="auto">
          <a:xfrm>
            <a:off x="1894023" y="4012188"/>
            <a:ext cx="1133213" cy="503122"/>
            <a:chOff x="0" y="0"/>
            <a:chExt cx="1131895" cy="504056"/>
          </a:xfrm>
          <a:effectLst>
            <a:outerShdw blurRad="241300" dist="50800" dir="2700000" algn="tl" rotWithShape="0">
              <a:prstClr val="black">
                <a:alpha val="21000"/>
              </a:prstClr>
            </a:outerShdw>
          </a:effectLst>
        </p:grpSpPr>
        <p:sp>
          <p:nvSpPr>
            <p:cNvPr id="9" name="矩形 46"/>
            <p:cNvSpPr>
              <a:spLocks noChangeArrowheads="1"/>
            </p:cNvSpPr>
            <p:nvPr/>
          </p:nvSpPr>
          <p:spPr bwMode="auto">
            <a:xfrm>
              <a:off x="0" y="0"/>
              <a:ext cx="1080120" cy="504056"/>
            </a:xfrm>
            <a:prstGeom prst="round2SameRect">
              <a:avLst/>
            </a:pr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zh-CN" sz="1707">
                <a:latin typeface="方正粗谭黑简体" panose="02000000000000000000" pitchFamily="2" charset="-122"/>
                <a:ea typeface="方正粗谭黑简体" panose="02000000000000000000" pitchFamily="2" charset="-122"/>
                <a:sym typeface="宋体" pitchFamily="2" charset="-122"/>
              </a:endParaRPr>
            </a:p>
          </p:txBody>
        </p:sp>
        <p:sp>
          <p:nvSpPr>
            <p:cNvPr id="10" name="文本框 47"/>
            <p:cNvSpPr>
              <a:spLocks noChangeArrowheads="1"/>
            </p:cNvSpPr>
            <p:nvPr/>
          </p:nvSpPr>
          <p:spPr bwMode="auto">
            <a:xfrm>
              <a:off x="51775" y="41772"/>
              <a:ext cx="10801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dirty="0">
                  <a:solidFill>
                    <a:schemeClr val="bg1"/>
                  </a:solidFill>
                  <a:latin typeface="方正粗谭黑简体" panose="02000000000000000000" pitchFamily="2" charset="-122"/>
                  <a:ea typeface="方正粗谭黑简体" panose="02000000000000000000" pitchFamily="2" charset="-122"/>
                  <a:sym typeface="方正兰亭细黑_GBK" charset="-122"/>
                </a:rPr>
                <a:t>关键字</a:t>
              </a:r>
            </a:p>
          </p:txBody>
        </p:sp>
      </p:grpSp>
      <p:sp>
        <p:nvSpPr>
          <p:cNvPr id="11" name="矩形 60"/>
          <p:cNvSpPr>
            <a:spLocks noChangeArrowheads="1"/>
          </p:cNvSpPr>
          <p:nvPr/>
        </p:nvSpPr>
        <p:spPr bwMode="auto">
          <a:xfrm>
            <a:off x="757084" y="4811423"/>
            <a:ext cx="2590748" cy="95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defRPr/>
            </a:pPr>
            <a:r>
              <a:rPr lang="zh-CN" altLang="en-US" sz="1400" dirty="0">
                <a:solidFill>
                  <a:prstClr val="black">
                    <a:lumMod val="75000"/>
                    <a:lumOff val="25000"/>
                  </a:prst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p>
        </p:txBody>
      </p:sp>
      <p:grpSp>
        <p:nvGrpSpPr>
          <p:cNvPr id="12" name="组合 11"/>
          <p:cNvGrpSpPr/>
          <p:nvPr/>
        </p:nvGrpSpPr>
        <p:grpSpPr>
          <a:xfrm>
            <a:off x="614974" y="2326487"/>
            <a:ext cx="1184062" cy="2217150"/>
            <a:chOff x="545959" y="1479973"/>
            <a:chExt cx="1184336" cy="2217663"/>
          </a:xfrm>
        </p:grpSpPr>
        <p:grpSp>
          <p:nvGrpSpPr>
            <p:cNvPr id="13" name="组合 12"/>
            <p:cNvGrpSpPr/>
            <p:nvPr/>
          </p:nvGrpSpPr>
          <p:grpSpPr>
            <a:xfrm>
              <a:off x="545959" y="1479973"/>
              <a:ext cx="1052392" cy="1677523"/>
              <a:chOff x="3314481" y="2099733"/>
              <a:chExt cx="1052392" cy="1677523"/>
            </a:xfrm>
          </p:grpSpPr>
          <p:grpSp>
            <p:nvGrpSpPr>
              <p:cNvPr id="15" name="Group 45"/>
              <p:cNvGrpSpPr>
                <a:grpSpLocks noChangeAspect="1"/>
              </p:cNvGrpSpPr>
              <p:nvPr/>
            </p:nvGrpSpPr>
            <p:grpSpPr bwMode="auto">
              <a:xfrm>
                <a:off x="3314481" y="2099733"/>
                <a:ext cx="948267" cy="948267"/>
                <a:chOff x="6560456" y="3342837"/>
                <a:chExt cx="359999" cy="359998"/>
              </a:xfrm>
            </p:grpSpPr>
            <p:sp>
              <p:nvSpPr>
                <p:cNvPr id="17" name="Oval 46"/>
                <p:cNvSpPr/>
                <p:nvPr/>
              </p:nvSpPr>
              <p:spPr>
                <a:xfrm>
                  <a:off x="6560456" y="3342837"/>
                  <a:ext cx="359999" cy="359998"/>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solidFill>
                      <a:srgbClr val="207B72"/>
                    </a:solidFill>
                    <a:latin typeface="Arial" panose="020B0604020202020204" pitchFamily="34" charset="0"/>
                    <a:ea typeface="微软雅黑" panose="020B0503020204020204" pitchFamily="34" charset="-122"/>
                  </a:endParaRPr>
                </a:p>
              </p:txBody>
            </p:sp>
            <p:sp>
              <p:nvSpPr>
                <p:cNvPr id="18" name="Freeform 6"/>
                <p:cNvSpPr>
                  <a:spLocks noEditPoints="1"/>
                </p:cNvSpPr>
                <p:nvPr/>
              </p:nvSpPr>
              <p:spPr bwMode="auto">
                <a:xfrm>
                  <a:off x="6664380" y="3422532"/>
                  <a:ext cx="167110" cy="146795"/>
                </a:xfrm>
                <a:custGeom>
                  <a:avLst/>
                  <a:gdLst>
                    <a:gd name="T0" fmla="*/ 167110 w 400"/>
                    <a:gd name="T1" fmla="*/ 146795 h 352"/>
                    <a:gd name="T2" fmla="*/ 164603 w 400"/>
                    <a:gd name="T3" fmla="*/ 111764 h 352"/>
                    <a:gd name="T4" fmla="*/ 142879 w 400"/>
                    <a:gd name="T5" fmla="*/ 98419 h 352"/>
                    <a:gd name="T6" fmla="*/ 126586 w 400"/>
                    <a:gd name="T7" fmla="*/ 79653 h 352"/>
                    <a:gd name="T8" fmla="*/ 132017 w 400"/>
                    <a:gd name="T9" fmla="*/ 65474 h 352"/>
                    <a:gd name="T10" fmla="*/ 136612 w 400"/>
                    <a:gd name="T11" fmla="*/ 55882 h 352"/>
                    <a:gd name="T12" fmla="*/ 134524 w 400"/>
                    <a:gd name="T13" fmla="*/ 50878 h 352"/>
                    <a:gd name="T14" fmla="*/ 135777 w 400"/>
                    <a:gd name="T15" fmla="*/ 40869 h 352"/>
                    <a:gd name="T16" fmla="*/ 116141 w 400"/>
                    <a:gd name="T17" fmla="*/ 21269 h 352"/>
                    <a:gd name="T18" fmla="*/ 96088 w 400"/>
                    <a:gd name="T19" fmla="*/ 40869 h 352"/>
                    <a:gd name="T20" fmla="*/ 97342 w 400"/>
                    <a:gd name="T21" fmla="*/ 50878 h 352"/>
                    <a:gd name="T22" fmla="*/ 95670 w 400"/>
                    <a:gd name="T23" fmla="*/ 55882 h 352"/>
                    <a:gd name="T24" fmla="*/ 100266 w 400"/>
                    <a:gd name="T25" fmla="*/ 65474 h 352"/>
                    <a:gd name="T26" fmla="*/ 105697 w 400"/>
                    <a:gd name="T27" fmla="*/ 79653 h 352"/>
                    <a:gd name="T28" fmla="*/ 98595 w 400"/>
                    <a:gd name="T29" fmla="*/ 93415 h 352"/>
                    <a:gd name="T30" fmla="*/ 129510 w 400"/>
                    <a:gd name="T31" fmla="*/ 121773 h 352"/>
                    <a:gd name="T32" fmla="*/ 129510 w 400"/>
                    <a:gd name="T33" fmla="*/ 146795 h 352"/>
                    <a:gd name="T34" fmla="*/ 167110 w 400"/>
                    <a:gd name="T35" fmla="*/ 146795 h 352"/>
                    <a:gd name="T36" fmla="*/ 85226 w 400"/>
                    <a:gd name="T37" fmla="*/ 103007 h 352"/>
                    <a:gd name="T38" fmla="*/ 63502 w 400"/>
                    <a:gd name="T39" fmla="*/ 77985 h 352"/>
                    <a:gd name="T40" fmla="*/ 70604 w 400"/>
                    <a:gd name="T41" fmla="*/ 59218 h 352"/>
                    <a:gd name="T42" fmla="*/ 76871 w 400"/>
                    <a:gd name="T43" fmla="*/ 46290 h 352"/>
                    <a:gd name="T44" fmla="*/ 74782 w 400"/>
                    <a:gd name="T45" fmla="*/ 39618 h 352"/>
                    <a:gd name="T46" fmla="*/ 76453 w 400"/>
                    <a:gd name="T47" fmla="*/ 26273 h 352"/>
                    <a:gd name="T48" fmla="*/ 49715 w 400"/>
                    <a:gd name="T49" fmla="*/ 0 h 352"/>
                    <a:gd name="T50" fmla="*/ 22978 w 400"/>
                    <a:gd name="T51" fmla="*/ 26273 h 352"/>
                    <a:gd name="T52" fmla="*/ 24649 w 400"/>
                    <a:gd name="T53" fmla="*/ 39618 h 352"/>
                    <a:gd name="T54" fmla="*/ 22142 w 400"/>
                    <a:gd name="T55" fmla="*/ 46290 h 352"/>
                    <a:gd name="T56" fmla="*/ 28409 w 400"/>
                    <a:gd name="T57" fmla="*/ 59218 h 352"/>
                    <a:gd name="T58" fmla="*/ 35929 w 400"/>
                    <a:gd name="T59" fmla="*/ 77985 h 352"/>
                    <a:gd name="T60" fmla="*/ 13787 w 400"/>
                    <a:gd name="T61" fmla="*/ 103007 h 352"/>
                    <a:gd name="T62" fmla="*/ 0 w 400"/>
                    <a:gd name="T63" fmla="*/ 116352 h 352"/>
                    <a:gd name="T64" fmla="*/ 0 w 400"/>
                    <a:gd name="T65" fmla="*/ 146795 h 352"/>
                    <a:gd name="T66" fmla="*/ 116141 w 400"/>
                    <a:gd name="T67" fmla="*/ 146795 h 352"/>
                    <a:gd name="T68" fmla="*/ 116141 w 400"/>
                    <a:gd name="T69" fmla="*/ 123858 h 352"/>
                    <a:gd name="T70" fmla="*/ 85226 w 400"/>
                    <a:gd name="T71" fmla="*/ 103007 h 3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400">
                    <a:solidFill>
                      <a:srgbClr val="207B72"/>
                    </a:solidFill>
                  </a:endParaRPr>
                </a:p>
              </p:txBody>
            </p:sp>
          </p:grpSp>
          <p:cxnSp>
            <p:nvCxnSpPr>
              <p:cNvPr id="16" name="Elbow Connector 53"/>
              <p:cNvCxnSpPr/>
              <p:nvPr/>
            </p:nvCxnSpPr>
            <p:spPr>
              <a:xfrm rot="5400000" flipV="1">
                <a:off x="3696948" y="3107331"/>
                <a:ext cx="738717" cy="601133"/>
              </a:xfrm>
              <a:prstGeom prst="bentConnector3">
                <a:avLst>
                  <a:gd name="adj1" fmla="val 170412"/>
                </a:avLst>
              </a:prstGeom>
              <a:ln w="6350">
                <a:solidFill>
                  <a:srgbClr val="207B72"/>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grpSp>
        <p:sp>
          <p:nvSpPr>
            <p:cNvPr id="14" name="文本框 66"/>
            <p:cNvSpPr txBox="1"/>
            <p:nvPr/>
          </p:nvSpPr>
          <p:spPr>
            <a:xfrm>
              <a:off x="836584" y="3112861"/>
              <a:ext cx="893711" cy="584775"/>
            </a:xfrm>
            <a:prstGeom prst="rect">
              <a:avLst/>
            </a:prstGeom>
            <a:noFill/>
          </p:spPr>
          <p:txBody>
            <a:bodyPr wrap="square" rtlCol="0">
              <a:spAutoFit/>
            </a:bodyPr>
            <a:lstStyle/>
            <a:p>
              <a:pPr algn="ctr"/>
              <a:r>
                <a:rPr lang="en-US" altLang="zh-CN" sz="3199" dirty="0">
                  <a:solidFill>
                    <a:srgbClr val="207B72"/>
                  </a:solidFill>
                  <a:latin typeface="Impact" panose="020B0806030902050204" pitchFamily="34" charset="0"/>
                </a:rPr>
                <a:t>01</a:t>
              </a:r>
              <a:endParaRPr lang="zh-CN" altLang="en-US" sz="3199" dirty="0">
                <a:solidFill>
                  <a:srgbClr val="207B72"/>
                </a:solidFill>
                <a:latin typeface="Impact" panose="020B0806030902050204" pitchFamily="34" charset="0"/>
              </a:endParaRPr>
            </a:p>
          </p:txBody>
        </p:sp>
      </p:grpSp>
      <p:grpSp>
        <p:nvGrpSpPr>
          <p:cNvPr id="19" name="Group 22"/>
          <p:cNvGrpSpPr>
            <a:grpSpLocks/>
          </p:cNvGrpSpPr>
          <p:nvPr/>
        </p:nvGrpSpPr>
        <p:grpSpPr bwMode="auto">
          <a:xfrm>
            <a:off x="4771091" y="4053882"/>
            <a:ext cx="1133213" cy="503122"/>
            <a:chOff x="0" y="0"/>
            <a:chExt cx="1131895" cy="504056"/>
          </a:xfrm>
          <a:effectLst>
            <a:outerShdw blurRad="241300" dist="50800" dir="2700000" algn="tl" rotWithShape="0">
              <a:prstClr val="black">
                <a:alpha val="21000"/>
              </a:prstClr>
            </a:outerShdw>
          </a:effectLst>
        </p:grpSpPr>
        <p:sp>
          <p:nvSpPr>
            <p:cNvPr id="20" name="矩形 46"/>
            <p:cNvSpPr>
              <a:spLocks noChangeArrowheads="1"/>
            </p:cNvSpPr>
            <p:nvPr/>
          </p:nvSpPr>
          <p:spPr bwMode="auto">
            <a:xfrm>
              <a:off x="0" y="0"/>
              <a:ext cx="1080120" cy="504056"/>
            </a:xfrm>
            <a:prstGeom prst="round2SameRect">
              <a:avLst/>
            </a:pr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zh-CN" sz="1707">
                <a:latin typeface="方正粗谭黑简体" panose="02000000000000000000" pitchFamily="2" charset="-122"/>
                <a:ea typeface="方正粗谭黑简体" panose="02000000000000000000" pitchFamily="2" charset="-122"/>
                <a:sym typeface="宋体" pitchFamily="2" charset="-122"/>
              </a:endParaRPr>
            </a:p>
          </p:txBody>
        </p:sp>
        <p:sp>
          <p:nvSpPr>
            <p:cNvPr id="21" name="文本框 47"/>
            <p:cNvSpPr>
              <a:spLocks noChangeArrowheads="1"/>
            </p:cNvSpPr>
            <p:nvPr/>
          </p:nvSpPr>
          <p:spPr bwMode="auto">
            <a:xfrm>
              <a:off x="51775" y="41772"/>
              <a:ext cx="10801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dirty="0">
                  <a:solidFill>
                    <a:schemeClr val="bg1"/>
                  </a:solidFill>
                  <a:latin typeface="方正粗谭黑简体" panose="02000000000000000000" pitchFamily="2" charset="-122"/>
                  <a:ea typeface="方正粗谭黑简体" panose="02000000000000000000" pitchFamily="2" charset="-122"/>
                  <a:sym typeface="方正兰亭细黑_GBK" charset="-122"/>
                </a:rPr>
                <a:t>关键字</a:t>
              </a:r>
            </a:p>
          </p:txBody>
        </p:sp>
      </p:grpSp>
      <p:sp>
        <p:nvSpPr>
          <p:cNvPr id="22" name="矩形 60"/>
          <p:cNvSpPr>
            <a:spLocks noChangeArrowheads="1"/>
          </p:cNvSpPr>
          <p:nvPr/>
        </p:nvSpPr>
        <p:spPr bwMode="auto">
          <a:xfrm>
            <a:off x="3634152" y="4853118"/>
            <a:ext cx="2590748" cy="95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defRPr/>
            </a:pPr>
            <a:r>
              <a:rPr lang="zh-CN" altLang="en-US" sz="1400" dirty="0">
                <a:solidFill>
                  <a:prstClr val="black">
                    <a:lumMod val="75000"/>
                    <a:lumOff val="25000"/>
                  </a:prst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p>
        </p:txBody>
      </p:sp>
      <p:grpSp>
        <p:nvGrpSpPr>
          <p:cNvPr id="23" name="组合 22"/>
          <p:cNvGrpSpPr/>
          <p:nvPr/>
        </p:nvGrpSpPr>
        <p:grpSpPr>
          <a:xfrm>
            <a:off x="3368263" y="2326488"/>
            <a:ext cx="1208099" cy="2197252"/>
            <a:chOff x="3299885" y="1479973"/>
            <a:chExt cx="1208379" cy="2197761"/>
          </a:xfrm>
        </p:grpSpPr>
        <p:grpSp>
          <p:nvGrpSpPr>
            <p:cNvPr id="24" name="Group 21"/>
            <p:cNvGrpSpPr>
              <a:grpSpLocks noChangeAspect="1"/>
            </p:cNvGrpSpPr>
            <p:nvPr/>
          </p:nvGrpSpPr>
          <p:grpSpPr bwMode="auto">
            <a:xfrm>
              <a:off x="3299885" y="1479973"/>
              <a:ext cx="948267" cy="948267"/>
              <a:chOff x="6560455" y="4169941"/>
              <a:chExt cx="359999" cy="359998"/>
            </a:xfrm>
          </p:grpSpPr>
          <p:sp>
            <p:nvSpPr>
              <p:cNvPr id="27" name="Oval 22"/>
              <p:cNvSpPr/>
              <p:nvPr/>
            </p:nvSpPr>
            <p:spPr>
              <a:xfrm>
                <a:off x="6560455" y="4169941"/>
                <a:ext cx="359999" cy="359998"/>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solidFill>
                    <a:srgbClr val="207B72"/>
                  </a:solidFill>
                  <a:latin typeface="Arial" panose="020B0604020202020204" pitchFamily="34" charset="0"/>
                  <a:ea typeface="微软雅黑" panose="020B0503020204020204" pitchFamily="34" charset="-122"/>
                </a:endParaRPr>
              </a:p>
            </p:txBody>
          </p:sp>
          <p:grpSp>
            <p:nvGrpSpPr>
              <p:cNvPr id="28" name="Group 23"/>
              <p:cNvGrpSpPr>
                <a:grpSpLocks noChangeAspect="1"/>
              </p:cNvGrpSpPr>
              <p:nvPr/>
            </p:nvGrpSpPr>
            <p:grpSpPr>
              <a:xfrm>
                <a:off x="6649404" y="4269792"/>
                <a:ext cx="182073" cy="160295"/>
                <a:chOff x="6040049" y="4182118"/>
                <a:chExt cx="521619" cy="459224"/>
              </a:xfrm>
              <a:solidFill>
                <a:schemeClr val="bg1">
                  <a:lumMod val="95000"/>
                </a:schemeClr>
              </a:solidFill>
            </p:grpSpPr>
            <p:sp>
              <p:nvSpPr>
                <p:cNvPr id="29"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a:solidFill>
                      <a:srgbClr val="207B72"/>
                    </a:solidFill>
                  </a:endParaRPr>
                </a:p>
              </p:txBody>
            </p:sp>
            <p:sp>
              <p:nvSpPr>
                <p:cNvPr id="30"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a:solidFill>
                      <a:srgbClr val="207B72"/>
                    </a:solidFill>
                  </a:endParaRPr>
                </a:p>
              </p:txBody>
            </p:sp>
            <p:sp>
              <p:nvSpPr>
                <p:cNvPr id="31"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a:solidFill>
                      <a:srgbClr val="207B72"/>
                    </a:solidFill>
                  </a:endParaRPr>
                </a:p>
              </p:txBody>
            </p:sp>
            <p:sp>
              <p:nvSpPr>
                <p:cNvPr id="32"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a:solidFill>
                      <a:srgbClr val="207B72"/>
                    </a:solidFill>
                  </a:endParaRPr>
                </a:p>
              </p:txBody>
            </p:sp>
            <p:sp>
              <p:nvSpPr>
                <p:cNvPr id="33"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a:solidFill>
                      <a:srgbClr val="207B72"/>
                    </a:solidFill>
                  </a:endParaRPr>
                </a:p>
              </p:txBody>
            </p:sp>
          </p:grpSp>
        </p:grpSp>
        <p:cxnSp>
          <p:nvCxnSpPr>
            <p:cNvPr id="25" name="Elbow Connector 54"/>
            <p:cNvCxnSpPr/>
            <p:nvPr/>
          </p:nvCxnSpPr>
          <p:spPr>
            <a:xfrm rot="5400000" flipV="1">
              <a:off x="3688704" y="2493922"/>
              <a:ext cx="740833" cy="601133"/>
            </a:xfrm>
            <a:prstGeom prst="bentConnector3">
              <a:avLst>
                <a:gd name="adj1" fmla="val 170412"/>
              </a:avLst>
            </a:prstGeom>
            <a:ln w="6350">
              <a:solidFill>
                <a:srgbClr val="207B72"/>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26" name="文本框 78"/>
            <p:cNvSpPr txBox="1"/>
            <p:nvPr/>
          </p:nvSpPr>
          <p:spPr>
            <a:xfrm>
              <a:off x="3614553" y="3092959"/>
              <a:ext cx="893711" cy="584775"/>
            </a:xfrm>
            <a:prstGeom prst="rect">
              <a:avLst/>
            </a:prstGeom>
            <a:noFill/>
          </p:spPr>
          <p:txBody>
            <a:bodyPr wrap="square" rtlCol="0">
              <a:spAutoFit/>
            </a:bodyPr>
            <a:lstStyle/>
            <a:p>
              <a:pPr algn="ctr"/>
              <a:r>
                <a:rPr lang="en-US" altLang="zh-CN" sz="3199" dirty="0">
                  <a:solidFill>
                    <a:srgbClr val="207B72"/>
                  </a:solidFill>
                  <a:latin typeface="Impact" panose="020B0806030902050204" pitchFamily="34" charset="0"/>
                </a:rPr>
                <a:t>02</a:t>
              </a:r>
              <a:endParaRPr lang="zh-CN" altLang="en-US" sz="3199" dirty="0">
                <a:solidFill>
                  <a:srgbClr val="207B72"/>
                </a:solidFill>
                <a:latin typeface="Impact" panose="020B0806030902050204" pitchFamily="34" charset="0"/>
              </a:endParaRPr>
            </a:p>
          </p:txBody>
        </p:sp>
      </p:grpSp>
      <p:grpSp>
        <p:nvGrpSpPr>
          <p:cNvPr id="34" name="Group 22"/>
          <p:cNvGrpSpPr>
            <a:grpSpLocks/>
          </p:cNvGrpSpPr>
          <p:nvPr/>
        </p:nvGrpSpPr>
        <p:grpSpPr bwMode="auto">
          <a:xfrm>
            <a:off x="7361620" y="4013680"/>
            <a:ext cx="1133213" cy="503122"/>
            <a:chOff x="0" y="0"/>
            <a:chExt cx="1131895" cy="504056"/>
          </a:xfrm>
          <a:effectLst>
            <a:outerShdw blurRad="241300" dist="50800" dir="2700000" algn="tl" rotWithShape="0">
              <a:prstClr val="black">
                <a:alpha val="21000"/>
              </a:prstClr>
            </a:outerShdw>
          </a:effectLst>
        </p:grpSpPr>
        <p:sp>
          <p:nvSpPr>
            <p:cNvPr id="35" name="矩形 46"/>
            <p:cNvSpPr>
              <a:spLocks noChangeArrowheads="1"/>
            </p:cNvSpPr>
            <p:nvPr/>
          </p:nvSpPr>
          <p:spPr bwMode="auto">
            <a:xfrm>
              <a:off x="0" y="0"/>
              <a:ext cx="1080120" cy="504056"/>
            </a:xfrm>
            <a:prstGeom prst="round2SameRect">
              <a:avLst/>
            </a:pr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zh-CN" sz="1707">
                <a:latin typeface="方正粗谭黑简体" panose="02000000000000000000" pitchFamily="2" charset="-122"/>
                <a:ea typeface="方正粗谭黑简体" panose="02000000000000000000" pitchFamily="2" charset="-122"/>
                <a:sym typeface="宋体" pitchFamily="2" charset="-122"/>
              </a:endParaRPr>
            </a:p>
          </p:txBody>
        </p:sp>
        <p:sp>
          <p:nvSpPr>
            <p:cNvPr id="36" name="文本框 47"/>
            <p:cNvSpPr>
              <a:spLocks noChangeArrowheads="1"/>
            </p:cNvSpPr>
            <p:nvPr/>
          </p:nvSpPr>
          <p:spPr bwMode="auto">
            <a:xfrm>
              <a:off x="51775" y="41772"/>
              <a:ext cx="10801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dirty="0">
                  <a:solidFill>
                    <a:schemeClr val="bg1"/>
                  </a:solidFill>
                  <a:latin typeface="方正粗谭黑简体" panose="02000000000000000000" pitchFamily="2" charset="-122"/>
                  <a:ea typeface="方正粗谭黑简体" panose="02000000000000000000" pitchFamily="2" charset="-122"/>
                  <a:sym typeface="方正兰亭细黑_GBK" charset="-122"/>
                </a:rPr>
                <a:t>关键字</a:t>
              </a:r>
            </a:p>
          </p:txBody>
        </p:sp>
      </p:grpSp>
      <p:sp>
        <p:nvSpPr>
          <p:cNvPr id="37" name="矩形 60"/>
          <p:cNvSpPr>
            <a:spLocks noChangeArrowheads="1"/>
          </p:cNvSpPr>
          <p:nvPr/>
        </p:nvSpPr>
        <p:spPr bwMode="auto">
          <a:xfrm>
            <a:off x="6224681" y="4812916"/>
            <a:ext cx="2590748" cy="95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defRPr/>
            </a:pPr>
            <a:r>
              <a:rPr lang="zh-CN" altLang="en-US" sz="1400" dirty="0">
                <a:solidFill>
                  <a:prstClr val="black">
                    <a:lumMod val="75000"/>
                    <a:lumOff val="25000"/>
                  </a:prst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p>
        </p:txBody>
      </p:sp>
      <p:grpSp>
        <p:nvGrpSpPr>
          <p:cNvPr id="38" name="组合 37"/>
          <p:cNvGrpSpPr/>
          <p:nvPr/>
        </p:nvGrpSpPr>
        <p:grpSpPr>
          <a:xfrm>
            <a:off x="6048094" y="2345534"/>
            <a:ext cx="1194799" cy="2198103"/>
            <a:chOff x="5980337" y="1499024"/>
            <a:chExt cx="1195076" cy="2198612"/>
          </a:xfrm>
        </p:grpSpPr>
        <p:grpSp>
          <p:nvGrpSpPr>
            <p:cNvPr id="39" name="组合 38"/>
            <p:cNvGrpSpPr/>
            <p:nvPr/>
          </p:nvGrpSpPr>
          <p:grpSpPr>
            <a:xfrm>
              <a:off x="5980337" y="1499024"/>
              <a:ext cx="1067209" cy="1669056"/>
              <a:chOff x="543764" y="2118784"/>
              <a:chExt cx="1067209" cy="1669056"/>
            </a:xfrm>
          </p:grpSpPr>
          <p:grpSp>
            <p:nvGrpSpPr>
              <p:cNvPr id="41" name="Group 15"/>
              <p:cNvGrpSpPr>
                <a:grpSpLocks noChangeAspect="1"/>
              </p:cNvGrpSpPr>
              <p:nvPr/>
            </p:nvGrpSpPr>
            <p:grpSpPr bwMode="auto">
              <a:xfrm>
                <a:off x="543764" y="2118784"/>
                <a:ext cx="948267" cy="948267"/>
                <a:chOff x="6560456" y="2515733"/>
                <a:chExt cx="359999" cy="359998"/>
              </a:xfrm>
            </p:grpSpPr>
            <p:sp>
              <p:nvSpPr>
                <p:cNvPr id="43" name="Oval 16"/>
                <p:cNvSpPr/>
                <p:nvPr/>
              </p:nvSpPr>
              <p:spPr>
                <a:xfrm>
                  <a:off x="6560456" y="2515733"/>
                  <a:ext cx="359999" cy="359998"/>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solidFill>
                      <a:srgbClr val="207B72"/>
                    </a:solidFill>
                    <a:latin typeface="Arial" panose="020B0604020202020204" pitchFamily="34" charset="0"/>
                    <a:ea typeface="微软雅黑" panose="020B0503020204020204" pitchFamily="34" charset="-122"/>
                  </a:endParaRPr>
                </a:p>
              </p:txBody>
            </p:sp>
            <p:grpSp>
              <p:nvGrpSpPr>
                <p:cNvPr id="44" name="Group 17"/>
                <p:cNvGrpSpPr>
                  <a:grpSpLocks noChangeAspect="1"/>
                </p:cNvGrpSpPr>
                <p:nvPr/>
              </p:nvGrpSpPr>
              <p:grpSpPr>
                <a:xfrm>
                  <a:off x="6653303" y="2610240"/>
                  <a:ext cx="174299" cy="177740"/>
                  <a:chOff x="7160655" y="2178006"/>
                  <a:chExt cx="379359" cy="386846"/>
                </a:xfrm>
                <a:solidFill>
                  <a:schemeClr val="bg1">
                    <a:lumMod val="95000"/>
                  </a:schemeClr>
                </a:solidFill>
              </p:grpSpPr>
              <p:sp>
                <p:nvSpPr>
                  <p:cNvPr id="4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a:solidFill>
                        <a:srgbClr val="207B72"/>
                      </a:solidFill>
                    </a:endParaRPr>
                  </a:p>
                </p:txBody>
              </p:sp>
              <p:sp>
                <p:nvSpPr>
                  <p:cNvPr id="4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a:solidFill>
                        <a:srgbClr val="207B72"/>
                      </a:solidFill>
                    </a:endParaRPr>
                  </a:p>
                </p:txBody>
              </p:sp>
              <p:sp>
                <p:nvSpPr>
                  <p:cNvPr id="4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sz="2400">
                      <a:solidFill>
                        <a:srgbClr val="207B72"/>
                      </a:solidFill>
                    </a:endParaRPr>
                  </a:p>
                </p:txBody>
              </p:sp>
            </p:grpSp>
          </p:grpSp>
          <p:cxnSp>
            <p:nvCxnSpPr>
              <p:cNvPr id="42" name="Elbow Connector 52"/>
              <p:cNvCxnSpPr/>
              <p:nvPr/>
            </p:nvCxnSpPr>
            <p:spPr>
              <a:xfrm rot="5400000" flipV="1">
                <a:off x="941048" y="3117915"/>
                <a:ext cx="738717" cy="601133"/>
              </a:xfrm>
              <a:prstGeom prst="bentConnector3">
                <a:avLst>
                  <a:gd name="adj1" fmla="val 170412"/>
                </a:avLst>
              </a:prstGeom>
              <a:ln w="6350">
                <a:solidFill>
                  <a:srgbClr val="207B72"/>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grpSp>
        <p:sp>
          <p:nvSpPr>
            <p:cNvPr id="40" name="文本框 92"/>
            <p:cNvSpPr txBox="1"/>
            <p:nvPr/>
          </p:nvSpPr>
          <p:spPr>
            <a:xfrm>
              <a:off x="6281702" y="3112861"/>
              <a:ext cx="893711" cy="584775"/>
            </a:xfrm>
            <a:prstGeom prst="rect">
              <a:avLst/>
            </a:prstGeom>
            <a:noFill/>
          </p:spPr>
          <p:txBody>
            <a:bodyPr wrap="square" rtlCol="0">
              <a:spAutoFit/>
            </a:bodyPr>
            <a:lstStyle/>
            <a:p>
              <a:pPr algn="ctr"/>
              <a:r>
                <a:rPr lang="en-US" altLang="zh-CN" sz="3199" dirty="0">
                  <a:solidFill>
                    <a:srgbClr val="207B72"/>
                  </a:solidFill>
                  <a:latin typeface="Impact" panose="020B0806030902050204" pitchFamily="34" charset="0"/>
                </a:rPr>
                <a:t>03</a:t>
              </a:r>
              <a:endParaRPr lang="zh-CN" altLang="en-US" sz="3199" dirty="0">
                <a:solidFill>
                  <a:srgbClr val="207B72"/>
                </a:solidFill>
                <a:latin typeface="Impact" panose="020B0806030902050204" pitchFamily="34" charset="0"/>
              </a:endParaRPr>
            </a:p>
          </p:txBody>
        </p:sp>
      </p:grpSp>
      <p:grpSp>
        <p:nvGrpSpPr>
          <p:cNvPr id="48" name="Group 22"/>
          <p:cNvGrpSpPr>
            <a:grpSpLocks/>
          </p:cNvGrpSpPr>
          <p:nvPr/>
        </p:nvGrpSpPr>
        <p:grpSpPr bwMode="auto">
          <a:xfrm>
            <a:off x="10087111" y="3975394"/>
            <a:ext cx="1133213" cy="503122"/>
            <a:chOff x="0" y="0"/>
            <a:chExt cx="1131895" cy="504056"/>
          </a:xfrm>
          <a:effectLst>
            <a:outerShdw blurRad="241300" dist="50800" dir="2700000" algn="tl" rotWithShape="0">
              <a:prstClr val="black">
                <a:alpha val="21000"/>
              </a:prstClr>
            </a:outerShdw>
          </a:effectLst>
        </p:grpSpPr>
        <p:sp>
          <p:nvSpPr>
            <p:cNvPr id="49" name="矩形 46"/>
            <p:cNvSpPr>
              <a:spLocks noChangeArrowheads="1"/>
            </p:cNvSpPr>
            <p:nvPr/>
          </p:nvSpPr>
          <p:spPr bwMode="auto">
            <a:xfrm>
              <a:off x="0" y="0"/>
              <a:ext cx="1080120" cy="504056"/>
            </a:xfrm>
            <a:prstGeom prst="round2SameRect">
              <a:avLst/>
            </a:pr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zh-CN" sz="1707">
                <a:latin typeface="方正粗谭黑简体" panose="02000000000000000000" pitchFamily="2" charset="-122"/>
                <a:ea typeface="方正粗谭黑简体" panose="02000000000000000000" pitchFamily="2" charset="-122"/>
                <a:sym typeface="宋体" pitchFamily="2" charset="-122"/>
              </a:endParaRPr>
            </a:p>
          </p:txBody>
        </p:sp>
        <p:sp>
          <p:nvSpPr>
            <p:cNvPr id="50" name="文本框 47"/>
            <p:cNvSpPr>
              <a:spLocks noChangeArrowheads="1"/>
            </p:cNvSpPr>
            <p:nvPr/>
          </p:nvSpPr>
          <p:spPr bwMode="auto">
            <a:xfrm>
              <a:off x="51775" y="41772"/>
              <a:ext cx="10801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dirty="0">
                  <a:solidFill>
                    <a:schemeClr val="bg1"/>
                  </a:solidFill>
                  <a:latin typeface="方正粗谭黑简体" panose="02000000000000000000" pitchFamily="2" charset="-122"/>
                  <a:ea typeface="方正粗谭黑简体" panose="02000000000000000000" pitchFamily="2" charset="-122"/>
                  <a:sym typeface="方正兰亭细黑_GBK" charset="-122"/>
                </a:rPr>
                <a:t>关键字</a:t>
              </a:r>
            </a:p>
          </p:txBody>
        </p:sp>
      </p:grpSp>
      <p:sp>
        <p:nvSpPr>
          <p:cNvPr id="51" name="矩形 60"/>
          <p:cNvSpPr>
            <a:spLocks noChangeArrowheads="1"/>
          </p:cNvSpPr>
          <p:nvPr/>
        </p:nvSpPr>
        <p:spPr bwMode="auto">
          <a:xfrm>
            <a:off x="8950172" y="4774630"/>
            <a:ext cx="2590748" cy="95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defRPr/>
            </a:pPr>
            <a:r>
              <a:rPr lang="zh-CN" altLang="en-US" sz="1400" dirty="0">
                <a:solidFill>
                  <a:prstClr val="black">
                    <a:lumMod val="75000"/>
                    <a:lumOff val="25000"/>
                  </a:prst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p>
        </p:txBody>
      </p:sp>
      <p:grpSp>
        <p:nvGrpSpPr>
          <p:cNvPr id="52" name="组合 51"/>
          <p:cNvGrpSpPr/>
          <p:nvPr/>
        </p:nvGrpSpPr>
        <p:grpSpPr>
          <a:xfrm>
            <a:off x="8775297" y="2345534"/>
            <a:ext cx="1214450" cy="2178206"/>
            <a:chOff x="8708171" y="1499024"/>
            <a:chExt cx="1214731" cy="2178710"/>
          </a:xfrm>
        </p:grpSpPr>
        <p:grpSp>
          <p:nvGrpSpPr>
            <p:cNvPr id="53" name="Group 42"/>
            <p:cNvGrpSpPr>
              <a:grpSpLocks noChangeAspect="1"/>
            </p:cNvGrpSpPr>
            <p:nvPr/>
          </p:nvGrpSpPr>
          <p:grpSpPr bwMode="auto">
            <a:xfrm>
              <a:off x="8708171" y="1499024"/>
              <a:ext cx="948267" cy="948267"/>
              <a:chOff x="6560454" y="4997045"/>
              <a:chExt cx="359999" cy="359998"/>
            </a:xfrm>
          </p:grpSpPr>
          <p:sp>
            <p:nvSpPr>
              <p:cNvPr id="56" name="Oval 43"/>
              <p:cNvSpPr/>
              <p:nvPr/>
            </p:nvSpPr>
            <p:spPr>
              <a:xfrm>
                <a:off x="6560454" y="4997045"/>
                <a:ext cx="359999" cy="359998"/>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solidFill>
                    <a:srgbClr val="207B72"/>
                  </a:solidFill>
                  <a:latin typeface="Arial" panose="020B0604020202020204" pitchFamily="34" charset="0"/>
                  <a:ea typeface="微软雅黑" panose="020B0503020204020204" pitchFamily="34" charset="-122"/>
                </a:endParaRPr>
              </a:p>
            </p:txBody>
          </p:sp>
          <p:sp>
            <p:nvSpPr>
              <p:cNvPr id="57" name="Freeform 16"/>
              <p:cNvSpPr>
                <a:spLocks noChangeAspect="1" noEditPoints="1"/>
              </p:cNvSpPr>
              <p:nvPr/>
            </p:nvSpPr>
            <p:spPr bwMode="auto">
              <a:xfrm>
                <a:off x="6643957" y="5058288"/>
                <a:ext cx="179924" cy="208483"/>
              </a:xfrm>
              <a:custGeom>
                <a:avLst/>
                <a:gdLst>
                  <a:gd name="T0" fmla="*/ 131007 w 320"/>
                  <a:gd name="T1" fmla="*/ 77549 h 371"/>
                  <a:gd name="T2" fmla="*/ 146751 w 320"/>
                  <a:gd name="T3" fmla="*/ 6743 h 371"/>
                  <a:gd name="T4" fmla="*/ 94460 w 320"/>
                  <a:gd name="T5" fmla="*/ 58443 h 371"/>
                  <a:gd name="T6" fmla="*/ 44981 w 320"/>
                  <a:gd name="T7" fmla="*/ 102275 h 371"/>
                  <a:gd name="T8" fmla="*/ 44981 w 320"/>
                  <a:gd name="T9" fmla="*/ 179262 h 371"/>
                  <a:gd name="T10" fmla="*/ 142252 w 320"/>
                  <a:gd name="T11" fmla="*/ 208483 h 371"/>
                  <a:gd name="T12" fmla="*/ 179924 w 320"/>
                  <a:gd name="T13" fmla="*/ 96655 h 371"/>
                  <a:gd name="T14" fmla="*/ 131007 w 320"/>
                  <a:gd name="T15" fmla="*/ 77549 h 371"/>
                  <a:gd name="T16" fmla="*/ 33736 w 320"/>
                  <a:gd name="T17" fmla="*/ 78673 h 371"/>
                  <a:gd name="T18" fmla="*/ 0 w 320"/>
                  <a:gd name="T19" fmla="*/ 113514 h 371"/>
                  <a:gd name="T20" fmla="*/ 0 w 320"/>
                  <a:gd name="T21" fmla="*/ 168023 h 371"/>
                  <a:gd name="T22" fmla="*/ 33736 w 320"/>
                  <a:gd name="T23" fmla="*/ 202302 h 371"/>
                  <a:gd name="T24" fmla="*/ 22491 w 320"/>
                  <a:gd name="T25" fmla="*/ 177014 h 371"/>
                  <a:gd name="T26" fmla="*/ 22491 w 320"/>
                  <a:gd name="T27" fmla="*/ 105084 h 371"/>
                  <a:gd name="T28" fmla="*/ 33736 w 320"/>
                  <a:gd name="T29" fmla="*/ 78673 h 37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400">
                  <a:solidFill>
                    <a:srgbClr val="207B72"/>
                  </a:solidFill>
                </a:endParaRPr>
              </a:p>
            </p:txBody>
          </p:sp>
        </p:grpSp>
        <p:cxnSp>
          <p:nvCxnSpPr>
            <p:cNvPr id="54" name="Elbow Connector 55"/>
            <p:cNvCxnSpPr/>
            <p:nvPr/>
          </p:nvCxnSpPr>
          <p:spPr>
            <a:xfrm rot="5400000" flipV="1">
              <a:off x="9090639" y="2487571"/>
              <a:ext cx="738716" cy="601133"/>
            </a:xfrm>
            <a:prstGeom prst="bentConnector3">
              <a:avLst>
                <a:gd name="adj1" fmla="val 170412"/>
              </a:avLst>
            </a:prstGeom>
            <a:ln w="6350">
              <a:solidFill>
                <a:srgbClr val="207B72"/>
              </a:solidFill>
              <a:prstDash val="solid"/>
              <a:headEnd type="none" w="lg" len="lg"/>
              <a:tailEnd type="oval" w="lg" len="lg"/>
            </a:ln>
          </p:spPr>
          <p:style>
            <a:lnRef idx="1">
              <a:schemeClr val="accent1"/>
            </a:lnRef>
            <a:fillRef idx="0">
              <a:schemeClr val="accent1"/>
            </a:fillRef>
            <a:effectRef idx="0">
              <a:schemeClr val="accent1"/>
            </a:effectRef>
            <a:fontRef idx="minor">
              <a:schemeClr val="tx1"/>
            </a:fontRef>
          </p:style>
        </p:cxnSp>
        <p:sp>
          <p:nvSpPr>
            <p:cNvPr id="55" name="文本框 107"/>
            <p:cNvSpPr txBox="1"/>
            <p:nvPr/>
          </p:nvSpPr>
          <p:spPr>
            <a:xfrm>
              <a:off x="9029191" y="3092959"/>
              <a:ext cx="893711" cy="584775"/>
            </a:xfrm>
            <a:prstGeom prst="rect">
              <a:avLst/>
            </a:prstGeom>
            <a:noFill/>
          </p:spPr>
          <p:txBody>
            <a:bodyPr wrap="square" rtlCol="0">
              <a:spAutoFit/>
            </a:bodyPr>
            <a:lstStyle/>
            <a:p>
              <a:pPr algn="ctr"/>
              <a:r>
                <a:rPr lang="en-US" altLang="zh-CN" sz="3199" dirty="0">
                  <a:solidFill>
                    <a:srgbClr val="207B72"/>
                  </a:solidFill>
                  <a:latin typeface="Impact" panose="020B0806030902050204" pitchFamily="34" charset="0"/>
                </a:rPr>
                <a:t>04</a:t>
              </a:r>
              <a:endParaRPr lang="zh-CN" altLang="en-US" sz="3199" dirty="0">
                <a:solidFill>
                  <a:srgbClr val="207B72"/>
                </a:solidFill>
                <a:latin typeface="Impact" panose="020B0806030902050204" pitchFamily="34" charset="0"/>
              </a:endParaRPr>
            </a:p>
          </p:txBody>
        </p:sp>
      </p:grpSp>
    </p:spTree>
    <p:extLst>
      <p:ext uri="{BB962C8B-B14F-4D97-AF65-F5344CB8AC3E}">
        <p14:creationId xmlns:p14="http://schemas.microsoft.com/office/powerpoint/2010/main" val="148638697"/>
      </p:ext>
    </p:extLst>
  </p:cSld>
  <p:clrMapOvr>
    <a:masterClrMapping/>
  </p:clrMapOvr>
  <mc:AlternateContent xmlns:mc="http://schemas.openxmlformats.org/markup-compatibility/2006" xmlns:p14="http://schemas.microsoft.com/office/powerpoint/2010/main">
    <mc:Choice Requires="p14">
      <p:transition spd="slow" p14:dur="1500" advClick="0" advTm="14855">
        <p:random/>
      </p:transition>
    </mc:Choice>
    <mc:Fallback xmlns="">
      <p:transition spd="slow" advClick="0" advTm="14855">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22" presetClass="entr" presetSubtype="1"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childTnLst>
                          </p:cTn>
                        </p:par>
                        <p:par>
                          <p:cTn id="25" fill="hold">
                            <p:stCondLst>
                              <p:cond delay="1850"/>
                            </p:stCondLst>
                            <p:childTnLst>
                              <p:par>
                                <p:cTn id="26" presetID="22" presetClass="entr" presetSubtype="8"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350"/>
                            </p:stCondLst>
                            <p:childTnLst>
                              <p:par>
                                <p:cTn id="30" presetID="22" presetClass="entr" presetSubtype="8" fill="hold" grpId="0" nodeType="after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Effect transition="in" filter="wipe(left)">
                                      <p:cBhvr>
                                        <p:cTn id="32" dur="250"/>
                                        <p:tgtEl>
                                          <p:spTgt spid="11"/>
                                        </p:tgtEl>
                                      </p:cBhvr>
                                    </p:animEffect>
                                  </p:childTnLst>
                                </p:cTn>
                              </p:par>
                            </p:childTnLst>
                          </p:cTn>
                        </p:par>
                        <p:par>
                          <p:cTn id="33" fill="hold">
                            <p:stCondLst>
                              <p:cond delay="3700"/>
                            </p:stCondLst>
                            <p:childTnLst>
                              <p:par>
                                <p:cTn id="34" presetID="22" presetClass="entr" presetSubtype="1"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up)">
                                      <p:cBhvr>
                                        <p:cTn id="36" dur="500"/>
                                        <p:tgtEl>
                                          <p:spTgt spid="23"/>
                                        </p:tgtEl>
                                      </p:cBhvr>
                                    </p:animEffect>
                                  </p:childTnLst>
                                </p:cTn>
                              </p:par>
                            </p:childTnLst>
                          </p:cTn>
                        </p:par>
                        <p:par>
                          <p:cTn id="37" fill="hold">
                            <p:stCondLst>
                              <p:cond delay="4200"/>
                            </p:stCondLst>
                            <p:childTnLst>
                              <p:par>
                                <p:cTn id="38" presetID="22" presetClass="entr" presetSubtype="8"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childTnLst>
                          </p:cTn>
                        </p:par>
                        <p:par>
                          <p:cTn id="41" fill="hold">
                            <p:stCondLst>
                              <p:cond delay="4700"/>
                            </p:stCondLst>
                            <p:childTnLst>
                              <p:par>
                                <p:cTn id="42" presetID="22" presetClass="entr" presetSubtype="8" fill="hold" grpId="0" nodeType="afterEffect">
                                  <p:stCondLst>
                                    <p:cond delay="0"/>
                                  </p:stCondLst>
                                  <p:iterate type="lt">
                                    <p:tmPct val="10000"/>
                                  </p:iterate>
                                  <p:childTnLst>
                                    <p:set>
                                      <p:cBhvr>
                                        <p:cTn id="43" dur="1" fill="hold">
                                          <p:stCondLst>
                                            <p:cond delay="0"/>
                                          </p:stCondLst>
                                        </p:cTn>
                                        <p:tgtEl>
                                          <p:spTgt spid="22"/>
                                        </p:tgtEl>
                                        <p:attrNameLst>
                                          <p:attrName>style.visibility</p:attrName>
                                        </p:attrNameLst>
                                      </p:cBhvr>
                                      <p:to>
                                        <p:strVal val="visible"/>
                                      </p:to>
                                    </p:set>
                                    <p:animEffect transition="in" filter="wipe(left)">
                                      <p:cBhvr>
                                        <p:cTn id="44" dur="250"/>
                                        <p:tgtEl>
                                          <p:spTgt spid="22"/>
                                        </p:tgtEl>
                                      </p:cBhvr>
                                    </p:animEffect>
                                  </p:childTnLst>
                                </p:cTn>
                              </p:par>
                            </p:childTnLst>
                          </p:cTn>
                        </p:par>
                        <p:par>
                          <p:cTn id="45" fill="hold">
                            <p:stCondLst>
                              <p:cond delay="6050"/>
                            </p:stCondLst>
                            <p:childTnLst>
                              <p:par>
                                <p:cTn id="46" presetID="22" presetClass="entr" presetSubtype="1" fill="hold"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wipe(up)">
                                      <p:cBhvr>
                                        <p:cTn id="48" dur="500"/>
                                        <p:tgtEl>
                                          <p:spTgt spid="38"/>
                                        </p:tgtEl>
                                      </p:cBhvr>
                                    </p:animEffect>
                                  </p:childTnLst>
                                </p:cTn>
                              </p:par>
                            </p:childTnLst>
                          </p:cTn>
                        </p:par>
                        <p:par>
                          <p:cTn id="49" fill="hold">
                            <p:stCondLst>
                              <p:cond delay="6550"/>
                            </p:stCondLst>
                            <p:childTnLst>
                              <p:par>
                                <p:cTn id="50" presetID="22" presetClass="entr" presetSubtype="8"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500"/>
                                        <p:tgtEl>
                                          <p:spTgt spid="34"/>
                                        </p:tgtEl>
                                      </p:cBhvr>
                                    </p:animEffect>
                                  </p:childTnLst>
                                </p:cTn>
                              </p:par>
                            </p:childTnLst>
                          </p:cTn>
                        </p:par>
                        <p:par>
                          <p:cTn id="53" fill="hold">
                            <p:stCondLst>
                              <p:cond delay="7050"/>
                            </p:stCondLst>
                            <p:childTnLst>
                              <p:par>
                                <p:cTn id="54" presetID="22" presetClass="entr" presetSubtype="8" fill="hold" grpId="0" nodeType="afterEffect">
                                  <p:stCondLst>
                                    <p:cond delay="0"/>
                                  </p:stCondLst>
                                  <p:iterate type="lt">
                                    <p:tmPct val="1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250"/>
                                        <p:tgtEl>
                                          <p:spTgt spid="37"/>
                                        </p:tgtEl>
                                      </p:cBhvr>
                                    </p:animEffect>
                                  </p:childTnLst>
                                </p:cTn>
                              </p:par>
                            </p:childTnLst>
                          </p:cTn>
                        </p:par>
                        <p:par>
                          <p:cTn id="57" fill="hold">
                            <p:stCondLst>
                              <p:cond delay="8400"/>
                            </p:stCondLst>
                            <p:childTnLst>
                              <p:par>
                                <p:cTn id="58" presetID="22" presetClass="entr" presetSubtype="1" fill="hold" nodeType="after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wipe(up)">
                                      <p:cBhvr>
                                        <p:cTn id="60" dur="500"/>
                                        <p:tgtEl>
                                          <p:spTgt spid="52"/>
                                        </p:tgtEl>
                                      </p:cBhvr>
                                    </p:animEffect>
                                  </p:childTnLst>
                                </p:cTn>
                              </p:par>
                            </p:childTnLst>
                          </p:cTn>
                        </p:par>
                        <p:par>
                          <p:cTn id="61" fill="hold">
                            <p:stCondLst>
                              <p:cond delay="8900"/>
                            </p:stCondLst>
                            <p:childTnLst>
                              <p:par>
                                <p:cTn id="62" presetID="22" presetClass="entr" presetSubtype="8" fill="hold"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wipe(left)">
                                      <p:cBhvr>
                                        <p:cTn id="64" dur="500"/>
                                        <p:tgtEl>
                                          <p:spTgt spid="48"/>
                                        </p:tgtEl>
                                      </p:cBhvr>
                                    </p:animEffect>
                                  </p:childTnLst>
                                </p:cTn>
                              </p:par>
                            </p:childTnLst>
                          </p:cTn>
                        </p:par>
                        <p:par>
                          <p:cTn id="65" fill="hold">
                            <p:stCondLst>
                              <p:cond delay="9400"/>
                            </p:stCondLst>
                            <p:childTnLst>
                              <p:par>
                                <p:cTn id="66" presetID="22" presetClass="entr" presetSubtype="8" fill="hold" grpId="0" nodeType="afterEffect">
                                  <p:stCondLst>
                                    <p:cond delay="0"/>
                                  </p:stCondLst>
                                  <p:iterate type="lt">
                                    <p:tmPct val="10000"/>
                                  </p:iterate>
                                  <p:childTnLst>
                                    <p:set>
                                      <p:cBhvr>
                                        <p:cTn id="67" dur="1" fill="hold">
                                          <p:stCondLst>
                                            <p:cond delay="0"/>
                                          </p:stCondLst>
                                        </p:cTn>
                                        <p:tgtEl>
                                          <p:spTgt spid="51"/>
                                        </p:tgtEl>
                                        <p:attrNameLst>
                                          <p:attrName>style.visibility</p:attrName>
                                        </p:attrNameLst>
                                      </p:cBhvr>
                                      <p:to>
                                        <p:strVal val="visible"/>
                                      </p:to>
                                    </p:set>
                                    <p:animEffect transition="in" filter="wipe(left)">
                                      <p:cBhvr>
                                        <p:cTn id="68"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22" grpId="0"/>
      <p:bldP spid="37" grpId="0"/>
      <p:bldP spid="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02</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grpSp>
        <p:nvGrpSpPr>
          <p:cNvPr id="8" name="组合 7"/>
          <p:cNvGrpSpPr/>
          <p:nvPr/>
        </p:nvGrpSpPr>
        <p:grpSpPr>
          <a:xfrm>
            <a:off x="8509000" y="3031502"/>
            <a:ext cx="1192213" cy="1725613"/>
            <a:chOff x="8509000" y="3114675"/>
            <a:chExt cx="1192213" cy="1725613"/>
          </a:xfrm>
        </p:grpSpPr>
        <p:sp>
          <p:nvSpPr>
            <p:cNvPr id="9" name="a"/>
            <p:cNvSpPr>
              <a:spLocks/>
            </p:cNvSpPr>
            <p:nvPr/>
          </p:nvSpPr>
          <p:spPr bwMode="auto">
            <a:xfrm>
              <a:off x="8509000" y="3114675"/>
              <a:ext cx="1192213" cy="1725613"/>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10" name="21"/>
            <p:cNvSpPr>
              <a:spLocks/>
            </p:cNvSpPr>
            <p:nvPr/>
          </p:nvSpPr>
          <p:spPr bwMode="auto">
            <a:xfrm>
              <a:off x="9383713" y="3748088"/>
              <a:ext cx="317500" cy="460375"/>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rgbClr val="003A6C"/>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p>
          </p:txBody>
        </p:sp>
      </p:grpSp>
      <p:grpSp>
        <p:nvGrpSpPr>
          <p:cNvPr id="11" name="组合 10"/>
          <p:cNvGrpSpPr/>
          <p:nvPr/>
        </p:nvGrpSpPr>
        <p:grpSpPr>
          <a:xfrm>
            <a:off x="2506663" y="3031502"/>
            <a:ext cx="1722437" cy="1725613"/>
            <a:chOff x="2506663" y="3114675"/>
            <a:chExt cx="1722437" cy="1725613"/>
          </a:xfrm>
        </p:grpSpPr>
        <p:sp>
          <p:nvSpPr>
            <p:cNvPr id="12" name="d"/>
            <p:cNvSpPr>
              <a:spLocks/>
            </p:cNvSpPr>
            <p:nvPr/>
          </p:nvSpPr>
          <p:spPr bwMode="auto">
            <a:xfrm>
              <a:off x="2506663" y="3114675"/>
              <a:ext cx="1722437" cy="172561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grpSp>
          <p:nvGrpSpPr>
            <p:cNvPr id="13" name="11"/>
            <p:cNvGrpSpPr/>
            <p:nvPr/>
          </p:nvGrpSpPr>
          <p:grpSpPr>
            <a:xfrm>
              <a:off x="3150304" y="3792003"/>
              <a:ext cx="435507" cy="416511"/>
              <a:chOff x="1004888" y="993775"/>
              <a:chExt cx="2438400" cy="2332038"/>
            </a:xfrm>
            <a:solidFill>
              <a:schemeClr val="bg1"/>
            </a:solidFill>
          </p:grpSpPr>
          <p:sp>
            <p:nvSpPr>
              <p:cNvPr id="14"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000">
                  <a:solidFill>
                    <a:schemeClr val="bg1"/>
                  </a:solidFill>
                </a:endParaRPr>
              </a:p>
            </p:txBody>
          </p:sp>
          <p:sp>
            <p:nvSpPr>
              <p:cNvPr id="15" name="任意多边形 46"/>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2000">
                  <a:solidFill>
                    <a:schemeClr val="bg1"/>
                  </a:solidFill>
                </a:endParaRPr>
              </a:p>
            </p:txBody>
          </p:sp>
        </p:grpSp>
      </p:grpSp>
      <p:grpSp>
        <p:nvGrpSpPr>
          <p:cNvPr id="16" name="组合 15"/>
          <p:cNvGrpSpPr/>
          <p:nvPr/>
        </p:nvGrpSpPr>
        <p:grpSpPr>
          <a:xfrm>
            <a:off x="7015163" y="3031502"/>
            <a:ext cx="1724025" cy="1725613"/>
            <a:chOff x="7015163" y="3114675"/>
            <a:chExt cx="1724025" cy="1725613"/>
          </a:xfrm>
        </p:grpSpPr>
        <p:sp>
          <p:nvSpPr>
            <p:cNvPr id="17" name="b"/>
            <p:cNvSpPr>
              <a:spLocks/>
            </p:cNvSpPr>
            <p:nvPr/>
          </p:nvSpPr>
          <p:spPr bwMode="auto">
            <a:xfrm>
              <a:off x="7015163" y="3114675"/>
              <a:ext cx="1724025" cy="172561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grpSp>
          <p:nvGrpSpPr>
            <p:cNvPr id="18" name="121"/>
            <p:cNvGrpSpPr/>
            <p:nvPr/>
          </p:nvGrpSpPr>
          <p:grpSpPr>
            <a:xfrm>
              <a:off x="7604455" y="3807071"/>
              <a:ext cx="582225" cy="442378"/>
              <a:chOff x="4268086" y="4221191"/>
              <a:chExt cx="509646" cy="387231"/>
            </a:xfrm>
            <a:solidFill>
              <a:schemeClr val="bg1"/>
            </a:solidFill>
          </p:grpSpPr>
          <p:sp>
            <p:nvSpPr>
              <p:cNvPr id="19"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000">
                  <a:solidFill>
                    <a:schemeClr val="bg1"/>
                  </a:solidFill>
                </a:endParaRPr>
              </a:p>
            </p:txBody>
          </p:sp>
          <p:sp>
            <p:nvSpPr>
              <p:cNvPr id="20"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2000">
                  <a:solidFill>
                    <a:schemeClr val="bg1"/>
                  </a:solidFill>
                </a:endParaRPr>
              </a:p>
            </p:txBody>
          </p:sp>
        </p:grpSp>
      </p:grpSp>
      <p:grpSp>
        <p:nvGrpSpPr>
          <p:cNvPr id="21" name="组合 20"/>
          <p:cNvGrpSpPr/>
          <p:nvPr/>
        </p:nvGrpSpPr>
        <p:grpSpPr>
          <a:xfrm>
            <a:off x="5511800" y="3031502"/>
            <a:ext cx="1724025" cy="1725613"/>
            <a:chOff x="5511800" y="3114675"/>
            <a:chExt cx="1724025" cy="1725613"/>
          </a:xfrm>
        </p:grpSpPr>
        <p:sp>
          <p:nvSpPr>
            <p:cNvPr id="22" name="c"/>
            <p:cNvSpPr>
              <a:spLocks/>
            </p:cNvSpPr>
            <p:nvPr/>
          </p:nvSpPr>
          <p:spPr bwMode="auto">
            <a:xfrm>
              <a:off x="5511800" y="3114675"/>
              <a:ext cx="1724025" cy="172561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grpSp>
          <p:nvGrpSpPr>
            <p:cNvPr id="23" name="121"/>
            <p:cNvGrpSpPr/>
            <p:nvPr/>
          </p:nvGrpSpPr>
          <p:grpSpPr>
            <a:xfrm>
              <a:off x="6137173" y="3708686"/>
              <a:ext cx="378161" cy="483623"/>
              <a:chOff x="1605186" y="572440"/>
              <a:chExt cx="563562" cy="720725"/>
            </a:xfrm>
            <a:solidFill>
              <a:schemeClr val="bg1"/>
            </a:solidFill>
          </p:grpSpPr>
          <p:sp>
            <p:nvSpPr>
              <p:cNvPr id="24"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chemeClr val="bg1"/>
                  </a:solidFill>
                </a:endParaRPr>
              </a:p>
            </p:txBody>
          </p:sp>
          <p:sp>
            <p:nvSpPr>
              <p:cNvPr id="25"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chemeClr val="bg1"/>
                  </a:solidFill>
                </a:endParaRPr>
              </a:p>
            </p:txBody>
          </p:sp>
          <p:sp>
            <p:nvSpPr>
              <p:cNvPr id="26"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chemeClr val="bg1"/>
                  </a:solidFill>
                </a:endParaRPr>
              </a:p>
            </p:txBody>
          </p:sp>
        </p:grpSp>
      </p:grpSp>
      <p:grpSp>
        <p:nvGrpSpPr>
          <p:cNvPr id="27" name="组合 26"/>
          <p:cNvGrpSpPr/>
          <p:nvPr/>
        </p:nvGrpSpPr>
        <p:grpSpPr>
          <a:xfrm>
            <a:off x="4010025" y="3031502"/>
            <a:ext cx="1722438" cy="1725613"/>
            <a:chOff x="4010025" y="3114675"/>
            <a:chExt cx="1722438" cy="1725613"/>
          </a:xfrm>
        </p:grpSpPr>
        <p:sp>
          <p:nvSpPr>
            <p:cNvPr id="28" name="a"/>
            <p:cNvSpPr>
              <a:spLocks/>
            </p:cNvSpPr>
            <p:nvPr/>
          </p:nvSpPr>
          <p:spPr bwMode="auto">
            <a:xfrm>
              <a:off x="4010025" y="3114675"/>
              <a:ext cx="1722438" cy="1725613"/>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grpSp>
          <p:nvGrpSpPr>
            <p:cNvPr id="29" name="23"/>
            <p:cNvGrpSpPr>
              <a:grpSpLocks noChangeAspect="1"/>
            </p:cNvGrpSpPr>
            <p:nvPr/>
          </p:nvGrpSpPr>
          <p:grpSpPr>
            <a:xfrm>
              <a:off x="4655107" y="3743807"/>
              <a:ext cx="417861" cy="467307"/>
              <a:chOff x="5999255" y="3275006"/>
              <a:chExt cx="402656" cy="450303"/>
            </a:xfrm>
            <a:solidFill>
              <a:schemeClr val="bg1"/>
            </a:solidFill>
            <a:effectLst/>
          </p:grpSpPr>
          <p:sp>
            <p:nvSpPr>
              <p:cNvPr id="30"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chemeClr val="bg1"/>
                  </a:solidFill>
                </a:endParaRPr>
              </a:p>
            </p:txBody>
          </p:sp>
          <p:sp>
            <p:nvSpPr>
              <p:cNvPr id="31"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chemeClr val="bg1"/>
                  </a:solidFill>
                </a:endParaRPr>
              </a:p>
            </p:txBody>
          </p:sp>
          <p:sp>
            <p:nvSpPr>
              <p:cNvPr id="32"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chemeClr val="bg1"/>
                  </a:solidFill>
                </a:endParaRPr>
              </a:p>
            </p:txBody>
          </p:sp>
          <p:sp>
            <p:nvSpPr>
              <p:cNvPr id="33"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chemeClr val="bg1"/>
                  </a:solidFill>
                </a:endParaRPr>
              </a:p>
            </p:txBody>
          </p:sp>
          <p:sp>
            <p:nvSpPr>
              <p:cNvPr id="34"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solidFill>
                    <a:schemeClr val="bg1"/>
                  </a:solidFill>
                </a:endParaRPr>
              </a:p>
            </p:txBody>
          </p:sp>
        </p:grpSp>
      </p:grpSp>
      <p:sp>
        <p:nvSpPr>
          <p:cNvPr id="35" name="12"/>
          <p:cNvSpPr/>
          <p:nvPr/>
        </p:nvSpPr>
        <p:spPr>
          <a:xfrm rot="5400000">
            <a:off x="2873375" y="2753690"/>
            <a:ext cx="727075" cy="41275"/>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rgbClr val="207B72"/>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36" name="1"/>
          <p:cNvSpPr/>
          <p:nvPr/>
        </p:nvSpPr>
        <p:spPr>
          <a:xfrm rot="5400000">
            <a:off x="7370763" y="4988890"/>
            <a:ext cx="727075" cy="41275"/>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rgbClr val="207B72"/>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37" name="7"/>
          <p:cNvSpPr/>
          <p:nvPr/>
        </p:nvSpPr>
        <p:spPr>
          <a:xfrm rot="5400000">
            <a:off x="4361656" y="4989684"/>
            <a:ext cx="727075" cy="39688"/>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rgbClr val="207B72"/>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sp>
        <p:nvSpPr>
          <p:cNvPr id="38" name="4"/>
          <p:cNvSpPr/>
          <p:nvPr/>
        </p:nvSpPr>
        <p:spPr>
          <a:xfrm rot="5400000">
            <a:off x="5807869" y="2754484"/>
            <a:ext cx="727075" cy="39687"/>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rgbClr val="207B72"/>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nvGrpSpPr>
          <p:cNvPr id="39" name="组合 38"/>
          <p:cNvGrpSpPr/>
          <p:nvPr/>
        </p:nvGrpSpPr>
        <p:grpSpPr>
          <a:xfrm>
            <a:off x="2125786" y="1007265"/>
            <a:ext cx="2368294" cy="1292943"/>
            <a:chOff x="6240027" y="1402594"/>
            <a:chExt cx="2368294" cy="1292943"/>
          </a:xfrm>
        </p:grpSpPr>
        <p:sp>
          <p:nvSpPr>
            <p:cNvPr id="40" name="矩形 18"/>
            <p:cNvSpPr>
              <a:spLocks noChangeArrowheads="1"/>
            </p:cNvSpPr>
            <p:nvPr/>
          </p:nvSpPr>
          <p:spPr bwMode="auto">
            <a:xfrm>
              <a:off x="6639343" y="1402594"/>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41" name="矩形 40"/>
            <p:cNvSpPr/>
            <p:nvPr/>
          </p:nvSpPr>
          <p:spPr bwMode="auto">
            <a:xfrm>
              <a:off x="6240027" y="1762974"/>
              <a:ext cx="2368294" cy="932563"/>
            </a:xfrm>
            <a:prstGeom prst="rect">
              <a:avLst/>
            </a:prstGeom>
          </p:spPr>
          <p:txBody>
            <a:bodyPr wrap="square">
              <a:spAutoFit/>
            </a:bodyPr>
            <a:lstStyle/>
            <a:p>
              <a:pPr algn="ct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grpSp>
        <p:nvGrpSpPr>
          <p:cNvPr id="42" name="组合 41"/>
          <p:cNvGrpSpPr/>
          <p:nvPr/>
        </p:nvGrpSpPr>
        <p:grpSpPr>
          <a:xfrm>
            <a:off x="3619613" y="5476751"/>
            <a:ext cx="2368294" cy="1292943"/>
            <a:chOff x="6240027" y="1402594"/>
            <a:chExt cx="2368294" cy="1292943"/>
          </a:xfrm>
        </p:grpSpPr>
        <p:sp>
          <p:nvSpPr>
            <p:cNvPr id="43" name="矩形 18"/>
            <p:cNvSpPr>
              <a:spLocks noChangeArrowheads="1"/>
            </p:cNvSpPr>
            <p:nvPr/>
          </p:nvSpPr>
          <p:spPr bwMode="auto">
            <a:xfrm>
              <a:off x="6639343" y="1402594"/>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44" name="矩形 43"/>
            <p:cNvSpPr/>
            <p:nvPr/>
          </p:nvSpPr>
          <p:spPr bwMode="auto">
            <a:xfrm>
              <a:off x="6240027" y="1762974"/>
              <a:ext cx="2368294" cy="932563"/>
            </a:xfrm>
            <a:prstGeom prst="rect">
              <a:avLst/>
            </a:prstGeom>
          </p:spPr>
          <p:txBody>
            <a:bodyPr wrap="square">
              <a:spAutoFit/>
            </a:bodyPr>
            <a:lstStyle/>
            <a:p>
              <a:pPr algn="ct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grpSp>
        <p:nvGrpSpPr>
          <p:cNvPr id="45" name="组合 44"/>
          <p:cNvGrpSpPr/>
          <p:nvPr/>
        </p:nvGrpSpPr>
        <p:grpSpPr>
          <a:xfrm>
            <a:off x="5092814" y="1007265"/>
            <a:ext cx="2368294" cy="1292943"/>
            <a:chOff x="6240027" y="1402594"/>
            <a:chExt cx="2368294" cy="1292943"/>
          </a:xfrm>
        </p:grpSpPr>
        <p:sp>
          <p:nvSpPr>
            <p:cNvPr id="46" name="矩形 18"/>
            <p:cNvSpPr>
              <a:spLocks noChangeArrowheads="1"/>
            </p:cNvSpPr>
            <p:nvPr/>
          </p:nvSpPr>
          <p:spPr bwMode="auto">
            <a:xfrm>
              <a:off x="6639343" y="1402594"/>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47" name="矩形 46"/>
            <p:cNvSpPr/>
            <p:nvPr/>
          </p:nvSpPr>
          <p:spPr bwMode="auto">
            <a:xfrm>
              <a:off x="6240027" y="1762974"/>
              <a:ext cx="2368294" cy="932563"/>
            </a:xfrm>
            <a:prstGeom prst="rect">
              <a:avLst/>
            </a:prstGeom>
          </p:spPr>
          <p:txBody>
            <a:bodyPr wrap="square">
              <a:spAutoFit/>
            </a:bodyPr>
            <a:lstStyle/>
            <a:p>
              <a:pPr algn="ct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grpSp>
        <p:nvGrpSpPr>
          <p:cNvPr id="48" name="组合 47"/>
          <p:cNvGrpSpPr/>
          <p:nvPr/>
        </p:nvGrpSpPr>
        <p:grpSpPr>
          <a:xfrm>
            <a:off x="6586641" y="5476751"/>
            <a:ext cx="2368294" cy="1292943"/>
            <a:chOff x="6240027" y="1402594"/>
            <a:chExt cx="2368294" cy="1292943"/>
          </a:xfrm>
        </p:grpSpPr>
        <p:sp>
          <p:nvSpPr>
            <p:cNvPr id="49" name="矩形 18"/>
            <p:cNvSpPr>
              <a:spLocks noChangeArrowheads="1"/>
            </p:cNvSpPr>
            <p:nvPr/>
          </p:nvSpPr>
          <p:spPr bwMode="auto">
            <a:xfrm>
              <a:off x="6639343" y="1402594"/>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50" name="矩形 49"/>
            <p:cNvSpPr/>
            <p:nvPr/>
          </p:nvSpPr>
          <p:spPr bwMode="auto">
            <a:xfrm>
              <a:off x="6240027" y="1762974"/>
              <a:ext cx="2368294" cy="932563"/>
            </a:xfrm>
            <a:prstGeom prst="rect">
              <a:avLst/>
            </a:prstGeom>
          </p:spPr>
          <p:txBody>
            <a:bodyPr wrap="square">
              <a:spAutoFit/>
            </a:bodyPr>
            <a:lstStyle/>
            <a:p>
              <a:pPr algn="ct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spTree>
    <p:extLst>
      <p:ext uri="{BB962C8B-B14F-4D97-AF65-F5344CB8AC3E}">
        <p14:creationId xmlns:p14="http://schemas.microsoft.com/office/powerpoint/2010/main" val="3441444992"/>
      </p:ext>
    </p:extLst>
  </p:cSld>
  <p:clrMapOvr>
    <a:masterClrMapping/>
  </p:clrMapOvr>
  <mc:AlternateContent xmlns:mc="http://schemas.openxmlformats.org/markup-compatibility/2006" xmlns:p14="http://schemas.microsoft.com/office/powerpoint/2010/main">
    <mc:Choice Requires="p14">
      <p:transition spd="slow" p14:dur="1500" advClick="0" advTm="8419">
        <p:random/>
      </p:transition>
    </mc:Choice>
    <mc:Fallback xmlns="">
      <p:transition spd="slow" advClick="0" advTm="8419">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2" presetClass="entr" presetSubtype="8" decel="4000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1000" fill="hold"/>
                                        <p:tgtEl>
                                          <p:spTgt spid="8"/>
                                        </p:tgtEl>
                                        <p:attrNameLst>
                                          <p:attrName>ppt_x</p:attrName>
                                        </p:attrNameLst>
                                      </p:cBhvr>
                                      <p:tavLst>
                                        <p:tav tm="0">
                                          <p:val>
                                            <p:strVal val="0-#ppt_w/2"/>
                                          </p:val>
                                        </p:tav>
                                        <p:tav tm="100000">
                                          <p:val>
                                            <p:strVal val="#ppt_x"/>
                                          </p:val>
                                        </p:tav>
                                      </p:tavLst>
                                    </p:anim>
                                    <p:anim calcmode="lin" valueType="num">
                                      <p:cBhvr additive="base">
                                        <p:cTn id="25" dur="10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decel="40000" fill="hold" nodeType="withEffect">
                                  <p:stCondLst>
                                    <p:cond delay="25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1000" fill="hold"/>
                                        <p:tgtEl>
                                          <p:spTgt spid="16"/>
                                        </p:tgtEl>
                                        <p:attrNameLst>
                                          <p:attrName>ppt_x</p:attrName>
                                        </p:attrNameLst>
                                      </p:cBhvr>
                                      <p:tavLst>
                                        <p:tav tm="0">
                                          <p:val>
                                            <p:strVal val="0-#ppt_w/2"/>
                                          </p:val>
                                        </p:tav>
                                        <p:tav tm="100000">
                                          <p:val>
                                            <p:strVal val="#ppt_x"/>
                                          </p:val>
                                        </p:tav>
                                      </p:tavLst>
                                    </p:anim>
                                    <p:anim calcmode="lin" valueType="num">
                                      <p:cBhvr additive="base">
                                        <p:cTn id="29" dur="10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8" decel="40000" fill="hold" nodeType="withEffect">
                                  <p:stCondLst>
                                    <p:cond delay="50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1000" fill="hold"/>
                                        <p:tgtEl>
                                          <p:spTgt spid="21"/>
                                        </p:tgtEl>
                                        <p:attrNameLst>
                                          <p:attrName>ppt_x</p:attrName>
                                        </p:attrNameLst>
                                      </p:cBhvr>
                                      <p:tavLst>
                                        <p:tav tm="0">
                                          <p:val>
                                            <p:strVal val="0-#ppt_w/2"/>
                                          </p:val>
                                        </p:tav>
                                        <p:tav tm="100000">
                                          <p:val>
                                            <p:strVal val="#ppt_x"/>
                                          </p:val>
                                        </p:tav>
                                      </p:tavLst>
                                    </p:anim>
                                    <p:anim calcmode="lin" valueType="num">
                                      <p:cBhvr additive="base">
                                        <p:cTn id="33" dur="1000" fill="hold"/>
                                        <p:tgtEl>
                                          <p:spTgt spid="21"/>
                                        </p:tgtEl>
                                        <p:attrNameLst>
                                          <p:attrName>ppt_y</p:attrName>
                                        </p:attrNameLst>
                                      </p:cBhvr>
                                      <p:tavLst>
                                        <p:tav tm="0">
                                          <p:val>
                                            <p:strVal val="#ppt_y"/>
                                          </p:val>
                                        </p:tav>
                                        <p:tav tm="100000">
                                          <p:val>
                                            <p:strVal val="#ppt_y"/>
                                          </p:val>
                                        </p:tav>
                                      </p:tavLst>
                                    </p:anim>
                                  </p:childTnLst>
                                </p:cTn>
                              </p:par>
                              <p:par>
                                <p:cTn id="34" presetID="2" presetClass="entr" presetSubtype="8" decel="40000" fill="hold" nodeType="withEffect">
                                  <p:stCondLst>
                                    <p:cond delay="75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1000" fill="hold"/>
                                        <p:tgtEl>
                                          <p:spTgt spid="27"/>
                                        </p:tgtEl>
                                        <p:attrNameLst>
                                          <p:attrName>ppt_x</p:attrName>
                                        </p:attrNameLst>
                                      </p:cBhvr>
                                      <p:tavLst>
                                        <p:tav tm="0">
                                          <p:val>
                                            <p:strVal val="0-#ppt_w/2"/>
                                          </p:val>
                                        </p:tav>
                                        <p:tav tm="100000">
                                          <p:val>
                                            <p:strVal val="#ppt_x"/>
                                          </p:val>
                                        </p:tav>
                                      </p:tavLst>
                                    </p:anim>
                                    <p:anim calcmode="lin" valueType="num">
                                      <p:cBhvr additive="base">
                                        <p:cTn id="37" dur="100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8" decel="40000" fill="hold" nodeType="withEffect">
                                  <p:stCondLst>
                                    <p:cond delay="100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1000" fill="hold"/>
                                        <p:tgtEl>
                                          <p:spTgt spid="11"/>
                                        </p:tgtEl>
                                        <p:attrNameLst>
                                          <p:attrName>ppt_x</p:attrName>
                                        </p:attrNameLst>
                                      </p:cBhvr>
                                      <p:tavLst>
                                        <p:tav tm="0">
                                          <p:val>
                                            <p:strVal val="0-#ppt_w/2"/>
                                          </p:val>
                                        </p:tav>
                                        <p:tav tm="100000">
                                          <p:val>
                                            <p:strVal val="#ppt_x"/>
                                          </p:val>
                                        </p:tav>
                                      </p:tavLst>
                                    </p:anim>
                                    <p:anim calcmode="lin" valueType="num">
                                      <p:cBhvr additive="base">
                                        <p:cTn id="41" dur="1000" fill="hold"/>
                                        <p:tgtEl>
                                          <p:spTgt spid="11"/>
                                        </p:tgtEl>
                                        <p:attrNameLst>
                                          <p:attrName>ppt_y</p:attrName>
                                        </p:attrNameLst>
                                      </p:cBhvr>
                                      <p:tavLst>
                                        <p:tav tm="0">
                                          <p:val>
                                            <p:strVal val="#ppt_y"/>
                                          </p:val>
                                        </p:tav>
                                        <p:tav tm="100000">
                                          <p:val>
                                            <p:strVal val="#ppt_y"/>
                                          </p:val>
                                        </p:tav>
                                      </p:tavLst>
                                    </p:anim>
                                  </p:childTnLst>
                                </p:cTn>
                              </p:par>
                            </p:childTnLst>
                          </p:cTn>
                        </p:par>
                        <p:par>
                          <p:cTn id="42" fill="hold">
                            <p:stCondLst>
                              <p:cond delay="3350"/>
                            </p:stCondLst>
                            <p:childTnLst>
                              <p:par>
                                <p:cTn id="43" presetID="22" presetClass="entr" presetSubtype="4"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down)">
                                      <p:cBhvr>
                                        <p:cTn id="45" dur="500"/>
                                        <p:tgtEl>
                                          <p:spTgt spid="35"/>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up)">
                                      <p:cBhvr>
                                        <p:cTn id="48" dur="500"/>
                                        <p:tgtEl>
                                          <p:spTgt spid="37"/>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down)">
                                      <p:cBhvr>
                                        <p:cTn id="51" dur="500"/>
                                        <p:tgtEl>
                                          <p:spTgt spid="38"/>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wipe(up)">
                                      <p:cBhvr>
                                        <p:cTn id="54" dur="500"/>
                                        <p:tgtEl>
                                          <p:spTgt spid="36"/>
                                        </p:tgtEl>
                                      </p:cBhvr>
                                    </p:animEffect>
                                  </p:childTnLst>
                                </p:cTn>
                              </p:par>
                            </p:childTnLst>
                          </p:cTn>
                        </p:par>
                        <p:par>
                          <p:cTn id="55" fill="hold">
                            <p:stCondLst>
                              <p:cond delay="3850"/>
                            </p:stCondLst>
                            <p:childTnLst>
                              <p:par>
                                <p:cTn id="56" presetID="5" presetClass="entr" presetSubtype="10" fill="hold"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checkerboard(across)">
                                      <p:cBhvr>
                                        <p:cTn id="58" dur="500"/>
                                        <p:tgtEl>
                                          <p:spTgt spid="39"/>
                                        </p:tgtEl>
                                      </p:cBhvr>
                                    </p:animEffect>
                                  </p:childTnLst>
                                </p:cTn>
                              </p:par>
                              <p:par>
                                <p:cTn id="59" presetID="5" presetClass="entr" presetSubtype="10" fill="hold"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checkerboard(across)">
                                      <p:cBhvr>
                                        <p:cTn id="61" dur="500"/>
                                        <p:tgtEl>
                                          <p:spTgt spid="42"/>
                                        </p:tgtEl>
                                      </p:cBhvr>
                                    </p:animEffect>
                                  </p:childTnLst>
                                </p:cTn>
                              </p:par>
                              <p:par>
                                <p:cTn id="62" presetID="5" presetClass="entr" presetSubtype="10" fill="hold" nodeType="with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checkerboard(across)">
                                      <p:cBhvr>
                                        <p:cTn id="64" dur="500"/>
                                        <p:tgtEl>
                                          <p:spTgt spid="45"/>
                                        </p:tgtEl>
                                      </p:cBhvr>
                                    </p:animEffect>
                                  </p:childTnLst>
                                </p:cTn>
                              </p:par>
                              <p:par>
                                <p:cTn id="65" presetID="5" presetClass="entr" presetSubtype="10" fill="hold" nodeType="with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checkerboard(across)">
                                      <p:cBhvr>
                                        <p:cTn id="6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5" grpId="0" animBg="1"/>
      <p:bldP spid="36" grpId="0" animBg="1"/>
      <p:bldP spid="37" grpId="0" animBg="1"/>
      <p:bldP spid="3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02</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grpSp>
        <p:nvGrpSpPr>
          <p:cNvPr id="8" name="组合 7"/>
          <p:cNvGrpSpPr/>
          <p:nvPr/>
        </p:nvGrpSpPr>
        <p:grpSpPr>
          <a:xfrm>
            <a:off x="3656542" y="1840164"/>
            <a:ext cx="4878915" cy="4815416"/>
            <a:chOff x="3570818" y="1772710"/>
            <a:chExt cx="4878915" cy="4815416"/>
          </a:xfrm>
        </p:grpSpPr>
        <p:sp>
          <p:nvSpPr>
            <p:cNvPr id="9" name="Line 42"/>
            <p:cNvSpPr>
              <a:spLocks noChangeShapeType="1"/>
            </p:cNvSpPr>
            <p:nvPr/>
          </p:nvSpPr>
          <p:spPr bwMode="auto">
            <a:xfrm>
              <a:off x="4980518" y="2217210"/>
              <a:ext cx="880533" cy="994833"/>
            </a:xfrm>
            <a:prstGeom prst="line">
              <a:avLst/>
            </a:prstGeom>
            <a:noFill/>
            <a:ln w="15875">
              <a:solidFill>
                <a:srgbClr val="207B72"/>
              </a:solidFill>
              <a:miter lim="800000"/>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2400">
                <a:solidFill>
                  <a:srgbClr val="000000"/>
                </a:solidFill>
              </a:endParaRPr>
            </a:p>
          </p:txBody>
        </p:sp>
        <p:sp>
          <p:nvSpPr>
            <p:cNvPr id="10" name="Line 43"/>
            <p:cNvSpPr>
              <a:spLocks noChangeShapeType="1"/>
            </p:cNvSpPr>
            <p:nvPr/>
          </p:nvSpPr>
          <p:spPr bwMode="auto">
            <a:xfrm flipH="1">
              <a:off x="5861052" y="2276477"/>
              <a:ext cx="1263649" cy="935567"/>
            </a:xfrm>
            <a:prstGeom prst="line">
              <a:avLst/>
            </a:prstGeom>
            <a:noFill/>
            <a:ln w="15875">
              <a:solidFill>
                <a:srgbClr val="207B72"/>
              </a:solidFill>
              <a:miter lim="800000"/>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2400">
                <a:solidFill>
                  <a:srgbClr val="000000"/>
                </a:solidFill>
              </a:endParaRPr>
            </a:p>
          </p:txBody>
        </p:sp>
        <p:sp>
          <p:nvSpPr>
            <p:cNvPr id="11" name="Line 44"/>
            <p:cNvSpPr>
              <a:spLocks noChangeShapeType="1"/>
            </p:cNvSpPr>
            <p:nvPr/>
          </p:nvSpPr>
          <p:spPr bwMode="auto">
            <a:xfrm flipH="1" flipV="1">
              <a:off x="5861051" y="3212043"/>
              <a:ext cx="1208616" cy="230716"/>
            </a:xfrm>
            <a:prstGeom prst="line">
              <a:avLst/>
            </a:prstGeom>
            <a:noFill/>
            <a:ln w="15875">
              <a:solidFill>
                <a:srgbClr val="207B72"/>
              </a:solidFill>
              <a:miter lim="800000"/>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2400">
                <a:solidFill>
                  <a:srgbClr val="000000"/>
                </a:solidFill>
              </a:endParaRPr>
            </a:p>
          </p:txBody>
        </p:sp>
        <p:sp>
          <p:nvSpPr>
            <p:cNvPr id="12" name="Line 45"/>
            <p:cNvSpPr>
              <a:spLocks noChangeShapeType="1"/>
            </p:cNvSpPr>
            <p:nvPr/>
          </p:nvSpPr>
          <p:spPr bwMode="auto">
            <a:xfrm flipV="1">
              <a:off x="4205818" y="3212044"/>
              <a:ext cx="1655233" cy="80433"/>
            </a:xfrm>
            <a:prstGeom prst="line">
              <a:avLst/>
            </a:prstGeom>
            <a:noFill/>
            <a:ln w="15875">
              <a:solidFill>
                <a:srgbClr val="207B72"/>
              </a:solidFill>
              <a:miter lim="800000"/>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2400">
                <a:solidFill>
                  <a:srgbClr val="000000"/>
                </a:solidFill>
              </a:endParaRPr>
            </a:p>
          </p:txBody>
        </p:sp>
        <p:sp>
          <p:nvSpPr>
            <p:cNvPr id="13" name="Line 46"/>
            <p:cNvSpPr>
              <a:spLocks noChangeShapeType="1"/>
            </p:cNvSpPr>
            <p:nvPr/>
          </p:nvSpPr>
          <p:spPr bwMode="auto">
            <a:xfrm flipH="1" flipV="1">
              <a:off x="4019551" y="4147609"/>
              <a:ext cx="776816" cy="279400"/>
            </a:xfrm>
            <a:prstGeom prst="line">
              <a:avLst/>
            </a:prstGeom>
            <a:noFill/>
            <a:ln w="15875">
              <a:solidFill>
                <a:srgbClr val="207B72"/>
              </a:solidFill>
              <a:miter lim="800000"/>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2400">
                <a:solidFill>
                  <a:srgbClr val="000000"/>
                </a:solidFill>
              </a:endParaRPr>
            </a:p>
          </p:txBody>
        </p:sp>
        <p:sp>
          <p:nvSpPr>
            <p:cNvPr id="14" name="Line 47"/>
            <p:cNvSpPr>
              <a:spLocks noChangeShapeType="1"/>
            </p:cNvSpPr>
            <p:nvPr/>
          </p:nvSpPr>
          <p:spPr bwMode="auto">
            <a:xfrm flipH="1">
              <a:off x="3856567" y="4427010"/>
              <a:ext cx="939800" cy="620183"/>
            </a:xfrm>
            <a:prstGeom prst="line">
              <a:avLst/>
            </a:prstGeom>
            <a:noFill/>
            <a:ln w="15875">
              <a:solidFill>
                <a:srgbClr val="207B72"/>
              </a:solidFill>
              <a:miter lim="800000"/>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2400">
                <a:solidFill>
                  <a:srgbClr val="000000"/>
                </a:solidFill>
              </a:endParaRPr>
            </a:p>
          </p:txBody>
        </p:sp>
        <p:sp>
          <p:nvSpPr>
            <p:cNvPr id="15" name="Line 48"/>
            <p:cNvSpPr>
              <a:spLocks noChangeShapeType="1"/>
            </p:cNvSpPr>
            <p:nvPr/>
          </p:nvSpPr>
          <p:spPr bwMode="auto">
            <a:xfrm>
              <a:off x="4796367" y="4427010"/>
              <a:ext cx="0" cy="986367"/>
            </a:xfrm>
            <a:prstGeom prst="line">
              <a:avLst/>
            </a:prstGeom>
            <a:noFill/>
            <a:ln w="15875">
              <a:solidFill>
                <a:srgbClr val="207B72"/>
              </a:solidFill>
              <a:miter lim="800000"/>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2400">
                <a:solidFill>
                  <a:srgbClr val="000000"/>
                </a:solidFill>
              </a:endParaRPr>
            </a:p>
          </p:txBody>
        </p:sp>
        <p:sp>
          <p:nvSpPr>
            <p:cNvPr id="16" name="Line 49"/>
            <p:cNvSpPr>
              <a:spLocks noChangeShapeType="1"/>
            </p:cNvSpPr>
            <p:nvPr/>
          </p:nvSpPr>
          <p:spPr bwMode="auto">
            <a:xfrm flipH="1">
              <a:off x="6614584" y="4877859"/>
              <a:ext cx="406400" cy="819151"/>
            </a:xfrm>
            <a:prstGeom prst="line">
              <a:avLst/>
            </a:prstGeom>
            <a:noFill/>
            <a:ln w="15875">
              <a:solidFill>
                <a:srgbClr val="207B72"/>
              </a:solidFill>
              <a:miter lim="800000"/>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2400">
                <a:solidFill>
                  <a:srgbClr val="000000"/>
                </a:solidFill>
              </a:endParaRPr>
            </a:p>
          </p:txBody>
        </p:sp>
        <p:sp>
          <p:nvSpPr>
            <p:cNvPr id="17" name="Line 50"/>
            <p:cNvSpPr>
              <a:spLocks noChangeShapeType="1"/>
            </p:cNvSpPr>
            <p:nvPr/>
          </p:nvSpPr>
          <p:spPr bwMode="auto">
            <a:xfrm>
              <a:off x="7020984" y="4877859"/>
              <a:ext cx="1024467" cy="499533"/>
            </a:xfrm>
            <a:prstGeom prst="line">
              <a:avLst/>
            </a:prstGeom>
            <a:noFill/>
            <a:ln w="15875">
              <a:solidFill>
                <a:srgbClr val="207B72"/>
              </a:solidFill>
              <a:miter lim="800000"/>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2400">
                <a:solidFill>
                  <a:srgbClr val="000000"/>
                </a:solidFill>
              </a:endParaRPr>
            </a:p>
          </p:txBody>
        </p:sp>
        <p:sp>
          <p:nvSpPr>
            <p:cNvPr id="18" name="Line 51"/>
            <p:cNvSpPr>
              <a:spLocks noChangeShapeType="1"/>
            </p:cNvSpPr>
            <p:nvPr/>
          </p:nvSpPr>
          <p:spPr bwMode="auto">
            <a:xfrm flipV="1">
              <a:off x="7020985" y="4147610"/>
              <a:ext cx="613833" cy="730249"/>
            </a:xfrm>
            <a:prstGeom prst="line">
              <a:avLst/>
            </a:prstGeom>
            <a:noFill/>
            <a:ln w="15875">
              <a:solidFill>
                <a:srgbClr val="207B72"/>
              </a:solidFill>
              <a:miter lim="800000"/>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2400">
                <a:solidFill>
                  <a:srgbClr val="000000"/>
                </a:solidFill>
              </a:endParaRPr>
            </a:p>
          </p:txBody>
        </p:sp>
        <p:sp>
          <p:nvSpPr>
            <p:cNvPr id="19" name="Rectangle 52"/>
            <p:cNvSpPr>
              <a:spLocks noChangeArrowheads="1"/>
            </p:cNvSpPr>
            <p:nvPr/>
          </p:nvSpPr>
          <p:spPr bwMode="auto">
            <a:xfrm>
              <a:off x="5721351" y="3923243"/>
              <a:ext cx="279400" cy="2093383"/>
            </a:xfrm>
            <a:prstGeom prst="rect">
              <a:avLst/>
            </a:pr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20" name="Freeform 53"/>
            <p:cNvSpPr>
              <a:spLocks/>
            </p:cNvSpPr>
            <p:nvPr/>
          </p:nvSpPr>
          <p:spPr bwMode="auto">
            <a:xfrm>
              <a:off x="5564718" y="6016626"/>
              <a:ext cx="590549" cy="571500"/>
            </a:xfrm>
            <a:custGeom>
              <a:avLst/>
              <a:gdLst>
                <a:gd name="T0" fmla="*/ 140 w 279"/>
                <a:gd name="T1" fmla="*/ 270 h 270"/>
                <a:gd name="T2" fmla="*/ 0 w 279"/>
                <a:gd name="T3" fmla="*/ 0 h 270"/>
                <a:gd name="T4" fmla="*/ 279 w 279"/>
                <a:gd name="T5" fmla="*/ 0 h 270"/>
                <a:gd name="T6" fmla="*/ 140 w 279"/>
                <a:gd name="T7" fmla="*/ 270 h 270"/>
              </a:gdLst>
              <a:ahLst/>
              <a:cxnLst>
                <a:cxn ang="0">
                  <a:pos x="T0" y="T1"/>
                </a:cxn>
                <a:cxn ang="0">
                  <a:pos x="T2" y="T3"/>
                </a:cxn>
                <a:cxn ang="0">
                  <a:pos x="T4" y="T5"/>
                </a:cxn>
                <a:cxn ang="0">
                  <a:pos x="T6" y="T7"/>
                </a:cxn>
              </a:cxnLst>
              <a:rect l="0" t="0" r="r" b="b"/>
              <a:pathLst>
                <a:path w="279" h="270">
                  <a:moveTo>
                    <a:pt x="140" y="270"/>
                  </a:moveTo>
                  <a:lnTo>
                    <a:pt x="0" y="0"/>
                  </a:lnTo>
                  <a:lnTo>
                    <a:pt x="279" y="0"/>
                  </a:lnTo>
                  <a:lnTo>
                    <a:pt x="140" y="270"/>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21" name="Freeform 54"/>
            <p:cNvSpPr>
              <a:spLocks/>
            </p:cNvSpPr>
            <p:nvPr/>
          </p:nvSpPr>
          <p:spPr bwMode="auto">
            <a:xfrm>
              <a:off x="5799667" y="6467477"/>
              <a:ext cx="120651" cy="120649"/>
            </a:xfrm>
            <a:custGeom>
              <a:avLst/>
              <a:gdLst>
                <a:gd name="T0" fmla="*/ 29 w 57"/>
                <a:gd name="T1" fmla="*/ 57 h 57"/>
                <a:gd name="T2" fmla="*/ 0 w 57"/>
                <a:gd name="T3" fmla="*/ 0 h 57"/>
                <a:gd name="T4" fmla="*/ 57 w 57"/>
                <a:gd name="T5" fmla="*/ 0 h 57"/>
                <a:gd name="T6" fmla="*/ 29 w 57"/>
                <a:gd name="T7" fmla="*/ 57 h 57"/>
              </a:gdLst>
              <a:ahLst/>
              <a:cxnLst>
                <a:cxn ang="0">
                  <a:pos x="T0" y="T1"/>
                </a:cxn>
                <a:cxn ang="0">
                  <a:pos x="T2" y="T3"/>
                </a:cxn>
                <a:cxn ang="0">
                  <a:pos x="T4" y="T5"/>
                </a:cxn>
                <a:cxn ang="0">
                  <a:pos x="T6" y="T7"/>
                </a:cxn>
              </a:cxnLst>
              <a:rect l="0" t="0" r="r" b="b"/>
              <a:pathLst>
                <a:path w="57" h="57">
                  <a:moveTo>
                    <a:pt x="29" y="57"/>
                  </a:moveTo>
                  <a:lnTo>
                    <a:pt x="0" y="0"/>
                  </a:lnTo>
                  <a:lnTo>
                    <a:pt x="57" y="0"/>
                  </a:lnTo>
                  <a:lnTo>
                    <a:pt x="29" y="57"/>
                  </a:lnTo>
                  <a:close/>
                </a:path>
              </a:pathLst>
            </a:custGeom>
            <a:solidFill>
              <a:srgbClr val="EF654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srgbClr val="000000"/>
                </a:solidFill>
              </a:endParaRPr>
            </a:p>
          </p:txBody>
        </p:sp>
        <p:sp>
          <p:nvSpPr>
            <p:cNvPr id="22" name="Freeform 55"/>
            <p:cNvSpPr>
              <a:spLocks/>
            </p:cNvSpPr>
            <p:nvPr/>
          </p:nvSpPr>
          <p:spPr bwMode="auto">
            <a:xfrm>
              <a:off x="5035551" y="4352926"/>
              <a:ext cx="685800" cy="1663700"/>
            </a:xfrm>
            <a:custGeom>
              <a:avLst/>
              <a:gdLst>
                <a:gd name="T0" fmla="*/ 324 w 324"/>
                <a:gd name="T1" fmla="*/ 0 h 786"/>
                <a:gd name="T2" fmla="*/ 324 w 324"/>
                <a:gd name="T3" fmla="*/ 0 h 786"/>
                <a:gd name="T4" fmla="*/ 324 w 324"/>
                <a:gd name="T5" fmla="*/ 0 h 786"/>
                <a:gd name="T6" fmla="*/ 250 w 324"/>
                <a:gd name="T7" fmla="*/ 0 h 786"/>
                <a:gd name="T8" fmla="*/ 250 w 324"/>
                <a:gd name="T9" fmla="*/ 0 h 786"/>
                <a:gd name="T10" fmla="*/ 0 w 324"/>
                <a:gd name="T11" fmla="*/ 0 h 786"/>
                <a:gd name="T12" fmla="*/ 0 w 324"/>
                <a:gd name="T13" fmla="*/ 73 h 786"/>
                <a:gd name="T14" fmla="*/ 250 w 324"/>
                <a:gd name="T15" fmla="*/ 73 h 786"/>
                <a:gd name="T16" fmla="*/ 250 w 324"/>
                <a:gd name="T17" fmla="*/ 786 h 786"/>
                <a:gd name="T18" fmla="*/ 324 w 324"/>
                <a:gd name="T19" fmla="*/ 786 h 786"/>
                <a:gd name="T20" fmla="*/ 324 w 324"/>
                <a:gd name="T21" fmla="*/ 73 h 786"/>
                <a:gd name="T22" fmla="*/ 324 w 324"/>
                <a:gd name="T23" fmla="*/ 73 h 786"/>
                <a:gd name="T24" fmla="*/ 324 w 324"/>
                <a:gd name="T25" fmla="*/ 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4" h="786">
                  <a:moveTo>
                    <a:pt x="324" y="0"/>
                  </a:moveTo>
                  <a:lnTo>
                    <a:pt x="324" y="0"/>
                  </a:lnTo>
                  <a:lnTo>
                    <a:pt x="324" y="0"/>
                  </a:lnTo>
                  <a:lnTo>
                    <a:pt x="250" y="0"/>
                  </a:lnTo>
                  <a:lnTo>
                    <a:pt x="250" y="0"/>
                  </a:lnTo>
                  <a:lnTo>
                    <a:pt x="0" y="0"/>
                  </a:lnTo>
                  <a:lnTo>
                    <a:pt x="0" y="73"/>
                  </a:lnTo>
                  <a:lnTo>
                    <a:pt x="250" y="73"/>
                  </a:lnTo>
                  <a:lnTo>
                    <a:pt x="250" y="786"/>
                  </a:lnTo>
                  <a:lnTo>
                    <a:pt x="324" y="786"/>
                  </a:lnTo>
                  <a:lnTo>
                    <a:pt x="324" y="73"/>
                  </a:lnTo>
                  <a:lnTo>
                    <a:pt x="324" y="73"/>
                  </a:lnTo>
                  <a:lnTo>
                    <a:pt x="324" y="0"/>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23" name="Freeform 56"/>
            <p:cNvSpPr>
              <a:spLocks/>
            </p:cNvSpPr>
            <p:nvPr/>
          </p:nvSpPr>
          <p:spPr bwMode="auto">
            <a:xfrm>
              <a:off x="6000752" y="4801659"/>
              <a:ext cx="613833" cy="1214967"/>
            </a:xfrm>
            <a:custGeom>
              <a:avLst/>
              <a:gdLst>
                <a:gd name="T0" fmla="*/ 290 w 290"/>
                <a:gd name="T1" fmla="*/ 0 h 574"/>
                <a:gd name="T2" fmla="*/ 73 w 290"/>
                <a:gd name="T3" fmla="*/ 0 h 574"/>
                <a:gd name="T4" fmla="*/ 0 w 290"/>
                <a:gd name="T5" fmla="*/ 0 h 574"/>
                <a:gd name="T6" fmla="*/ 0 w 290"/>
                <a:gd name="T7" fmla="*/ 74 h 574"/>
                <a:gd name="T8" fmla="*/ 0 w 290"/>
                <a:gd name="T9" fmla="*/ 574 h 574"/>
                <a:gd name="T10" fmla="*/ 73 w 290"/>
                <a:gd name="T11" fmla="*/ 574 h 574"/>
                <a:gd name="T12" fmla="*/ 73 w 290"/>
                <a:gd name="T13" fmla="*/ 74 h 574"/>
                <a:gd name="T14" fmla="*/ 290 w 290"/>
                <a:gd name="T15" fmla="*/ 74 h 574"/>
                <a:gd name="T16" fmla="*/ 290 w 290"/>
                <a:gd name="T17"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574">
                  <a:moveTo>
                    <a:pt x="290" y="0"/>
                  </a:moveTo>
                  <a:lnTo>
                    <a:pt x="73" y="0"/>
                  </a:lnTo>
                  <a:lnTo>
                    <a:pt x="0" y="0"/>
                  </a:lnTo>
                  <a:lnTo>
                    <a:pt x="0" y="74"/>
                  </a:lnTo>
                  <a:lnTo>
                    <a:pt x="0" y="574"/>
                  </a:lnTo>
                  <a:lnTo>
                    <a:pt x="73" y="574"/>
                  </a:lnTo>
                  <a:lnTo>
                    <a:pt x="73" y="74"/>
                  </a:lnTo>
                  <a:lnTo>
                    <a:pt x="290" y="74"/>
                  </a:lnTo>
                  <a:lnTo>
                    <a:pt x="290" y="0"/>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24" name="Oval 57"/>
            <p:cNvSpPr>
              <a:spLocks noChangeArrowheads="1"/>
            </p:cNvSpPr>
            <p:nvPr/>
          </p:nvSpPr>
          <p:spPr bwMode="auto">
            <a:xfrm>
              <a:off x="4485218" y="4117977"/>
              <a:ext cx="620183" cy="620183"/>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25" name="Oval 58"/>
            <p:cNvSpPr>
              <a:spLocks noChangeArrowheads="1"/>
            </p:cNvSpPr>
            <p:nvPr/>
          </p:nvSpPr>
          <p:spPr bwMode="auto">
            <a:xfrm>
              <a:off x="4385734" y="5002743"/>
              <a:ext cx="819151" cy="814916"/>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26" name="Oval 59"/>
            <p:cNvSpPr>
              <a:spLocks noChangeArrowheads="1"/>
            </p:cNvSpPr>
            <p:nvPr/>
          </p:nvSpPr>
          <p:spPr bwMode="auto">
            <a:xfrm>
              <a:off x="3570818" y="4767793"/>
              <a:ext cx="565149" cy="565151"/>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27" name="Oval 60"/>
            <p:cNvSpPr>
              <a:spLocks noChangeArrowheads="1"/>
            </p:cNvSpPr>
            <p:nvPr/>
          </p:nvSpPr>
          <p:spPr bwMode="auto">
            <a:xfrm>
              <a:off x="3735918" y="3868209"/>
              <a:ext cx="565149" cy="558800"/>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28" name="Oval 61"/>
            <p:cNvSpPr>
              <a:spLocks noChangeArrowheads="1"/>
            </p:cNvSpPr>
            <p:nvPr/>
          </p:nvSpPr>
          <p:spPr bwMode="auto">
            <a:xfrm>
              <a:off x="5105400" y="2452159"/>
              <a:ext cx="1509184" cy="1515533"/>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29" name="Oval 62"/>
            <p:cNvSpPr>
              <a:spLocks noChangeArrowheads="1"/>
            </p:cNvSpPr>
            <p:nvPr/>
          </p:nvSpPr>
          <p:spPr bwMode="auto">
            <a:xfrm>
              <a:off x="6620934" y="1772710"/>
              <a:ext cx="1013884" cy="1009649"/>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30" name="Oval 63"/>
            <p:cNvSpPr>
              <a:spLocks noChangeArrowheads="1"/>
            </p:cNvSpPr>
            <p:nvPr/>
          </p:nvSpPr>
          <p:spPr bwMode="auto">
            <a:xfrm>
              <a:off x="3820585" y="2903010"/>
              <a:ext cx="774700" cy="774700"/>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31" name="Oval 64"/>
            <p:cNvSpPr>
              <a:spLocks noChangeArrowheads="1"/>
            </p:cNvSpPr>
            <p:nvPr/>
          </p:nvSpPr>
          <p:spPr bwMode="auto">
            <a:xfrm>
              <a:off x="4654551" y="1891243"/>
              <a:ext cx="651933" cy="649816"/>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32" name="Oval 65"/>
            <p:cNvSpPr>
              <a:spLocks noChangeArrowheads="1"/>
            </p:cNvSpPr>
            <p:nvPr/>
          </p:nvSpPr>
          <p:spPr bwMode="auto">
            <a:xfrm>
              <a:off x="6786034" y="3152776"/>
              <a:ext cx="573617" cy="573616"/>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33" name="Oval 66"/>
            <p:cNvSpPr>
              <a:spLocks noChangeArrowheads="1"/>
            </p:cNvSpPr>
            <p:nvPr/>
          </p:nvSpPr>
          <p:spPr bwMode="auto">
            <a:xfrm>
              <a:off x="7344834" y="3857626"/>
              <a:ext cx="575733" cy="579967"/>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34" name="Oval 67"/>
            <p:cNvSpPr>
              <a:spLocks noChangeArrowheads="1"/>
            </p:cNvSpPr>
            <p:nvPr/>
          </p:nvSpPr>
          <p:spPr bwMode="auto">
            <a:xfrm>
              <a:off x="6330951" y="5413376"/>
              <a:ext cx="573616" cy="573616"/>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35" name="Oval 68"/>
            <p:cNvSpPr>
              <a:spLocks noChangeArrowheads="1"/>
            </p:cNvSpPr>
            <p:nvPr/>
          </p:nvSpPr>
          <p:spPr bwMode="auto">
            <a:xfrm>
              <a:off x="7645400" y="4977343"/>
              <a:ext cx="804333" cy="804333"/>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36" name="Oval 69"/>
            <p:cNvSpPr>
              <a:spLocks noChangeArrowheads="1"/>
            </p:cNvSpPr>
            <p:nvPr/>
          </p:nvSpPr>
          <p:spPr bwMode="auto">
            <a:xfrm>
              <a:off x="6536267" y="4397376"/>
              <a:ext cx="963084" cy="965200"/>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a:lstStyle/>
            <a:p>
              <a:pPr fontAlgn="base">
                <a:spcBef>
                  <a:spcPct val="0"/>
                </a:spcBef>
                <a:spcAft>
                  <a:spcPct val="0"/>
                </a:spcAft>
              </a:pPr>
              <a:endParaRPr lang="zh-CN" altLang="en-US" sz="2400">
                <a:solidFill>
                  <a:srgbClr val="000000"/>
                </a:solidFill>
              </a:endParaRPr>
            </a:p>
          </p:txBody>
        </p:sp>
        <p:sp>
          <p:nvSpPr>
            <p:cNvPr id="37" name="Freeform 70"/>
            <p:cNvSpPr>
              <a:spLocks noEditPoints="1"/>
            </p:cNvSpPr>
            <p:nvPr/>
          </p:nvSpPr>
          <p:spPr bwMode="auto">
            <a:xfrm>
              <a:off x="3989918" y="3097743"/>
              <a:ext cx="436033" cy="414867"/>
            </a:xfrm>
            <a:custGeom>
              <a:avLst/>
              <a:gdLst>
                <a:gd name="T0" fmla="*/ 75 w 87"/>
                <a:gd name="T1" fmla="*/ 11 h 83"/>
                <a:gd name="T2" fmla="*/ 48 w 87"/>
                <a:gd name="T3" fmla="*/ 0 h 83"/>
                <a:gd name="T4" fmla="*/ 46 w 87"/>
                <a:gd name="T5" fmla="*/ 2 h 83"/>
                <a:gd name="T6" fmla="*/ 46 w 87"/>
                <a:gd name="T7" fmla="*/ 38 h 83"/>
                <a:gd name="T8" fmla="*/ 48 w 87"/>
                <a:gd name="T9" fmla="*/ 40 h 83"/>
                <a:gd name="T10" fmla="*/ 79 w 87"/>
                <a:gd name="T11" fmla="*/ 58 h 83"/>
                <a:gd name="T12" fmla="*/ 81 w 87"/>
                <a:gd name="T13" fmla="*/ 57 h 83"/>
                <a:gd name="T14" fmla="*/ 85 w 87"/>
                <a:gd name="T15" fmla="*/ 48 h 83"/>
                <a:gd name="T16" fmla="*/ 87 w 87"/>
                <a:gd name="T17" fmla="*/ 38 h 83"/>
                <a:gd name="T18" fmla="*/ 75 w 87"/>
                <a:gd name="T19" fmla="*/ 11 h 83"/>
                <a:gd name="T20" fmla="*/ 81 w 87"/>
                <a:gd name="T21" fmla="*/ 47 h 83"/>
                <a:gd name="T22" fmla="*/ 81 w 87"/>
                <a:gd name="T23" fmla="*/ 47 h 83"/>
                <a:gd name="T24" fmla="*/ 79 w 87"/>
                <a:gd name="T25" fmla="*/ 53 h 83"/>
                <a:gd name="T26" fmla="*/ 50 w 87"/>
                <a:gd name="T27" fmla="*/ 37 h 83"/>
                <a:gd name="T28" fmla="*/ 50 w 87"/>
                <a:gd name="T29" fmla="*/ 4 h 83"/>
                <a:gd name="T30" fmla="*/ 73 w 87"/>
                <a:gd name="T31" fmla="*/ 14 h 83"/>
                <a:gd name="T32" fmla="*/ 83 w 87"/>
                <a:gd name="T33" fmla="*/ 38 h 83"/>
                <a:gd name="T34" fmla="*/ 81 w 87"/>
                <a:gd name="T35" fmla="*/ 47 h 83"/>
                <a:gd name="T36" fmla="*/ 43 w 87"/>
                <a:gd name="T37" fmla="*/ 41 h 83"/>
                <a:gd name="T38" fmla="*/ 43 w 87"/>
                <a:gd name="T39" fmla="*/ 41 h 83"/>
                <a:gd name="T40" fmla="*/ 43 w 87"/>
                <a:gd name="T41" fmla="*/ 7 h 83"/>
                <a:gd name="T42" fmla="*/ 40 w 87"/>
                <a:gd name="T43" fmla="*/ 4 h 83"/>
                <a:gd name="T44" fmla="*/ 12 w 87"/>
                <a:gd name="T45" fmla="*/ 15 h 83"/>
                <a:gd name="T46" fmla="*/ 12 w 87"/>
                <a:gd name="T47" fmla="*/ 15 h 83"/>
                <a:gd name="T48" fmla="*/ 12 w 87"/>
                <a:gd name="T49" fmla="*/ 15 h 83"/>
                <a:gd name="T50" fmla="*/ 0 w 87"/>
                <a:gd name="T51" fmla="*/ 43 h 83"/>
                <a:gd name="T52" fmla="*/ 12 w 87"/>
                <a:gd name="T53" fmla="*/ 71 h 83"/>
                <a:gd name="T54" fmla="*/ 12 w 87"/>
                <a:gd name="T55" fmla="*/ 71 h 83"/>
                <a:gd name="T56" fmla="*/ 40 w 87"/>
                <a:gd name="T57" fmla="*/ 83 h 83"/>
                <a:gd name="T58" fmla="*/ 59 w 87"/>
                <a:gd name="T59" fmla="*/ 78 h 83"/>
                <a:gd name="T60" fmla="*/ 59 w 87"/>
                <a:gd name="T61" fmla="*/ 77 h 83"/>
                <a:gd name="T62" fmla="*/ 74 w 87"/>
                <a:gd name="T63" fmla="*/ 63 h 83"/>
                <a:gd name="T64" fmla="*/ 74 w 87"/>
                <a:gd name="T65" fmla="*/ 63 h 83"/>
                <a:gd name="T66" fmla="*/ 73 w 87"/>
                <a:gd name="T67" fmla="*/ 58 h 83"/>
                <a:gd name="T68" fmla="*/ 43 w 87"/>
                <a:gd name="T69" fmla="*/ 41 h 83"/>
                <a:gd name="T70" fmla="*/ 56 w 87"/>
                <a:gd name="T71" fmla="*/ 72 h 83"/>
                <a:gd name="T72" fmla="*/ 56 w 87"/>
                <a:gd name="T73" fmla="*/ 72 h 83"/>
                <a:gd name="T74" fmla="*/ 56 w 87"/>
                <a:gd name="T75" fmla="*/ 72 h 83"/>
                <a:gd name="T76" fmla="*/ 40 w 87"/>
                <a:gd name="T77" fmla="*/ 76 h 83"/>
                <a:gd name="T78" fmla="*/ 16 w 87"/>
                <a:gd name="T79" fmla="*/ 66 h 83"/>
                <a:gd name="T80" fmla="*/ 16 w 87"/>
                <a:gd name="T81" fmla="*/ 66 h 83"/>
                <a:gd name="T82" fmla="*/ 7 w 87"/>
                <a:gd name="T83" fmla="*/ 43 h 83"/>
                <a:gd name="T84" fmla="*/ 16 w 87"/>
                <a:gd name="T85" fmla="*/ 20 h 83"/>
                <a:gd name="T86" fmla="*/ 36 w 87"/>
                <a:gd name="T87" fmla="*/ 11 h 83"/>
                <a:gd name="T88" fmla="*/ 36 w 87"/>
                <a:gd name="T89" fmla="*/ 43 h 83"/>
                <a:gd name="T90" fmla="*/ 38 w 87"/>
                <a:gd name="T91" fmla="*/ 46 h 83"/>
                <a:gd name="T92" fmla="*/ 66 w 87"/>
                <a:gd name="T93" fmla="*/ 62 h 83"/>
                <a:gd name="T94" fmla="*/ 56 w 87"/>
                <a:gd name="T95" fmla="*/ 7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 h="83">
                  <a:moveTo>
                    <a:pt x="75" y="11"/>
                  </a:moveTo>
                  <a:cubicBezTo>
                    <a:pt x="69" y="4"/>
                    <a:pt x="59" y="0"/>
                    <a:pt x="48" y="0"/>
                  </a:cubicBezTo>
                  <a:cubicBezTo>
                    <a:pt x="47" y="0"/>
                    <a:pt x="46" y="1"/>
                    <a:pt x="46" y="2"/>
                  </a:cubicBezTo>
                  <a:cubicBezTo>
                    <a:pt x="46" y="38"/>
                    <a:pt x="46" y="38"/>
                    <a:pt x="46" y="38"/>
                  </a:cubicBezTo>
                  <a:cubicBezTo>
                    <a:pt x="46" y="39"/>
                    <a:pt x="47" y="40"/>
                    <a:pt x="48" y="40"/>
                  </a:cubicBezTo>
                  <a:cubicBezTo>
                    <a:pt x="79" y="58"/>
                    <a:pt x="79" y="58"/>
                    <a:pt x="79" y="58"/>
                  </a:cubicBezTo>
                  <a:cubicBezTo>
                    <a:pt x="80" y="58"/>
                    <a:pt x="81" y="58"/>
                    <a:pt x="81" y="57"/>
                  </a:cubicBezTo>
                  <a:cubicBezTo>
                    <a:pt x="83" y="54"/>
                    <a:pt x="84" y="51"/>
                    <a:pt x="85" y="48"/>
                  </a:cubicBezTo>
                  <a:cubicBezTo>
                    <a:pt x="86" y="45"/>
                    <a:pt x="87" y="41"/>
                    <a:pt x="87" y="38"/>
                  </a:cubicBezTo>
                  <a:cubicBezTo>
                    <a:pt x="87" y="28"/>
                    <a:pt x="82" y="18"/>
                    <a:pt x="75" y="11"/>
                  </a:cubicBezTo>
                  <a:close/>
                  <a:moveTo>
                    <a:pt x="81" y="47"/>
                  </a:moveTo>
                  <a:cubicBezTo>
                    <a:pt x="81" y="47"/>
                    <a:pt x="81" y="47"/>
                    <a:pt x="81" y="47"/>
                  </a:cubicBezTo>
                  <a:cubicBezTo>
                    <a:pt x="81" y="49"/>
                    <a:pt x="80" y="51"/>
                    <a:pt x="79" y="53"/>
                  </a:cubicBezTo>
                  <a:cubicBezTo>
                    <a:pt x="50" y="37"/>
                    <a:pt x="50" y="37"/>
                    <a:pt x="50" y="37"/>
                  </a:cubicBezTo>
                  <a:cubicBezTo>
                    <a:pt x="50" y="4"/>
                    <a:pt x="50" y="4"/>
                    <a:pt x="50" y="4"/>
                  </a:cubicBezTo>
                  <a:cubicBezTo>
                    <a:pt x="59" y="5"/>
                    <a:pt x="67" y="8"/>
                    <a:pt x="73" y="14"/>
                  </a:cubicBezTo>
                  <a:cubicBezTo>
                    <a:pt x="79" y="20"/>
                    <a:pt x="83" y="29"/>
                    <a:pt x="83" y="38"/>
                  </a:cubicBezTo>
                  <a:cubicBezTo>
                    <a:pt x="83" y="41"/>
                    <a:pt x="82" y="44"/>
                    <a:pt x="81" y="47"/>
                  </a:cubicBezTo>
                  <a:close/>
                  <a:moveTo>
                    <a:pt x="43" y="41"/>
                  </a:moveTo>
                  <a:cubicBezTo>
                    <a:pt x="43" y="41"/>
                    <a:pt x="43" y="41"/>
                    <a:pt x="43" y="41"/>
                  </a:cubicBezTo>
                  <a:cubicBezTo>
                    <a:pt x="43" y="7"/>
                    <a:pt x="43" y="7"/>
                    <a:pt x="43" y="7"/>
                  </a:cubicBezTo>
                  <a:cubicBezTo>
                    <a:pt x="43" y="5"/>
                    <a:pt x="41" y="4"/>
                    <a:pt x="40" y="4"/>
                  </a:cubicBezTo>
                  <a:cubicBezTo>
                    <a:pt x="29" y="4"/>
                    <a:pt x="19" y="8"/>
                    <a:pt x="12" y="15"/>
                  </a:cubicBezTo>
                  <a:cubicBezTo>
                    <a:pt x="12" y="15"/>
                    <a:pt x="12" y="15"/>
                    <a:pt x="12" y="15"/>
                  </a:cubicBezTo>
                  <a:cubicBezTo>
                    <a:pt x="12" y="15"/>
                    <a:pt x="12" y="15"/>
                    <a:pt x="12" y="15"/>
                  </a:cubicBezTo>
                  <a:cubicBezTo>
                    <a:pt x="5" y="22"/>
                    <a:pt x="0" y="32"/>
                    <a:pt x="0" y="43"/>
                  </a:cubicBezTo>
                  <a:cubicBezTo>
                    <a:pt x="0" y="54"/>
                    <a:pt x="5" y="64"/>
                    <a:pt x="12" y="71"/>
                  </a:cubicBezTo>
                  <a:cubicBezTo>
                    <a:pt x="12" y="71"/>
                    <a:pt x="12" y="71"/>
                    <a:pt x="12" y="71"/>
                  </a:cubicBezTo>
                  <a:cubicBezTo>
                    <a:pt x="19" y="78"/>
                    <a:pt x="29" y="83"/>
                    <a:pt x="40" y="83"/>
                  </a:cubicBezTo>
                  <a:cubicBezTo>
                    <a:pt x="47" y="83"/>
                    <a:pt x="53" y="81"/>
                    <a:pt x="59" y="78"/>
                  </a:cubicBezTo>
                  <a:cubicBezTo>
                    <a:pt x="59" y="77"/>
                    <a:pt x="59" y="77"/>
                    <a:pt x="59" y="77"/>
                  </a:cubicBezTo>
                  <a:cubicBezTo>
                    <a:pt x="65" y="74"/>
                    <a:pt x="70" y="69"/>
                    <a:pt x="74" y="63"/>
                  </a:cubicBezTo>
                  <a:cubicBezTo>
                    <a:pt x="74" y="63"/>
                    <a:pt x="74" y="63"/>
                    <a:pt x="74" y="63"/>
                  </a:cubicBezTo>
                  <a:cubicBezTo>
                    <a:pt x="75" y="61"/>
                    <a:pt x="74" y="59"/>
                    <a:pt x="73" y="58"/>
                  </a:cubicBezTo>
                  <a:cubicBezTo>
                    <a:pt x="43" y="41"/>
                    <a:pt x="43" y="41"/>
                    <a:pt x="43" y="41"/>
                  </a:cubicBezTo>
                  <a:close/>
                  <a:moveTo>
                    <a:pt x="56" y="72"/>
                  </a:moveTo>
                  <a:cubicBezTo>
                    <a:pt x="56" y="72"/>
                    <a:pt x="56" y="72"/>
                    <a:pt x="56" y="72"/>
                  </a:cubicBezTo>
                  <a:cubicBezTo>
                    <a:pt x="56" y="72"/>
                    <a:pt x="56" y="72"/>
                    <a:pt x="56" y="72"/>
                  </a:cubicBezTo>
                  <a:cubicBezTo>
                    <a:pt x="51" y="74"/>
                    <a:pt x="45" y="76"/>
                    <a:pt x="40" y="76"/>
                  </a:cubicBezTo>
                  <a:cubicBezTo>
                    <a:pt x="31" y="76"/>
                    <a:pt x="22" y="72"/>
                    <a:pt x="16" y="66"/>
                  </a:cubicBezTo>
                  <a:cubicBezTo>
                    <a:pt x="16" y="66"/>
                    <a:pt x="16" y="66"/>
                    <a:pt x="16" y="66"/>
                  </a:cubicBezTo>
                  <a:cubicBezTo>
                    <a:pt x="10" y="60"/>
                    <a:pt x="7" y="52"/>
                    <a:pt x="7" y="43"/>
                  </a:cubicBezTo>
                  <a:cubicBezTo>
                    <a:pt x="7" y="34"/>
                    <a:pt x="10" y="26"/>
                    <a:pt x="16" y="20"/>
                  </a:cubicBezTo>
                  <a:cubicBezTo>
                    <a:pt x="22" y="15"/>
                    <a:pt x="29" y="11"/>
                    <a:pt x="36" y="11"/>
                  </a:cubicBezTo>
                  <a:cubicBezTo>
                    <a:pt x="36" y="43"/>
                    <a:pt x="36" y="43"/>
                    <a:pt x="36" y="43"/>
                  </a:cubicBezTo>
                  <a:cubicBezTo>
                    <a:pt x="36" y="45"/>
                    <a:pt x="37" y="46"/>
                    <a:pt x="38" y="46"/>
                  </a:cubicBezTo>
                  <a:cubicBezTo>
                    <a:pt x="66" y="62"/>
                    <a:pt x="66" y="62"/>
                    <a:pt x="66" y="62"/>
                  </a:cubicBezTo>
                  <a:cubicBezTo>
                    <a:pt x="63" y="66"/>
                    <a:pt x="60" y="69"/>
                    <a:pt x="56" y="72"/>
                  </a:cubicBezTo>
                  <a:close/>
                </a:path>
              </a:pathLst>
            </a:custGeom>
            <a:solidFill>
              <a:schemeClr val="bg1"/>
            </a:solidFill>
            <a:ln>
              <a:noFill/>
            </a:ln>
          </p:spPr>
          <p:txBody>
            <a:bodyPr/>
            <a:lstStyle/>
            <a:p>
              <a:pPr fontAlgn="base">
                <a:spcBef>
                  <a:spcPct val="0"/>
                </a:spcBef>
                <a:spcAft>
                  <a:spcPct val="0"/>
                </a:spcAft>
              </a:pPr>
              <a:endParaRPr lang="zh-CN" altLang="en-US" sz="2400">
                <a:solidFill>
                  <a:srgbClr val="000000"/>
                </a:solidFill>
              </a:endParaRPr>
            </a:p>
          </p:txBody>
        </p:sp>
        <p:sp>
          <p:nvSpPr>
            <p:cNvPr id="38" name="Freeform 71"/>
            <p:cNvSpPr>
              <a:spLocks noEditPoints="1"/>
            </p:cNvSpPr>
            <p:nvPr/>
          </p:nvSpPr>
          <p:spPr bwMode="auto">
            <a:xfrm>
              <a:off x="4830234" y="2071159"/>
              <a:ext cx="275167" cy="289984"/>
            </a:xfrm>
            <a:custGeom>
              <a:avLst/>
              <a:gdLst>
                <a:gd name="T0" fmla="*/ 45 w 55"/>
                <a:gd name="T1" fmla="*/ 38 h 58"/>
                <a:gd name="T2" fmla="*/ 52 w 55"/>
                <a:gd name="T3" fmla="*/ 41 h 58"/>
                <a:gd name="T4" fmla="*/ 52 w 55"/>
                <a:gd name="T5" fmla="*/ 41 h 58"/>
                <a:gd name="T6" fmla="*/ 55 w 55"/>
                <a:gd name="T7" fmla="*/ 48 h 58"/>
                <a:gd name="T8" fmla="*/ 45 w 55"/>
                <a:gd name="T9" fmla="*/ 58 h 58"/>
                <a:gd name="T10" fmla="*/ 34 w 55"/>
                <a:gd name="T11" fmla="*/ 48 h 58"/>
                <a:gd name="T12" fmla="*/ 35 w 55"/>
                <a:gd name="T13" fmla="*/ 45 h 58"/>
                <a:gd name="T14" fmla="*/ 24 w 55"/>
                <a:gd name="T15" fmla="*/ 38 h 58"/>
                <a:gd name="T16" fmla="*/ 24 w 55"/>
                <a:gd name="T17" fmla="*/ 39 h 58"/>
                <a:gd name="T18" fmla="*/ 24 w 55"/>
                <a:gd name="T19" fmla="*/ 39 h 58"/>
                <a:gd name="T20" fmla="*/ 14 w 55"/>
                <a:gd name="T21" fmla="*/ 43 h 58"/>
                <a:gd name="T22" fmla="*/ 0 w 55"/>
                <a:gd name="T23" fmla="*/ 29 h 58"/>
                <a:gd name="T24" fmla="*/ 14 w 55"/>
                <a:gd name="T25" fmla="*/ 15 h 58"/>
                <a:gd name="T26" fmla="*/ 24 w 55"/>
                <a:gd name="T27" fmla="*/ 19 h 58"/>
                <a:gd name="T28" fmla="*/ 24 w 55"/>
                <a:gd name="T29" fmla="*/ 19 h 58"/>
                <a:gd name="T30" fmla="*/ 24 w 55"/>
                <a:gd name="T31" fmla="*/ 19 h 58"/>
                <a:gd name="T32" fmla="*/ 24 w 55"/>
                <a:gd name="T33" fmla="*/ 20 h 58"/>
                <a:gd name="T34" fmla="*/ 35 w 55"/>
                <a:gd name="T35" fmla="*/ 13 h 58"/>
                <a:gd name="T36" fmla="*/ 34 w 55"/>
                <a:gd name="T37" fmla="*/ 10 h 58"/>
                <a:gd name="T38" fmla="*/ 45 w 55"/>
                <a:gd name="T39" fmla="*/ 0 h 58"/>
                <a:gd name="T40" fmla="*/ 55 w 55"/>
                <a:gd name="T41" fmla="*/ 10 h 58"/>
                <a:gd name="T42" fmla="*/ 45 w 55"/>
                <a:gd name="T43" fmla="*/ 20 h 58"/>
                <a:gd name="T44" fmla="*/ 37 w 55"/>
                <a:gd name="T45" fmla="*/ 17 h 58"/>
                <a:gd name="T46" fmla="*/ 37 w 55"/>
                <a:gd name="T47" fmla="*/ 17 h 58"/>
                <a:gd name="T48" fmla="*/ 27 w 55"/>
                <a:gd name="T49" fmla="*/ 23 h 58"/>
                <a:gd name="T50" fmla="*/ 28 w 55"/>
                <a:gd name="T51" fmla="*/ 29 h 58"/>
                <a:gd name="T52" fmla="*/ 27 w 55"/>
                <a:gd name="T53" fmla="*/ 34 h 58"/>
                <a:gd name="T54" fmla="*/ 37 w 55"/>
                <a:gd name="T55" fmla="*/ 41 h 58"/>
                <a:gd name="T56" fmla="*/ 37 w 55"/>
                <a:gd name="T57" fmla="*/ 41 h 58"/>
                <a:gd name="T58" fmla="*/ 37 w 55"/>
                <a:gd name="T59" fmla="*/ 41 h 58"/>
                <a:gd name="T60" fmla="*/ 37 w 55"/>
                <a:gd name="T61" fmla="*/ 41 h 58"/>
                <a:gd name="T62" fmla="*/ 45 w 55"/>
                <a:gd name="T63" fmla="*/ 38 h 58"/>
                <a:gd name="T64" fmla="*/ 49 w 55"/>
                <a:gd name="T65" fmla="*/ 44 h 58"/>
                <a:gd name="T66" fmla="*/ 49 w 55"/>
                <a:gd name="T67" fmla="*/ 44 h 58"/>
                <a:gd name="T68" fmla="*/ 45 w 55"/>
                <a:gd name="T69" fmla="*/ 42 h 58"/>
                <a:gd name="T70" fmla="*/ 41 w 55"/>
                <a:gd name="T71" fmla="*/ 44 h 58"/>
                <a:gd name="T72" fmla="*/ 41 w 55"/>
                <a:gd name="T73" fmla="*/ 44 h 58"/>
                <a:gd name="T74" fmla="*/ 39 w 55"/>
                <a:gd name="T75" fmla="*/ 48 h 58"/>
                <a:gd name="T76" fmla="*/ 45 w 55"/>
                <a:gd name="T77" fmla="*/ 53 h 58"/>
                <a:gd name="T78" fmla="*/ 50 w 55"/>
                <a:gd name="T79" fmla="*/ 48 h 58"/>
                <a:gd name="T80" fmla="*/ 49 w 55"/>
                <a:gd name="T81" fmla="*/ 44 h 58"/>
                <a:gd name="T82" fmla="*/ 49 w 55"/>
                <a:gd name="T83" fmla="*/ 44 h 58"/>
                <a:gd name="T84" fmla="*/ 21 w 55"/>
                <a:gd name="T85" fmla="*/ 22 h 58"/>
                <a:gd name="T86" fmla="*/ 21 w 55"/>
                <a:gd name="T87" fmla="*/ 22 h 58"/>
                <a:gd name="T88" fmla="*/ 14 w 55"/>
                <a:gd name="T89" fmla="*/ 20 h 58"/>
                <a:gd name="T90" fmla="*/ 5 w 55"/>
                <a:gd name="T91" fmla="*/ 29 h 58"/>
                <a:gd name="T92" fmla="*/ 14 w 55"/>
                <a:gd name="T93" fmla="*/ 38 h 58"/>
                <a:gd name="T94" fmla="*/ 21 w 55"/>
                <a:gd name="T95" fmla="*/ 36 h 58"/>
                <a:gd name="T96" fmla="*/ 21 w 55"/>
                <a:gd name="T97" fmla="*/ 35 h 58"/>
                <a:gd name="T98" fmla="*/ 23 w 55"/>
                <a:gd name="T99" fmla="*/ 29 h 58"/>
                <a:gd name="T100" fmla="*/ 21 w 55"/>
                <a:gd name="T101" fmla="*/ 22 h 58"/>
                <a:gd name="T102" fmla="*/ 21 w 55"/>
                <a:gd name="T103" fmla="*/ 22 h 58"/>
                <a:gd name="T104" fmla="*/ 45 w 55"/>
                <a:gd name="T105" fmla="*/ 4 h 58"/>
                <a:gd name="T106" fmla="*/ 45 w 55"/>
                <a:gd name="T107" fmla="*/ 4 h 58"/>
                <a:gd name="T108" fmla="*/ 39 w 55"/>
                <a:gd name="T109" fmla="*/ 10 h 58"/>
                <a:gd name="T110" fmla="*/ 40 w 55"/>
                <a:gd name="T111" fmla="*/ 13 h 58"/>
                <a:gd name="T112" fmla="*/ 40 w 55"/>
                <a:gd name="T113" fmla="*/ 13 h 58"/>
                <a:gd name="T114" fmla="*/ 40 w 55"/>
                <a:gd name="T115" fmla="*/ 13 h 58"/>
                <a:gd name="T116" fmla="*/ 40 w 55"/>
                <a:gd name="T117" fmla="*/ 14 h 58"/>
                <a:gd name="T118" fmla="*/ 41 w 55"/>
                <a:gd name="T119" fmla="*/ 14 h 58"/>
                <a:gd name="T120" fmla="*/ 45 w 55"/>
                <a:gd name="T121" fmla="*/ 16 h 58"/>
                <a:gd name="T122" fmla="*/ 50 w 55"/>
                <a:gd name="T123" fmla="*/ 10 h 58"/>
                <a:gd name="T124" fmla="*/ 45 w 55"/>
                <a:gd name="T125" fmla="*/ 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 h="58">
                  <a:moveTo>
                    <a:pt x="45" y="38"/>
                  </a:moveTo>
                  <a:cubicBezTo>
                    <a:pt x="47" y="38"/>
                    <a:pt x="50" y="39"/>
                    <a:pt x="52" y="41"/>
                  </a:cubicBezTo>
                  <a:cubicBezTo>
                    <a:pt x="52" y="41"/>
                    <a:pt x="52" y="41"/>
                    <a:pt x="52" y="41"/>
                  </a:cubicBezTo>
                  <a:cubicBezTo>
                    <a:pt x="54" y="42"/>
                    <a:pt x="55" y="45"/>
                    <a:pt x="55" y="48"/>
                  </a:cubicBezTo>
                  <a:cubicBezTo>
                    <a:pt x="55" y="53"/>
                    <a:pt x="50" y="58"/>
                    <a:pt x="45" y="58"/>
                  </a:cubicBezTo>
                  <a:cubicBezTo>
                    <a:pt x="39" y="58"/>
                    <a:pt x="34" y="53"/>
                    <a:pt x="34" y="48"/>
                  </a:cubicBezTo>
                  <a:cubicBezTo>
                    <a:pt x="34" y="47"/>
                    <a:pt x="35" y="46"/>
                    <a:pt x="35" y="45"/>
                  </a:cubicBezTo>
                  <a:cubicBezTo>
                    <a:pt x="24" y="38"/>
                    <a:pt x="24" y="38"/>
                    <a:pt x="24" y="38"/>
                  </a:cubicBezTo>
                  <a:cubicBezTo>
                    <a:pt x="24" y="38"/>
                    <a:pt x="24" y="38"/>
                    <a:pt x="24" y="39"/>
                  </a:cubicBezTo>
                  <a:cubicBezTo>
                    <a:pt x="24" y="39"/>
                    <a:pt x="24" y="39"/>
                    <a:pt x="24" y="39"/>
                  </a:cubicBezTo>
                  <a:cubicBezTo>
                    <a:pt x="21" y="41"/>
                    <a:pt x="18" y="43"/>
                    <a:pt x="14" y="43"/>
                  </a:cubicBezTo>
                  <a:cubicBezTo>
                    <a:pt x="6" y="43"/>
                    <a:pt x="0" y="36"/>
                    <a:pt x="0" y="29"/>
                  </a:cubicBezTo>
                  <a:cubicBezTo>
                    <a:pt x="0" y="21"/>
                    <a:pt x="6" y="15"/>
                    <a:pt x="14" y="15"/>
                  </a:cubicBezTo>
                  <a:cubicBezTo>
                    <a:pt x="18" y="15"/>
                    <a:pt x="21" y="17"/>
                    <a:pt x="24" y="19"/>
                  </a:cubicBezTo>
                  <a:cubicBezTo>
                    <a:pt x="24" y="19"/>
                    <a:pt x="24" y="19"/>
                    <a:pt x="24" y="19"/>
                  </a:cubicBezTo>
                  <a:cubicBezTo>
                    <a:pt x="24" y="19"/>
                    <a:pt x="24" y="19"/>
                    <a:pt x="24" y="19"/>
                  </a:cubicBezTo>
                  <a:cubicBezTo>
                    <a:pt x="24" y="19"/>
                    <a:pt x="24" y="20"/>
                    <a:pt x="24" y="20"/>
                  </a:cubicBezTo>
                  <a:cubicBezTo>
                    <a:pt x="35" y="13"/>
                    <a:pt x="35" y="13"/>
                    <a:pt x="35" y="13"/>
                  </a:cubicBezTo>
                  <a:cubicBezTo>
                    <a:pt x="35" y="12"/>
                    <a:pt x="34" y="11"/>
                    <a:pt x="34" y="10"/>
                  </a:cubicBezTo>
                  <a:cubicBezTo>
                    <a:pt x="34" y="4"/>
                    <a:pt x="39" y="0"/>
                    <a:pt x="45" y="0"/>
                  </a:cubicBezTo>
                  <a:cubicBezTo>
                    <a:pt x="50" y="0"/>
                    <a:pt x="55" y="4"/>
                    <a:pt x="55" y="10"/>
                  </a:cubicBezTo>
                  <a:cubicBezTo>
                    <a:pt x="55" y="16"/>
                    <a:pt x="50" y="20"/>
                    <a:pt x="45" y="20"/>
                  </a:cubicBezTo>
                  <a:cubicBezTo>
                    <a:pt x="42" y="20"/>
                    <a:pt x="39" y="19"/>
                    <a:pt x="37" y="17"/>
                  </a:cubicBezTo>
                  <a:cubicBezTo>
                    <a:pt x="37" y="17"/>
                    <a:pt x="37" y="17"/>
                    <a:pt x="37" y="17"/>
                  </a:cubicBezTo>
                  <a:cubicBezTo>
                    <a:pt x="27" y="23"/>
                    <a:pt x="27" y="23"/>
                    <a:pt x="27" y="23"/>
                  </a:cubicBezTo>
                  <a:cubicBezTo>
                    <a:pt x="27" y="25"/>
                    <a:pt x="28" y="27"/>
                    <a:pt x="28" y="29"/>
                  </a:cubicBezTo>
                  <a:cubicBezTo>
                    <a:pt x="28" y="31"/>
                    <a:pt x="27" y="33"/>
                    <a:pt x="27" y="34"/>
                  </a:cubicBezTo>
                  <a:cubicBezTo>
                    <a:pt x="37" y="41"/>
                    <a:pt x="37" y="41"/>
                    <a:pt x="37" y="41"/>
                  </a:cubicBezTo>
                  <a:cubicBezTo>
                    <a:pt x="37" y="41"/>
                    <a:pt x="37" y="41"/>
                    <a:pt x="37" y="41"/>
                  </a:cubicBezTo>
                  <a:cubicBezTo>
                    <a:pt x="37" y="41"/>
                    <a:pt x="37" y="41"/>
                    <a:pt x="37" y="41"/>
                  </a:cubicBezTo>
                  <a:cubicBezTo>
                    <a:pt x="37" y="41"/>
                    <a:pt x="37" y="41"/>
                    <a:pt x="37" y="41"/>
                  </a:cubicBezTo>
                  <a:cubicBezTo>
                    <a:pt x="39" y="39"/>
                    <a:pt x="42" y="38"/>
                    <a:pt x="45" y="38"/>
                  </a:cubicBezTo>
                  <a:close/>
                  <a:moveTo>
                    <a:pt x="49" y="44"/>
                  </a:moveTo>
                  <a:cubicBezTo>
                    <a:pt x="49" y="44"/>
                    <a:pt x="49" y="44"/>
                    <a:pt x="49" y="44"/>
                  </a:cubicBezTo>
                  <a:cubicBezTo>
                    <a:pt x="48" y="43"/>
                    <a:pt x="46" y="42"/>
                    <a:pt x="45" y="42"/>
                  </a:cubicBezTo>
                  <a:cubicBezTo>
                    <a:pt x="43" y="42"/>
                    <a:pt x="42" y="43"/>
                    <a:pt x="41" y="44"/>
                  </a:cubicBezTo>
                  <a:cubicBezTo>
                    <a:pt x="41" y="44"/>
                    <a:pt x="41" y="44"/>
                    <a:pt x="41" y="44"/>
                  </a:cubicBezTo>
                  <a:cubicBezTo>
                    <a:pt x="40" y="45"/>
                    <a:pt x="39" y="46"/>
                    <a:pt x="39" y="48"/>
                  </a:cubicBezTo>
                  <a:cubicBezTo>
                    <a:pt x="39" y="51"/>
                    <a:pt x="41" y="53"/>
                    <a:pt x="45" y="53"/>
                  </a:cubicBezTo>
                  <a:cubicBezTo>
                    <a:pt x="48" y="53"/>
                    <a:pt x="50" y="51"/>
                    <a:pt x="50" y="48"/>
                  </a:cubicBezTo>
                  <a:cubicBezTo>
                    <a:pt x="50" y="46"/>
                    <a:pt x="50" y="45"/>
                    <a:pt x="49" y="44"/>
                  </a:cubicBezTo>
                  <a:cubicBezTo>
                    <a:pt x="49" y="44"/>
                    <a:pt x="49" y="44"/>
                    <a:pt x="49" y="44"/>
                  </a:cubicBezTo>
                  <a:close/>
                  <a:moveTo>
                    <a:pt x="21" y="22"/>
                  </a:moveTo>
                  <a:cubicBezTo>
                    <a:pt x="21" y="22"/>
                    <a:pt x="21" y="22"/>
                    <a:pt x="21" y="22"/>
                  </a:cubicBezTo>
                  <a:cubicBezTo>
                    <a:pt x="19" y="21"/>
                    <a:pt x="17" y="20"/>
                    <a:pt x="14" y="20"/>
                  </a:cubicBezTo>
                  <a:cubicBezTo>
                    <a:pt x="9" y="20"/>
                    <a:pt x="5" y="24"/>
                    <a:pt x="5" y="29"/>
                  </a:cubicBezTo>
                  <a:cubicBezTo>
                    <a:pt x="5" y="34"/>
                    <a:pt x="9" y="38"/>
                    <a:pt x="14" y="38"/>
                  </a:cubicBezTo>
                  <a:cubicBezTo>
                    <a:pt x="17" y="38"/>
                    <a:pt x="19" y="37"/>
                    <a:pt x="21" y="36"/>
                  </a:cubicBezTo>
                  <a:cubicBezTo>
                    <a:pt x="21" y="35"/>
                    <a:pt x="21" y="35"/>
                    <a:pt x="21" y="35"/>
                  </a:cubicBezTo>
                  <a:cubicBezTo>
                    <a:pt x="22" y="34"/>
                    <a:pt x="23" y="31"/>
                    <a:pt x="23" y="29"/>
                  </a:cubicBezTo>
                  <a:cubicBezTo>
                    <a:pt x="23" y="26"/>
                    <a:pt x="22" y="24"/>
                    <a:pt x="21" y="22"/>
                  </a:cubicBezTo>
                  <a:cubicBezTo>
                    <a:pt x="21" y="22"/>
                    <a:pt x="21" y="22"/>
                    <a:pt x="21" y="22"/>
                  </a:cubicBezTo>
                  <a:close/>
                  <a:moveTo>
                    <a:pt x="45" y="4"/>
                  </a:moveTo>
                  <a:cubicBezTo>
                    <a:pt x="45" y="4"/>
                    <a:pt x="45" y="4"/>
                    <a:pt x="45" y="4"/>
                  </a:cubicBezTo>
                  <a:cubicBezTo>
                    <a:pt x="41" y="4"/>
                    <a:pt x="39" y="7"/>
                    <a:pt x="39" y="10"/>
                  </a:cubicBezTo>
                  <a:cubicBezTo>
                    <a:pt x="39" y="11"/>
                    <a:pt x="39" y="12"/>
                    <a:pt x="40" y="13"/>
                  </a:cubicBezTo>
                  <a:cubicBezTo>
                    <a:pt x="40" y="13"/>
                    <a:pt x="40" y="13"/>
                    <a:pt x="40" y="13"/>
                  </a:cubicBezTo>
                  <a:cubicBezTo>
                    <a:pt x="40" y="13"/>
                    <a:pt x="40" y="13"/>
                    <a:pt x="40" y="13"/>
                  </a:cubicBezTo>
                  <a:cubicBezTo>
                    <a:pt x="40" y="13"/>
                    <a:pt x="40" y="14"/>
                    <a:pt x="40" y="14"/>
                  </a:cubicBezTo>
                  <a:cubicBezTo>
                    <a:pt x="41" y="14"/>
                    <a:pt x="41" y="14"/>
                    <a:pt x="41" y="14"/>
                  </a:cubicBezTo>
                  <a:cubicBezTo>
                    <a:pt x="42" y="15"/>
                    <a:pt x="43" y="16"/>
                    <a:pt x="45" y="16"/>
                  </a:cubicBezTo>
                  <a:cubicBezTo>
                    <a:pt x="48" y="16"/>
                    <a:pt x="50" y="13"/>
                    <a:pt x="50" y="10"/>
                  </a:cubicBezTo>
                  <a:cubicBezTo>
                    <a:pt x="50" y="7"/>
                    <a:pt x="48" y="4"/>
                    <a:pt x="45" y="4"/>
                  </a:cubicBezTo>
                  <a:close/>
                </a:path>
              </a:pathLst>
            </a:custGeom>
            <a:solidFill>
              <a:schemeClr val="bg1"/>
            </a:solidFill>
            <a:ln>
              <a:noFill/>
            </a:ln>
          </p:spPr>
          <p:txBody>
            <a:bodyPr/>
            <a:lstStyle/>
            <a:p>
              <a:pPr fontAlgn="base">
                <a:spcBef>
                  <a:spcPct val="0"/>
                </a:spcBef>
                <a:spcAft>
                  <a:spcPct val="0"/>
                </a:spcAft>
              </a:pPr>
              <a:endParaRPr lang="zh-CN" altLang="en-US" sz="2400">
                <a:solidFill>
                  <a:srgbClr val="000000"/>
                </a:solidFill>
              </a:endParaRPr>
            </a:p>
          </p:txBody>
        </p:sp>
        <p:sp>
          <p:nvSpPr>
            <p:cNvPr id="39" name="Freeform 72"/>
            <p:cNvSpPr>
              <a:spLocks noEditPoints="1"/>
            </p:cNvSpPr>
            <p:nvPr/>
          </p:nvSpPr>
          <p:spPr bwMode="auto">
            <a:xfrm>
              <a:off x="5501217" y="2831044"/>
              <a:ext cx="719667" cy="755649"/>
            </a:xfrm>
            <a:custGeom>
              <a:avLst/>
              <a:gdLst>
                <a:gd name="T0" fmla="*/ 123 w 144"/>
                <a:gd name="T1" fmla="*/ 21 h 151"/>
                <a:gd name="T2" fmla="*/ 127 w 144"/>
                <a:gd name="T3" fmla="*/ 119 h 151"/>
                <a:gd name="T4" fmla="*/ 133 w 144"/>
                <a:gd name="T5" fmla="*/ 76 h 151"/>
                <a:gd name="T6" fmla="*/ 108 w 144"/>
                <a:gd name="T7" fmla="*/ 101 h 151"/>
                <a:gd name="T8" fmla="*/ 105 w 144"/>
                <a:gd name="T9" fmla="*/ 76 h 151"/>
                <a:gd name="T10" fmla="*/ 42 w 144"/>
                <a:gd name="T11" fmla="*/ 100 h 151"/>
                <a:gd name="T12" fmla="*/ 32 w 144"/>
                <a:gd name="T13" fmla="*/ 76 h 151"/>
                <a:gd name="T14" fmla="*/ 25 w 144"/>
                <a:gd name="T15" fmla="*/ 112 h 151"/>
                <a:gd name="T16" fmla="*/ 0 w 144"/>
                <a:gd name="T17" fmla="*/ 72 h 151"/>
                <a:gd name="T18" fmla="*/ 72 w 144"/>
                <a:gd name="T19" fmla="*/ 0 h 151"/>
                <a:gd name="T20" fmla="*/ 94 w 144"/>
                <a:gd name="T21" fmla="*/ 131 h 151"/>
                <a:gd name="T22" fmla="*/ 89 w 144"/>
                <a:gd name="T23" fmla="*/ 151 h 151"/>
                <a:gd name="T24" fmla="*/ 56 w 144"/>
                <a:gd name="T25" fmla="*/ 151 h 151"/>
                <a:gd name="T26" fmla="*/ 50 w 144"/>
                <a:gd name="T27" fmla="*/ 146 h 151"/>
                <a:gd name="T28" fmla="*/ 33 w 144"/>
                <a:gd name="T29" fmla="*/ 131 h 151"/>
                <a:gd name="T30" fmla="*/ 29 w 144"/>
                <a:gd name="T31" fmla="*/ 121 h 151"/>
                <a:gd name="T32" fmla="*/ 76 w 144"/>
                <a:gd name="T33" fmla="*/ 82 h 151"/>
                <a:gd name="T34" fmla="*/ 115 w 144"/>
                <a:gd name="T35" fmla="*/ 121 h 151"/>
                <a:gd name="T36" fmla="*/ 111 w 144"/>
                <a:gd name="T37" fmla="*/ 131 h 151"/>
                <a:gd name="T38" fmla="*/ 94 w 144"/>
                <a:gd name="T39" fmla="*/ 131 h 151"/>
                <a:gd name="T40" fmla="*/ 83 w 144"/>
                <a:gd name="T41" fmla="*/ 140 h 151"/>
                <a:gd name="T42" fmla="*/ 83 w 144"/>
                <a:gd name="T43" fmla="*/ 125 h 151"/>
                <a:gd name="T44" fmla="*/ 97 w 144"/>
                <a:gd name="T45" fmla="*/ 120 h 151"/>
                <a:gd name="T46" fmla="*/ 47 w 144"/>
                <a:gd name="T47" fmla="*/ 120 h 151"/>
                <a:gd name="T48" fmla="*/ 56 w 144"/>
                <a:gd name="T49" fmla="*/ 120 h 151"/>
                <a:gd name="T50" fmla="*/ 61 w 144"/>
                <a:gd name="T51" fmla="*/ 140 h 151"/>
                <a:gd name="T52" fmla="*/ 115 w 144"/>
                <a:gd name="T53" fmla="*/ 29 h 151"/>
                <a:gd name="T54" fmla="*/ 114 w 144"/>
                <a:gd name="T55" fmla="*/ 27 h 151"/>
                <a:gd name="T56" fmla="*/ 112 w 144"/>
                <a:gd name="T57" fmla="*/ 69 h 151"/>
                <a:gd name="T58" fmla="*/ 115 w 144"/>
                <a:gd name="T59" fmla="*/ 29 h 151"/>
                <a:gd name="T60" fmla="*/ 108 w 144"/>
                <a:gd name="T61" fmla="*/ 23 h 151"/>
                <a:gd name="T62" fmla="*/ 101 w 144"/>
                <a:gd name="T63" fmla="*/ 23 h 151"/>
                <a:gd name="T64" fmla="*/ 108 w 144"/>
                <a:gd name="T65" fmla="*/ 23 h 151"/>
                <a:gd name="T66" fmla="*/ 82 w 144"/>
                <a:gd name="T67" fmla="*/ 12 h 151"/>
                <a:gd name="T68" fmla="*/ 75 w 144"/>
                <a:gd name="T69" fmla="*/ 34 h 151"/>
                <a:gd name="T70" fmla="*/ 97 w 144"/>
                <a:gd name="T71" fmla="*/ 30 h 151"/>
                <a:gd name="T72" fmla="*/ 82 w 144"/>
                <a:gd name="T73" fmla="*/ 12 h 151"/>
                <a:gd name="T74" fmla="*/ 69 w 144"/>
                <a:gd name="T75" fmla="*/ 11 h 151"/>
                <a:gd name="T76" fmla="*/ 49 w 144"/>
                <a:gd name="T77" fmla="*/ 27 h 151"/>
                <a:gd name="T78" fmla="*/ 50 w 144"/>
                <a:gd name="T79" fmla="*/ 31 h 151"/>
                <a:gd name="T80" fmla="*/ 69 w 144"/>
                <a:gd name="T81" fmla="*/ 11 h 151"/>
                <a:gd name="T82" fmla="*/ 48 w 144"/>
                <a:gd name="T83" fmla="*/ 16 h 151"/>
                <a:gd name="T84" fmla="*/ 41 w 144"/>
                <a:gd name="T85" fmla="*/ 27 h 151"/>
                <a:gd name="T86" fmla="*/ 48 w 144"/>
                <a:gd name="T87" fmla="*/ 16 h 151"/>
                <a:gd name="T88" fmla="*/ 30 w 144"/>
                <a:gd name="T89" fmla="*/ 27 h 151"/>
                <a:gd name="T90" fmla="*/ 11 w 144"/>
                <a:gd name="T91" fmla="*/ 69 h 151"/>
                <a:gd name="T92" fmla="*/ 39 w 144"/>
                <a:gd name="T93" fmla="*/ 33 h 151"/>
                <a:gd name="T94" fmla="*/ 99 w 144"/>
                <a:gd name="T95" fmla="*/ 36 h 151"/>
                <a:gd name="T96" fmla="*/ 96 w 144"/>
                <a:gd name="T97" fmla="*/ 37 h 151"/>
                <a:gd name="T98" fmla="*/ 75 w 144"/>
                <a:gd name="T99" fmla="*/ 69 h 151"/>
                <a:gd name="T100" fmla="*/ 99 w 144"/>
                <a:gd name="T101" fmla="*/ 36 h 151"/>
                <a:gd name="T102" fmla="*/ 69 w 144"/>
                <a:gd name="T103" fmla="*/ 41 h 151"/>
                <a:gd name="T104" fmla="*/ 45 w 144"/>
                <a:gd name="T105" fmla="*/ 36 h 151"/>
                <a:gd name="T106" fmla="*/ 69 w 144"/>
                <a:gd name="T107"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4" h="151">
                  <a:moveTo>
                    <a:pt x="72" y="0"/>
                  </a:moveTo>
                  <a:cubicBezTo>
                    <a:pt x="92" y="0"/>
                    <a:pt x="110" y="8"/>
                    <a:pt x="123" y="21"/>
                  </a:cubicBezTo>
                  <a:cubicBezTo>
                    <a:pt x="136" y="34"/>
                    <a:pt x="144" y="52"/>
                    <a:pt x="144" y="72"/>
                  </a:cubicBezTo>
                  <a:cubicBezTo>
                    <a:pt x="144" y="90"/>
                    <a:pt x="138" y="106"/>
                    <a:pt x="127" y="119"/>
                  </a:cubicBezTo>
                  <a:cubicBezTo>
                    <a:pt x="123" y="124"/>
                    <a:pt x="114" y="117"/>
                    <a:pt x="119" y="112"/>
                  </a:cubicBezTo>
                  <a:cubicBezTo>
                    <a:pt x="127" y="102"/>
                    <a:pt x="132" y="89"/>
                    <a:pt x="133" y="76"/>
                  </a:cubicBezTo>
                  <a:cubicBezTo>
                    <a:pt x="112" y="76"/>
                    <a:pt x="112" y="76"/>
                    <a:pt x="112" y="76"/>
                  </a:cubicBezTo>
                  <a:cubicBezTo>
                    <a:pt x="112" y="85"/>
                    <a:pt x="111" y="93"/>
                    <a:pt x="108" y="101"/>
                  </a:cubicBezTo>
                  <a:cubicBezTo>
                    <a:pt x="107" y="106"/>
                    <a:pt x="101" y="104"/>
                    <a:pt x="102" y="100"/>
                  </a:cubicBezTo>
                  <a:cubicBezTo>
                    <a:pt x="104" y="93"/>
                    <a:pt x="105" y="84"/>
                    <a:pt x="105" y="76"/>
                  </a:cubicBezTo>
                  <a:cubicBezTo>
                    <a:pt x="78" y="76"/>
                    <a:pt x="66" y="76"/>
                    <a:pt x="39" y="76"/>
                  </a:cubicBezTo>
                  <a:cubicBezTo>
                    <a:pt x="39" y="84"/>
                    <a:pt x="40" y="93"/>
                    <a:pt x="42" y="100"/>
                  </a:cubicBezTo>
                  <a:cubicBezTo>
                    <a:pt x="43" y="105"/>
                    <a:pt x="37" y="106"/>
                    <a:pt x="35" y="101"/>
                  </a:cubicBezTo>
                  <a:cubicBezTo>
                    <a:pt x="33" y="93"/>
                    <a:pt x="32" y="84"/>
                    <a:pt x="32" y="76"/>
                  </a:cubicBezTo>
                  <a:cubicBezTo>
                    <a:pt x="11" y="76"/>
                    <a:pt x="11" y="76"/>
                    <a:pt x="11" y="76"/>
                  </a:cubicBezTo>
                  <a:cubicBezTo>
                    <a:pt x="12" y="89"/>
                    <a:pt x="17" y="102"/>
                    <a:pt x="25" y="112"/>
                  </a:cubicBezTo>
                  <a:cubicBezTo>
                    <a:pt x="30" y="117"/>
                    <a:pt x="21" y="124"/>
                    <a:pt x="17" y="119"/>
                  </a:cubicBezTo>
                  <a:cubicBezTo>
                    <a:pt x="6" y="106"/>
                    <a:pt x="0" y="90"/>
                    <a:pt x="0" y="72"/>
                  </a:cubicBezTo>
                  <a:cubicBezTo>
                    <a:pt x="0" y="52"/>
                    <a:pt x="8" y="34"/>
                    <a:pt x="21" y="21"/>
                  </a:cubicBezTo>
                  <a:cubicBezTo>
                    <a:pt x="34" y="8"/>
                    <a:pt x="52" y="0"/>
                    <a:pt x="72" y="0"/>
                  </a:cubicBezTo>
                  <a:close/>
                  <a:moveTo>
                    <a:pt x="94" y="131"/>
                  </a:moveTo>
                  <a:cubicBezTo>
                    <a:pt x="94" y="131"/>
                    <a:pt x="94" y="131"/>
                    <a:pt x="94" y="131"/>
                  </a:cubicBezTo>
                  <a:cubicBezTo>
                    <a:pt x="94" y="146"/>
                    <a:pt x="94" y="146"/>
                    <a:pt x="94" y="146"/>
                  </a:cubicBezTo>
                  <a:cubicBezTo>
                    <a:pt x="94" y="149"/>
                    <a:pt x="92" y="151"/>
                    <a:pt x="89" y="151"/>
                  </a:cubicBezTo>
                  <a:cubicBezTo>
                    <a:pt x="88" y="151"/>
                    <a:pt x="88" y="151"/>
                    <a:pt x="88" y="151"/>
                  </a:cubicBezTo>
                  <a:cubicBezTo>
                    <a:pt x="56" y="151"/>
                    <a:pt x="56" y="151"/>
                    <a:pt x="56" y="151"/>
                  </a:cubicBezTo>
                  <a:cubicBezTo>
                    <a:pt x="52" y="151"/>
                    <a:pt x="50" y="149"/>
                    <a:pt x="50" y="146"/>
                  </a:cubicBezTo>
                  <a:cubicBezTo>
                    <a:pt x="50" y="146"/>
                    <a:pt x="50" y="146"/>
                    <a:pt x="50" y="146"/>
                  </a:cubicBezTo>
                  <a:cubicBezTo>
                    <a:pt x="50" y="131"/>
                    <a:pt x="50" y="131"/>
                    <a:pt x="50" y="131"/>
                  </a:cubicBezTo>
                  <a:cubicBezTo>
                    <a:pt x="33" y="131"/>
                    <a:pt x="33" y="131"/>
                    <a:pt x="33" y="131"/>
                  </a:cubicBezTo>
                  <a:cubicBezTo>
                    <a:pt x="30" y="131"/>
                    <a:pt x="28" y="128"/>
                    <a:pt x="28" y="125"/>
                  </a:cubicBezTo>
                  <a:cubicBezTo>
                    <a:pt x="28" y="124"/>
                    <a:pt x="28" y="122"/>
                    <a:pt x="29" y="121"/>
                  </a:cubicBezTo>
                  <a:cubicBezTo>
                    <a:pt x="68" y="82"/>
                    <a:pt x="68" y="82"/>
                    <a:pt x="68" y="82"/>
                  </a:cubicBezTo>
                  <a:cubicBezTo>
                    <a:pt x="70" y="80"/>
                    <a:pt x="74" y="80"/>
                    <a:pt x="76" y="82"/>
                  </a:cubicBezTo>
                  <a:cubicBezTo>
                    <a:pt x="76" y="83"/>
                    <a:pt x="76" y="83"/>
                    <a:pt x="76" y="83"/>
                  </a:cubicBezTo>
                  <a:cubicBezTo>
                    <a:pt x="115" y="121"/>
                    <a:pt x="115" y="121"/>
                    <a:pt x="115" y="121"/>
                  </a:cubicBezTo>
                  <a:cubicBezTo>
                    <a:pt x="117" y="123"/>
                    <a:pt x="117" y="127"/>
                    <a:pt x="115" y="129"/>
                  </a:cubicBezTo>
                  <a:cubicBezTo>
                    <a:pt x="114" y="130"/>
                    <a:pt x="112" y="131"/>
                    <a:pt x="111" y="131"/>
                  </a:cubicBezTo>
                  <a:cubicBezTo>
                    <a:pt x="111" y="131"/>
                    <a:pt x="111" y="131"/>
                    <a:pt x="111" y="131"/>
                  </a:cubicBezTo>
                  <a:cubicBezTo>
                    <a:pt x="94" y="131"/>
                    <a:pt x="94" y="131"/>
                    <a:pt x="94" y="131"/>
                  </a:cubicBezTo>
                  <a:close/>
                  <a:moveTo>
                    <a:pt x="83" y="140"/>
                  </a:moveTo>
                  <a:cubicBezTo>
                    <a:pt x="83" y="140"/>
                    <a:pt x="83" y="140"/>
                    <a:pt x="83" y="140"/>
                  </a:cubicBezTo>
                  <a:cubicBezTo>
                    <a:pt x="83" y="125"/>
                    <a:pt x="83" y="125"/>
                    <a:pt x="83" y="125"/>
                  </a:cubicBezTo>
                  <a:cubicBezTo>
                    <a:pt x="83" y="125"/>
                    <a:pt x="83" y="125"/>
                    <a:pt x="83" y="125"/>
                  </a:cubicBezTo>
                  <a:cubicBezTo>
                    <a:pt x="83" y="122"/>
                    <a:pt x="85" y="120"/>
                    <a:pt x="89" y="120"/>
                  </a:cubicBezTo>
                  <a:cubicBezTo>
                    <a:pt x="97" y="120"/>
                    <a:pt x="97" y="120"/>
                    <a:pt x="97" y="120"/>
                  </a:cubicBezTo>
                  <a:cubicBezTo>
                    <a:pt x="72" y="94"/>
                    <a:pt x="72" y="94"/>
                    <a:pt x="72" y="94"/>
                  </a:cubicBezTo>
                  <a:cubicBezTo>
                    <a:pt x="47" y="120"/>
                    <a:pt x="47" y="120"/>
                    <a:pt x="47" y="120"/>
                  </a:cubicBezTo>
                  <a:cubicBezTo>
                    <a:pt x="55" y="120"/>
                    <a:pt x="55" y="120"/>
                    <a:pt x="55" y="120"/>
                  </a:cubicBezTo>
                  <a:cubicBezTo>
                    <a:pt x="56" y="120"/>
                    <a:pt x="56" y="120"/>
                    <a:pt x="56" y="120"/>
                  </a:cubicBezTo>
                  <a:cubicBezTo>
                    <a:pt x="59" y="120"/>
                    <a:pt x="61" y="122"/>
                    <a:pt x="61" y="125"/>
                  </a:cubicBezTo>
                  <a:cubicBezTo>
                    <a:pt x="61" y="140"/>
                    <a:pt x="61" y="140"/>
                    <a:pt x="61" y="140"/>
                  </a:cubicBezTo>
                  <a:cubicBezTo>
                    <a:pt x="83" y="140"/>
                    <a:pt x="83" y="140"/>
                    <a:pt x="83" y="140"/>
                  </a:cubicBezTo>
                  <a:close/>
                  <a:moveTo>
                    <a:pt x="115" y="29"/>
                  </a:moveTo>
                  <a:cubicBezTo>
                    <a:pt x="115" y="29"/>
                    <a:pt x="115" y="29"/>
                    <a:pt x="115" y="29"/>
                  </a:cubicBezTo>
                  <a:cubicBezTo>
                    <a:pt x="115" y="28"/>
                    <a:pt x="114" y="28"/>
                    <a:pt x="114" y="27"/>
                  </a:cubicBezTo>
                  <a:cubicBezTo>
                    <a:pt x="111" y="29"/>
                    <a:pt x="108" y="31"/>
                    <a:pt x="105" y="33"/>
                  </a:cubicBezTo>
                  <a:cubicBezTo>
                    <a:pt x="109" y="43"/>
                    <a:pt x="112" y="56"/>
                    <a:pt x="112" y="69"/>
                  </a:cubicBezTo>
                  <a:cubicBezTo>
                    <a:pt x="133" y="69"/>
                    <a:pt x="133" y="69"/>
                    <a:pt x="133" y="69"/>
                  </a:cubicBezTo>
                  <a:cubicBezTo>
                    <a:pt x="132" y="53"/>
                    <a:pt x="126" y="39"/>
                    <a:pt x="115" y="29"/>
                  </a:cubicBezTo>
                  <a:close/>
                  <a:moveTo>
                    <a:pt x="108" y="23"/>
                  </a:moveTo>
                  <a:cubicBezTo>
                    <a:pt x="108" y="23"/>
                    <a:pt x="108" y="23"/>
                    <a:pt x="108" y="23"/>
                  </a:cubicBezTo>
                  <a:cubicBezTo>
                    <a:pt x="105" y="20"/>
                    <a:pt x="100" y="18"/>
                    <a:pt x="96" y="16"/>
                  </a:cubicBezTo>
                  <a:cubicBezTo>
                    <a:pt x="98" y="18"/>
                    <a:pt x="99" y="21"/>
                    <a:pt x="101" y="23"/>
                  </a:cubicBezTo>
                  <a:cubicBezTo>
                    <a:pt x="101" y="24"/>
                    <a:pt x="102" y="26"/>
                    <a:pt x="103" y="27"/>
                  </a:cubicBezTo>
                  <a:cubicBezTo>
                    <a:pt x="105" y="26"/>
                    <a:pt x="107" y="24"/>
                    <a:pt x="108" y="23"/>
                  </a:cubicBezTo>
                  <a:close/>
                  <a:moveTo>
                    <a:pt x="82" y="12"/>
                  </a:moveTo>
                  <a:cubicBezTo>
                    <a:pt x="82" y="12"/>
                    <a:pt x="82" y="12"/>
                    <a:pt x="82" y="12"/>
                  </a:cubicBezTo>
                  <a:cubicBezTo>
                    <a:pt x="80" y="11"/>
                    <a:pt x="78" y="11"/>
                    <a:pt x="75" y="11"/>
                  </a:cubicBezTo>
                  <a:cubicBezTo>
                    <a:pt x="75" y="34"/>
                    <a:pt x="75" y="34"/>
                    <a:pt x="75" y="34"/>
                  </a:cubicBezTo>
                  <a:cubicBezTo>
                    <a:pt x="82" y="34"/>
                    <a:pt x="88" y="33"/>
                    <a:pt x="94" y="31"/>
                  </a:cubicBezTo>
                  <a:cubicBezTo>
                    <a:pt x="95" y="30"/>
                    <a:pt x="96" y="30"/>
                    <a:pt x="97" y="30"/>
                  </a:cubicBezTo>
                  <a:cubicBezTo>
                    <a:pt x="96" y="29"/>
                    <a:pt x="96" y="28"/>
                    <a:pt x="95" y="27"/>
                  </a:cubicBezTo>
                  <a:cubicBezTo>
                    <a:pt x="91" y="20"/>
                    <a:pt x="87" y="15"/>
                    <a:pt x="82" y="12"/>
                  </a:cubicBezTo>
                  <a:close/>
                  <a:moveTo>
                    <a:pt x="69" y="11"/>
                  </a:moveTo>
                  <a:cubicBezTo>
                    <a:pt x="69" y="11"/>
                    <a:pt x="69" y="11"/>
                    <a:pt x="69" y="11"/>
                  </a:cubicBezTo>
                  <a:cubicBezTo>
                    <a:pt x="66" y="11"/>
                    <a:pt x="64" y="11"/>
                    <a:pt x="62" y="12"/>
                  </a:cubicBezTo>
                  <a:cubicBezTo>
                    <a:pt x="57" y="15"/>
                    <a:pt x="53" y="20"/>
                    <a:pt x="49" y="27"/>
                  </a:cubicBezTo>
                  <a:cubicBezTo>
                    <a:pt x="48" y="28"/>
                    <a:pt x="48" y="29"/>
                    <a:pt x="47" y="30"/>
                  </a:cubicBezTo>
                  <a:cubicBezTo>
                    <a:pt x="48" y="30"/>
                    <a:pt x="49" y="30"/>
                    <a:pt x="50" y="31"/>
                  </a:cubicBezTo>
                  <a:cubicBezTo>
                    <a:pt x="56" y="33"/>
                    <a:pt x="62" y="34"/>
                    <a:pt x="69" y="34"/>
                  </a:cubicBezTo>
                  <a:cubicBezTo>
                    <a:pt x="69" y="11"/>
                    <a:pt x="69" y="11"/>
                    <a:pt x="69" y="11"/>
                  </a:cubicBezTo>
                  <a:close/>
                  <a:moveTo>
                    <a:pt x="48" y="16"/>
                  </a:moveTo>
                  <a:cubicBezTo>
                    <a:pt x="48" y="16"/>
                    <a:pt x="48" y="16"/>
                    <a:pt x="48" y="16"/>
                  </a:cubicBezTo>
                  <a:cubicBezTo>
                    <a:pt x="44" y="18"/>
                    <a:pt x="39" y="20"/>
                    <a:pt x="36" y="23"/>
                  </a:cubicBezTo>
                  <a:cubicBezTo>
                    <a:pt x="37" y="24"/>
                    <a:pt x="39" y="26"/>
                    <a:pt x="41" y="27"/>
                  </a:cubicBezTo>
                  <a:cubicBezTo>
                    <a:pt x="42" y="26"/>
                    <a:pt x="43" y="24"/>
                    <a:pt x="43" y="23"/>
                  </a:cubicBezTo>
                  <a:cubicBezTo>
                    <a:pt x="45" y="21"/>
                    <a:pt x="46" y="18"/>
                    <a:pt x="48" y="16"/>
                  </a:cubicBezTo>
                  <a:close/>
                  <a:moveTo>
                    <a:pt x="30" y="27"/>
                  </a:moveTo>
                  <a:cubicBezTo>
                    <a:pt x="30" y="27"/>
                    <a:pt x="30" y="27"/>
                    <a:pt x="30" y="27"/>
                  </a:cubicBezTo>
                  <a:cubicBezTo>
                    <a:pt x="30" y="28"/>
                    <a:pt x="29" y="28"/>
                    <a:pt x="29" y="29"/>
                  </a:cubicBezTo>
                  <a:cubicBezTo>
                    <a:pt x="18" y="39"/>
                    <a:pt x="12" y="53"/>
                    <a:pt x="11" y="69"/>
                  </a:cubicBezTo>
                  <a:cubicBezTo>
                    <a:pt x="32" y="69"/>
                    <a:pt x="32" y="69"/>
                    <a:pt x="32" y="69"/>
                  </a:cubicBezTo>
                  <a:cubicBezTo>
                    <a:pt x="32" y="56"/>
                    <a:pt x="35" y="43"/>
                    <a:pt x="39" y="33"/>
                  </a:cubicBezTo>
                  <a:cubicBezTo>
                    <a:pt x="36" y="31"/>
                    <a:pt x="33" y="29"/>
                    <a:pt x="30" y="27"/>
                  </a:cubicBezTo>
                  <a:close/>
                  <a:moveTo>
                    <a:pt x="99" y="36"/>
                  </a:moveTo>
                  <a:cubicBezTo>
                    <a:pt x="99" y="36"/>
                    <a:pt x="99" y="36"/>
                    <a:pt x="99" y="36"/>
                  </a:cubicBezTo>
                  <a:cubicBezTo>
                    <a:pt x="98" y="36"/>
                    <a:pt x="97" y="37"/>
                    <a:pt x="96" y="37"/>
                  </a:cubicBezTo>
                  <a:cubicBezTo>
                    <a:pt x="90" y="39"/>
                    <a:pt x="83" y="41"/>
                    <a:pt x="75" y="41"/>
                  </a:cubicBezTo>
                  <a:cubicBezTo>
                    <a:pt x="75" y="69"/>
                    <a:pt x="75" y="69"/>
                    <a:pt x="75" y="69"/>
                  </a:cubicBezTo>
                  <a:cubicBezTo>
                    <a:pt x="105" y="69"/>
                    <a:pt x="105" y="69"/>
                    <a:pt x="105" y="69"/>
                  </a:cubicBezTo>
                  <a:cubicBezTo>
                    <a:pt x="105" y="57"/>
                    <a:pt x="103" y="45"/>
                    <a:pt x="99" y="36"/>
                  </a:cubicBezTo>
                  <a:close/>
                  <a:moveTo>
                    <a:pt x="69" y="41"/>
                  </a:moveTo>
                  <a:cubicBezTo>
                    <a:pt x="69" y="41"/>
                    <a:pt x="69" y="41"/>
                    <a:pt x="69" y="41"/>
                  </a:cubicBezTo>
                  <a:cubicBezTo>
                    <a:pt x="61" y="41"/>
                    <a:pt x="54" y="39"/>
                    <a:pt x="48" y="37"/>
                  </a:cubicBezTo>
                  <a:cubicBezTo>
                    <a:pt x="47" y="37"/>
                    <a:pt x="46" y="36"/>
                    <a:pt x="45" y="36"/>
                  </a:cubicBezTo>
                  <a:cubicBezTo>
                    <a:pt x="41" y="45"/>
                    <a:pt x="39" y="57"/>
                    <a:pt x="39" y="69"/>
                  </a:cubicBezTo>
                  <a:cubicBezTo>
                    <a:pt x="69" y="69"/>
                    <a:pt x="69" y="69"/>
                    <a:pt x="69" y="69"/>
                  </a:cubicBezTo>
                  <a:cubicBezTo>
                    <a:pt x="69" y="41"/>
                    <a:pt x="69" y="41"/>
                    <a:pt x="69" y="41"/>
                  </a:cubicBezTo>
                  <a:close/>
                </a:path>
              </a:pathLst>
            </a:custGeom>
            <a:solidFill>
              <a:schemeClr val="bg1"/>
            </a:solidFill>
            <a:ln>
              <a:noFill/>
            </a:ln>
          </p:spPr>
          <p:txBody>
            <a:bodyPr/>
            <a:lstStyle/>
            <a:p>
              <a:pPr fontAlgn="base">
                <a:spcBef>
                  <a:spcPct val="0"/>
                </a:spcBef>
                <a:spcAft>
                  <a:spcPct val="0"/>
                </a:spcAft>
              </a:pPr>
              <a:endParaRPr lang="zh-CN" altLang="en-US" sz="2400">
                <a:solidFill>
                  <a:srgbClr val="000000"/>
                </a:solidFill>
              </a:endParaRPr>
            </a:p>
          </p:txBody>
        </p:sp>
        <p:sp>
          <p:nvSpPr>
            <p:cNvPr id="40" name="Freeform 73"/>
            <p:cNvSpPr>
              <a:spLocks noEditPoints="1"/>
            </p:cNvSpPr>
            <p:nvPr/>
          </p:nvSpPr>
          <p:spPr bwMode="auto">
            <a:xfrm>
              <a:off x="3871384" y="4001559"/>
              <a:ext cx="294216" cy="289984"/>
            </a:xfrm>
            <a:custGeom>
              <a:avLst/>
              <a:gdLst>
                <a:gd name="T0" fmla="*/ 56 w 59"/>
                <a:gd name="T1" fmla="*/ 7 h 58"/>
                <a:gd name="T2" fmla="*/ 59 w 59"/>
                <a:gd name="T3" fmla="*/ 14 h 58"/>
                <a:gd name="T4" fmla="*/ 56 w 59"/>
                <a:gd name="T5" fmla="*/ 21 h 58"/>
                <a:gd name="T6" fmla="*/ 47 w 59"/>
                <a:gd name="T7" fmla="*/ 30 h 58"/>
                <a:gd name="T8" fmla="*/ 40 w 59"/>
                <a:gd name="T9" fmla="*/ 33 h 58"/>
                <a:gd name="T10" fmla="*/ 33 w 59"/>
                <a:gd name="T11" fmla="*/ 29 h 58"/>
                <a:gd name="T12" fmla="*/ 30 w 59"/>
                <a:gd name="T13" fmla="*/ 32 h 58"/>
                <a:gd name="T14" fmla="*/ 33 w 59"/>
                <a:gd name="T15" fmla="*/ 40 h 58"/>
                <a:gd name="T16" fmla="*/ 30 w 59"/>
                <a:gd name="T17" fmla="*/ 47 h 58"/>
                <a:gd name="T18" fmla="*/ 15 w 59"/>
                <a:gd name="T19" fmla="*/ 58 h 58"/>
                <a:gd name="T20" fmla="*/ 3 w 59"/>
                <a:gd name="T21" fmla="*/ 51 h 58"/>
                <a:gd name="T22" fmla="*/ 0 w 59"/>
                <a:gd name="T23" fmla="*/ 44 h 58"/>
                <a:gd name="T24" fmla="*/ 3 w 59"/>
                <a:gd name="T25" fmla="*/ 37 h 58"/>
                <a:gd name="T26" fmla="*/ 3 w 59"/>
                <a:gd name="T27" fmla="*/ 37 h 58"/>
                <a:gd name="T28" fmla="*/ 19 w 59"/>
                <a:gd name="T29" fmla="*/ 25 h 58"/>
                <a:gd name="T30" fmla="*/ 26 w 59"/>
                <a:gd name="T31" fmla="*/ 28 h 58"/>
                <a:gd name="T32" fmla="*/ 27 w 59"/>
                <a:gd name="T33" fmla="*/ 29 h 58"/>
                <a:gd name="T34" fmla="*/ 29 w 59"/>
                <a:gd name="T35" fmla="*/ 26 h 58"/>
                <a:gd name="T36" fmla="*/ 26 w 59"/>
                <a:gd name="T37" fmla="*/ 18 h 58"/>
                <a:gd name="T38" fmla="*/ 29 w 59"/>
                <a:gd name="T39" fmla="*/ 11 h 58"/>
                <a:gd name="T40" fmla="*/ 37 w 59"/>
                <a:gd name="T41" fmla="*/ 3 h 58"/>
                <a:gd name="T42" fmla="*/ 52 w 59"/>
                <a:gd name="T43" fmla="*/ 3 h 58"/>
                <a:gd name="T44" fmla="*/ 53 w 59"/>
                <a:gd name="T45" fmla="*/ 10 h 58"/>
                <a:gd name="T46" fmla="*/ 49 w 59"/>
                <a:gd name="T47" fmla="*/ 6 h 58"/>
                <a:gd name="T48" fmla="*/ 45 w 59"/>
                <a:gd name="T49" fmla="*/ 4 h 58"/>
                <a:gd name="T50" fmla="*/ 40 w 59"/>
                <a:gd name="T51" fmla="*/ 6 h 58"/>
                <a:gd name="T52" fmla="*/ 30 w 59"/>
                <a:gd name="T53" fmla="*/ 18 h 58"/>
                <a:gd name="T54" fmla="*/ 32 w 59"/>
                <a:gd name="T55" fmla="*/ 23 h 58"/>
                <a:gd name="T56" fmla="*/ 33 w 59"/>
                <a:gd name="T57" fmla="*/ 23 h 58"/>
                <a:gd name="T58" fmla="*/ 40 w 59"/>
                <a:gd name="T59" fmla="*/ 19 h 58"/>
                <a:gd name="T60" fmla="*/ 36 w 59"/>
                <a:gd name="T61" fmla="*/ 26 h 58"/>
                <a:gd name="T62" fmla="*/ 36 w 59"/>
                <a:gd name="T63" fmla="*/ 26 h 58"/>
                <a:gd name="T64" fmla="*/ 44 w 59"/>
                <a:gd name="T65" fmla="*/ 26 h 58"/>
                <a:gd name="T66" fmla="*/ 53 w 59"/>
                <a:gd name="T67" fmla="*/ 18 h 58"/>
                <a:gd name="T68" fmla="*/ 54 w 59"/>
                <a:gd name="T69" fmla="*/ 14 h 58"/>
                <a:gd name="T70" fmla="*/ 53 w 59"/>
                <a:gd name="T71" fmla="*/ 10 h 58"/>
                <a:gd name="T72" fmla="*/ 27 w 59"/>
                <a:gd name="T73" fmla="*/ 35 h 58"/>
                <a:gd name="T74" fmla="*/ 23 w 59"/>
                <a:gd name="T75" fmla="*/ 39 h 58"/>
                <a:gd name="T76" fmla="*/ 19 w 59"/>
                <a:gd name="T77" fmla="*/ 36 h 58"/>
                <a:gd name="T78" fmla="*/ 23 w 59"/>
                <a:gd name="T79" fmla="*/ 32 h 58"/>
                <a:gd name="T80" fmla="*/ 23 w 59"/>
                <a:gd name="T81" fmla="*/ 32 h 58"/>
                <a:gd name="T82" fmla="*/ 15 w 59"/>
                <a:gd name="T83" fmla="*/ 32 h 58"/>
                <a:gd name="T84" fmla="*/ 7 w 59"/>
                <a:gd name="T85" fmla="*/ 40 h 58"/>
                <a:gd name="T86" fmla="*/ 5 w 59"/>
                <a:gd name="T87" fmla="*/ 44 h 58"/>
                <a:gd name="T88" fmla="*/ 10 w 59"/>
                <a:gd name="T89" fmla="*/ 52 h 58"/>
                <a:gd name="T90" fmla="*/ 19 w 59"/>
                <a:gd name="T91" fmla="*/ 52 h 58"/>
                <a:gd name="T92" fmla="*/ 27 w 59"/>
                <a:gd name="T93" fmla="*/ 44 h 58"/>
                <a:gd name="T94" fmla="*/ 29 w 59"/>
                <a:gd name="T95"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58">
                  <a:moveTo>
                    <a:pt x="52" y="3"/>
                  </a:moveTo>
                  <a:cubicBezTo>
                    <a:pt x="56" y="7"/>
                    <a:pt x="56" y="7"/>
                    <a:pt x="56" y="7"/>
                  </a:cubicBezTo>
                  <a:cubicBezTo>
                    <a:pt x="56" y="7"/>
                    <a:pt x="56" y="7"/>
                    <a:pt x="56" y="7"/>
                  </a:cubicBezTo>
                  <a:cubicBezTo>
                    <a:pt x="58" y="9"/>
                    <a:pt x="59" y="11"/>
                    <a:pt x="59" y="14"/>
                  </a:cubicBezTo>
                  <a:cubicBezTo>
                    <a:pt x="59" y="14"/>
                    <a:pt x="59" y="14"/>
                    <a:pt x="59" y="14"/>
                  </a:cubicBezTo>
                  <a:cubicBezTo>
                    <a:pt x="59" y="17"/>
                    <a:pt x="58" y="19"/>
                    <a:pt x="56" y="21"/>
                  </a:cubicBezTo>
                  <a:cubicBezTo>
                    <a:pt x="56" y="21"/>
                    <a:pt x="56" y="21"/>
                    <a:pt x="56" y="21"/>
                  </a:cubicBezTo>
                  <a:cubicBezTo>
                    <a:pt x="47" y="30"/>
                    <a:pt x="47" y="30"/>
                    <a:pt x="47" y="30"/>
                  </a:cubicBezTo>
                  <a:cubicBezTo>
                    <a:pt x="47" y="30"/>
                    <a:pt x="47" y="30"/>
                    <a:pt x="47" y="30"/>
                  </a:cubicBezTo>
                  <a:cubicBezTo>
                    <a:pt x="45" y="32"/>
                    <a:pt x="43" y="33"/>
                    <a:pt x="40" y="33"/>
                  </a:cubicBezTo>
                  <a:cubicBezTo>
                    <a:pt x="38" y="33"/>
                    <a:pt x="35" y="32"/>
                    <a:pt x="33" y="30"/>
                  </a:cubicBezTo>
                  <a:cubicBezTo>
                    <a:pt x="33" y="29"/>
                    <a:pt x="33" y="29"/>
                    <a:pt x="33" y="29"/>
                  </a:cubicBezTo>
                  <a:cubicBezTo>
                    <a:pt x="33" y="29"/>
                    <a:pt x="33" y="29"/>
                    <a:pt x="33" y="29"/>
                  </a:cubicBezTo>
                  <a:cubicBezTo>
                    <a:pt x="30" y="32"/>
                    <a:pt x="30" y="32"/>
                    <a:pt x="30" y="32"/>
                  </a:cubicBezTo>
                  <a:cubicBezTo>
                    <a:pt x="30" y="32"/>
                    <a:pt x="30" y="32"/>
                    <a:pt x="30" y="32"/>
                  </a:cubicBezTo>
                  <a:cubicBezTo>
                    <a:pt x="32" y="34"/>
                    <a:pt x="33" y="37"/>
                    <a:pt x="33" y="40"/>
                  </a:cubicBezTo>
                  <a:cubicBezTo>
                    <a:pt x="33" y="42"/>
                    <a:pt x="32" y="45"/>
                    <a:pt x="30" y="47"/>
                  </a:cubicBezTo>
                  <a:cubicBezTo>
                    <a:pt x="30" y="47"/>
                    <a:pt x="30" y="47"/>
                    <a:pt x="30" y="47"/>
                  </a:cubicBezTo>
                  <a:cubicBezTo>
                    <a:pt x="22" y="55"/>
                    <a:pt x="22" y="55"/>
                    <a:pt x="22" y="55"/>
                  </a:cubicBezTo>
                  <a:cubicBezTo>
                    <a:pt x="20" y="57"/>
                    <a:pt x="17" y="58"/>
                    <a:pt x="15" y="58"/>
                  </a:cubicBezTo>
                  <a:cubicBezTo>
                    <a:pt x="12" y="58"/>
                    <a:pt x="9" y="57"/>
                    <a:pt x="7" y="55"/>
                  </a:cubicBezTo>
                  <a:cubicBezTo>
                    <a:pt x="3" y="51"/>
                    <a:pt x="3" y="51"/>
                    <a:pt x="3" y="51"/>
                  </a:cubicBezTo>
                  <a:cubicBezTo>
                    <a:pt x="3" y="51"/>
                    <a:pt x="3" y="51"/>
                    <a:pt x="3" y="51"/>
                  </a:cubicBezTo>
                  <a:cubicBezTo>
                    <a:pt x="1" y="49"/>
                    <a:pt x="0" y="47"/>
                    <a:pt x="0" y="44"/>
                  </a:cubicBezTo>
                  <a:cubicBezTo>
                    <a:pt x="0" y="41"/>
                    <a:pt x="1" y="39"/>
                    <a:pt x="3" y="37"/>
                  </a:cubicBezTo>
                  <a:cubicBezTo>
                    <a:pt x="3" y="37"/>
                    <a:pt x="3" y="37"/>
                    <a:pt x="3" y="37"/>
                  </a:cubicBezTo>
                  <a:cubicBezTo>
                    <a:pt x="3" y="37"/>
                    <a:pt x="3" y="37"/>
                    <a:pt x="3" y="37"/>
                  </a:cubicBezTo>
                  <a:cubicBezTo>
                    <a:pt x="3" y="37"/>
                    <a:pt x="3" y="37"/>
                    <a:pt x="3" y="37"/>
                  </a:cubicBezTo>
                  <a:cubicBezTo>
                    <a:pt x="12" y="28"/>
                    <a:pt x="12" y="28"/>
                    <a:pt x="12" y="28"/>
                  </a:cubicBezTo>
                  <a:cubicBezTo>
                    <a:pt x="14" y="26"/>
                    <a:pt x="16" y="25"/>
                    <a:pt x="19" y="25"/>
                  </a:cubicBezTo>
                  <a:cubicBezTo>
                    <a:pt x="22" y="25"/>
                    <a:pt x="24" y="26"/>
                    <a:pt x="26" y="28"/>
                  </a:cubicBezTo>
                  <a:cubicBezTo>
                    <a:pt x="26" y="28"/>
                    <a:pt x="26" y="28"/>
                    <a:pt x="26" y="28"/>
                  </a:cubicBezTo>
                  <a:cubicBezTo>
                    <a:pt x="26" y="28"/>
                    <a:pt x="26" y="28"/>
                    <a:pt x="26" y="28"/>
                  </a:cubicBezTo>
                  <a:cubicBezTo>
                    <a:pt x="27" y="29"/>
                    <a:pt x="27" y="29"/>
                    <a:pt x="27" y="29"/>
                  </a:cubicBezTo>
                  <a:cubicBezTo>
                    <a:pt x="29" y="26"/>
                    <a:pt x="29" y="26"/>
                    <a:pt x="29" y="26"/>
                  </a:cubicBezTo>
                  <a:cubicBezTo>
                    <a:pt x="29" y="26"/>
                    <a:pt x="29" y="26"/>
                    <a:pt x="29" y="26"/>
                  </a:cubicBezTo>
                  <a:cubicBezTo>
                    <a:pt x="27" y="24"/>
                    <a:pt x="26" y="21"/>
                    <a:pt x="26" y="18"/>
                  </a:cubicBezTo>
                  <a:cubicBezTo>
                    <a:pt x="26" y="18"/>
                    <a:pt x="26" y="18"/>
                    <a:pt x="26" y="18"/>
                  </a:cubicBezTo>
                  <a:cubicBezTo>
                    <a:pt x="26" y="16"/>
                    <a:pt x="27" y="13"/>
                    <a:pt x="29" y="11"/>
                  </a:cubicBezTo>
                  <a:cubicBezTo>
                    <a:pt x="29" y="11"/>
                    <a:pt x="29" y="11"/>
                    <a:pt x="29" y="11"/>
                  </a:cubicBezTo>
                  <a:cubicBezTo>
                    <a:pt x="29" y="11"/>
                    <a:pt x="29" y="11"/>
                    <a:pt x="29" y="11"/>
                  </a:cubicBezTo>
                  <a:cubicBezTo>
                    <a:pt x="37" y="3"/>
                    <a:pt x="37" y="3"/>
                    <a:pt x="37" y="3"/>
                  </a:cubicBezTo>
                  <a:cubicBezTo>
                    <a:pt x="39" y="1"/>
                    <a:pt x="42" y="0"/>
                    <a:pt x="45" y="0"/>
                  </a:cubicBezTo>
                  <a:cubicBezTo>
                    <a:pt x="47" y="0"/>
                    <a:pt x="50" y="1"/>
                    <a:pt x="52" y="3"/>
                  </a:cubicBezTo>
                  <a:cubicBezTo>
                    <a:pt x="52" y="3"/>
                    <a:pt x="52" y="3"/>
                    <a:pt x="52" y="3"/>
                  </a:cubicBezTo>
                  <a:close/>
                  <a:moveTo>
                    <a:pt x="53" y="10"/>
                  </a:moveTo>
                  <a:cubicBezTo>
                    <a:pt x="53" y="10"/>
                    <a:pt x="53" y="10"/>
                    <a:pt x="53" y="10"/>
                  </a:cubicBezTo>
                  <a:cubicBezTo>
                    <a:pt x="49" y="6"/>
                    <a:pt x="49" y="6"/>
                    <a:pt x="49" y="6"/>
                  </a:cubicBezTo>
                  <a:cubicBezTo>
                    <a:pt x="49" y="6"/>
                    <a:pt x="49" y="6"/>
                    <a:pt x="49" y="6"/>
                  </a:cubicBezTo>
                  <a:cubicBezTo>
                    <a:pt x="48" y="5"/>
                    <a:pt x="46" y="4"/>
                    <a:pt x="45" y="4"/>
                  </a:cubicBezTo>
                  <a:cubicBezTo>
                    <a:pt x="43" y="4"/>
                    <a:pt x="42" y="5"/>
                    <a:pt x="40" y="6"/>
                  </a:cubicBezTo>
                  <a:cubicBezTo>
                    <a:pt x="40" y="6"/>
                    <a:pt x="40" y="6"/>
                    <a:pt x="40" y="6"/>
                  </a:cubicBezTo>
                  <a:cubicBezTo>
                    <a:pt x="32" y="14"/>
                    <a:pt x="32" y="14"/>
                    <a:pt x="32" y="14"/>
                  </a:cubicBezTo>
                  <a:cubicBezTo>
                    <a:pt x="31" y="15"/>
                    <a:pt x="30" y="17"/>
                    <a:pt x="30" y="18"/>
                  </a:cubicBezTo>
                  <a:cubicBezTo>
                    <a:pt x="30" y="18"/>
                    <a:pt x="30" y="18"/>
                    <a:pt x="30" y="18"/>
                  </a:cubicBezTo>
                  <a:cubicBezTo>
                    <a:pt x="30" y="20"/>
                    <a:pt x="31" y="21"/>
                    <a:pt x="32" y="23"/>
                  </a:cubicBezTo>
                  <a:cubicBezTo>
                    <a:pt x="32" y="23"/>
                    <a:pt x="32" y="23"/>
                    <a:pt x="32" y="23"/>
                  </a:cubicBezTo>
                  <a:cubicBezTo>
                    <a:pt x="33" y="23"/>
                    <a:pt x="33" y="23"/>
                    <a:pt x="33" y="23"/>
                  </a:cubicBezTo>
                  <a:cubicBezTo>
                    <a:pt x="36" y="19"/>
                    <a:pt x="36" y="19"/>
                    <a:pt x="36" y="19"/>
                  </a:cubicBezTo>
                  <a:cubicBezTo>
                    <a:pt x="37" y="18"/>
                    <a:pt x="39" y="18"/>
                    <a:pt x="40" y="19"/>
                  </a:cubicBezTo>
                  <a:cubicBezTo>
                    <a:pt x="40" y="20"/>
                    <a:pt x="40" y="21"/>
                    <a:pt x="40" y="22"/>
                  </a:cubicBezTo>
                  <a:cubicBezTo>
                    <a:pt x="36" y="26"/>
                    <a:pt x="36" y="26"/>
                    <a:pt x="36" y="26"/>
                  </a:cubicBezTo>
                  <a:cubicBezTo>
                    <a:pt x="36" y="26"/>
                    <a:pt x="36" y="26"/>
                    <a:pt x="36" y="26"/>
                  </a:cubicBezTo>
                  <a:cubicBezTo>
                    <a:pt x="36" y="26"/>
                    <a:pt x="36" y="26"/>
                    <a:pt x="36" y="26"/>
                  </a:cubicBezTo>
                  <a:cubicBezTo>
                    <a:pt x="37" y="27"/>
                    <a:pt x="39" y="28"/>
                    <a:pt x="40" y="28"/>
                  </a:cubicBezTo>
                  <a:cubicBezTo>
                    <a:pt x="42" y="28"/>
                    <a:pt x="43" y="27"/>
                    <a:pt x="44" y="26"/>
                  </a:cubicBezTo>
                  <a:cubicBezTo>
                    <a:pt x="52" y="18"/>
                    <a:pt x="52" y="18"/>
                    <a:pt x="52" y="18"/>
                  </a:cubicBezTo>
                  <a:cubicBezTo>
                    <a:pt x="53" y="18"/>
                    <a:pt x="53" y="18"/>
                    <a:pt x="53" y="18"/>
                  </a:cubicBezTo>
                  <a:cubicBezTo>
                    <a:pt x="54" y="17"/>
                    <a:pt x="54" y="15"/>
                    <a:pt x="54" y="14"/>
                  </a:cubicBezTo>
                  <a:cubicBezTo>
                    <a:pt x="54" y="14"/>
                    <a:pt x="54" y="14"/>
                    <a:pt x="54" y="14"/>
                  </a:cubicBezTo>
                  <a:cubicBezTo>
                    <a:pt x="54" y="12"/>
                    <a:pt x="54" y="11"/>
                    <a:pt x="53" y="10"/>
                  </a:cubicBezTo>
                  <a:cubicBezTo>
                    <a:pt x="53" y="10"/>
                    <a:pt x="53" y="10"/>
                    <a:pt x="53" y="10"/>
                  </a:cubicBezTo>
                  <a:close/>
                  <a:moveTo>
                    <a:pt x="27" y="35"/>
                  </a:moveTo>
                  <a:cubicBezTo>
                    <a:pt x="27" y="35"/>
                    <a:pt x="27" y="35"/>
                    <a:pt x="27" y="35"/>
                  </a:cubicBezTo>
                  <a:cubicBezTo>
                    <a:pt x="27" y="35"/>
                    <a:pt x="27" y="35"/>
                    <a:pt x="27" y="35"/>
                  </a:cubicBezTo>
                  <a:cubicBezTo>
                    <a:pt x="23" y="39"/>
                    <a:pt x="23" y="39"/>
                    <a:pt x="23" y="39"/>
                  </a:cubicBezTo>
                  <a:cubicBezTo>
                    <a:pt x="22" y="40"/>
                    <a:pt x="20" y="40"/>
                    <a:pt x="19" y="39"/>
                  </a:cubicBezTo>
                  <a:cubicBezTo>
                    <a:pt x="19" y="38"/>
                    <a:pt x="19" y="37"/>
                    <a:pt x="19" y="36"/>
                  </a:cubicBezTo>
                  <a:cubicBezTo>
                    <a:pt x="23" y="32"/>
                    <a:pt x="23" y="32"/>
                    <a:pt x="23" y="32"/>
                  </a:cubicBezTo>
                  <a:cubicBezTo>
                    <a:pt x="23" y="32"/>
                    <a:pt x="23" y="32"/>
                    <a:pt x="23" y="32"/>
                  </a:cubicBezTo>
                  <a:cubicBezTo>
                    <a:pt x="23" y="32"/>
                    <a:pt x="23" y="32"/>
                    <a:pt x="23" y="32"/>
                  </a:cubicBezTo>
                  <a:cubicBezTo>
                    <a:pt x="23" y="32"/>
                    <a:pt x="23" y="32"/>
                    <a:pt x="23" y="32"/>
                  </a:cubicBezTo>
                  <a:cubicBezTo>
                    <a:pt x="22" y="30"/>
                    <a:pt x="20" y="30"/>
                    <a:pt x="19" y="30"/>
                  </a:cubicBezTo>
                  <a:cubicBezTo>
                    <a:pt x="17" y="30"/>
                    <a:pt x="16" y="30"/>
                    <a:pt x="15" y="32"/>
                  </a:cubicBezTo>
                  <a:cubicBezTo>
                    <a:pt x="15" y="32"/>
                    <a:pt x="15" y="32"/>
                    <a:pt x="15" y="32"/>
                  </a:cubicBezTo>
                  <a:cubicBezTo>
                    <a:pt x="7" y="40"/>
                    <a:pt x="7" y="40"/>
                    <a:pt x="7" y="40"/>
                  </a:cubicBezTo>
                  <a:cubicBezTo>
                    <a:pt x="7" y="40"/>
                    <a:pt x="7" y="40"/>
                    <a:pt x="7" y="40"/>
                  </a:cubicBezTo>
                  <a:cubicBezTo>
                    <a:pt x="5" y="41"/>
                    <a:pt x="5" y="42"/>
                    <a:pt x="5" y="44"/>
                  </a:cubicBezTo>
                  <a:cubicBezTo>
                    <a:pt x="5" y="45"/>
                    <a:pt x="5" y="47"/>
                    <a:pt x="7" y="48"/>
                  </a:cubicBezTo>
                  <a:cubicBezTo>
                    <a:pt x="10" y="52"/>
                    <a:pt x="10" y="52"/>
                    <a:pt x="10" y="52"/>
                  </a:cubicBezTo>
                  <a:cubicBezTo>
                    <a:pt x="12" y="53"/>
                    <a:pt x="13" y="54"/>
                    <a:pt x="15" y="54"/>
                  </a:cubicBezTo>
                  <a:cubicBezTo>
                    <a:pt x="16" y="54"/>
                    <a:pt x="18" y="53"/>
                    <a:pt x="19" y="52"/>
                  </a:cubicBezTo>
                  <a:cubicBezTo>
                    <a:pt x="19" y="52"/>
                    <a:pt x="19" y="52"/>
                    <a:pt x="19" y="52"/>
                  </a:cubicBezTo>
                  <a:cubicBezTo>
                    <a:pt x="27" y="44"/>
                    <a:pt x="27" y="44"/>
                    <a:pt x="27" y="44"/>
                  </a:cubicBezTo>
                  <a:cubicBezTo>
                    <a:pt x="27" y="44"/>
                    <a:pt x="27" y="44"/>
                    <a:pt x="27" y="44"/>
                  </a:cubicBezTo>
                  <a:cubicBezTo>
                    <a:pt x="28" y="43"/>
                    <a:pt x="29" y="41"/>
                    <a:pt x="29" y="40"/>
                  </a:cubicBezTo>
                  <a:cubicBezTo>
                    <a:pt x="29" y="38"/>
                    <a:pt x="28" y="37"/>
                    <a:pt x="27"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srgbClr val="000000"/>
                </a:solidFill>
              </a:endParaRPr>
            </a:p>
          </p:txBody>
        </p:sp>
        <p:sp>
          <p:nvSpPr>
            <p:cNvPr id="41" name="Freeform 74"/>
            <p:cNvSpPr>
              <a:spLocks noEditPoints="1"/>
            </p:cNvSpPr>
            <p:nvPr/>
          </p:nvSpPr>
          <p:spPr bwMode="auto">
            <a:xfrm>
              <a:off x="6904568" y="2041525"/>
              <a:ext cx="461433" cy="465667"/>
            </a:xfrm>
            <a:custGeom>
              <a:avLst/>
              <a:gdLst>
                <a:gd name="T0" fmla="*/ 76 w 92"/>
                <a:gd name="T1" fmla="*/ 1 h 93"/>
                <a:gd name="T2" fmla="*/ 80 w 92"/>
                <a:gd name="T3" fmla="*/ 2 h 93"/>
                <a:gd name="T4" fmla="*/ 80 w 92"/>
                <a:gd name="T5" fmla="*/ 2 h 93"/>
                <a:gd name="T6" fmla="*/ 91 w 92"/>
                <a:gd name="T7" fmla="*/ 13 h 93"/>
                <a:gd name="T8" fmla="*/ 91 w 92"/>
                <a:gd name="T9" fmla="*/ 13 h 93"/>
                <a:gd name="T10" fmla="*/ 92 w 92"/>
                <a:gd name="T11" fmla="*/ 16 h 93"/>
                <a:gd name="T12" fmla="*/ 78 w 92"/>
                <a:gd name="T13" fmla="*/ 29 h 93"/>
                <a:gd name="T14" fmla="*/ 68 w 92"/>
                <a:gd name="T15" fmla="*/ 30 h 93"/>
                <a:gd name="T16" fmla="*/ 65 w 92"/>
                <a:gd name="T17" fmla="*/ 68 h 93"/>
                <a:gd name="T18" fmla="*/ 45 w 92"/>
                <a:gd name="T19" fmla="*/ 76 h 93"/>
                <a:gd name="T20" fmla="*/ 17 w 92"/>
                <a:gd name="T21" fmla="*/ 48 h 93"/>
                <a:gd name="T22" fmla="*/ 45 w 92"/>
                <a:gd name="T23" fmla="*/ 19 h 93"/>
                <a:gd name="T24" fmla="*/ 66 w 92"/>
                <a:gd name="T25" fmla="*/ 22 h 93"/>
                <a:gd name="T26" fmla="*/ 65 w 92"/>
                <a:gd name="T27" fmla="*/ 13 h 93"/>
                <a:gd name="T28" fmla="*/ 82 w 92"/>
                <a:gd name="T29" fmla="*/ 37 h 93"/>
                <a:gd name="T30" fmla="*/ 89 w 92"/>
                <a:gd name="T31" fmla="*/ 34 h 93"/>
                <a:gd name="T32" fmla="*/ 91 w 92"/>
                <a:gd name="T33" fmla="*/ 48 h 93"/>
                <a:gd name="T34" fmla="*/ 45 w 92"/>
                <a:gd name="T35" fmla="*/ 93 h 93"/>
                <a:gd name="T36" fmla="*/ 0 w 92"/>
                <a:gd name="T37" fmla="*/ 48 h 93"/>
                <a:gd name="T38" fmla="*/ 45 w 92"/>
                <a:gd name="T39" fmla="*/ 2 h 93"/>
                <a:gd name="T40" fmla="*/ 58 w 92"/>
                <a:gd name="T41" fmla="*/ 4 h 93"/>
                <a:gd name="T42" fmla="*/ 56 w 92"/>
                <a:gd name="T43" fmla="*/ 11 h 93"/>
                <a:gd name="T44" fmla="*/ 45 w 92"/>
                <a:gd name="T45" fmla="*/ 9 h 93"/>
                <a:gd name="T46" fmla="*/ 7 w 92"/>
                <a:gd name="T47" fmla="*/ 48 h 93"/>
                <a:gd name="T48" fmla="*/ 45 w 92"/>
                <a:gd name="T49" fmla="*/ 86 h 93"/>
                <a:gd name="T50" fmla="*/ 83 w 92"/>
                <a:gd name="T51" fmla="*/ 48 h 93"/>
                <a:gd name="T52" fmla="*/ 82 w 92"/>
                <a:gd name="T53" fmla="*/ 37 h 93"/>
                <a:gd name="T54" fmla="*/ 45 w 92"/>
                <a:gd name="T55" fmla="*/ 35 h 93"/>
                <a:gd name="T56" fmla="*/ 59 w 92"/>
                <a:gd name="T57" fmla="*/ 28 h 93"/>
                <a:gd name="T58" fmla="*/ 28 w 92"/>
                <a:gd name="T59" fmla="*/ 31 h 93"/>
                <a:gd name="T60" fmla="*/ 28 w 92"/>
                <a:gd name="T61" fmla="*/ 31 h 93"/>
                <a:gd name="T62" fmla="*/ 28 w 92"/>
                <a:gd name="T63" fmla="*/ 65 h 93"/>
                <a:gd name="T64" fmla="*/ 62 w 92"/>
                <a:gd name="T65" fmla="*/ 65 h 93"/>
                <a:gd name="T66" fmla="*/ 69 w 92"/>
                <a:gd name="T67" fmla="*/ 48 h 93"/>
                <a:gd name="T68" fmla="*/ 57 w 92"/>
                <a:gd name="T69" fmla="*/ 41 h 93"/>
                <a:gd name="T70" fmla="*/ 54 w 92"/>
                <a:gd name="T71" fmla="*/ 57 h 93"/>
                <a:gd name="T72" fmla="*/ 45 w 92"/>
                <a:gd name="T73" fmla="*/ 61 h 93"/>
                <a:gd name="T74" fmla="*/ 36 w 92"/>
                <a:gd name="T75" fmla="*/ 57 h 93"/>
                <a:gd name="T76" fmla="*/ 36 w 92"/>
                <a:gd name="T77" fmla="*/ 38 h 93"/>
                <a:gd name="T78" fmla="*/ 45 w 92"/>
                <a:gd name="T79" fmla="*/ 35 h 93"/>
                <a:gd name="T80" fmla="*/ 48 w 92"/>
                <a:gd name="T81" fmla="*/ 39 h 93"/>
                <a:gd name="T82" fmla="*/ 39 w 92"/>
                <a:gd name="T83" fmla="*/ 42 h 93"/>
                <a:gd name="T84" fmla="*/ 36 w 92"/>
                <a:gd name="T85" fmla="*/ 48 h 93"/>
                <a:gd name="T86" fmla="*/ 45 w 92"/>
                <a:gd name="T87" fmla="*/ 56 h 93"/>
                <a:gd name="T88" fmla="*/ 51 w 92"/>
                <a:gd name="T89" fmla="*/ 54 h 93"/>
                <a:gd name="T90" fmla="*/ 53 w 92"/>
                <a:gd name="T91" fmla="*/ 45 h 93"/>
                <a:gd name="T92" fmla="*/ 43 w 92"/>
                <a:gd name="T93" fmla="*/ 50 h 93"/>
                <a:gd name="T94" fmla="*/ 48 w 92"/>
                <a:gd name="T95" fmla="*/ 39 h 93"/>
                <a:gd name="T96" fmla="*/ 77 w 92"/>
                <a:gd name="T97" fmla="*/ 7 h 93"/>
                <a:gd name="T98" fmla="*/ 70 w 92"/>
                <a:gd name="T99" fmla="*/ 20 h 93"/>
                <a:gd name="T100" fmla="*/ 77 w 92"/>
                <a:gd name="T101" fmla="*/ 7 h 93"/>
                <a:gd name="T102" fmla="*/ 81 w 92"/>
                <a:gd name="T103" fmla="*/ 15 h 93"/>
                <a:gd name="T104" fmla="*/ 78 w 92"/>
                <a:gd name="T105" fmla="*/ 24 h 93"/>
                <a:gd name="T106" fmla="*/ 81 w 92"/>
                <a:gd name="T107"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2" h="93">
                  <a:moveTo>
                    <a:pt x="65" y="13"/>
                  </a:moveTo>
                  <a:cubicBezTo>
                    <a:pt x="76" y="1"/>
                    <a:pt x="76" y="1"/>
                    <a:pt x="76" y="1"/>
                  </a:cubicBezTo>
                  <a:cubicBezTo>
                    <a:pt x="77" y="0"/>
                    <a:pt x="79" y="0"/>
                    <a:pt x="80" y="1"/>
                  </a:cubicBezTo>
                  <a:cubicBezTo>
                    <a:pt x="80" y="2"/>
                    <a:pt x="80" y="2"/>
                    <a:pt x="80" y="2"/>
                  </a:cubicBezTo>
                  <a:cubicBezTo>
                    <a:pt x="80" y="2"/>
                    <a:pt x="80" y="2"/>
                    <a:pt x="80" y="2"/>
                  </a:cubicBezTo>
                  <a:cubicBezTo>
                    <a:pt x="80" y="2"/>
                    <a:pt x="80" y="2"/>
                    <a:pt x="80" y="2"/>
                  </a:cubicBezTo>
                  <a:cubicBezTo>
                    <a:pt x="82" y="10"/>
                    <a:pt x="82" y="10"/>
                    <a:pt x="82" y="10"/>
                  </a:cubicBezTo>
                  <a:cubicBezTo>
                    <a:pt x="91" y="13"/>
                    <a:pt x="91" y="13"/>
                    <a:pt x="91" y="13"/>
                  </a:cubicBezTo>
                  <a:cubicBezTo>
                    <a:pt x="91" y="13"/>
                    <a:pt x="91" y="13"/>
                    <a:pt x="91" y="13"/>
                  </a:cubicBezTo>
                  <a:cubicBezTo>
                    <a:pt x="91" y="13"/>
                    <a:pt x="91" y="13"/>
                    <a:pt x="91" y="13"/>
                  </a:cubicBezTo>
                  <a:cubicBezTo>
                    <a:pt x="91" y="13"/>
                    <a:pt x="91" y="13"/>
                    <a:pt x="92" y="13"/>
                  </a:cubicBezTo>
                  <a:cubicBezTo>
                    <a:pt x="92" y="14"/>
                    <a:pt x="92" y="15"/>
                    <a:pt x="92" y="16"/>
                  </a:cubicBezTo>
                  <a:cubicBezTo>
                    <a:pt x="80" y="28"/>
                    <a:pt x="80" y="28"/>
                    <a:pt x="80" y="28"/>
                  </a:cubicBezTo>
                  <a:cubicBezTo>
                    <a:pt x="79" y="29"/>
                    <a:pt x="78" y="29"/>
                    <a:pt x="78" y="29"/>
                  </a:cubicBezTo>
                  <a:cubicBezTo>
                    <a:pt x="71" y="27"/>
                    <a:pt x="71" y="27"/>
                    <a:pt x="71" y="27"/>
                  </a:cubicBezTo>
                  <a:cubicBezTo>
                    <a:pt x="68" y="30"/>
                    <a:pt x="68" y="30"/>
                    <a:pt x="68" y="30"/>
                  </a:cubicBezTo>
                  <a:cubicBezTo>
                    <a:pt x="71" y="35"/>
                    <a:pt x="73" y="41"/>
                    <a:pt x="73" y="48"/>
                  </a:cubicBezTo>
                  <a:cubicBezTo>
                    <a:pt x="73" y="55"/>
                    <a:pt x="70" y="63"/>
                    <a:pt x="65" y="68"/>
                  </a:cubicBezTo>
                  <a:cubicBezTo>
                    <a:pt x="65" y="68"/>
                    <a:pt x="65" y="68"/>
                    <a:pt x="65" y="68"/>
                  </a:cubicBezTo>
                  <a:cubicBezTo>
                    <a:pt x="60" y="73"/>
                    <a:pt x="53" y="76"/>
                    <a:pt x="45" y="76"/>
                  </a:cubicBezTo>
                  <a:cubicBezTo>
                    <a:pt x="37" y="76"/>
                    <a:pt x="30" y="73"/>
                    <a:pt x="25" y="68"/>
                  </a:cubicBezTo>
                  <a:cubicBezTo>
                    <a:pt x="20" y="63"/>
                    <a:pt x="17" y="55"/>
                    <a:pt x="17" y="48"/>
                  </a:cubicBezTo>
                  <a:cubicBezTo>
                    <a:pt x="17" y="40"/>
                    <a:pt x="20" y="33"/>
                    <a:pt x="25" y="28"/>
                  </a:cubicBezTo>
                  <a:cubicBezTo>
                    <a:pt x="30" y="23"/>
                    <a:pt x="37" y="19"/>
                    <a:pt x="45" y="19"/>
                  </a:cubicBezTo>
                  <a:cubicBezTo>
                    <a:pt x="52" y="19"/>
                    <a:pt x="58" y="22"/>
                    <a:pt x="62" y="25"/>
                  </a:cubicBezTo>
                  <a:cubicBezTo>
                    <a:pt x="66" y="22"/>
                    <a:pt x="66" y="22"/>
                    <a:pt x="66" y="22"/>
                  </a:cubicBezTo>
                  <a:cubicBezTo>
                    <a:pt x="64" y="15"/>
                    <a:pt x="64" y="15"/>
                    <a:pt x="64" y="15"/>
                  </a:cubicBezTo>
                  <a:cubicBezTo>
                    <a:pt x="64" y="14"/>
                    <a:pt x="64" y="14"/>
                    <a:pt x="65" y="13"/>
                  </a:cubicBezTo>
                  <a:close/>
                  <a:moveTo>
                    <a:pt x="82" y="37"/>
                  </a:moveTo>
                  <a:cubicBezTo>
                    <a:pt x="82" y="37"/>
                    <a:pt x="82" y="37"/>
                    <a:pt x="82" y="37"/>
                  </a:cubicBezTo>
                  <a:cubicBezTo>
                    <a:pt x="81" y="35"/>
                    <a:pt x="82" y="33"/>
                    <a:pt x="84" y="32"/>
                  </a:cubicBezTo>
                  <a:cubicBezTo>
                    <a:pt x="86" y="31"/>
                    <a:pt x="88" y="33"/>
                    <a:pt x="89" y="34"/>
                  </a:cubicBezTo>
                  <a:cubicBezTo>
                    <a:pt x="89" y="37"/>
                    <a:pt x="90" y="39"/>
                    <a:pt x="90" y="41"/>
                  </a:cubicBezTo>
                  <a:cubicBezTo>
                    <a:pt x="91" y="43"/>
                    <a:pt x="91" y="45"/>
                    <a:pt x="91" y="48"/>
                  </a:cubicBezTo>
                  <a:cubicBezTo>
                    <a:pt x="91" y="60"/>
                    <a:pt x="86" y="72"/>
                    <a:pt x="77" y="80"/>
                  </a:cubicBezTo>
                  <a:cubicBezTo>
                    <a:pt x="69" y="88"/>
                    <a:pt x="58" y="93"/>
                    <a:pt x="45" y="93"/>
                  </a:cubicBezTo>
                  <a:cubicBezTo>
                    <a:pt x="33" y="93"/>
                    <a:pt x="21" y="88"/>
                    <a:pt x="13" y="80"/>
                  </a:cubicBezTo>
                  <a:cubicBezTo>
                    <a:pt x="5" y="72"/>
                    <a:pt x="0" y="60"/>
                    <a:pt x="0" y="48"/>
                  </a:cubicBezTo>
                  <a:cubicBezTo>
                    <a:pt x="0" y="35"/>
                    <a:pt x="5" y="24"/>
                    <a:pt x="13" y="15"/>
                  </a:cubicBezTo>
                  <a:cubicBezTo>
                    <a:pt x="21" y="7"/>
                    <a:pt x="33" y="2"/>
                    <a:pt x="45" y="2"/>
                  </a:cubicBezTo>
                  <a:cubicBezTo>
                    <a:pt x="47" y="2"/>
                    <a:pt x="50" y="2"/>
                    <a:pt x="52" y="3"/>
                  </a:cubicBezTo>
                  <a:cubicBezTo>
                    <a:pt x="54" y="3"/>
                    <a:pt x="56" y="3"/>
                    <a:pt x="58" y="4"/>
                  </a:cubicBezTo>
                  <a:cubicBezTo>
                    <a:pt x="60" y="5"/>
                    <a:pt x="61" y="7"/>
                    <a:pt x="61" y="9"/>
                  </a:cubicBezTo>
                  <a:cubicBezTo>
                    <a:pt x="60" y="10"/>
                    <a:pt x="58" y="12"/>
                    <a:pt x="56" y="11"/>
                  </a:cubicBezTo>
                  <a:cubicBezTo>
                    <a:pt x="54" y="10"/>
                    <a:pt x="53" y="10"/>
                    <a:pt x="51" y="10"/>
                  </a:cubicBezTo>
                  <a:cubicBezTo>
                    <a:pt x="49" y="9"/>
                    <a:pt x="47" y="9"/>
                    <a:pt x="45" y="9"/>
                  </a:cubicBezTo>
                  <a:cubicBezTo>
                    <a:pt x="35" y="9"/>
                    <a:pt x="25" y="14"/>
                    <a:pt x="18" y="21"/>
                  </a:cubicBezTo>
                  <a:cubicBezTo>
                    <a:pt x="11" y="27"/>
                    <a:pt x="7" y="37"/>
                    <a:pt x="7" y="48"/>
                  </a:cubicBezTo>
                  <a:cubicBezTo>
                    <a:pt x="7" y="58"/>
                    <a:pt x="11" y="68"/>
                    <a:pt x="18" y="75"/>
                  </a:cubicBezTo>
                  <a:cubicBezTo>
                    <a:pt x="25" y="82"/>
                    <a:pt x="35" y="86"/>
                    <a:pt x="45" y="86"/>
                  </a:cubicBezTo>
                  <a:cubicBezTo>
                    <a:pt x="56" y="86"/>
                    <a:pt x="65" y="82"/>
                    <a:pt x="72" y="75"/>
                  </a:cubicBezTo>
                  <a:cubicBezTo>
                    <a:pt x="79" y="68"/>
                    <a:pt x="83" y="58"/>
                    <a:pt x="83" y="48"/>
                  </a:cubicBezTo>
                  <a:cubicBezTo>
                    <a:pt x="83" y="46"/>
                    <a:pt x="83" y="44"/>
                    <a:pt x="83" y="42"/>
                  </a:cubicBezTo>
                  <a:cubicBezTo>
                    <a:pt x="83" y="40"/>
                    <a:pt x="82" y="38"/>
                    <a:pt x="82" y="37"/>
                  </a:cubicBezTo>
                  <a:close/>
                  <a:moveTo>
                    <a:pt x="45" y="35"/>
                  </a:moveTo>
                  <a:cubicBezTo>
                    <a:pt x="45" y="35"/>
                    <a:pt x="45" y="35"/>
                    <a:pt x="45" y="35"/>
                  </a:cubicBezTo>
                  <a:cubicBezTo>
                    <a:pt x="47" y="35"/>
                    <a:pt x="50" y="35"/>
                    <a:pt x="51" y="36"/>
                  </a:cubicBezTo>
                  <a:cubicBezTo>
                    <a:pt x="59" y="28"/>
                    <a:pt x="59" y="28"/>
                    <a:pt x="59" y="28"/>
                  </a:cubicBezTo>
                  <a:cubicBezTo>
                    <a:pt x="55" y="25"/>
                    <a:pt x="50" y="24"/>
                    <a:pt x="45" y="24"/>
                  </a:cubicBezTo>
                  <a:cubicBezTo>
                    <a:pt x="39" y="24"/>
                    <a:pt x="33" y="26"/>
                    <a:pt x="28" y="31"/>
                  </a:cubicBezTo>
                  <a:cubicBezTo>
                    <a:pt x="28" y="31"/>
                    <a:pt x="28" y="31"/>
                    <a:pt x="28" y="31"/>
                  </a:cubicBezTo>
                  <a:cubicBezTo>
                    <a:pt x="28" y="31"/>
                    <a:pt x="28" y="31"/>
                    <a:pt x="28" y="31"/>
                  </a:cubicBezTo>
                  <a:cubicBezTo>
                    <a:pt x="24" y="35"/>
                    <a:pt x="21" y="41"/>
                    <a:pt x="21" y="48"/>
                  </a:cubicBezTo>
                  <a:cubicBezTo>
                    <a:pt x="21" y="54"/>
                    <a:pt x="24" y="60"/>
                    <a:pt x="28" y="65"/>
                  </a:cubicBezTo>
                  <a:cubicBezTo>
                    <a:pt x="33" y="69"/>
                    <a:pt x="39" y="72"/>
                    <a:pt x="45" y="72"/>
                  </a:cubicBezTo>
                  <a:cubicBezTo>
                    <a:pt x="52" y="72"/>
                    <a:pt x="58" y="69"/>
                    <a:pt x="62" y="65"/>
                  </a:cubicBezTo>
                  <a:cubicBezTo>
                    <a:pt x="62" y="65"/>
                    <a:pt x="62" y="65"/>
                    <a:pt x="62" y="65"/>
                  </a:cubicBezTo>
                  <a:cubicBezTo>
                    <a:pt x="66" y="60"/>
                    <a:pt x="69" y="54"/>
                    <a:pt x="69" y="48"/>
                  </a:cubicBezTo>
                  <a:cubicBezTo>
                    <a:pt x="69" y="42"/>
                    <a:pt x="67" y="37"/>
                    <a:pt x="65" y="33"/>
                  </a:cubicBezTo>
                  <a:cubicBezTo>
                    <a:pt x="57" y="41"/>
                    <a:pt x="57" y="41"/>
                    <a:pt x="57" y="41"/>
                  </a:cubicBezTo>
                  <a:cubicBezTo>
                    <a:pt x="58" y="43"/>
                    <a:pt x="58" y="45"/>
                    <a:pt x="58" y="48"/>
                  </a:cubicBezTo>
                  <a:cubicBezTo>
                    <a:pt x="58" y="51"/>
                    <a:pt x="57" y="54"/>
                    <a:pt x="54" y="57"/>
                  </a:cubicBezTo>
                  <a:cubicBezTo>
                    <a:pt x="54" y="57"/>
                    <a:pt x="54" y="57"/>
                    <a:pt x="54" y="57"/>
                  </a:cubicBezTo>
                  <a:cubicBezTo>
                    <a:pt x="52" y="59"/>
                    <a:pt x="49" y="61"/>
                    <a:pt x="45" y="61"/>
                  </a:cubicBezTo>
                  <a:cubicBezTo>
                    <a:pt x="42" y="61"/>
                    <a:pt x="38" y="59"/>
                    <a:pt x="36" y="57"/>
                  </a:cubicBezTo>
                  <a:cubicBezTo>
                    <a:pt x="36" y="57"/>
                    <a:pt x="36" y="57"/>
                    <a:pt x="36" y="57"/>
                  </a:cubicBezTo>
                  <a:cubicBezTo>
                    <a:pt x="34" y="54"/>
                    <a:pt x="32" y="51"/>
                    <a:pt x="32" y="48"/>
                  </a:cubicBezTo>
                  <a:cubicBezTo>
                    <a:pt x="32" y="44"/>
                    <a:pt x="34" y="41"/>
                    <a:pt x="36" y="38"/>
                  </a:cubicBezTo>
                  <a:cubicBezTo>
                    <a:pt x="36" y="38"/>
                    <a:pt x="36" y="38"/>
                    <a:pt x="36" y="38"/>
                  </a:cubicBezTo>
                  <a:cubicBezTo>
                    <a:pt x="38" y="36"/>
                    <a:pt x="42" y="35"/>
                    <a:pt x="45" y="35"/>
                  </a:cubicBezTo>
                  <a:close/>
                  <a:moveTo>
                    <a:pt x="48" y="39"/>
                  </a:moveTo>
                  <a:cubicBezTo>
                    <a:pt x="48" y="39"/>
                    <a:pt x="48" y="39"/>
                    <a:pt x="48" y="39"/>
                  </a:cubicBezTo>
                  <a:cubicBezTo>
                    <a:pt x="47" y="39"/>
                    <a:pt x="46" y="39"/>
                    <a:pt x="45" y="39"/>
                  </a:cubicBezTo>
                  <a:cubicBezTo>
                    <a:pt x="43" y="39"/>
                    <a:pt x="41" y="40"/>
                    <a:pt x="39" y="42"/>
                  </a:cubicBezTo>
                  <a:cubicBezTo>
                    <a:pt x="39" y="42"/>
                    <a:pt x="39" y="42"/>
                    <a:pt x="39" y="42"/>
                  </a:cubicBezTo>
                  <a:cubicBezTo>
                    <a:pt x="37" y="43"/>
                    <a:pt x="36" y="45"/>
                    <a:pt x="36" y="48"/>
                  </a:cubicBezTo>
                  <a:cubicBezTo>
                    <a:pt x="36" y="50"/>
                    <a:pt x="37" y="52"/>
                    <a:pt x="39" y="54"/>
                  </a:cubicBezTo>
                  <a:cubicBezTo>
                    <a:pt x="41" y="55"/>
                    <a:pt x="43" y="56"/>
                    <a:pt x="45" y="56"/>
                  </a:cubicBezTo>
                  <a:cubicBezTo>
                    <a:pt x="48" y="56"/>
                    <a:pt x="50" y="55"/>
                    <a:pt x="51" y="54"/>
                  </a:cubicBezTo>
                  <a:cubicBezTo>
                    <a:pt x="51" y="54"/>
                    <a:pt x="51" y="54"/>
                    <a:pt x="51" y="54"/>
                  </a:cubicBezTo>
                  <a:cubicBezTo>
                    <a:pt x="53" y="52"/>
                    <a:pt x="54" y="50"/>
                    <a:pt x="54" y="48"/>
                  </a:cubicBezTo>
                  <a:cubicBezTo>
                    <a:pt x="54" y="47"/>
                    <a:pt x="54" y="46"/>
                    <a:pt x="53" y="45"/>
                  </a:cubicBezTo>
                  <a:cubicBezTo>
                    <a:pt x="48" y="50"/>
                    <a:pt x="48" y="50"/>
                    <a:pt x="48" y="50"/>
                  </a:cubicBezTo>
                  <a:cubicBezTo>
                    <a:pt x="46" y="52"/>
                    <a:pt x="44" y="52"/>
                    <a:pt x="43" y="50"/>
                  </a:cubicBezTo>
                  <a:cubicBezTo>
                    <a:pt x="41" y="49"/>
                    <a:pt x="41" y="46"/>
                    <a:pt x="43" y="45"/>
                  </a:cubicBezTo>
                  <a:cubicBezTo>
                    <a:pt x="48" y="39"/>
                    <a:pt x="48" y="39"/>
                    <a:pt x="48" y="39"/>
                  </a:cubicBezTo>
                  <a:close/>
                  <a:moveTo>
                    <a:pt x="77" y="7"/>
                  </a:moveTo>
                  <a:cubicBezTo>
                    <a:pt x="77" y="7"/>
                    <a:pt x="77" y="7"/>
                    <a:pt x="77" y="7"/>
                  </a:cubicBezTo>
                  <a:cubicBezTo>
                    <a:pt x="69" y="15"/>
                    <a:pt x="69" y="15"/>
                    <a:pt x="69" y="15"/>
                  </a:cubicBezTo>
                  <a:cubicBezTo>
                    <a:pt x="70" y="20"/>
                    <a:pt x="70" y="20"/>
                    <a:pt x="70" y="20"/>
                  </a:cubicBezTo>
                  <a:cubicBezTo>
                    <a:pt x="78" y="12"/>
                    <a:pt x="78" y="12"/>
                    <a:pt x="78" y="12"/>
                  </a:cubicBezTo>
                  <a:cubicBezTo>
                    <a:pt x="77" y="7"/>
                    <a:pt x="77" y="7"/>
                    <a:pt x="77" y="7"/>
                  </a:cubicBezTo>
                  <a:close/>
                  <a:moveTo>
                    <a:pt x="81" y="15"/>
                  </a:moveTo>
                  <a:cubicBezTo>
                    <a:pt x="81" y="15"/>
                    <a:pt x="81" y="15"/>
                    <a:pt x="81" y="15"/>
                  </a:cubicBezTo>
                  <a:cubicBezTo>
                    <a:pt x="73" y="23"/>
                    <a:pt x="73" y="23"/>
                    <a:pt x="73" y="23"/>
                  </a:cubicBezTo>
                  <a:cubicBezTo>
                    <a:pt x="78" y="24"/>
                    <a:pt x="78" y="24"/>
                    <a:pt x="78" y="24"/>
                  </a:cubicBezTo>
                  <a:cubicBezTo>
                    <a:pt x="86" y="16"/>
                    <a:pt x="86" y="16"/>
                    <a:pt x="86" y="16"/>
                  </a:cubicBezTo>
                  <a:cubicBezTo>
                    <a:pt x="81" y="15"/>
                    <a:pt x="81" y="15"/>
                    <a:pt x="81" y="15"/>
                  </a:cubicBezTo>
                  <a:close/>
                </a:path>
              </a:pathLst>
            </a:custGeom>
            <a:solidFill>
              <a:schemeClr val="bg1"/>
            </a:solidFill>
            <a:ln>
              <a:noFill/>
            </a:ln>
          </p:spPr>
          <p:txBody>
            <a:bodyPr/>
            <a:lstStyle/>
            <a:p>
              <a:pPr fontAlgn="base">
                <a:spcBef>
                  <a:spcPct val="0"/>
                </a:spcBef>
                <a:spcAft>
                  <a:spcPct val="0"/>
                </a:spcAft>
              </a:pPr>
              <a:endParaRPr lang="zh-CN" altLang="en-US" sz="2400">
                <a:solidFill>
                  <a:srgbClr val="000000"/>
                </a:solidFill>
              </a:endParaRPr>
            </a:p>
          </p:txBody>
        </p:sp>
        <p:sp>
          <p:nvSpPr>
            <p:cNvPr id="42" name="Freeform 75"/>
            <p:cNvSpPr>
              <a:spLocks noEditPoints="1"/>
            </p:cNvSpPr>
            <p:nvPr/>
          </p:nvSpPr>
          <p:spPr bwMode="auto">
            <a:xfrm>
              <a:off x="6936318" y="3303059"/>
              <a:ext cx="273049" cy="279400"/>
            </a:xfrm>
            <a:custGeom>
              <a:avLst/>
              <a:gdLst>
                <a:gd name="T0" fmla="*/ 26 w 55"/>
                <a:gd name="T1" fmla="*/ 39 h 56"/>
                <a:gd name="T2" fmla="*/ 25 w 55"/>
                <a:gd name="T3" fmla="*/ 37 h 56"/>
                <a:gd name="T4" fmla="*/ 22 w 55"/>
                <a:gd name="T5" fmla="*/ 37 h 56"/>
                <a:gd name="T6" fmla="*/ 25 w 55"/>
                <a:gd name="T7" fmla="*/ 52 h 56"/>
                <a:gd name="T8" fmla="*/ 17 w 55"/>
                <a:gd name="T9" fmla="*/ 55 h 56"/>
                <a:gd name="T10" fmla="*/ 8 w 55"/>
                <a:gd name="T11" fmla="*/ 37 h 56"/>
                <a:gd name="T12" fmla="*/ 0 w 55"/>
                <a:gd name="T13" fmla="*/ 26 h 56"/>
                <a:gd name="T14" fmla="*/ 3 w 55"/>
                <a:gd name="T15" fmla="*/ 18 h 56"/>
                <a:gd name="T16" fmla="*/ 11 w 55"/>
                <a:gd name="T17" fmla="*/ 15 h 56"/>
                <a:gd name="T18" fmla="*/ 25 w 55"/>
                <a:gd name="T19" fmla="*/ 15 h 56"/>
                <a:gd name="T20" fmla="*/ 44 w 55"/>
                <a:gd name="T21" fmla="*/ 1 h 56"/>
                <a:gd name="T22" fmla="*/ 48 w 55"/>
                <a:gd name="T23" fmla="*/ 2 h 56"/>
                <a:gd name="T24" fmla="*/ 48 w 55"/>
                <a:gd name="T25" fmla="*/ 18 h 56"/>
                <a:gd name="T26" fmla="*/ 52 w 55"/>
                <a:gd name="T27" fmla="*/ 20 h 56"/>
                <a:gd name="T28" fmla="*/ 52 w 55"/>
                <a:gd name="T29" fmla="*/ 32 h 56"/>
                <a:gd name="T30" fmla="*/ 48 w 55"/>
                <a:gd name="T31" fmla="*/ 50 h 56"/>
                <a:gd name="T32" fmla="*/ 44 w 55"/>
                <a:gd name="T33" fmla="*/ 52 h 56"/>
                <a:gd name="T34" fmla="*/ 27 w 55"/>
                <a:gd name="T35" fmla="*/ 33 h 56"/>
                <a:gd name="T36" fmla="*/ 11 w 55"/>
                <a:gd name="T37" fmla="*/ 19 h 56"/>
                <a:gd name="T38" fmla="*/ 4 w 55"/>
                <a:gd name="T39" fmla="*/ 26 h 56"/>
                <a:gd name="T40" fmla="*/ 10 w 55"/>
                <a:gd name="T41" fmla="*/ 33 h 56"/>
                <a:gd name="T42" fmla="*/ 18 w 55"/>
                <a:gd name="T43" fmla="*/ 50 h 56"/>
                <a:gd name="T44" fmla="*/ 22 w 55"/>
                <a:gd name="T45" fmla="*/ 49 h 56"/>
                <a:gd name="T46" fmla="*/ 17 w 55"/>
                <a:gd name="T47" fmla="*/ 35 h 56"/>
                <a:gd name="T48" fmla="*/ 27 w 55"/>
                <a:gd name="T49" fmla="*/ 33 h 56"/>
                <a:gd name="T50" fmla="*/ 29 w 55"/>
                <a:gd name="T51" fmla="*/ 17 h 56"/>
                <a:gd name="T52" fmla="*/ 29 w 55"/>
                <a:gd name="T53" fmla="*/ 35 h 56"/>
                <a:gd name="T54" fmla="*/ 29 w 55"/>
                <a:gd name="T55" fmla="*/ 35 h 56"/>
                <a:gd name="T56" fmla="*/ 43 w 55"/>
                <a:gd name="T57" fmla="*/ 46 h 56"/>
                <a:gd name="T58" fmla="*/ 29 w 55"/>
                <a:gd name="T59" fmla="*/ 16 h 56"/>
                <a:gd name="T60" fmla="*/ 29 w 55"/>
                <a:gd name="T61" fmla="*/ 17 h 56"/>
                <a:gd name="T62" fmla="*/ 48 w 55"/>
                <a:gd name="T63" fmla="*/ 20 h 56"/>
                <a:gd name="T64" fmla="*/ 48 w 55"/>
                <a:gd name="T65" fmla="*/ 32 h 56"/>
                <a:gd name="T66" fmla="*/ 52 w 55"/>
                <a:gd name="T67" fmla="*/ 26 h 56"/>
                <a:gd name="T68" fmla="*/ 50 w 55"/>
                <a:gd name="T69"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 h="56">
                  <a:moveTo>
                    <a:pt x="44" y="52"/>
                  </a:moveTo>
                  <a:cubicBezTo>
                    <a:pt x="26" y="39"/>
                    <a:pt x="26" y="39"/>
                    <a:pt x="26" y="39"/>
                  </a:cubicBezTo>
                  <a:cubicBezTo>
                    <a:pt x="25" y="39"/>
                    <a:pt x="25" y="38"/>
                    <a:pt x="25" y="37"/>
                  </a:cubicBezTo>
                  <a:cubicBezTo>
                    <a:pt x="25" y="37"/>
                    <a:pt x="25" y="37"/>
                    <a:pt x="25" y="37"/>
                  </a:cubicBezTo>
                  <a:cubicBezTo>
                    <a:pt x="25" y="37"/>
                    <a:pt x="25" y="37"/>
                    <a:pt x="25" y="37"/>
                  </a:cubicBezTo>
                  <a:cubicBezTo>
                    <a:pt x="22" y="37"/>
                    <a:pt x="22" y="37"/>
                    <a:pt x="22" y="37"/>
                  </a:cubicBezTo>
                  <a:cubicBezTo>
                    <a:pt x="27" y="50"/>
                    <a:pt x="27" y="50"/>
                    <a:pt x="27" y="50"/>
                  </a:cubicBezTo>
                  <a:cubicBezTo>
                    <a:pt x="27" y="51"/>
                    <a:pt x="27" y="52"/>
                    <a:pt x="25" y="52"/>
                  </a:cubicBezTo>
                  <a:cubicBezTo>
                    <a:pt x="21" y="54"/>
                    <a:pt x="21" y="54"/>
                    <a:pt x="21" y="54"/>
                  </a:cubicBezTo>
                  <a:cubicBezTo>
                    <a:pt x="17" y="55"/>
                    <a:pt x="17" y="55"/>
                    <a:pt x="17" y="55"/>
                  </a:cubicBezTo>
                  <a:cubicBezTo>
                    <a:pt x="16" y="56"/>
                    <a:pt x="15" y="55"/>
                    <a:pt x="14" y="54"/>
                  </a:cubicBezTo>
                  <a:cubicBezTo>
                    <a:pt x="8" y="37"/>
                    <a:pt x="8" y="37"/>
                    <a:pt x="8" y="37"/>
                  </a:cubicBezTo>
                  <a:cubicBezTo>
                    <a:pt x="6" y="36"/>
                    <a:pt x="4" y="35"/>
                    <a:pt x="3" y="34"/>
                  </a:cubicBezTo>
                  <a:cubicBezTo>
                    <a:pt x="1" y="32"/>
                    <a:pt x="0" y="29"/>
                    <a:pt x="0" y="26"/>
                  </a:cubicBezTo>
                  <a:cubicBezTo>
                    <a:pt x="0" y="23"/>
                    <a:pt x="1" y="20"/>
                    <a:pt x="3" y="18"/>
                  </a:cubicBezTo>
                  <a:cubicBezTo>
                    <a:pt x="3" y="18"/>
                    <a:pt x="3" y="18"/>
                    <a:pt x="3" y="18"/>
                  </a:cubicBezTo>
                  <a:cubicBezTo>
                    <a:pt x="3" y="18"/>
                    <a:pt x="3" y="18"/>
                    <a:pt x="3" y="18"/>
                  </a:cubicBezTo>
                  <a:cubicBezTo>
                    <a:pt x="5" y="16"/>
                    <a:pt x="8" y="15"/>
                    <a:pt x="11" y="15"/>
                  </a:cubicBezTo>
                  <a:cubicBezTo>
                    <a:pt x="25" y="15"/>
                    <a:pt x="25" y="15"/>
                    <a:pt x="25" y="15"/>
                  </a:cubicBezTo>
                  <a:cubicBezTo>
                    <a:pt x="25" y="15"/>
                    <a:pt x="25" y="15"/>
                    <a:pt x="25" y="15"/>
                  </a:cubicBezTo>
                  <a:cubicBezTo>
                    <a:pt x="25" y="14"/>
                    <a:pt x="25" y="13"/>
                    <a:pt x="26" y="13"/>
                  </a:cubicBezTo>
                  <a:cubicBezTo>
                    <a:pt x="44" y="1"/>
                    <a:pt x="44" y="1"/>
                    <a:pt x="44" y="1"/>
                  </a:cubicBezTo>
                  <a:cubicBezTo>
                    <a:pt x="46" y="0"/>
                    <a:pt x="47" y="0"/>
                    <a:pt x="48" y="1"/>
                  </a:cubicBezTo>
                  <a:cubicBezTo>
                    <a:pt x="48" y="2"/>
                    <a:pt x="48" y="2"/>
                    <a:pt x="48" y="2"/>
                  </a:cubicBezTo>
                  <a:cubicBezTo>
                    <a:pt x="48" y="2"/>
                    <a:pt x="48" y="2"/>
                    <a:pt x="48" y="2"/>
                  </a:cubicBezTo>
                  <a:cubicBezTo>
                    <a:pt x="48" y="18"/>
                    <a:pt x="48" y="18"/>
                    <a:pt x="48" y="18"/>
                  </a:cubicBezTo>
                  <a:cubicBezTo>
                    <a:pt x="49" y="18"/>
                    <a:pt x="51" y="19"/>
                    <a:pt x="52" y="20"/>
                  </a:cubicBezTo>
                  <a:cubicBezTo>
                    <a:pt x="52" y="20"/>
                    <a:pt x="52" y="20"/>
                    <a:pt x="52" y="20"/>
                  </a:cubicBezTo>
                  <a:cubicBezTo>
                    <a:pt x="54" y="21"/>
                    <a:pt x="55" y="24"/>
                    <a:pt x="55" y="26"/>
                  </a:cubicBezTo>
                  <a:cubicBezTo>
                    <a:pt x="55" y="29"/>
                    <a:pt x="54" y="31"/>
                    <a:pt x="52" y="32"/>
                  </a:cubicBezTo>
                  <a:cubicBezTo>
                    <a:pt x="51" y="34"/>
                    <a:pt x="49" y="34"/>
                    <a:pt x="48" y="35"/>
                  </a:cubicBezTo>
                  <a:cubicBezTo>
                    <a:pt x="48" y="50"/>
                    <a:pt x="48" y="50"/>
                    <a:pt x="48" y="50"/>
                  </a:cubicBezTo>
                  <a:cubicBezTo>
                    <a:pt x="48" y="51"/>
                    <a:pt x="47" y="52"/>
                    <a:pt x="46" y="52"/>
                  </a:cubicBezTo>
                  <a:cubicBezTo>
                    <a:pt x="45" y="52"/>
                    <a:pt x="45" y="52"/>
                    <a:pt x="44" y="52"/>
                  </a:cubicBezTo>
                  <a:close/>
                  <a:moveTo>
                    <a:pt x="27" y="33"/>
                  </a:moveTo>
                  <a:cubicBezTo>
                    <a:pt x="27" y="33"/>
                    <a:pt x="27" y="33"/>
                    <a:pt x="27" y="33"/>
                  </a:cubicBezTo>
                  <a:cubicBezTo>
                    <a:pt x="27" y="19"/>
                    <a:pt x="27" y="19"/>
                    <a:pt x="27" y="19"/>
                  </a:cubicBezTo>
                  <a:cubicBezTo>
                    <a:pt x="11" y="19"/>
                    <a:pt x="11" y="19"/>
                    <a:pt x="11" y="19"/>
                  </a:cubicBezTo>
                  <a:cubicBezTo>
                    <a:pt x="9" y="19"/>
                    <a:pt x="7" y="20"/>
                    <a:pt x="6" y="21"/>
                  </a:cubicBezTo>
                  <a:cubicBezTo>
                    <a:pt x="5" y="23"/>
                    <a:pt x="4" y="24"/>
                    <a:pt x="4" y="26"/>
                  </a:cubicBezTo>
                  <a:cubicBezTo>
                    <a:pt x="4" y="28"/>
                    <a:pt x="5" y="29"/>
                    <a:pt x="6" y="31"/>
                  </a:cubicBezTo>
                  <a:cubicBezTo>
                    <a:pt x="7" y="32"/>
                    <a:pt x="9" y="33"/>
                    <a:pt x="10" y="33"/>
                  </a:cubicBezTo>
                  <a:cubicBezTo>
                    <a:pt x="11" y="33"/>
                    <a:pt x="12" y="34"/>
                    <a:pt x="12" y="34"/>
                  </a:cubicBezTo>
                  <a:cubicBezTo>
                    <a:pt x="18" y="50"/>
                    <a:pt x="18" y="50"/>
                    <a:pt x="18" y="50"/>
                  </a:cubicBezTo>
                  <a:cubicBezTo>
                    <a:pt x="20" y="50"/>
                    <a:pt x="20" y="50"/>
                    <a:pt x="20" y="50"/>
                  </a:cubicBezTo>
                  <a:cubicBezTo>
                    <a:pt x="22" y="49"/>
                    <a:pt x="22" y="49"/>
                    <a:pt x="22" y="49"/>
                  </a:cubicBezTo>
                  <a:cubicBezTo>
                    <a:pt x="17" y="36"/>
                    <a:pt x="17" y="36"/>
                    <a:pt x="17" y="36"/>
                  </a:cubicBezTo>
                  <a:cubicBezTo>
                    <a:pt x="17" y="36"/>
                    <a:pt x="17" y="35"/>
                    <a:pt x="17" y="35"/>
                  </a:cubicBezTo>
                  <a:cubicBezTo>
                    <a:pt x="17" y="34"/>
                    <a:pt x="18" y="33"/>
                    <a:pt x="19" y="33"/>
                  </a:cubicBezTo>
                  <a:cubicBezTo>
                    <a:pt x="27" y="33"/>
                    <a:pt x="27" y="33"/>
                    <a:pt x="27" y="33"/>
                  </a:cubicBezTo>
                  <a:close/>
                  <a:moveTo>
                    <a:pt x="29" y="17"/>
                  </a:moveTo>
                  <a:cubicBezTo>
                    <a:pt x="29" y="17"/>
                    <a:pt x="29" y="17"/>
                    <a:pt x="29" y="17"/>
                  </a:cubicBezTo>
                  <a:cubicBezTo>
                    <a:pt x="29" y="35"/>
                    <a:pt x="29" y="35"/>
                    <a:pt x="29" y="35"/>
                  </a:cubicBezTo>
                  <a:cubicBezTo>
                    <a:pt x="29" y="35"/>
                    <a:pt x="29" y="35"/>
                    <a:pt x="29" y="35"/>
                  </a:cubicBezTo>
                  <a:cubicBezTo>
                    <a:pt x="29" y="35"/>
                    <a:pt x="29" y="35"/>
                    <a:pt x="29" y="35"/>
                  </a:cubicBezTo>
                  <a:cubicBezTo>
                    <a:pt x="29" y="35"/>
                    <a:pt x="29" y="35"/>
                    <a:pt x="29" y="35"/>
                  </a:cubicBezTo>
                  <a:cubicBezTo>
                    <a:pt x="29" y="36"/>
                    <a:pt x="29" y="36"/>
                    <a:pt x="29" y="36"/>
                  </a:cubicBezTo>
                  <a:cubicBezTo>
                    <a:pt x="43" y="46"/>
                    <a:pt x="43" y="46"/>
                    <a:pt x="43" y="46"/>
                  </a:cubicBezTo>
                  <a:cubicBezTo>
                    <a:pt x="43" y="7"/>
                    <a:pt x="43" y="7"/>
                    <a:pt x="43" y="7"/>
                  </a:cubicBezTo>
                  <a:cubicBezTo>
                    <a:pt x="29" y="16"/>
                    <a:pt x="29" y="16"/>
                    <a:pt x="29" y="16"/>
                  </a:cubicBezTo>
                  <a:cubicBezTo>
                    <a:pt x="29" y="17"/>
                    <a:pt x="29" y="17"/>
                    <a:pt x="29" y="17"/>
                  </a:cubicBezTo>
                  <a:cubicBezTo>
                    <a:pt x="29" y="17"/>
                    <a:pt x="29" y="17"/>
                    <a:pt x="29" y="17"/>
                  </a:cubicBezTo>
                  <a:cubicBezTo>
                    <a:pt x="29" y="17"/>
                    <a:pt x="29" y="17"/>
                    <a:pt x="29" y="17"/>
                  </a:cubicBezTo>
                  <a:close/>
                  <a:moveTo>
                    <a:pt x="48" y="20"/>
                  </a:moveTo>
                  <a:cubicBezTo>
                    <a:pt x="48" y="20"/>
                    <a:pt x="48" y="20"/>
                    <a:pt x="48" y="20"/>
                  </a:cubicBezTo>
                  <a:cubicBezTo>
                    <a:pt x="48" y="32"/>
                    <a:pt x="48" y="32"/>
                    <a:pt x="48" y="32"/>
                  </a:cubicBezTo>
                  <a:cubicBezTo>
                    <a:pt x="49" y="32"/>
                    <a:pt x="49" y="31"/>
                    <a:pt x="50" y="31"/>
                  </a:cubicBezTo>
                  <a:cubicBezTo>
                    <a:pt x="51" y="29"/>
                    <a:pt x="52" y="28"/>
                    <a:pt x="52" y="26"/>
                  </a:cubicBezTo>
                  <a:cubicBezTo>
                    <a:pt x="52" y="24"/>
                    <a:pt x="51" y="23"/>
                    <a:pt x="50" y="22"/>
                  </a:cubicBezTo>
                  <a:cubicBezTo>
                    <a:pt x="50" y="22"/>
                    <a:pt x="50" y="22"/>
                    <a:pt x="50" y="22"/>
                  </a:cubicBezTo>
                  <a:cubicBezTo>
                    <a:pt x="49" y="21"/>
                    <a:pt x="49" y="21"/>
                    <a:pt x="48" y="20"/>
                  </a:cubicBezTo>
                  <a:close/>
                </a:path>
              </a:pathLst>
            </a:custGeom>
            <a:solidFill>
              <a:schemeClr val="bg1"/>
            </a:solidFill>
            <a:ln>
              <a:noFill/>
            </a:ln>
          </p:spPr>
          <p:txBody>
            <a:bodyPr/>
            <a:lstStyle/>
            <a:p>
              <a:pPr fontAlgn="base">
                <a:spcBef>
                  <a:spcPct val="0"/>
                </a:spcBef>
                <a:spcAft>
                  <a:spcPct val="0"/>
                </a:spcAft>
              </a:pPr>
              <a:endParaRPr lang="zh-CN" altLang="en-US" sz="2400">
                <a:solidFill>
                  <a:srgbClr val="000000"/>
                </a:solidFill>
              </a:endParaRPr>
            </a:p>
          </p:txBody>
        </p:sp>
        <p:sp>
          <p:nvSpPr>
            <p:cNvPr id="43" name="Freeform 76"/>
            <p:cNvSpPr>
              <a:spLocks noEditPoints="1"/>
            </p:cNvSpPr>
            <p:nvPr/>
          </p:nvSpPr>
          <p:spPr bwMode="auto">
            <a:xfrm>
              <a:off x="7484534" y="3982509"/>
              <a:ext cx="321733" cy="330200"/>
            </a:xfrm>
            <a:custGeom>
              <a:avLst/>
              <a:gdLst>
                <a:gd name="T0" fmla="*/ 42 w 64"/>
                <a:gd name="T1" fmla="*/ 61 h 66"/>
                <a:gd name="T2" fmla="*/ 32 w 64"/>
                <a:gd name="T3" fmla="*/ 66 h 66"/>
                <a:gd name="T4" fmla="*/ 22 w 64"/>
                <a:gd name="T5" fmla="*/ 61 h 66"/>
                <a:gd name="T6" fmla="*/ 17 w 64"/>
                <a:gd name="T7" fmla="*/ 48 h 66"/>
                <a:gd name="T8" fmla="*/ 32 w 64"/>
                <a:gd name="T9" fmla="*/ 10 h 66"/>
                <a:gd name="T10" fmla="*/ 47 w 64"/>
                <a:gd name="T11" fmla="*/ 48 h 66"/>
                <a:gd name="T12" fmla="*/ 32 w 64"/>
                <a:gd name="T13" fmla="*/ 30 h 66"/>
                <a:gd name="T14" fmla="*/ 39 w 64"/>
                <a:gd name="T15" fmla="*/ 29 h 66"/>
                <a:gd name="T16" fmla="*/ 40 w 64"/>
                <a:gd name="T17" fmla="*/ 33 h 66"/>
                <a:gd name="T18" fmla="*/ 35 w 64"/>
                <a:gd name="T19" fmla="*/ 32 h 66"/>
                <a:gd name="T20" fmla="*/ 29 w 64"/>
                <a:gd name="T21" fmla="*/ 32 h 66"/>
                <a:gd name="T22" fmla="*/ 24 w 64"/>
                <a:gd name="T23" fmla="*/ 33 h 66"/>
                <a:gd name="T24" fmla="*/ 25 w 64"/>
                <a:gd name="T25" fmla="*/ 29 h 66"/>
                <a:gd name="T26" fmla="*/ 32 w 64"/>
                <a:gd name="T27" fmla="*/ 30 h 66"/>
                <a:gd name="T28" fmla="*/ 32 w 64"/>
                <a:gd name="T29" fmla="*/ 8 h 66"/>
                <a:gd name="T30" fmla="*/ 32 w 64"/>
                <a:gd name="T31" fmla="*/ 0 h 66"/>
                <a:gd name="T32" fmla="*/ 46 w 64"/>
                <a:gd name="T33" fmla="*/ 11 h 66"/>
                <a:gd name="T34" fmla="*/ 43 w 64"/>
                <a:gd name="T35" fmla="*/ 9 h 66"/>
                <a:gd name="T36" fmla="*/ 49 w 64"/>
                <a:gd name="T37" fmla="*/ 7 h 66"/>
                <a:gd name="T38" fmla="*/ 55 w 64"/>
                <a:gd name="T39" fmla="*/ 21 h 66"/>
                <a:gd name="T40" fmla="*/ 58 w 64"/>
                <a:gd name="T41" fmla="*/ 16 h 66"/>
                <a:gd name="T42" fmla="*/ 55 w 64"/>
                <a:gd name="T43" fmla="*/ 21 h 66"/>
                <a:gd name="T44" fmla="*/ 56 w 64"/>
                <a:gd name="T45" fmla="*/ 32 h 66"/>
                <a:gd name="T46" fmla="*/ 64 w 64"/>
                <a:gd name="T47" fmla="*/ 32 h 66"/>
                <a:gd name="T48" fmla="*/ 53 w 64"/>
                <a:gd name="T49" fmla="*/ 46 h 66"/>
                <a:gd name="T50" fmla="*/ 55 w 64"/>
                <a:gd name="T51" fmla="*/ 44 h 66"/>
                <a:gd name="T52" fmla="*/ 58 w 64"/>
                <a:gd name="T53" fmla="*/ 49 h 66"/>
                <a:gd name="T54" fmla="*/ 9 w 64"/>
                <a:gd name="T55" fmla="*/ 44 h 66"/>
                <a:gd name="T56" fmla="*/ 6 w 64"/>
                <a:gd name="T57" fmla="*/ 49 h 66"/>
                <a:gd name="T58" fmla="*/ 9 w 64"/>
                <a:gd name="T59" fmla="*/ 44 h 66"/>
                <a:gd name="T60" fmla="*/ 8 w 64"/>
                <a:gd name="T61" fmla="*/ 32 h 66"/>
                <a:gd name="T62" fmla="*/ 0 w 64"/>
                <a:gd name="T63" fmla="*/ 32 h 66"/>
                <a:gd name="T64" fmla="*/ 11 w 64"/>
                <a:gd name="T65" fmla="*/ 18 h 66"/>
                <a:gd name="T66" fmla="*/ 9 w 64"/>
                <a:gd name="T67" fmla="*/ 21 h 66"/>
                <a:gd name="T68" fmla="*/ 6 w 64"/>
                <a:gd name="T69" fmla="*/ 16 h 66"/>
                <a:gd name="T70" fmla="*/ 21 w 64"/>
                <a:gd name="T71" fmla="*/ 9 h 66"/>
                <a:gd name="T72" fmla="*/ 15 w 64"/>
                <a:gd name="T73" fmla="*/ 7 h 66"/>
                <a:gd name="T74" fmla="*/ 21 w 64"/>
                <a:gd name="T75" fmla="*/ 9 h 66"/>
                <a:gd name="T76" fmla="*/ 41 w 64"/>
                <a:gd name="T77" fmla="*/ 46 h 66"/>
                <a:gd name="T78" fmla="*/ 44 w 64"/>
                <a:gd name="T79" fmla="*/ 21 h 66"/>
                <a:gd name="T80" fmla="*/ 15 w 64"/>
                <a:gd name="T81" fmla="*/ 32 h 66"/>
                <a:gd name="T82" fmla="*/ 23 w 64"/>
                <a:gd name="T83" fmla="*/ 47 h 66"/>
                <a:gd name="T84" fmla="*/ 25 w 64"/>
                <a:gd name="T85" fmla="*/ 53 h 66"/>
                <a:gd name="T86" fmla="*/ 27 w 64"/>
                <a:gd name="T87" fmla="*/ 56 h 66"/>
                <a:gd name="T88" fmla="*/ 31 w 64"/>
                <a:gd name="T89" fmla="*/ 60 h 66"/>
                <a:gd name="T90" fmla="*/ 33 w 64"/>
                <a:gd name="T91" fmla="*/ 60 h 66"/>
                <a:gd name="T92" fmla="*/ 34 w 64"/>
                <a:gd name="T93" fmla="*/ 58 h 66"/>
                <a:gd name="T94" fmla="*/ 39 w 64"/>
                <a:gd name="T95" fmla="*/ 5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 h="66">
                  <a:moveTo>
                    <a:pt x="45" y="50"/>
                  </a:moveTo>
                  <a:cubicBezTo>
                    <a:pt x="45" y="58"/>
                    <a:pt x="45" y="58"/>
                    <a:pt x="45" y="58"/>
                  </a:cubicBezTo>
                  <a:cubicBezTo>
                    <a:pt x="45" y="60"/>
                    <a:pt x="43" y="61"/>
                    <a:pt x="42" y="61"/>
                  </a:cubicBezTo>
                  <a:cubicBezTo>
                    <a:pt x="39" y="61"/>
                    <a:pt x="39" y="61"/>
                    <a:pt x="39" y="61"/>
                  </a:cubicBezTo>
                  <a:cubicBezTo>
                    <a:pt x="38" y="62"/>
                    <a:pt x="38" y="63"/>
                    <a:pt x="37" y="64"/>
                  </a:cubicBezTo>
                  <a:cubicBezTo>
                    <a:pt x="36" y="65"/>
                    <a:pt x="34" y="66"/>
                    <a:pt x="32" y="66"/>
                  </a:cubicBezTo>
                  <a:cubicBezTo>
                    <a:pt x="30" y="66"/>
                    <a:pt x="28" y="65"/>
                    <a:pt x="27" y="64"/>
                  </a:cubicBezTo>
                  <a:cubicBezTo>
                    <a:pt x="26" y="63"/>
                    <a:pt x="26" y="62"/>
                    <a:pt x="25" y="61"/>
                  </a:cubicBezTo>
                  <a:cubicBezTo>
                    <a:pt x="22" y="61"/>
                    <a:pt x="22" y="61"/>
                    <a:pt x="22" y="61"/>
                  </a:cubicBezTo>
                  <a:cubicBezTo>
                    <a:pt x="21" y="61"/>
                    <a:pt x="19" y="60"/>
                    <a:pt x="19" y="58"/>
                  </a:cubicBezTo>
                  <a:cubicBezTo>
                    <a:pt x="19" y="50"/>
                    <a:pt x="19" y="50"/>
                    <a:pt x="19" y="50"/>
                  </a:cubicBezTo>
                  <a:cubicBezTo>
                    <a:pt x="18" y="49"/>
                    <a:pt x="17" y="49"/>
                    <a:pt x="17" y="48"/>
                  </a:cubicBezTo>
                  <a:cubicBezTo>
                    <a:pt x="12" y="44"/>
                    <a:pt x="10" y="38"/>
                    <a:pt x="10" y="32"/>
                  </a:cubicBezTo>
                  <a:cubicBezTo>
                    <a:pt x="10" y="26"/>
                    <a:pt x="12" y="21"/>
                    <a:pt x="17" y="17"/>
                  </a:cubicBezTo>
                  <a:cubicBezTo>
                    <a:pt x="21" y="13"/>
                    <a:pt x="26" y="10"/>
                    <a:pt x="32" y="10"/>
                  </a:cubicBezTo>
                  <a:cubicBezTo>
                    <a:pt x="38" y="10"/>
                    <a:pt x="43" y="13"/>
                    <a:pt x="47" y="17"/>
                  </a:cubicBezTo>
                  <a:cubicBezTo>
                    <a:pt x="52" y="21"/>
                    <a:pt x="54" y="26"/>
                    <a:pt x="54" y="32"/>
                  </a:cubicBezTo>
                  <a:cubicBezTo>
                    <a:pt x="54" y="38"/>
                    <a:pt x="52" y="44"/>
                    <a:pt x="47" y="48"/>
                  </a:cubicBezTo>
                  <a:cubicBezTo>
                    <a:pt x="47" y="49"/>
                    <a:pt x="46" y="49"/>
                    <a:pt x="45" y="50"/>
                  </a:cubicBezTo>
                  <a:close/>
                  <a:moveTo>
                    <a:pt x="32" y="30"/>
                  </a:moveTo>
                  <a:cubicBezTo>
                    <a:pt x="32" y="30"/>
                    <a:pt x="32" y="30"/>
                    <a:pt x="32" y="30"/>
                  </a:cubicBezTo>
                  <a:cubicBezTo>
                    <a:pt x="32" y="29"/>
                    <a:pt x="33" y="29"/>
                    <a:pt x="33" y="29"/>
                  </a:cubicBezTo>
                  <a:cubicBezTo>
                    <a:pt x="34" y="29"/>
                    <a:pt x="35" y="28"/>
                    <a:pt x="36" y="28"/>
                  </a:cubicBezTo>
                  <a:cubicBezTo>
                    <a:pt x="37" y="28"/>
                    <a:pt x="38" y="29"/>
                    <a:pt x="39" y="29"/>
                  </a:cubicBezTo>
                  <a:cubicBezTo>
                    <a:pt x="40" y="29"/>
                    <a:pt x="41" y="30"/>
                    <a:pt x="42" y="31"/>
                  </a:cubicBezTo>
                  <a:cubicBezTo>
                    <a:pt x="42" y="31"/>
                    <a:pt x="42" y="32"/>
                    <a:pt x="42" y="33"/>
                  </a:cubicBezTo>
                  <a:cubicBezTo>
                    <a:pt x="41" y="33"/>
                    <a:pt x="40" y="33"/>
                    <a:pt x="40" y="33"/>
                  </a:cubicBezTo>
                  <a:cubicBezTo>
                    <a:pt x="39" y="32"/>
                    <a:pt x="39" y="32"/>
                    <a:pt x="38" y="32"/>
                  </a:cubicBezTo>
                  <a:cubicBezTo>
                    <a:pt x="38" y="32"/>
                    <a:pt x="37" y="32"/>
                    <a:pt x="36" y="32"/>
                  </a:cubicBezTo>
                  <a:cubicBezTo>
                    <a:pt x="36" y="32"/>
                    <a:pt x="35" y="32"/>
                    <a:pt x="35" y="32"/>
                  </a:cubicBezTo>
                  <a:cubicBezTo>
                    <a:pt x="34" y="32"/>
                    <a:pt x="34" y="32"/>
                    <a:pt x="33" y="33"/>
                  </a:cubicBezTo>
                  <a:cubicBezTo>
                    <a:pt x="32" y="33"/>
                    <a:pt x="31" y="33"/>
                    <a:pt x="31" y="33"/>
                  </a:cubicBezTo>
                  <a:cubicBezTo>
                    <a:pt x="30" y="32"/>
                    <a:pt x="30" y="32"/>
                    <a:pt x="29" y="32"/>
                  </a:cubicBezTo>
                  <a:cubicBezTo>
                    <a:pt x="29" y="32"/>
                    <a:pt x="28" y="32"/>
                    <a:pt x="28" y="32"/>
                  </a:cubicBezTo>
                  <a:cubicBezTo>
                    <a:pt x="27" y="32"/>
                    <a:pt x="26" y="32"/>
                    <a:pt x="26" y="32"/>
                  </a:cubicBezTo>
                  <a:cubicBezTo>
                    <a:pt x="25" y="32"/>
                    <a:pt x="25" y="32"/>
                    <a:pt x="24" y="33"/>
                  </a:cubicBezTo>
                  <a:cubicBezTo>
                    <a:pt x="24" y="33"/>
                    <a:pt x="23" y="33"/>
                    <a:pt x="22" y="33"/>
                  </a:cubicBezTo>
                  <a:cubicBezTo>
                    <a:pt x="22" y="32"/>
                    <a:pt x="22" y="31"/>
                    <a:pt x="22" y="31"/>
                  </a:cubicBezTo>
                  <a:cubicBezTo>
                    <a:pt x="23" y="30"/>
                    <a:pt x="24" y="29"/>
                    <a:pt x="25" y="29"/>
                  </a:cubicBezTo>
                  <a:cubicBezTo>
                    <a:pt x="26" y="29"/>
                    <a:pt x="27" y="28"/>
                    <a:pt x="28" y="28"/>
                  </a:cubicBezTo>
                  <a:cubicBezTo>
                    <a:pt x="29" y="28"/>
                    <a:pt x="30" y="29"/>
                    <a:pt x="31" y="29"/>
                  </a:cubicBezTo>
                  <a:cubicBezTo>
                    <a:pt x="31" y="29"/>
                    <a:pt x="32" y="29"/>
                    <a:pt x="32" y="30"/>
                  </a:cubicBezTo>
                  <a:close/>
                  <a:moveTo>
                    <a:pt x="34" y="7"/>
                  </a:moveTo>
                  <a:cubicBezTo>
                    <a:pt x="34" y="7"/>
                    <a:pt x="34" y="7"/>
                    <a:pt x="34" y="7"/>
                  </a:cubicBezTo>
                  <a:cubicBezTo>
                    <a:pt x="34" y="8"/>
                    <a:pt x="33" y="8"/>
                    <a:pt x="32" y="8"/>
                  </a:cubicBezTo>
                  <a:cubicBezTo>
                    <a:pt x="31" y="8"/>
                    <a:pt x="30" y="8"/>
                    <a:pt x="30" y="7"/>
                  </a:cubicBezTo>
                  <a:cubicBezTo>
                    <a:pt x="30" y="2"/>
                    <a:pt x="30" y="2"/>
                    <a:pt x="30" y="2"/>
                  </a:cubicBezTo>
                  <a:cubicBezTo>
                    <a:pt x="30" y="1"/>
                    <a:pt x="31" y="0"/>
                    <a:pt x="32" y="0"/>
                  </a:cubicBezTo>
                  <a:cubicBezTo>
                    <a:pt x="33" y="0"/>
                    <a:pt x="34" y="1"/>
                    <a:pt x="34" y="2"/>
                  </a:cubicBezTo>
                  <a:cubicBezTo>
                    <a:pt x="34" y="7"/>
                    <a:pt x="34" y="7"/>
                    <a:pt x="34" y="7"/>
                  </a:cubicBezTo>
                  <a:close/>
                  <a:moveTo>
                    <a:pt x="46" y="11"/>
                  </a:moveTo>
                  <a:cubicBezTo>
                    <a:pt x="46" y="11"/>
                    <a:pt x="46" y="11"/>
                    <a:pt x="46" y="11"/>
                  </a:cubicBezTo>
                  <a:cubicBezTo>
                    <a:pt x="46" y="12"/>
                    <a:pt x="45" y="12"/>
                    <a:pt x="44" y="12"/>
                  </a:cubicBezTo>
                  <a:cubicBezTo>
                    <a:pt x="43" y="11"/>
                    <a:pt x="43" y="10"/>
                    <a:pt x="43" y="9"/>
                  </a:cubicBezTo>
                  <a:cubicBezTo>
                    <a:pt x="46" y="5"/>
                    <a:pt x="46" y="5"/>
                    <a:pt x="46" y="5"/>
                  </a:cubicBezTo>
                  <a:cubicBezTo>
                    <a:pt x="46" y="4"/>
                    <a:pt x="47" y="4"/>
                    <a:pt x="48" y="5"/>
                  </a:cubicBezTo>
                  <a:cubicBezTo>
                    <a:pt x="49" y="5"/>
                    <a:pt x="49" y="6"/>
                    <a:pt x="49" y="7"/>
                  </a:cubicBezTo>
                  <a:cubicBezTo>
                    <a:pt x="46" y="11"/>
                    <a:pt x="46" y="11"/>
                    <a:pt x="46" y="11"/>
                  </a:cubicBezTo>
                  <a:close/>
                  <a:moveTo>
                    <a:pt x="55" y="21"/>
                  </a:moveTo>
                  <a:cubicBezTo>
                    <a:pt x="55" y="21"/>
                    <a:pt x="55" y="21"/>
                    <a:pt x="55" y="21"/>
                  </a:cubicBezTo>
                  <a:cubicBezTo>
                    <a:pt x="54" y="21"/>
                    <a:pt x="53" y="21"/>
                    <a:pt x="53" y="20"/>
                  </a:cubicBezTo>
                  <a:cubicBezTo>
                    <a:pt x="52" y="20"/>
                    <a:pt x="53" y="19"/>
                    <a:pt x="53" y="18"/>
                  </a:cubicBezTo>
                  <a:cubicBezTo>
                    <a:pt x="58" y="16"/>
                    <a:pt x="58" y="16"/>
                    <a:pt x="58" y="16"/>
                  </a:cubicBezTo>
                  <a:cubicBezTo>
                    <a:pt x="58" y="15"/>
                    <a:pt x="59" y="16"/>
                    <a:pt x="60" y="16"/>
                  </a:cubicBezTo>
                  <a:cubicBezTo>
                    <a:pt x="60" y="17"/>
                    <a:pt x="60" y="18"/>
                    <a:pt x="59" y="18"/>
                  </a:cubicBezTo>
                  <a:cubicBezTo>
                    <a:pt x="55" y="21"/>
                    <a:pt x="55" y="21"/>
                    <a:pt x="55" y="21"/>
                  </a:cubicBezTo>
                  <a:close/>
                  <a:moveTo>
                    <a:pt x="57" y="34"/>
                  </a:moveTo>
                  <a:cubicBezTo>
                    <a:pt x="57" y="34"/>
                    <a:pt x="57" y="34"/>
                    <a:pt x="57" y="34"/>
                  </a:cubicBezTo>
                  <a:cubicBezTo>
                    <a:pt x="57" y="34"/>
                    <a:pt x="56" y="33"/>
                    <a:pt x="56" y="32"/>
                  </a:cubicBezTo>
                  <a:cubicBezTo>
                    <a:pt x="56" y="31"/>
                    <a:pt x="57" y="31"/>
                    <a:pt x="57" y="31"/>
                  </a:cubicBezTo>
                  <a:cubicBezTo>
                    <a:pt x="62" y="31"/>
                    <a:pt x="62" y="31"/>
                    <a:pt x="62" y="31"/>
                  </a:cubicBezTo>
                  <a:cubicBezTo>
                    <a:pt x="63" y="31"/>
                    <a:pt x="64" y="31"/>
                    <a:pt x="64" y="32"/>
                  </a:cubicBezTo>
                  <a:cubicBezTo>
                    <a:pt x="64" y="33"/>
                    <a:pt x="63" y="34"/>
                    <a:pt x="62" y="34"/>
                  </a:cubicBezTo>
                  <a:cubicBezTo>
                    <a:pt x="57" y="34"/>
                    <a:pt x="57" y="34"/>
                    <a:pt x="57" y="34"/>
                  </a:cubicBezTo>
                  <a:close/>
                  <a:moveTo>
                    <a:pt x="53" y="46"/>
                  </a:moveTo>
                  <a:cubicBezTo>
                    <a:pt x="53" y="46"/>
                    <a:pt x="53" y="46"/>
                    <a:pt x="53" y="46"/>
                  </a:cubicBezTo>
                  <a:cubicBezTo>
                    <a:pt x="53" y="46"/>
                    <a:pt x="52" y="45"/>
                    <a:pt x="53" y="44"/>
                  </a:cubicBezTo>
                  <a:cubicBezTo>
                    <a:pt x="53" y="44"/>
                    <a:pt x="54" y="43"/>
                    <a:pt x="55" y="44"/>
                  </a:cubicBezTo>
                  <a:cubicBezTo>
                    <a:pt x="59" y="46"/>
                    <a:pt x="59" y="46"/>
                    <a:pt x="59" y="46"/>
                  </a:cubicBezTo>
                  <a:cubicBezTo>
                    <a:pt x="60" y="47"/>
                    <a:pt x="60" y="48"/>
                    <a:pt x="60" y="48"/>
                  </a:cubicBezTo>
                  <a:cubicBezTo>
                    <a:pt x="59" y="49"/>
                    <a:pt x="58" y="49"/>
                    <a:pt x="58" y="49"/>
                  </a:cubicBezTo>
                  <a:cubicBezTo>
                    <a:pt x="53" y="46"/>
                    <a:pt x="53" y="46"/>
                    <a:pt x="53" y="46"/>
                  </a:cubicBezTo>
                  <a:close/>
                  <a:moveTo>
                    <a:pt x="9" y="44"/>
                  </a:moveTo>
                  <a:cubicBezTo>
                    <a:pt x="9" y="44"/>
                    <a:pt x="9" y="44"/>
                    <a:pt x="9" y="44"/>
                  </a:cubicBezTo>
                  <a:cubicBezTo>
                    <a:pt x="10" y="43"/>
                    <a:pt x="11" y="44"/>
                    <a:pt x="11" y="44"/>
                  </a:cubicBezTo>
                  <a:cubicBezTo>
                    <a:pt x="12" y="45"/>
                    <a:pt x="11" y="46"/>
                    <a:pt x="11" y="46"/>
                  </a:cubicBezTo>
                  <a:cubicBezTo>
                    <a:pt x="6" y="49"/>
                    <a:pt x="6" y="49"/>
                    <a:pt x="6" y="49"/>
                  </a:cubicBezTo>
                  <a:cubicBezTo>
                    <a:pt x="6" y="49"/>
                    <a:pt x="5" y="49"/>
                    <a:pt x="4" y="48"/>
                  </a:cubicBezTo>
                  <a:cubicBezTo>
                    <a:pt x="4" y="48"/>
                    <a:pt x="4" y="47"/>
                    <a:pt x="5" y="46"/>
                  </a:cubicBezTo>
                  <a:cubicBezTo>
                    <a:pt x="9" y="44"/>
                    <a:pt x="9" y="44"/>
                    <a:pt x="9" y="44"/>
                  </a:cubicBezTo>
                  <a:close/>
                  <a:moveTo>
                    <a:pt x="7" y="31"/>
                  </a:moveTo>
                  <a:cubicBezTo>
                    <a:pt x="7" y="31"/>
                    <a:pt x="7" y="31"/>
                    <a:pt x="7" y="31"/>
                  </a:cubicBezTo>
                  <a:cubicBezTo>
                    <a:pt x="7" y="31"/>
                    <a:pt x="8" y="31"/>
                    <a:pt x="8" y="32"/>
                  </a:cubicBezTo>
                  <a:cubicBezTo>
                    <a:pt x="8" y="33"/>
                    <a:pt x="7" y="34"/>
                    <a:pt x="7" y="34"/>
                  </a:cubicBezTo>
                  <a:cubicBezTo>
                    <a:pt x="2" y="34"/>
                    <a:pt x="2" y="34"/>
                    <a:pt x="2" y="34"/>
                  </a:cubicBezTo>
                  <a:cubicBezTo>
                    <a:pt x="1" y="34"/>
                    <a:pt x="0" y="33"/>
                    <a:pt x="0" y="32"/>
                  </a:cubicBezTo>
                  <a:cubicBezTo>
                    <a:pt x="0" y="31"/>
                    <a:pt x="1" y="31"/>
                    <a:pt x="2" y="31"/>
                  </a:cubicBezTo>
                  <a:cubicBezTo>
                    <a:pt x="7" y="31"/>
                    <a:pt x="7" y="31"/>
                    <a:pt x="7" y="31"/>
                  </a:cubicBezTo>
                  <a:close/>
                  <a:moveTo>
                    <a:pt x="11" y="18"/>
                  </a:moveTo>
                  <a:cubicBezTo>
                    <a:pt x="11" y="18"/>
                    <a:pt x="11" y="18"/>
                    <a:pt x="11" y="18"/>
                  </a:cubicBezTo>
                  <a:cubicBezTo>
                    <a:pt x="11" y="19"/>
                    <a:pt x="12" y="20"/>
                    <a:pt x="11" y="20"/>
                  </a:cubicBezTo>
                  <a:cubicBezTo>
                    <a:pt x="11" y="21"/>
                    <a:pt x="10" y="21"/>
                    <a:pt x="9" y="21"/>
                  </a:cubicBezTo>
                  <a:cubicBezTo>
                    <a:pt x="5" y="18"/>
                    <a:pt x="5" y="18"/>
                    <a:pt x="5" y="18"/>
                  </a:cubicBezTo>
                  <a:cubicBezTo>
                    <a:pt x="4" y="18"/>
                    <a:pt x="4" y="17"/>
                    <a:pt x="4" y="16"/>
                  </a:cubicBezTo>
                  <a:cubicBezTo>
                    <a:pt x="5" y="16"/>
                    <a:pt x="6" y="15"/>
                    <a:pt x="6" y="16"/>
                  </a:cubicBezTo>
                  <a:cubicBezTo>
                    <a:pt x="11" y="18"/>
                    <a:pt x="11" y="18"/>
                    <a:pt x="11" y="18"/>
                  </a:cubicBezTo>
                  <a:close/>
                  <a:moveTo>
                    <a:pt x="21" y="9"/>
                  </a:moveTo>
                  <a:cubicBezTo>
                    <a:pt x="21" y="9"/>
                    <a:pt x="21" y="9"/>
                    <a:pt x="21" y="9"/>
                  </a:cubicBezTo>
                  <a:cubicBezTo>
                    <a:pt x="21" y="10"/>
                    <a:pt x="21" y="11"/>
                    <a:pt x="20" y="12"/>
                  </a:cubicBezTo>
                  <a:cubicBezTo>
                    <a:pt x="19" y="12"/>
                    <a:pt x="18" y="12"/>
                    <a:pt x="18" y="11"/>
                  </a:cubicBezTo>
                  <a:cubicBezTo>
                    <a:pt x="15" y="7"/>
                    <a:pt x="15" y="7"/>
                    <a:pt x="15" y="7"/>
                  </a:cubicBezTo>
                  <a:cubicBezTo>
                    <a:pt x="15" y="6"/>
                    <a:pt x="15" y="5"/>
                    <a:pt x="16" y="5"/>
                  </a:cubicBezTo>
                  <a:cubicBezTo>
                    <a:pt x="17" y="4"/>
                    <a:pt x="18" y="4"/>
                    <a:pt x="18" y="5"/>
                  </a:cubicBezTo>
                  <a:cubicBezTo>
                    <a:pt x="21" y="9"/>
                    <a:pt x="21" y="9"/>
                    <a:pt x="21" y="9"/>
                  </a:cubicBezTo>
                  <a:close/>
                  <a:moveTo>
                    <a:pt x="41" y="47"/>
                  </a:moveTo>
                  <a:cubicBezTo>
                    <a:pt x="41" y="47"/>
                    <a:pt x="41" y="47"/>
                    <a:pt x="41" y="47"/>
                  </a:cubicBezTo>
                  <a:cubicBezTo>
                    <a:pt x="41" y="46"/>
                    <a:pt x="41" y="46"/>
                    <a:pt x="41" y="46"/>
                  </a:cubicBezTo>
                  <a:cubicBezTo>
                    <a:pt x="42" y="46"/>
                    <a:pt x="43" y="45"/>
                    <a:pt x="44" y="44"/>
                  </a:cubicBezTo>
                  <a:cubicBezTo>
                    <a:pt x="47" y="41"/>
                    <a:pt x="49" y="37"/>
                    <a:pt x="49" y="32"/>
                  </a:cubicBezTo>
                  <a:cubicBezTo>
                    <a:pt x="49" y="28"/>
                    <a:pt x="47" y="24"/>
                    <a:pt x="44" y="21"/>
                  </a:cubicBezTo>
                  <a:cubicBezTo>
                    <a:pt x="41" y="17"/>
                    <a:pt x="36" y="16"/>
                    <a:pt x="32" y="16"/>
                  </a:cubicBezTo>
                  <a:cubicBezTo>
                    <a:pt x="28" y="16"/>
                    <a:pt x="23" y="17"/>
                    <a:pt x="20" y="21"/>
                  </a:cubicBezTo>
                  <a:cubicBezTo>
                    <a:pt x="17" y="24"/>
                    <a:pt x="15" y="28"/>
                    <a:pt x="15" y="32"/>
                  </a:cubicBezTo>
                  <a:cubicBezTo>
                    <a:pt x="15" y="37"/>
                    <a:pt x="17" y="41"/>
                    <a:pt x="20" y="44"/>
                  </a:cubicBezTo>
                  <a:cubicBezTo>
                    <a:pt x="21" y="45"/>
                    <a:pt x="22" y="46"/>
                    <a:pt x="23" y="46"/>
                  </a:cubicBezTo>
                  <a:cubicBezTo>
                    <a:pt x="23" y="47"/>
                    <a:pt x="23" y="47"/>
                    <a:pt x="23" y="47"/>
                  </a:cubicBezTo>
                  <a:cubicBezTo>
                    <a:pt x="26" y="48"/>
                    <a:pt x="29" y="49"/>
                    <a:pt x="32" y="49"/>
                  </a:cubicBezTo>
                  <a:cubicBezTo>
                    <a:pt x="35" y="49"/>
                    <a:pt x="38" y="48"/>
                    <a:pt x="41" y="47"/>
                  </a:cubicBezTo>
                  <a:close/>
                  <a:moveTo>
                    <a:pt x="25" y="53"/>
                  </a:moveTo>
                  <a:cubicBezTo>
                    <a:pt x="25" y="53"/>
                    <a:pt x="25" y="53"/>
                    <a:pt x="25" y="53"/>
                  </a:cubicBezTo>
                  <a:cubicBezTo>
                    <a:pt x="25" y="56"/>
                    <a:pt x="25" y="56"/>
                    <a:pt x="25" y="56"/>
                  </a:cubicBezTo>
                  <a:cubicBezTo>
                    <a:pt x="27" y="56"/>
                    <a:pt x="27" y="56"/>
                    <a:pt x="27" y="56"/>
                  </a:cubicBezTo>
                  <a:cubicBezTo>
                    <a:pt x="29" y="56"/>
                    <a:pt x="30" y="57"/>
                    <a:pt x="30" y="58"/>
                  </a:cubicBezTo>
                  <a:cubicBezTo>
                    <a:pt x="30" y="59"/>
                    <a:pt x="30" y="59"/>
                    <a:pt x="30" y="59"/>
                  </a:cubicBezTo>
                  <a:cubicBezTo>
                    <a:pt x="30" y="59"/>
                    <a:pt x="30" y="59"/>
                    <a:pt x="31" y="60"/>
                  </a:cubicBezTo>
                  <a:cubicBezTo>
                    <a:pt x="31" y="60"/>
                    <a:pt x="31" y="60"/>
                    <a:pt x="31" y="60"/>
                  </a:cubicBezTo>
                  <a:cubicBezTo>
                    <a:pt x="31" y="60"/>
                    <a:pt x="31" y="60"/>
                    <a:pt x="32" y="60"/>
                  </a:cubicBezTo>
                  <a:cubicBezTo>
                    <a:pt x="32" y="60"/>
                    <a:pt x="33" y="60"/>
                    <a:pt x="33" y="60"/>
                  </a:cubicBezTo>
                  <a:cubicBezTo>
                    <a:pt x="33" y="60"/>
                    <a:pt x="33" y="60"/>
                    <a:pt x="33" y="60"/>
                  </a:cubicBezTo>
                  <a:cubicBezTo>
                    <a:pt x="34" y="59"/>
                    <a:pt x="34" y="59"/>
                    <a:pt x="34" y="59"/>
                  </a:cubicBezTo>
                  <a:cubicBezTo>
                    <a:pt x="34" y="58"/>
                    <a:pt x="34" y="58"/>
                    <a:pt x="34" y="58"/>
                  </a:cubicBezTo>
                  <a:cubicBezTo>
                    <a:pt x="34" y="57"/>
                    <a:pt x="35" y="56"/>
                    <a:pt x="37" y="56"/>
                  </a:cubicBezTo>
                  <a:cubicBezTo>
                    <a:pt x="39" y="56"/>
                    <a:pt x="39" y="56"/>
                    <a:pt x="39" y="56"/>
                  </a:cubicBezTo>
                  <a:cubicBezTo>
                    <a:pt x="39" y="53"/>
                    <a:pt x="39" y="53"/>
                    <a:pt x="39" y="53"/>
                  </a:cubicBezTo>
                  <a:cubicBezTo>
                    <a:pt x="37" y="54"/>
                    <a:pt x="35" y="54"/>
                    <a:pt x="32" y="54"/>
                  </a:cubicBezTo>
                  <a:cubicBezTo>
                    <a:pt x="29" y="54"/>
                    <a:pt x="27" y="54"/>
                    <a:pt x="25"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srgbClr val="000000"/>
                </a:solidFill>
              </a:endParaRPr>
            </a:p>
          </p:txBody>
        </p:sp>
        <p:sp>
          <p:nvSpPr>
            <p:cNvPr id="44" name="Freeform 77"/>
            <p:cNvSpPr>
              <a:spLocks noEditPoints="1"/>
            </p:cNvSpPr>
            <p:nvPr/>
          </p:nvSpPr>
          <p:spPr bwMode="auto">
            <a:xfrm>
              <a:off x="4624918" y="5237693"/>
              <a:ext cx="340783" cy="345017"/>
            </a:xfrm>
            <a:custGeom>
              <a:avLst/>
              <a:gdLst>
                <a:gd name="T0" fmla="*/ 9 w 68"/>
                <a:gd name="T1" fmla="*/ 50 h 69"/>
                <a:gd name="T2" fmla="*/ 5 w 68"/>
                <a:gd name="T3" fmla="*/ 56 h 69"/>
                <a:gd name="T4" fmla="*/ 2 w 68"/>
                <a:gd name="T5" fmla="*/ 54 h 69"/>
                <a:gd name="T6" fmla="*/ 55 w 68"/>
                <a:gd name="T7" fmla="*/ 23 h 69"/>
                <a:gd name="T8" fmla="*/ 45 w 68"/>
                <a:gd name="T9" fmla="*/ 33 h 69"/>
                <a:gd name="T10" fmla="*/ 45 w 68"/>
                <a:gd name="T11" fmla="*/ 14 h 69"/>
                <a:gd name="T12" fmla="*/ 45 w 68"/>
                <a:gd name="T13" fmla="*/ 17 h 69"/>
                <a:gd name="T14" fmla="*/ 39 w 68"/>
                <a:gd name="T15" fmla="*/ 23 h 69"/>
                <a:gd name="T16" fmla="*/ 52 w 68"/>
                <a:gd name="T17" fmla="*/ 23 h 69"/>
                <a:gd name="T18" fmla="*/ 9 w 68"/>
                <a:gd name="T19" fmla="*/ 45 h 69"/>
                <a:gd name="T20" fmla="*/ 10 w 68"/>
                <a:gd name="T21" fmla="*/ 39 h 69"/>
                <a:gd name="T22" fmla="*/ 10 w 68"/>
                <a:gd name="T23" fmla="*/ 37 h 69"/>
                <a:gd name="T24" fmla="*/ 2 w 68"/>
                <a:gd name="T25" fmla="*/ 39 h 69"/>
                <a:gd name="T26" fmla="*/ 0 w 68"/>
                <a:gd name="T27" fmla="*/ 28 h 69"/>
                <a:gd name="T28" fmla="*/ 5 w 68"/>
                <a:gd name="T29" fmla="*/ 19 h 69"/>
                <a:gd name="T30" fmla="*/ 14 w 68"/>
                <a:gd name="T31" fmla="*/ 14 h 69"/>
                <a:gd name="T32" fmla="*/ 22 w 68"/>
                <a:gd name="T33" fmla="*/ 14 h 69"/>
                <a:gd name="T34" fmla="*/ 22 w 68"/>
                <a:gd name="T35" fmla="*/ 14 h 69"/>
                <a:gd name="T36" fmla="*/ 64 w 68"/>
                <a:gd name="T37" fmla="*/ 2 h 69"/>
                <a:gd name="T38" fmla="*/ 66 w 68"/>
                <a:gd name="T39" fmla="*/ 4 h 69"/>
                <a:gd name="T40" fmla="*/ 66 w 68"/>
                <a:gd name="T41" fmla="*/ 27 h 69"/>
                <a:gd name="T42" fmla="*/ 55 w 68"/>
                <a:gd name="T43" fmla="*/ 47 h 69"/>
                <a:gd name="T44" fmla="*/ 55 w 68"/>
                <a:gd name="T45" fmla="*/ 55 h 69"/>
                <a:gd name="T46" fmla="*/ 50 w 68"/>
                <a:gd name="T47" fmla="*/ 64 h 69"/>
                <a:gd name="T48" fmla="*/ 30 w 68"/>
                <a:gd name="T49" fmla="*/ 67 h 69"/>
                <a:gd name="T50" fmla="*/ 29 w 68"/>
                <a:gd name="T51" fmla="*/ 62 h 69"/>
                <a:gd name="T52" fmla="*/ 32 w 68"/>
                <a:gd name="T53" fmla="*/ 58 h 69"/>
                <a:gd name="T54" fmla="*/ 24 w 68"/>
                <a:gd name="T55" fmla="*/ 59 h 69"/>
                <a:gd name="T56" fmla="*/ 22 w 68"/>
                <a:gd name="T57" fmla="*/ 58 h 69"/>
                <a:gd name="T58" fmla="*/ 9 w 68"/>
                <a:gd name="T59" fmla="*/ 45 h 69"/>
                <a:gd name="T60" fmla="*/ 15 w 68"/>
                <a:gd name="T61" fmla="*/ 39 h 69"/>
                <a:gd name="T62" fmla="*/ 25 w 68"/>
                <a:gd name="T63" fmla="*/ 54 h 69"/>
                <a:gd name="T64" fmla="*/ 34 w 68"/>
                <a:gd name="T65" fmla="*/ 53 h 69"/>
                <a:gd name="T66" fmla="*/ 38 w 68"/>
                <a:gd name="T67" fmla="*/ 55 h 69"/>
                <a:gd name="T68" fmla="*/ 35 w 68"/>
                <a:gd name="T69" fmla="*/ 63 h 69"/>
                <a:gd name="T70" fmla="*/ 46 w 68"/>
                <a:gd name="T71" fmla="*/ 60 h 69"/>
                <a:gd name="T72" fmla="*/ 50 w 68"/>
                <a:gd name="T73" fmla="*/ 54 h 69"/>
                <a:gd name="T74" fmla="*/ 50 w 68"/>
                <a:gd name="T75" fmla="*/ 44 h 69"/>
                <a:gd name="T76" fmla="*/ 51 w 68"/>
                <a:gd name="T77" fmla="*/ 43 h 69"/>
                <a:gd name="T78" fmla="*/ 61 w 68"/>
                <a:gd name="T79" fmla="*/ 25 h 69"/>
                <a:gd name="T80" fmla="*/ 43 w 68"/>
                <a:gd name="T81" fmla="*/ 7 h 69"/>
                <a:gd name="T82" fmla="*/ 25 w 68"/>
                <a:gd name="T83" fmla="*/ 18 h 69"/>
                <a:gd name="T84" fmla="*/ 24 w 68"/>
                <a:gd name="T85" fmla="*/ 19 h 69"/>
                <a:gd name="T86" fmla="*/ 15 w 68"/>
                <a:gd name="T87" fmla="*/ 19 h 69"/>
                <a:gd name="T88" fmla="*/ 9 w 68"/>
                <a:gd name="T89" fmla="*/ 22 h 69"/>
                <a:gd name="T90" fmla="*/ 6 w 68"/>
                <a:gd name="T91" fmla="*/ 33 h 69"/>
                <a:gd name="T92" fmla="*/ 13 w 68"/>
                <a:gd name="T93" fmla="*/ 31 h 69"/>
                <a:gd name="T94" fmla="*/ 16 w 68"/>
                <a:gd name="T95" fmla="*/ 34 h 69"/>
                <a:gd name="T96" fmla="*/ 16 w 68"/>
                <a:gd name="T97" fmla="*/ 60 h 69"/>
                <a:gd name="T98" fmla="*/ 18 w 68"/>
                <a:gd name="T99" fmla="*/ 60 h 69"/>
                <a:gd name="T100" fmla="*/ 14 w 68"/>
                <a:gd name="T101" fmla="*/ 66 h 69"/>
                <a:gd name="T102" fmla="*/ 12 w 68"/>
                <a:gd name="T103" fmla="*/ 64 h 69"/>
                <a:gd name="T104" fmla="*/ 11 w 68"/>
                <a:gd name="T105" fmla="*/ 55 h 69"/>
                <a:gd name="T106" fmla="*/ 13 w 68"/>
                <a:gd name="T107" fmla="*/ 55 h 69"/>
                <a:gd name="T108" fmla="*/ 5 w 68"/>
                <a:gd name="T109" fmla="*/ 66 h 69"/>
                <a:gd name="T110" fmla="*/ 2 w 68"/>
                <a:gd name="T111" fmla="*/ 6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 h="69">
                  <a:moveTo>
                    <a:pt x="6" y="50"/>
                  </a:moveTo>
                  <a:cubicBezTo>
                    <a:pt x="7" y="50"/>
                    <a:pt x="8" y="50"/>
                    <a:pt x="9" y="50"/>
                  </a:cubicBezTo>
                  <a:cubicBezTo>
                    <a:pt x="9" y="51"/>
                    <a:pt x="9" y="52"/>
                    <a:pt x="9" y="53"/>
                  </a:cubicBezTo>
                  <a:cubicBezTo>
                    <a:pt x="5" y="56"/>
                    <a:pt x="5" y="56"/>
                    <a:pt x="5" y="56"/>
                  </a:cubicBezTo>
                  <a:cubicBezTo>
                    <a:pt x="4" y="57"/>
                    <a:pt x="3" y="57"/>
                    <a:pt x="2" y="56"/>
                  </a:cubicBezTo>
                  <a:cubicBezTo>
                    <a:pt x="2" y="56"/>
                    <a:pt x="2" y="55"/>
                    <a:pt x="2" y="54"/>
                  </a:cubicBezTo>
                  <a:cubicBezTo>
                    <a:pt x="6" y="50"/>
                    <a:pt x="6" y="50"/>
                    <a:pt x="6" y="50"/>
                  </a:cubicBezTo>
                  <a:close/>
                  <a:moveTo>
                    <a:pt x="55" y="23"/>
                  </a:moveTo>
                  <a:cubicBezTo>
                    <a:pt x="55" y="23"/>
                    <a:pt x="55" y="23"/>
                    <a:pt x="55" y="23"/>
                  </a:cubicBezTo>
                  <a:cubicBezTo>
                    <a:pt x="55" y="29"/>
                    <a:pt x="51" y="33"/>
                    <a:pt x="45" y="33"/>
                  </a:cubicBezTo>
                  <a:cubicBezTo>
                    <a:pt x="40" y="33"/>
                    <a:pt x="35" y="29"/>
                    <a:pt x="35" y="23"/>
                  </a:cubicBezTo>
                  <a:cubicBezTo>
                    <a:pt x="35" y="18"/>
                    <a:pt x="40" y="14"/>
                    <a:pt x="45" y="14"/>
                  </a:cubicBezTo>
                  <a:cubicBezTo>
                    <a:pt x="51" y="14"/>
                    <a:pt x="55" y="18"/>
                    <a:pt x="55" y="23"/>
                  </a:cubicBezTo>
                  <a:close/>
                  <a:moveTo>
                    <a:pt x="45" y="17"/>
                  </a:moveTo>
                  <a:cubicBezTo>
                    <a:pt x="45" y="17"/>
                    <a:pt x="45" y="17"/>
                    <a:pt x="45" y="17"/>
                  </a:cubicBezTo>
                  <a:cubicBezTo>
                    <a:pt x="42" y="17"/>
                    <a:pt x="39" y="20"/>
                    <a:pt x="39" y="23"/>
                  </a:cubicBezTo>
                  <a:cubicBezTo>
                    <a:pt x="39" y="27"/>
                    <a:pt x="42" y="30"/>
                    <a:pt x="45" y="30"/>
                  </a:cubicBezTo>
                  <a:cubicBezTo>
                    <a:pt x="49" y="30"/>
                    <a:pt x="52" y="27"/>
                    <a:pt x="52" y="23"/>
                  </a:cubicBezTo>
                  <a:cubicBezTo>
                    <a:pt x="52" y="20"/>
                    <a:pt x="49" y="17"/>
                    <a:pt x="45" y="17"/>
                  </a:cubicBezTo>
                  <a:close/>
                  <a:moveTo>
                    <a:pt x="9" y="45"/>
                  </a:moveTo>
                  <a:cubicBezTo>
                    <a:pt x="9" y="45"/>
                    <a:pt x="9" y="45"/>
                    <a:pt x="9" y="45"/>
                  </a:cubicBezTo>
                  <a:cubicBezTo>
                    <a:pt x="9" y="43"/>
                    <a:pt x="10" y="41"/>
                    <a:pt x="10" y="39"/>
                  </a:cubicBezTo>
                  <a:cubicBezTo>
                    <a:pt x="10" y="38"/>
                    <a:pt x="10" y="37"/>
                    <a:pt x="10" y="37"/>
                  </a:cubicBezTo>
                  <a:cubicBezTo>
                    <a:pt x="10" y="37"/>
                    <a:pt x="10" y="37"/>
                    <a:pt x="10" y="37"/>
                  </a:cubicBezTo>
                  <a:cubicBezTo>
                    <a:pt x="8" y="37"/>
                    <a:pt x="7" y="38"/>
                    <a:pt x="6" y="39"/>
                  </a:cubicBezTo>
                  <a:cubicBezTo>
                    <a:pt x="5" y="40"/>
                    <a:pt x="3" y="40"/>
                    <a:pt x="2" y="39"/>
                  </a:cubicBezTo>
                  <a:cubicBezTo>
                    <a:pt x="2" y="39"/>
                    <a:pt x="2" y="39"/>
                    <a:pt x="2" y="38"/>
                  </a:cubicBezTo>
                  <a:cubicBezTo>
                    <a:pt x="0" y="35"/>
                    <a:pt x="0" y="31"/>
                    <a:pt x="0" y="28"/>
                  </a:cubicBezTo>
                  <a:cubicBezTo>
                    <a:pt x="1" y="25"/>
                    <a:pt x="2" y="21"/>
                    <a:pt x="5" y="19"/>
                  </a:cubicBezTo>
                  <a:cubicBezTo>
                    <a:pt x="5" y="19"/>
                    <a:pt x="5" y="19"/>
                    <a:pt x="5" y="19"/>
                  </a:cubicBezTo>
                  <a:cubicBezTo>
                    <a:pt x="5" y="19"/>
                    <a:pt x="5" y="19"/>
                    <a:pt x="5" y="19"/>
                  </a:cubicBezTo>
                  <a:cubicBezTo>
                    <a:pt x="8" y="16"/>
                    <a:pt x="11" y="15"/>
                    <a:pt x="14" y="14"/>
                  </a:cubicBezTo>
                  <a:cubicBezTo>
                    <a:pt x="16" y="13"/>
                    <a:pt x="19" y="13"/>
                    <a:pt x="22" y="14"/>
                  </a:cubicBezTo>
                  <a:cubicBezTo>
                    <a:pt x="22" y="14"/>
                    <a:pt x="22" y="14"/>
                    <a:pt x="22" y="14"/>
                  </a:cubicBezTo>
                  <a:cubicBezTo>
                    <a:pt x="22" y="14"/>
                    <a:pt x="22" y="14"/>
                    <a:pt x="22" y="14"/>
                  </a:cubicBezTo>
                  <a:cubicBezTo>
                    <a:pt x="22" y="14"/>
                    <a:pt x="22" y="14"/>
                    <a:pt x="22" y="14"/>
                  </a:cubicBezTo>
                  <a:cubicBezTo>
                    <a:pt x="28" y="8"/>
                    <a:pt x="35" y="4"/>
                    <a:pt x="42" y="2"/>
                  </a:cubicBezTo>
                  <a:cubicBezTo>
                    <a:pt x="49" y="0"/>
                    <a:pt x="57" y="0"/>
                    <a:pt x="64" y="2"/>
                  </a:cubicBezTo>
                  <a:cubicBezTo>
                    <a:pt x="65" y="3"/>
                    <a:pt x="66" y="3"/>
                    <a:pt x="66" y="4"/>
                  </a:cubicBezTo>
                  <a:cubicBezTo>
                    <a:pt x="66" y="4"/>
                    <a:pt x="66" y="4"/>
                    <a:pt x="66" y="4"/>
                  </a:cubicBezTo>
                  <a:cubicBezTo>
                    <a:pt x="66" y="4"/>
                    <a:pt x="66" y="4"/>
                    <a:pt x="66" y="4"/>
                  </a:cubicBezTo>
                  <a:cubicBezTo>
                    <a:pt x="68" y="12"/>
                    <a:pt x="68" y="19"/>
                    <a:pt x="66" y="27"/>
                  </a:cubicBezTo>
                  <a:cubicBezTo>
                    <a:pt x="64" y="34"/>
                    <a:pt x="61" y="41"/>
                    <a:pt x="55" y="46"/>
                  </a:cubicBezTo>
                  <a:cubicBezTo>
                    <a:pt x="55" y="47"/>
                    <a:pt x="55" y="47"/>
                    <a:pt x="55" y="47"/>
                  </a:cubicBezTo>
                  <a:cubicBezTo>
                    <a:pt x="54" y="47"/>
                    <a:pt x="54" y="47"/>
                    <a:pt x="54" y="47"/>
                  </a:cubicBezTo>
                  <a:cubicBezTo>
                    <a:pt x="55" y="49"/>
                    <a:pt x="55" y="52"/>
                    <a:pt x="55" y="55"/>
                  </a:cubicBezTo>
                  <a:cubicBezTo>
                    <a:pt x="54" y="58"/>
                    <a:pt x="52" y="61"/>
                    <a:pt x="50" y="63"/>
                  </a:cubicBezTo>
                  <a:cubicBezTo>
                    <a:pt x="50" y="64"/>
                    <a:pt x="50" y="64"/>
                    <a:pt x="50" y="64"/>
                  </a:cubicBezTo>
                  <a:cubicBezTo>
                    <a:pt x="47" y="66"/>
                    <a:pt x="44" y="68"/>
                    <a:pt x="41" y="68"/>
                  </a:cubicBezTo>
                  <a:cubicBezTo>
                    <a:pt x="37" y="69"/>
                    <a:pt x="33" y="68"/>
                    <a:pt x="30" y="67"/>
                  </a:cubicBezTo>
                  <a:cubicBezTo>
                    <a:pt x="29" y="66"/>
                    <a:pt x="28" y="64"/>
                    <a:pt x="29" y="63"/>
                  </a:cubicBezTo>
                  <a:cubicBezTo>
                    <a:pt x="29" y="63"/>
                    <a:pt x="29" y="63"/>
                    <a:pt x="29" y="62"/>
                  </a:cubicBezTo>
                  <a:cubicBezTo>
                    <a:pt x="30" y="61"/>
                    <a:pt x="31" y="60"/>
                    <a:pt x="32" y="59"/>
                  </a:cubicBezTo>
                  <a:cubicBezTo>
                    <a:pt x="32" y="58"/>
                    <a:pt x="32" y="58"/>
                    <a:pt x="32" y="58"/>
                  </a:cubicBezTo>
                  <a:cubicBezTo>
                    <a:pt x="31" y="59"/>
                    <a:pt x="30" y="59"/>
                    <a:pt x="30" y="59"/>
                  </a:cubicBezTo>
                  <a:cubicBezTo>
                    <a:pt x="28" y="59"/>
                    <a:pt x="26" y="59"/>
                    <a:pt x="24" y="59"/>
                  </a:cubicBezTo>
                  <a:cubicBezTo>
                    <a:pt x="23" y="59"/>
                    <a:pt x="22" y="59"/>
                    <a:pt x="22" y="58"/>
                  </a:cubicBezTo>
                  <a:cubicBezTo>
                    <a:pt x="22" y="58"/>
                    <a:pt x="22" y="58"/>
                    <a:pt x="22" y="58"/>
                  </a:cubicBezTo>
                  <a:cubicBezTo>
                    <a:pt x="10" y="47"/>
                    <a:pt x="10" y="47"/>
                    <a:pt x="10" y="47"/>
                  </a:cubicBezTo>
                  <a:cubicBezTo>
                    <a:pt x="10" y="46"/>
                    <a:pt x="9" y="46"/>
                    <a:pt x="9" y="45"/>
                  </a:cubicBezTo>
                  <a:close/>
                  <a:moveTo>
                    <a:pt x="15" y="39"/>
                  </a:moveTo>
                  <a:cubicBezTo>
                    <a:pt x="15" y="39"/>
                    <a:pt x="15" y="39"/>
                    <a:pt x="15" y="39"/>
                  </a:cubicBezTo>
                  <a:cubicBezTo>
                    <a:pt x="15" y="41"/>
                    <a:pt x="15" y="42"/>
                    <a:pt x="15" y="44"/>
                  </a:cubicBezTo>
                  <a:cubicBezTo>
                    <a:pt x="25" y="54"/>
                    <a:pt x="25" y="54"/>
                    <a:pt x="25" y="54"/>
                  </a:cubicBezTo>
                  <a:cubicBezTo>
                    <a:pt x="26" y="54"/>
                    <a:pt x="28" y="54"/>
                    <a:pt x="29" y="54"/>
                  </a:cubicBezTo>
                  <a:cubicBezTo>
                    <a:pt x="31" y="53"/>
                    <a:pt x="33" y="53"/>
                    <a:pt x="34" y="53"/>
                  </a:cubicBezTo>
                  <a:cubicBezTo>
                    <a:pt x="35" y="52"/>
                    <a:pt x="35" y="52"/>
                    <a:pt x="35" y="52"/>
                  </a:cubicBezTo>
                  <a:cubicBezTo>
                    <a:pt x="37" y="52"/>
                    <a:pt x="38" y="54"/>
                    <a:pt x="38" y="55"/>
                  </a:cubicBezTo>
                  <a:cubicBezTo>
                    <a:pt x="38" y="57"/>
                    <a:pt x="37" y="59"/>
                    <a:pt x="36" y="61"/>
                  </a:cubicBezTo>
                  <a:cubicBezTo>
                    <a:pt x="36" y="62"/>
                    <a:pt x="36" y="62"/>
                    <a:pt x="35" y="63"/>
                  </a:cubicBezTo>
                  <a:cubicBezTo>
                    <a:pt x="37" y="63"/>
                    <a:pt x="38" y="63"/>
                    <a:pt x="40" y="63"/>
                  </a:cubicBezTo>
                  <a:cubicBezTo>
                    <a:pt x="42" y="63"/>
                    <a:pt x="44" y="62"/>
                    <a:pt x="46" y="60"/>
                  </a:cubicBezTo>
                  <a:cubicBezTo>
                    <a:pt x="46" y="60"/>
                    <a:pt x="46" y="60"/>
                    <a:pt x="46" y="60"/>
                  </a:cubicBezTo>
                  <a:cubicBezTo>
                    <a:pt x="48" y="58"/>
                    <a:pt x="49" y="56"/>
                    <a:pt x="50" y="54"/>
                  </a:cubicBezTo>
                  <a:cubicBezTo>
                    <a:pt x="50" y="52"/>
                    <a:pt x="50" y="49"/>
                    <a:pt x="49" y="47"/>
                  </a:cubicBezTo>
                  <a:cubicBezTo>
                    <a:pt x="49" y="46"/>
                    <a:pt x="49" y="45"/>
                    <a:pt x="50" y="44"/>
                  </a:cubicBezTo>
                  <a:cubicBezTo>
                    <a:pt x="51" y="43"/>
                    <a:pt x="51" y="43"/>
                    <a:pt x="51" y="43"/>
                  </a:cubicBezTo>
                  <a:cubicBezTo>
                    <a:pt x="51" y="43"/>
                    <a:pt x="51" y="43"/>
                    <a:pt x="51" y="43"/>
                  </a:cubicBezTo>
                  <a:cubicBezTo>
                    <a:pt x="51" y="43"/>
                    <a:pt x="51" y="43"/>
                    <a:pt x="51" y="43"/>
                  </a:cubicBezTo>
                  <a:cubicBezTo>
                    <a:pt x="56" y="38"/>
                    <a:pt x="60" y="32"/>
                    <a:pt x="61" y="25"/>
                  </a:cubicBezTo>
                  <a:cubicBezTo>
                    <a:pt x="63" y="19"/>
                    <a:pt x="63" y="13"/>
                    <a:pt x="62" y="7"/>
                  </a:cubicBezTo>
                  <a:cubicBezTo>
                    <a:pt x="56" y="6"/>
                    <a:pt x="49" y="6"/>
                    <a:pt x="43" y="7"/>
                  </a:cubicBezTo>
                  <a:cubicBezTo>
                    <a:pt x="37" y="9"/>
                    <a:pt x="31" y="12"/>
                    <a:pt x="26" y="17"/>
                  </a:cubicBezTo>
                  <a:cubicBezTo>
                    <a:pt x="25" y="18"/>
                    <a:pt x="25" y="18"/>
                    <a:pt x="25" y="18"/>
                  </a:cubicBezTo>
                  <a:cubicBezTo>
                    <a:pt x="25" y="18"/>
                    <a:pt x="25" y="18"/>
                    <a:pt x="25" y="18"/>
                  </a:cubicBezTo>
                  <a:cubicBezTo>
                    <a:pt x="24" y="19"/>
                    <a:pt x="24" y="19"/>
                    <a:pt x="24" y="19"/>
                  </a:cubicBezTo>
                  <a:cubicBezTo>
                    <a:pt x="24" y="20"/>
                    <a:pt x="23" y="20"/>
                    <a:pt x="22" y="20"/>
                  </a:cubicBezTo>
                  <a:cubicBezTo>
                    <a:pt x="19" y="19"/>
                    <a:pt x="17" y="19"/>
                    <a:pt x="15" y="19"/>
                  </a:cubicBezTo>
                  <a:cubicBezTo>
                    <a:pt x="13" y="19"/>
                    <a:pt x="11" y="21"/>
                    <a:pt x="9" y="22"/>
                  </a:cubicBezTo>
                  <a:cubicBezTo>
                    <a:pt x="9" y="22"/>
                    <a:pt x="9" y="22"/>
                    <a:pt x="9" y="22"/>
                  </a:cubicBezTo>
                  <a:cubicBezTo>
                    <a:pt x="7" y="24"/>
                    <a:pt x="6" y="26"/>
                    <a:pt x="5" y="29"/>
                  </a:cubicBezTo>
                  <a:cubicBezTo>
                    <a:pt x="5" y="30"/>
                    <a:pt x="5" y="32"/>
                    <a:pt x="6" y="33"/>
                  </a:cubicBezTo>
                  <a:cubicBezTo>
                    <a:pt x="6" y="33"/>
                    <a:pt x="7" y="32"/>
                    <a:pt x="8" y="32"/>
                  </a:cubicBezTo>
                  <a:cubicBezTo>
                    <a:pt x="9" y="31"/>
                    <a:pt x="11" y="31"/>
                    <a:pt x="13" y="31"/>
                  </a:cubicBezTo>
                  <a:cubicBezTo>
                    <a:pt x="14" y="31"/>
                    <a:pt x="14" y="31"/>
                    <a:pt x="14" y="31"/>
                  </a:cubicBezTo>
                  <a:cubicBezTo>
                    <a:pt x="16" y="31"/>
                    <a:pt x="16" y="33"/>
                    <a:pt x="16" y="34"/>
                  </a:cubicBezTo>
                  <a:cubicBezTo>
                    <a:pt x="16" y="36"/>
                    <a:pt x="15" y="38"/>
                    <a:pt x="15" y="39"/>
                  </a:cubicBezTo>
                  <a:close/>
                  <a:moveTo>
                    <a:pt x="16" y="60"/>
                  </a:moveTo>
                  <a:cubicBezTo>
                    <a:pt x="16" y="60"/>
                    <a:pt x="16" y="60"/>
                    <a:pt x="16" y="60"/>
                  </a:cubicBezTo>
                  <a:cubicBezTo>
                    <a:pt x="17" y="59"/>
                    <a:pt x="18" y="59"/>
                    <a:pt x="18" y="60"/>
                  </a:cubicBezTo>
                  <a:cubicBezTo>
                    <a:pt x="19" y="61"/>
                    <a:pt x="19" y="62"/>
                    <a:pt x="18" y="62"/>
                  </a:cubicBezTo>
                  <a:cubicBezTo>
                    <a:pt x="14" y="66"/>
                    <a:pt x="14" y="66"/>
                    <a:pt x="14" y="66"/>
                  </a:cubicBezTo>
                  <a:cubicBezTo>
                    <a:pt x="14" y="67"/>
                    <a:pt x="13" y="67"/>
                    <a:pt x="12" y="66"/>
                  </a:cubicBezTo>
                  <a:cubicBezTo>
                    <a:pt x="11" y="65"/>
                    <a:pt x="11" y="64"/>
                    <a:pt x="12" y="64"/>
                  </a:cubicBezTo>
                  <a:cubicBezTo>
                    <a:pt x="16" y="60"/>
                    <a:pt x="16" y="60"/>
                    <a:pt x="16" y="60"/>
                  </a:cubicBezTo>
                  <a:close/>
                  <a:moveTo>
                    <a:pt x="11" y="55"/>
                  </a:moveTo>
                  <a:cubicBezTo>
                    <a:pt x="11" y="55"/>
                    <a:pt x="11" y="55"/>
                    <a:pt x="11" y="55"/>
                  </a:cubicBezTo>
                  <a:cubicBezTo>
                    <a:pt x="12" y="55"/>
                    <a:pt x="13" y="55"/>
                    <a:pt x="13" y="55"/>
                  </a:cubicBezTo>
                  <a:cubicBezTo>
                    <a:pt x="14" y="56"/>
                    <a:pt x="14" y="57"/>
                    <a:pt x="13" y="57"/>
                  </a:cubicBezTo>
                  <a:cubicBezTo>
                    <a:pt x="5" y="66"/>
                    <a:pt x="5" y="66"/>
                    <a:pt x="5" y="66"/>
                  </a:cubicBezTo>
                  <a:cubicBezTo>
                    <a:pt x="4" y="67"/>
                    <a:pt x="3" y="67"/>
                    <a:pt x="2" y="66"/>
                  </a:cubicBezTo>
                  <a:cubicBezTo>
                    <a:pt x="2" y="66"/>
                    <a:pt x="2" y="65"/>
                    <a:pt x="2" y="64"/>
                  </a:cubicBezTo>
                  <a:cubicBezTo>
                    <a:pt x="11" y="55"/>
                    <a:pt x="11" y="55"/>
                    <a:pt x="11"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srgbClr val="000000"/>
                </a:solidFill>
              </a:endParaRPr>
            </a:p>
          </p:txBody>
        </p:sp>
        <p:sp>
          <p:nvSpPr>
            <p:cNvPr id="45" name="Freeform 78"/>
            <p:cNvSpPr>
              <a:spLocks noEditPoints="1"/>
            </p:cNvSpPr>
            <p:nvPr/>
          </p:nvSpPr>
          <p:spPr bwMode="auto">
            <a:xfrm>
              <a:off x="6826251" y="4647143"/>
              <a:ext cx="423333" cy="459316"/>
            </a:xfrm>
            <a:custGeom>
              <a:avLst/>
              <a:gdLst>
                <a:gd name="T0" fmla="*/ 19 w 85"/>
                <a:gd name="T1" fmla="*/ 29 h 92"/>
                <a:gd name="T2" fmla="*/ 37 w 85"/>
                <a:gd name="T3" fmla="*/ 3 h 92"/>
                <a:gd name="T4" fmla="*/ 51 w 85"/>
                <a:gd name="T5" fmla="*/ 8 h 92"/>
                <a:gd name="T6" fmla="*/ 82 w 85"/>
                <a:gd name="T7" fmla="*/ 29 h 92"/>
                <a:gd name="T8" fmla="*/ 85 w 85"/>
                <a:gd name="T9" fmla="*/ 89 h 92"/>
                <a:gd name="T10" fmla="*/ 4 w 85"/>
                <a:gd name="T11" fmla="*/ 92 h 92"/>
                <a:gd name="T12" fmla="*/ 0 w 85"/>
                <a:gd name="T13" fmla="*/ 32 h 92"/>
                <a:gd name="T14" fmla="*/ 40 w 85"/>
                <a:gd name="T15" fmla="*/ 11 h 92"/>
                <a:gd name="T16" fmla="*/ 43 w 85"/>
                <a:gd name="T17" fmla="*/ 12 h 92"/>
                <a:gd name="T18" fmla="*/ 46 w 85"/>
                <a:gd name="T19" fmla="*/ 11 h 92"/>
                <a:gd name="T20" fmla="*/ 46 w 85"/>
                <a:gd name="T21" fmla="*/ 11 h 92"/>
                <a:gd name="T22" fmla="*/ 46 w 85"/>
                <a:gd name="T23" fmla="*/ 5 h 92"/>
                <a:gd name="T24" fmla="*/ 39 w 85"/>
                <a:gd name="T25" fmla="*/ 8 h 92"/>
                <a:gd name="T26" fmla="*/ 39 w 85"/>
                <a:gd name="T27" fmla="*/ 15 h 92"/>
                <a:gd name="T28" fmla="*/ 47 w 85"/>
                <a:gd name="T29" fmla="*/ 15 h 92"/>
                <a:gd name="T30" fmla="*/ 48 w 85"/>
                <a:gd name="T31" fmla="*/ 70 h 92"/>
                <a:gd name="T32" fmla="*/ 51 w 85"/>
                <a:gd name="T33" fmla="*/ 71 h 92"/>
                <a:gd name="T34" fmla="*/ 54 w 85"/>
                <a:gd name="T35" fmla="*/ 66 h 92"/>
                <a:gd name="T36" fmla="*/ 49 w 85"/>
                <a:gd name="T37" fmla="*/ 64 h 92"/>
                <a:gd name="T38" fmla="*/ 47 w 85"/>
                <a:gd name="T39" fmla="*/ 66 h 92"/>
                <a:gd name="T40" fmla="*/ 66 w 85"/>
                <a:gd name="T41" fmla="*/ 56 h 92"/>
                <a:gd name="T42" fmla="*/ 58 w 85"/>
                <a:gd name="T43" fmla="*/ 65 h 92"/>
                <a:gd name="T44" fmla="*/ 52 w 85"/>
                <a:gd name="T45" fmla="*/ 74 h 92"/>
                <a:gd name="T46" fmla="*/ 47 w 85"/>
                <a:gd name="T47" fmla="*/ 74 h 92"/>
                <a:gd name="T48" fmla="*/ 39 w 85"/>
                <a:gd name="T49" fmla="*/ 60 h 92"/>
                <a:gd name="T50" fmla="*/ 24 w 85"/>
                <a:gd name="T51" fmla="*/ 70 h 92"/>
                <a:gd name="T52" fmla="*/ 19 w 85"/>
                <a:gd name="T53" fmla="*/ 80 h 92"/>
                <a:gd name="T54" fmla="*/ 13 w 85"/>
                <a:gd name="T55" fmla="*/ 79 h 92"/>
                <a:gd name="T56" fmla="*/ 15 w 85"/>
                <a:gd name="T57" fmla="*/ 65 h 92"/>
                <a:gd name="T58" fmla="*/ 29 w 85"/>
                <a:gd name="T59" fmla="*/ 55 h 92"/>
                <a:gd name="T60" fmla="*/ 34 w 85"/>
                <a:gd name="T61" fmla="*/ 46 h 92"/>
                <a:gd name="T62" fmla="*/ 43 w 85"/>
                <a:gd name="T63" fmla="*/ 55 h 92"/>
                <a:gd name="T64" fmla="*/ 48 w 85"/>
                <a:gd name="T65" fmla="*/ 60 h 92"/>
                <a:gd name="T66" fmla="*/ 62 w 85"/>
                <a:gd name="T67" fmla="*/ 51 h 92"/>
                <a:gd name="T68" fmla="*/ 76 w 85"/>
                <a:gd name="T69" fmla="*/ 47 h 92"/>
                <a:gd name="T70" fmla="*/ 71 w 85"/>
                <a:gd name="T71" fmla="*/ 56 h 92"/>
                <a:gd name="T72" fmla="*/ 48 w 85"/>
                <a:gd name="T73" fmla="*/ 70 h 92"/>
                <a:gd name="T74" fmla="*/ 47 w 85"/>
                <a:gd name="T75" fmla="*/ 65 h 92"/>
                <a:gd name="T76" fmla="*/ 47 w 85"/>
                <a:gd name="T77" fmla="*/ 65 h 92"/>
                <a:gd name="T78" fmla="*/ 34 w 85"/>
                <a:gd name="T79" fmla="*/ 56 h 92"/>
                <a:gd name="T80" fmla="*/ 40 w 85"/>
                <a:gd name="T81" fmla="*/ 52 h 92"/>
                <a:gd name="T82" fmla="*/ 33 w 85"/>
                <a:gd name="T83" fmla="*/ 51 h 92"/>
                <a:gd name="T84" fmla="*/ 13 w 85"/>
                <a:gd name="T85" fmla="*/ 73 h 92"/>
                <a:gd name="T86" fmla="*/ 18 w 85"/>
                <a:gd name="T87" fmla="*/ 76 h 92"/>
                <a:gd name="T88" fmla="*/ 20 w 85"/>
                <a:gd name="T89" fmla="*/ 71 h 92"/>
                <a:gd name="T90" fmla="*/ 16 w 85"/>
                <a:gd name="T91" fmla="*/ 69 h 92"/>
                <a:gd name="T92" fmla="*/ 65 w 85"/>
                <a:gd name="T93" fmla="*/ 50 h 92"/>
                <a:gd name="T94" fmla="*/ 72 w 85"/>
                <a:gd name="T95" fmla="*/ 51 h 92"/>
                <a:gd name="T96" fmla="*/ 68 w 85"/>
                <a:gd name="T97" fmla="*/ 45 h 92"/>
                <a:gd name="T98" fmla="*/ 65 w 85"/>
                <a:gd name="T99" fmla="*/ 50 h 92"/>
                <a:gd name="T100" fmla="*/ 7 w 85"/>
                <a:gd name="T101" fmla="*/ 35 h 92"/>
                <a:gd name="T102" fmla="*/ 79 w 85"/>
                <a:gd name="T103" fmla="*/ 3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5" h="92">
                  <a:moveTo>
                    <a:pt x="4" y="29"/>
                  </a:moveTo>
                  <a:cubicBezTo>
                    <a:pt x="4" y="29"/>
                    <a:pt x="4" y="29"/>
                    <a:pt x="4" y="29"/>
                  </a:cubicBezTo>
                  <a:cubicBezTo>
                    <a:pt x="19" y="29"/>
                    <a:pt x="19" y="29"/>
                    <a:pt x="19" y="29"/>
                  </a:cubicBezTo>
                  <a:cubicBezTo>
                    <a:pt x="36" y="12"/>
                    <a:pt x="36" y="12"/>
                    <a:pt x="36" y="12"/>
                  </a:cubicBezTo>
                  <a:cubicBezTo>
                    <a:pt x="35" y="11"/>
                    <a:pt x="35" y="10"/>
                    <a:pt x="35" y="8"/>
                  </a:cubicBezTo>
                  <a:cubicBezTo>
                    <a:pt x="35" y="6"/>
                    <a:pt x="36" y="4"/>
                    <a:pt x="37" y="3"/>
                  </a:cubicBezTo>
                  <a:cubicBezTo>
                    <a:pt x="39" y="1"/>
                    <a:pt x="41" y="0"/>
                    <a:pt x="43" y="0"/>
                  </a:cubicBezTo>
                  <a:cubicBezTo>
                    <a:pt x="45" y="0"/>
                    <a:pt x="47" y="1"/>
                    <a:pt x="48" y="3"/>
                  </a:cubicBezTo>
                  <a:cubicBezTo>
                    <a:pt x="50" y="4"/>
                    <a:pt x="51" y="6"/>
                    <a:pt x="51" y="8"/>
                  </a:cubicBezTo>
                  <a:cubicBezTo>
                    <a:pt x="51" y="10"/>
                    <a:pt x="50" y="11"/>
                    <a:pt x="50" y="12"/>
                  </a:cubicBezTo>
                  <a:cubicBezTo>
                    <a:pt x="66" y="29"/>
                    <a:pt x="66" y="29"/>
                    <a:pt x="66" y="29"/>
                  </a:cubicBezTo>
                  <a:cubicBezTo>
                    <a:pt x="82" y="29"/>
                    <a:pt x="82" y="29"/>
                    <a:pt x="82" y="29"/>
                  </a:cubicBezTo>
                  <a:cubicBezTo>
                    <a:pt x="84" y="29"/>
                    <a:pt x="85" y="30"/>
                    <a:pt x="85" y="32"/>
                  </a:cubicBezTo>
                  <a:cubicBezTo>
                    <a:pt x="85" y="32"/>
                    <a:pt x="85" y="32"/>
                    <a:pt x="85" y="32"/>
                  </a:cubicBezTo>
                  <a:cubicBezTo>
                    <a:pt x="85" y="89"/>
                    <a:pt x="85" y="89"/>
                    <a:pt x="85" y="89"/>
                  </a:cubicBezTo>
                  <a:cubicBezTo>
                    <a:pt x="85" y="91"/>
                    <a:pt x="84" y="92"/>
                    <a:pt x="82" y="92"/>
                  </a:cubicBezTo>
                  <a:cubicBezTo>
                    <a:pt x="82" y="92"/>
                    <a:pt x="82" y="92"/>
                    <a:pt x="82" y="92"/>
                  </a:cubicBezTo>
                  <a:cubicBezTo>
                    <a:pt x="4" y="92"/>
                    <a:pt x="4" y="92"/>
                    <a:pt x="4" y="92"/>
                  </a:cubicBezTo>
                  <a:cubicBezTo>
                    <a:pt x="2" y="92"/>
                    <a:pt x="0" y="91"/>
                    <a:pt x="0" y="89"/>
                  </a:cubicBezTo>
                  <a:cubicBezTo>
                    <a:pt x="0" y="89"/>
                    <a:pt x="0" y="89"/>
                    <a:pt x="0" y="89"/>
                  </a:cubicBezTo>
                  <a:cubicBezTo>
                    <a:pt x="0" y="32"/>
                    <a:pt x="0" y="32"/>
                    <a:pt x="0" y="32"/>
                  </a:cubicBezTo>
                  <a:cubicBezTo>
                    <a:pt x="0" y="30"/>
                    <a:pt x="2" y="29"/>
                    <a:pt x="4" y="29"/>
                  </a:cubicBezTo>
                  <a:close/>
                  <a:moveTo>
                    <a:pt x="40" y="11"/>
                  </a:moveTo>
                  <a:cubicBezTo>
                    <a:pt x="40" y="11"/>
                    <a:pt x="40" y="11"/>
                    <a:pt x="40" y="11"/>
                  </a:cubicBezTo>
                  <a:cubicBezTo>
                    <a:pt x="40" y="11"/>
                    <a:pt x="40" y="11"/>
                    <a:pt x="40" y="11"/>
                  </a:cubicBezTo>
                  <a:cubicBezTo>
                    <a:pt x="40" y="11"/>
                    <a:pt x="40" y="11"/>
                    <a:pt x="40" y="11"/>
                  </a:cubicBezTo>
                  <a:cubicBezTo>
                    <a:pt x="41" y="12"/>
                    <a:pt x="42" y="12"/>
                    <a:pt x="43" y="12"/>
                  </a:cubicBezTo>
                  <a:cubicBezTo>
                    <a:pt x="44" y="12"/>
                    <a:pt x="45" y="12"/>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9"/>
                    <a:pt x="47" y="8"/>
                  </a:cubicBezTo>
                  <a:cubicBezTo>
                    <a:pt x="47" y="7"/>
                    <a:pt x="46" y="6"/>
                    <a:pt x="46" y="5"/>
                  </a:cubicBezTo>
                  <a:cubicBezTo>
                    <a:pt x="45" y="5"/>
                    <a:pt x="44" y="4"/>
                    <a:pt x="43" y="4"/>
                  </a:cubicBezTo>
                  <a:cubicBezTo>
                    <a:pt x="42" y="4"/>
                    <a:pt x="41" y="5"/>
                    <a:pt x="40" y="5"/>
                  </a:cubicBezTo>
                  <a:cubicBezTo>
                    <a:pt x="39" y="6"/>
                    <a:pt x="39" y="7"/>
                    <a:pt x="39" y="8"/>
                  </a:cubicBezTo>
                  <a:cubicBezTo>
                    <a:pt x="39" y="9"/>
                    <a:pt x="39" y="10"/>
                    <a:pt x="40" y="11"/>
                  </a:cubicBezTo>
                  <a:close/>
                  <a:moveTo>
                    <a:pt x="39" y="15"/>
                  </a:moveTo>
                  <a:cubicBezTo>
                    <a:pt x="39" y="15"/>
                    <a:pt x="39" y="15"/>
                    <a:pt x="39" y="15"/>
                  </a:cubicBezTo>
                  <a:cubicBezTo>
                    <a:pt x="25" y="29"/>
                    <a:pt x="25" y="29"/>
                    <a:pt x="25" y="29"/>
                  </a:cubicBezTo>
                  <a:cubicBezTo>
                    <a:pt x="61" y="29"/>
                    <a:pt x="61" y="29"/>
                    <a:pt x="61" y="29"/>
                  </a:cubicBezTo>
                  <a:cubicBezTo>
                    <a:pt x="47" y="15"/>
                    <a:pt x="47" y="15"/>
                    <a:pt x="47" y="15"/>
                  </a:cubicBezTo>
                  <a:cubicBezTo>
                    <a:pt x="46" y="16"/>
                    <a:pt x="44" y="16"/>
                    <a:pt x="43" y="16"/>
                  </a:cubicBezTo>
                  <a:cubicBezTo>
                    <a:pt x="41" y="16"/>
                    <a:pt x="40" y="16"/>
                    <a:pt x="39" y="15"/>
                  </a:cubicBezTo>
                  <a:close/>
                  <a:moveTo>
                    <a:pt x="48" y="70"/>
                  </a:moveTo>
                  <a:cubicBezTo>
                    <a:pt x="48" y="70"/>
                    <a:pt x="48" y="70"/>
                    <a:pt x="48" y="70"/>
                  </a:cubicBezTo>
                  <a:cubicBezTo>
                    <a:pt x="49" y="70"/>
                    <a:pt x="49" y="70"/>
                    <a:pt x="49" y="70"/>
                  </a:cubicBezTo>
                  <a:cubicBezTo>
                    <a:pt x="49" y="71"/>
                    <a:pt x="50" y="71"/>
                    <a:pt x="51" y="71"/>
                  </a:cubicBezTo>
                  <a:cubicBezTo>
                    <a:pt x="51" y="71"/>
                    <a:pt x="51" y="71"/>
                    <a:pt x="51" y="71"/>
                  </a:cubicBezTo>
                  <a:cubicBezTo>
                    <a:pt x="52" y="70"/>
                    <a:pt x="53" y="70"/>
                    <a:pt x="53" y="69"/>
                  </a:cubicBezTo>
                  <a:cubicBezTo>
                    <a:pt x="54" y="68"/>
                    <a:pt x="54" y="67"/>
                    <a:pt x="54" y="66"/>
                  </a:cubicBezTo>
                  <a:cubicBezTo>
                    <a:pt x="54" y="65"/>
                    <a:pt x="53" y="65"/>
                    <a:pt x="52" y="64"/>
                  </a:cubicBezTo>
                  <a:cubicBezTo>
                    <a:pt x="52" y="64"/>
                    <a:pt x="52" y="64"/>
                    <a:pt x="52" y="64"/>
                  </a:cubicBezTo>
                  <a:cubicBezTo>
                    <a:pt x="51" y="64"/>
                    <a:pt x="50" y="63"/>
                    <a:pt x="49" y="64"/>
                  </a:cubicBezTo>
                  <a:cubicBezTo>
                    <a:pt x="49" y="64"/>
                    <a:pt x="49" y="64"/>
                    <a:pt x="49" y="64"/>
                  </a:cubicBezTo>
                  <a:cubicBezTo>
                    <a:pt x="49" y="64"/>
                    <a:pt x="48" y="64"/>
                    <a:pt x="47" y="65"/>
                  </a:cubicBezTo>
                  <a:cubicBezTo>
                    <a:pt x="47" y="66"/>
                    <a:pt x="47" y="66"/>
                    <a:pt x="47" y="66"/>
                  </a:cubicBezTo>
                  <a:cubicBezTo>
                    <a:pt x="47" y="66"/>
                    <a:pt x="47" y="67"/>
                    <a:pt x="47" y="68"/>
                  </a:cubicBezTo>
                  <a:cubicBezTo>
                    <a:pt x="47" y="69"/>
                    <a:pt x="48" y="70"/>
                    <a:pt x="48" y="70"/>
                  </a:cubicBezTo>
                  <a:close/>
                  <a:moveTo>
                    <a:pt x="66" y="56"/>
                  </a:moveTo>
                  <a:cubicBezTo>
                    <a:pt x="66" y="56"/>
                    <a:pt x="66" y="56"/>
                    <a:pt x="66" y="56"/>
                  </a:cubicBezTo>
                  <a:cubicBezTo>
                    <a:pt x="57" y="65"/>
                    <a:pt x="57" y="65"/>
                    <a:pt x="57" y="65"/>
                  </a:cubicBezTo>
                  <a:cubicBezTo>
                    <a:pt x="58" y="65"/>
                    <a:pt x="58" y="65"/>
                    <a:pt x="58" y="65"/>
                  </a:cubicBezTo>
                  <a:cubicBezTo>
                    <a:pt x="58" y="67"/>
                    <a:pt x="58" y="69"/>
                    <a:pt x="57" y="71"/>
                  </a:cubicBezTo>
                  <a:cubicBezTo>
                    <a:pt x="56" y="73"/>
                    <a:pt x="54" y="74"/>
                    <a:pt x="52" y="74"/>
                  </a:cubicBezTo>
                  <a:cubicBezTo>
                    <a:pt x="52" y="74"/>
                    <a:pt x="52" y="74"/>
                    <a:pt x="52" y="74"/>
                  </a:cubicBezTo>
                  <a:cubicBezTo>
                    <a:pt x="50" y="75"/>
                    <a:pt x="48" y="75"/>
                    <a:pt x="47" y="74"/>
                  </a:cubicBezTo>
                  <a:cubicBezTo>
                    <a:pt x="47" y="74"/>
                    <a:pt x="47" y="74"/>
                    <a:pt x="47" y="74"/>
                  </a:cubicBezTo>
                  <a:cubicBezTo>
                    <a:pt x="47" y="74"/>
                    <a:pt x="47" y="74"/>
                    <a:pt x="47" y="74"/>
                  </a:cubicBezTo>
                  <a:cubicBezTo>
                    <a:pt x="45" y="73"/>
                    <a:pt x="44" y="71"/>
                    <a:pt x="43" y="69"/>
                  </a:cubicBezTo>
                  <a:cubicBezTo>
                    <a:pt x="43" y="68"/>
                    <a:pt x="43" y="66"/>
                    <a:pt x="43" y="65"/>
                  </a:cubicBezTo>
                  <a:cubicBezTo>
                    <a:pt x="39" y="60"/>
                    <a:pt x="39" y="60"/>
                    <a:pt x="39" y="60"/>
                  </a:cubicBezTo>
                  <a:cubicBezTo>
                    <a:pt x="38" y="60"/>
                    <a:pt x="38" y="60"/>
                    <a:pt x="38" y="60"/>
                  </a:cubicBezTo>
                  <a:cubicBezTo>
                    <a:pt x="37" y="61"/>
                    <a:pt x="35" y="61"/>
                    <a:pt x="34" y="60"/>
                  </a:cubicBezTo>
                  <a:cubicBezTo>
                    <a:pt x="24" y="70"/>
                    <a:pt x="24" y="70"/>
                    <a:pt x="24" y="70"/>
                  </a:cubicBezTo>
                  <a:cubicBezTo>
                    <a:pt x="24" y="70"/>
                    <a:pt x="24" y="70"/>
                    <a:pt x="24" y="70"/>
                  </a:cubicBezTo>
                  <a:cubicBezTo>
                    <a:pt x="24" y="72"/>
                    <a:pt x="24" y="74"/>
                    <a:pt x="23" y="76"/>
                  </a:cubicBezTo>
                  <a:cubicBezTo>
                    <a:pt x="22" y="78"/>
                    <a:pt x="21" y="79"/>
                    <a:pt x="19" y="80"/>
                  </a:cubicBezTo>
                  <a:cubicBezTo>
                    <a:pt x="19" y="80"/>
                    <a:pt x="19" y="80"/>
                    <a:pt x="19" y="80"/>
                  </a:cubicBezTo>
                  <a:cubicBezTo>
                    <a:pt x="17" y="80"/>
                    <a:pt x="15" y="80"/>
                    <a:pt x="13" y="79"/>
                  </a:cubicBezTo>
                  <a:cubicBezTo>
                    <a:pt x="13" y="79"/>
                    <a:pt x="13" y="79"/>
                    <a:pt x="13" y="79"/>
                  </a:cubicBezTo>
                  <a:cubicBezTo>
                    <a:pt x="11" y="78"/>
                    <a:pt x="10" y="76"/>
                    <a:pt x="10" y="74"/>
                  </a:cubicBezTo>
                  <a:cubicBezTo>
                    <a:pt x="9" y="72"/>
                    <a:pt x="9" y="70"/>
                    <a:pt x="10" y="69"/>
                  </a:cubicBezTo>
                  <a:cubicBezTo>
                    <a:pt x="11" y="67"/>
                    <a:pt x="13" y="66"/>
                    <a:pt x="15" y="65"/>
                  </a:cubicBezTo>
                  <a:cubicBezTo>
                    <a:pt x="15" y="65"/>
                    <a:pt x="15" y="65"/>
                    <a:pt x="15" y="65"/>
                  </a:cubicBezTo>
                  <a:cubicBezTo>
                    <a:pt x="16" y="65"/>
                    <a:pt x="18" y="65"/>
                    <a:pt x="19" y="65"/>
                  </a:cubicBezTo>
                  <a:cubicBezTo>
                    <a:pt x="29" y="55"/>
                    <a:pt x="29" y="55"/>
                    <a:pt x="29" y="55"/>
                  </a:cubicBezTo>
                  <a:cubicBezTo>
                    <a:pt x="29" y="55"/>
                    <a:pt x="29" y="55"/>
                    <a:pt x="29" y="55"/>
                  </a:cubicBezTo>
                  <a:cubicBezTo>
                    <a:pt x="28" y="53"/>
                    <a:pt x="29" y="51"/>
                    <a:pt x="30" y="49"/>
                  </a:cubicBezTo>
                  <a:cubicBezTo>
                    <a:pt x="31" y="47"/>
                    <a:pt x="32" y="46"/>
                    <a:pt x="34" y="46"/>
                  </a:cubicBezTo>
                  <a:cubicBezTo>
                    <a:pt x="36" y="45"/>
                    <a:pt x="38" y="45"/>
                    <a:pt x="40" y="47"/>
                  </a:cubicBezTo>
                  <a:cubicBezTo>
                    <a:pt x="42" y="47"/>
                    <a:pt x="43" y="49"/>
                    <a:pt x="43" y="51"/>
                  </a:cubicBezTo>
                  <a:cubicBezTo>
                    <a:pt x="44" y="52"/>
                    <a:pt x="44" y="54"/>
                    <a:pt x="43" y="55"/>
                  </a:cubicBezTo>
                  <a:cubicBezTo>
                    <a:pt x="48" y="60"/>
                    <a:pt x="48" y="60"/>
                    <a:pt x="48" y="60"/>
                  </a:cubicBezTo>
                  <a:cubicBezTo>
                    <a:pt x="48" y="60"/>
                    <a:pt x="48" y="60"/>
                    <a:pt x="48" y="60"/>
                  </a:cubicBezTo>
                  <a:cubicBezTo>
                    <a:pt x="48" y="60"/>
                    <a:pt x="48" y="60"/>
                    <a:pt x="48" y="60"/>
                  </a:cubicBezTo>
                  <a:cubicBezTo>
                    <a:pt x="50" y="60"/>
                    <a:pt x="51" y="60"/>
                    <a:pt x="53" y="60"/>
                  </a:cubicBezTo>
                  <a:cubicBezTo>
                    <a:pt x="62" y="51"/>
                    <a:pt x="62" y="51"/>
                    <a:pt x="62" y="51"/>
                  </a:cubicBezTo>
                  <a:cubicBezTo>
                    <a:pt x="62" y="51"/>
                    <a:pt x="62" y="51"/>
                    <a:pt x="62" y="51"/>
                  </a:cubicBezTo>
                  <a:cubicBezTo>
                    <a:pt x="62" y="51"/>
                    <a:pt x="62" y="51"/>
                    <a:pt x="62" y="51"/>
                  </a:cubicBezTo>
                  <a:cubicBezTo>
                    <a:pt x="61" y="47"/>
                    <a:pt x="63" y="43"/>
                    <a:pt x="67" y="41"/>
                  </a:cubicBezTo>
                  <a:cubicBezTo>
                    <a:pt x="71" y="40"/>
                    <a:pt x="75" y="43"/>
                    <a:pt x="76" y="47"/>
                  </a:cubicBezTo>
                  <a:cubicBezTo>
                    <a:pt x="77" y="49"/>
                    <a:pt x="76" y="51"/>
                    <a:pt x="75" y="52"/>
                  </a:cubicBezTo>
                  <a:cubicBezTo>
                    <a:pt x="75" y="52"/>
                    <a:pt x="75" y="52"/>
                    <a:pt x="75" y="52"/>
                  </a:cubicBezTo>
                  <a:cubicBezTo>
                    <a:pt x="74" y="54"/>
                    <a:pt x="73" y="55"/>
                    <a:pt x="71" y="56"/>
                  </a:cubicBezTo>
                  <a:cubicBezTo>
                    <a:pt x="69" y="56"/>
                    <a:pt x="68" y="56"/>
                    <a:pt x="66" y="56"/>
                  </a:cubicBezTo>
                  <a:close/>
                  <a:moveTo>
                    <a:pt x="48" y="70"/>
                  </a:moveTo>
                  <a:cubicBezTo>
                    <a:pt x="48" y="70"/>
                    <a:pt x="48" y="70"/>
                    <a:pt x="48" y="70"/>
                  </a:cubicBezTo>
                  <a:cubicBezTo>
                    <a:pt x="49" y="70"/>
                    <a:pt x="49" y="70"/>
                    <a:pt x="49" y="70"/>
                  </a:cubicBezTo>
                  <a:cubicBezTo>
                    <a:pt x="48" y="70"/>
                    <a:pt x="48" y="70"/>
                    <a:pt x="48" y="70"/>
                  </a:cubicBezTo>
                  <a:close/>
                  <a:moveTo>
                    <a:pt x="47" y="65"/>
                  </a:moveTo>
                  <a:cubicBezTo>
                    <a:pt x="47" y="65"/>
                    <a:pt x="47" y="65"/>
                    <a:pt x="47" y="65"/>
                  </a:cubicBezTo>
                  <a:cubicBezTo>
                    <a:pt x="47" y="65"/>
                    <a:pt x="47" y="65"/>
                    <a:pt x="47" y="65"/>
                  </a:cubicBezTo>
                  <a:cubicBezTo>
                    <a:pt x="47" y="65"/>
                    <a:pt x="47" y="65"/>
                    <a:pt x="47" y="65"/>
                  </a:cubicBezTo>
                  <a:close/>
                  <a:moveTo>
                    <a:pt x="33" y="54"/>
                  </a:moveTo>
                  <a:cubicBezTo>
                    <a:pt x="33" y="54"/>
                    <a:pt x="33" y="54"/>
                    <a:pt x="33" y="54"/>
                  </a:cubicBezTo>
                  <a:cubicBezTo>
                    <a:pt x="33" y="55"/>
                    <a:pt x="34" y="56"/>
                    <a:pt x="34" y="56"/>
                  </a:cubicBezTo>
                  <a:cubicBezTo>
                    <a:pt x="35" y="57"/>
                    <a:pt x="36" y="57"/>
                    <a:pt x="37" y="56"/>
                  </a:cubicBezTo>
                  <a:cubicBezTo>
                    <a:pt x="38" y="56"/>
                    <a:pt x="39" y="56"/>
                    <a:pt x="39" y="55"/>
                  </a:cubicBezTo>
                  <a:cubicBezTo>
                    <a:pt x="40" y="54"/>
                    <a:pt x="40" y="53"/>
                    <a:pt x="40" y="52"/>
                  </a:cubicBezTo>
                  <a:cubicBezTo>
                    <a:pt x="39" y="51"/>
                    <a:pt x="39" y="50"/>
                    <a:pt x="38" y="50"/>
                  </a:cubicBezTo>
                  <a:cubicBezTo>
                    <a:pt x="37" y="49"/>
                    <a:pt x="36" y="49"/>
                    <a:pt x="35" y="50"/>
                  </a:cubicBezTo>
                  <a:cubicBezTo>
                    <a:pt x="34" y="50"/>
                    <a:pt x="34" y="50"/>
                    <a:pt x="33" y="51"/>
                  </a:cubicBezTo>
                  <a:cubicBezTo>
                    <a:pt x="33" y="52"/>
                    <a:pt x="32" y="53"/>
                    <a:pt x="33" y="54"/>
                  </a:cubicBezTo>
                  <a:close/>
                  <a:moveTo>
                    <a:pt x="13" y="73"/>
                  </a:moveTo>
                  <a:cubicBezTo>
                    <a:pt x="13" y="73"/>
                    <a:pt x="13" y="73"/>
                    <a:pt x="13" y="73"/>
                  </a:cubicBezTo>
                  <a:cubicBezTo>
                    <a:pt x="14" y="74"/>
                    <a:pt x="14" y="75"/>
                    <a:pt x="15" y="75"/>
                  </a:cubicBezTo>
                  <a:cubicBezTo>
                    <a:pt x="15" y="75"/>
                    <a:pt x="15" y="75"/>
                    <a:pt x="15" y="75"/>
                  </a:cubicBezTo>
                  <a:cubicBezTo>
                    <a:pt x="16" y="76"/>
                    <a:pt x="17" y="76"/>
                    <a:pt x="18" y="76"/>
                  </a:cubicBezTo>
                  <a:cubicBezTo>
                    <a:pt x="18" y="76"/>
                    <a:pt x="18" y="76"/>
                    <a:pt x="18" y="76"/>
                  </a:cubicBezTo>
                  <a:cubicBezTo>
                    <a:pt x="19" y="76"/>
                    <a:pt x="19" y="75"/>
                    <a:pt x="20" y="74"/>
                  </a:cubicBezTo>
                  <a:cubicBezTo>
                    <a:pt x="20" y="73"/>
                    <a:pt x="20" y="72"/>
                    <a:pt x="20" y="71"/>
                  </a:cubicBezTo>
                  <a:cubicBezTo>
                    <a:pt x="20" y="71"/>
                    <a:pt x="19" y="70"/>
                    <a:pt x="19" y="69"/>
                  </a:cubicBezTo>
                  <a:cubicBezTo>
                    <a:pt x="18" y="69"/>
                    <a:pt x="17" y="69"/>
                    <a:pt x="16" y="69"/>
                  </a:cubicBezTo>
                  <a:cubicBezTo>
                    <a:pt x="16" y="69"/>
                    <a:pt x="16" y="69"/>
                    <a:pt x="16" y="69"/>
                  </a:cubicBezTo>
                  <a:cubicBezTo>
                    <a:pt x="15" y="69"/>
                    <a:pt x="14" y="70"/>
                    <a:pt x="14" y="71"/>
                  </a:cubicBezTo>
                  <a:cubicBezTo>
                    <a:pt x="13" y="71"/>
                    <a:pt x="13" y="72"/>
                    <a:pt x="13" y="73"/>
                  </a:cubicBezTo>
                  <a:close/>
                  <a:moveTo>
                    <a:pt x="65" y="50"/>
                  </a:moveTo>
                  <a:cubicBezTo>
                    <a:pt x="65" y="50"/>
                    <a:pt x="65" y="50"/>
                    <a:pt x="65" y="50"/>
                  </a:cubicBezTo>
                  <a:cubicBezTo>
                    <a:pt x="66" y="52"/>
                    <a:pt x="68" y="53"/>
                    <a:pt x="70" y="52"/>
                  </a:cubicBezTo>
                  <a:cubicBezTo>
                    <a:pt x="71" y="52"/>
                    <a:pt x="71" y="51"/>
                    <a:pt x="72" y="51"/>
                  </a:cubicBezTo>
                  <a:cubicBezTo>
                    <a:pt x="72" y="50"/>
                    <a:pt x="72" y="50"/>
                    <a:pt x="72" y="50"/>
                  </a:cubicBezTo>
                  <a:cubicBezTo>
                    <a:pt x="72" y="50"/>
                    <a:pt x="72" y="49"/>
                    <a:pt x="72" y="48"/>
                  </a:cubicBezTo>
                  <a:cubicBezTo>
                    <a:pt x="72" y="46"/>
                    <a:pt x="70" y="45"/>
                    <a:pt x="68" y="45"/>
                  </a:cubicBezTo>
                  <a:cubicBezTo>
                    <a:pt x="66" y="46"/>
                    <a:pt x="65" y="48"/>
                    <a:pt x="65" y="50"/>
                  </a:cubicBezTo>
                  <a:cubicBezTo>
                    <a:pt x="65" y="50"/>
                    <a:pt x="65" y="50"/>
                    <a:pt x="65" y="50"/>
                  </a:cubicBezTo>
                  <a:cubicBezTo>
                    <a:pt x="65" y="50"/>
                    <a:pt x="65" y="50"/>
                    <a:pt x="65" y="50"/>
                  </a:cubicBezTo>
                  <a:close/>
                  <a:moveTo>
                    <a:pt x="79" y="35"/>
                  </a:moveTo>
                  <a:cubicBezTo>
                    <a:pt x="79" y="35"/>
                    <a:pt x="79" y="35"/>
                    <a:pt x="79" y="35"/>
                  </a:cubicBezTo>
                  <a:cubicBezTo>
                    <a:pt x="7" y="35"/>
                    <a:pt x="7" y="35"/>
                    <a:pt x="7" y="35"/>
                  </a:cubicBezTo>
                  <a:cubicBezTo>
                    <a:pt x="7" y="86"/>
                    <a:pt x="7" y="86"/>
                    <a:pt x="7" y="86"/>
                  </a:cubicBezTo>
                  <a:cubicBezTo>
                    <a:pt x="79" y="86"/>
                    <a:pt x="79" y="86"/>
                    <a:pt x="79" y="86"/>
                  </a:cubicBezTo>
                  <a:cubicBezTo>
                    <a:pt x="79" y="35"/>
                    <a:pt x="79" y="35"/>
                    <a:pt x="79"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srgbClr val="000000"/>
                </a:solidFill>
              </a:endParaRPr>
            </a:p>
          </p:txBody>
        </p:sp>
        <p:sp>
          <p:nvSpPr>
            <p:cNvPr id="46" name="Freeform 79"/>
            <p:cNvSpPr>
              <a:spLocks noEditPoints="1"/>
            </p:cNvSpPr>
            <p:nvPr/>
          </p:nvSpPr>
          <p:spPr bwMode="auto">
            <a:xfrm>
              <a:off x="6496051" y="5561543"/>
              <a:ext cx="249767" cy="245533"/>
            </a:xfrm>
            <a:custGeom>
              <a:avLst/>
              <a:gdLst>
                <a:gd name="T0" fmla="*/ 2 w 50"/>
                <a:gd name="T1" fmla="*/ 7 h 49"/>
                <a:gd name="T2" fmla="*/ 14 w 50"/>
                <a:gd name="T3" fmla="*/ 5 h 49"/>
                <a:gd name="T4" fmla="*/ 15 w 50"/>
                <a:gd name="T5" fmla="*/ 2 h 49"/>
                <a:gd name="T6" fmla="*/ 31 w 50"/>
                <a:gd name="T7" fmla="*/ 0 h 49"/>
                <a:gd name="T8" fmla="*/ 35 w 50"/>
                <a:gd name="T9" fmla="*/ 2 h 49"/>
                <a:gd name="T10" fmla="*/ 36 w 50"/>
                <a:gd name="T11" fmla="*/ 7 h 49"/>
                <a:gd name="T12" fmla="*/ 50 w 50"/>
                <a:gd name="T13" fmla="*/ 9 h 49"/>
                <a:gd name="T14" fmla="*/ 50 w 50"/>
                <a:gd name="T15" fmla="*/ 29 h 49"/>
                <a:gd name="T16" fmla="*/ 49 w 50"/>
                <a:gd name="T17" fmla="*/ 47 h 49"/>
                <a:gd name="T18" fmla="*/ 47 w 50"/>
                <a:gd name="T19" fmla="*/ 49 h 49"/>
                <a:gd name="T20" fmla="*/ 3 w 50"/>
                <a:gd name="T21" fmla="*/ 49 h 49"/>
                <a:gd name="T22" fmla="*/ 1 w 50"/>
                <a:gd name="T23" fmla="*/ 31 h 49"/>
                <a:gd name="T24" fmla="*/ 0 w 50"/>
                <a:gd name="T25" fmla="*/ 29 h 49"/>
                <a:gd name="T26" fmla="*/ 2 w 50"/>
                <a:gd name="T27" fmla="*/ 7 h 49"/>
                <a:gd name="T28" fmla="*/ 16 w 50"/>
                <a:gd name="T29" fmla="*/ 7 h 49"/>
                <a:gd name="T30" fmla="*/ 34 w 50"/>
                <a:gd name="T31" fmla="*/ 5 h 49"/>
                <a:gd name="T32" fmla="*/ 33 w 50"/>
                <a:gd name="T33" fmla="*/ 3 h 49"/>
                <a:gd name="T34" fmla="*/ 31 w 50"/>
                <a:gd name="T35" fmla="*/ 3 h 49"/>
                <a:gd name="T36" fmla="*/ 17 w 50"/>
                <a:gd name="T37" fmla="*/ 3 h 49"/>
                <a:gd name="T38" fmla="*/ 16 w 50"/>
                <a:gd name="T39" fmla="*/ 5 h 49"/>
                <a:gd name="T40" fmla="*/ 21 w 50"/>
                <a:gd name="T41" fmla="*/ 24 h 49"/>
                <a:gd name="T42" fmla="*/ 21 w 50"/>
                <a:gd name="T43" fmla="*/ 24 h 49"/>
                <a:gd name="T44" fmla="*/ 29 w 50"/>
                <a:gd name="T45" fmla="*/ 24 h 49"/>
                <a:gd name="T46" fmla="*/ 30 w 50"/>
                <a:gd name="T47" fmla="*/ 25 h 49"/>
                <a:gd name="T48" fmla="*/ 46 w 50"/>
                <a:gd name="T49" fmla="*/ 27 h 49"/>
                <a:gd name="T50" fmla="*/ 4 w 50"/>
                <a:gd name="T51" fmla="*/ 11 h 49"/>
                <a:gd name="T52" fmla="*/ 19 w 50"/>
                <a:gd name="T53" fmla="*/ 27 h 49"/>
                <a:gd name="T54" fmla="*/ 21 w 50"/>
                <a:gd name="T55" fmla="*/ 24 h 49"/>
                <a:gd name="T56" fmla="*/ 30 w 50"/>
                <a:gd name="T57" fmla="*/ 31 h 49"/>
                <a:gd name="T58" fmla="*/ 29 w 50"/>
                <a:gd name="T59" fmla="*/ 35 h 49"/>
                <a:gd name="T60" fmla="*/ 25 w 50"/>
                <a:gd name="T61" fmla="*/ 35 h 49"/>
                <a:gd name="T62" fmla="*/ 19 w 50"/>
                <a:gd name="T63" fmla="*/ 33 h 49"/>
                <a:gd name="T64" fmla="*/ 19 w 50"/>
                <a:gd name="T65" fmla="*/ 31 h 49"/>
                <a:gd name="T66" fmla="*/ 5 w 50"/>
                <a:gd name="T67" fmla="*/ 45 h 49"/>
                <a:gd name="T68" fmla="*/ 45 w 50"/>
                <a:gd name="T69" fmla="*/ 31 h 49"/>
                <a:gd name="T70" fmla="*/ 25 w 50"/>
                <a:gd name="T71" fmla="*/ 26 h 49"/>
                <a:gd name="T72" fmla="*/ 22 w 50"/>
                <a:gd name="T73" fmla="*/ 26 h 49"/>
                <a:gd name="T74" fmla="*/ 22 w 50"/>
                <a:gd name="T75" fmla="*/ 32 h 49"/>
                <a:gd name="T76" fmla="*/ 28 w 50"/>
                <a:gd name="T77" fmla="*/ 32 h 49"/>
                <a:gd name="T78" fmla="*/ 28 w 50"/>
                <a:gd name="T79"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9">
                  <a:moveTo>
                    <a:pt x="2" y="7"/>
                  </a:moveTo>
                  <a:cubicBezTo>
                    <a:pt x="2" y="7"/>
                    <a:pt x="2" y="7"/>
                    <a:pt x="2" y="7"/>
                  </a:cubicBezTo>
                  <a:cubicBezTo>
                    <a:pt x="14" y="7"/>
                    <a:pt x="14" y="7"/>
                    <a:pt x="14" y="7"/>
                  </a:cubicBezTo>
                  <a:cubicBezTo>
                    <a:pt x="14" y="5"/>
                    <a:pt x="14" y="5"/>
                    <a:pt x="14" y="5"/>
                  </a:cubicBezTo>
                  <a:cubicBezTo>
                    <a:pt x="14" y="4"/>
                    <a:pt x="14" y="3"/>
                    <a:pt x="15" y="2"/>
                  </a:cubicBezTo>
                  <a:cubicBezTo>
                    <a:pt x="15" y="2"/>
                    <a:pt x="15" y="2"/>
                    <a:pt x="15" y="2"/>
                  </a:cubicBezTo>
                  <a:cubicBezTo>
                    <a:pt x="16" y="1"/>
                    <a:pt x="17" y="0"/>
                    <a:pt x="19" y="0"/>
                  </a:cubicBezTo>
                  <a:cubicBezTo>
                    <a:pt x="31" y="0"/>
                    <a:pt x="31" y="0"/>
                    <a:pt x="31" y="0"/>
                  </a:cubicBezTo>
                  <a:cubicBezTo>
                    <a:pt x="33" y="0"/>
                    <a:pt x="34" y="1"/>
                    <a:pt x="35" y="2"/>
                  </a:cubicBezTo>
                  <a:cubicBezTo>
                    <a:pt x="35" y="2"/>
                    <a:pt x="35" y="2"/>
                    <a:pt x="35" y="2"/>
                  </a:cubicBezTo>
                  <a:cubicBezTo>
                    <a:pt x="36" y="3"/>
                    <a:pt x="36" y="4"/>
                    <a:pt x="36" y="5"/>
                  </a:cubicBezTo>
                  <a:cubicBezTo>
                    <a:pt x="36" y="7"/>
                    <a:pt x="36" y="7"/>
                    <a:pt x="36" y="7"/>
                  </a:cubicBezTo>
                  <a:cubicBezTo>
                    <a:pt x="48" y="7"/>
                    <a:pt x="48" y="7"/>
                    <a:pt x="48" y="7"/>
                  </a:cubicBezTo>
                  <a:cubicBezTo>
                    <a:pt x="49" y="7"/>
                    <a:pt x="50" y="8"/>
                    <a:pt x="50" y="9"/>
                  </a:cubicBezTo>
                  <a:cubicBezTo>
                    <a:pt x="50" y="9"/>
                    <a:pt x="50" y="9"/>
                    <a:pt x="50" y="9"/>
                  </a:cubicBezTo>
                  <a:cubicBezTo>
                    <a:pt x="50" y="29"/>
                    <a:pt x="50" y="29"/>
                    <a:pt x="50" y="29"/>
                  </a:cubicBezTo>
                  <a:cubicBezTo>
                    <a:pt x="50" y="30"/>
                    <a:pt x="49" y="31"/>
                    <a:pt x="49" y="31"/>
                  </a:cubicBezTo>
                  <a:cubicBezTo>
                    <a:pt x="49" y="47"/>
                    <a:pt x="49" y="47"/>
                    <a:pt x="49" y="47"/>
                  </a:cubicBezTo>
                  <a:cubicBezTo>
                    <a:pt x="49" y="47"/>
                    <a:pt x="49" y="47"/>
                    <a:pt x="49" y="47"/>
                  </a:cubicBezTo>
                  <a:cubicBezTo>
                    <a:pt x="49" y="48"/>
                    <a:pt x="48" y="49"/>
                    <a:pt x="47" y="49"/>
                  </a:cubicBezTo>
                  <a:cubicBezTo>
                    <a:pt x="3" y="49"/>
                    <a:pt x="3" y="49"/>
                    <a:pt x="3" y="49"/>
                  </a:cubicBezTo>
                  <a:cubicBezTo>
                    <a:pt x="3" y="49"/>
                    <a:pt x="3" y="49"/>
                    <a:pt x="3" y="49"/>
                  </a:cubicBezTo>
                  <a:cubicBezTo>
                    <a:pt x="2" y="49"/>
                    <a:pt x="1" y="48"/>
                    <a:pt x="1" y="47"/>
                  </a:cubicBezTo>
                  <a:cubicBezTo>
                    <a:pt x="1" y="31"/>
                    <a:pt x="1" y="31"/>
                    <a:pt x="1" y="31"/>
                  </a:cubicBezTo>
                  <a:cubicBezTo>
                    <a:pt x="1" y="31"/>
                    <a:pt x="0" y="30"/>
                    <a:pt x="0" y="29"/>
                  </a:cubicBezTo>
                  <a:cubicBezTo>
                    <a:pt x="0" y="29"/>
                    <a:pt x="0" y="29"/>
                    <a:pt x="0" y="29"/>
                  </a:cubicBezTo>
                  <a:cubicBezTo>
                    <a:pt x="0" y="9"/>
                    <a:pt x="0" y="9"/>
                    <a:pt x="0" y="9"/>
                  </a:cubicBezTo>
                  <a:cubicBezTo>
                    <a:pt x="0" y="8"/>
                    <a:pt x="1" y="7"/>
                    <a:pt x="2" y="7"/>
                  </a:cubicBezTo>
                  <a:close/>
                  <a:moveTo>
                    <a:pt x="16" y="7"/>
                  </a:moveTo>
                  <a:cubicBezTo>
                    <a:pt x="16" y="7"/>
                    <a:pt x="16" y="7"/>
                    <a:pt x="16" y="7"/>
                  </a:cubicBezTo>
                  <a:cubicBezTo>
                    <a:pt x="34" y="7"/>
                    <a:pt x="34" y="7"/>
                    <a:pt x="34" y="7"/>
                  </a:cubicBezTo>
                  <a:cubicBezTo>
                    <a:pt x="34" y="5"/>
                    <a:pt x="34" y="5"/>
                    <a:pt x="34" y="5"/>
                  </a:cubicBezTo>
                  <a:cubicBezTo>
                    <a:pt x="34" y="5"/>
                    <a:pt x="34" y="4"/>
                    <a:pt x="33" y="3"/>
                  </a:cubicBezTo>
                  <a:cubicBezTo>
                    <a:pt x="33" y="3"/>
                    <a:pt x="33" y="3"/>
                    <a:pt x="33" y="3"/>
                  </a:cubicBezTo>
                  <a:cubicBezTo>
                    <a:pt x="33" y="3"/>
                    <a:pt x="33" y="3"/>
                    <a:pt x="33" y="3"/>
                  </a:cubicBezTo>
                  <a:cubicBezTo>
                    <a:pt x="33" y="3"/>
                    <a:pt x="32" y="3"/>
                    <a:pt x="31" y="3"/>
                  </a:cubicBezTo>
                  <a:cubicBezTo>
                    <a:pt x="19" y="3"/>
                    <a:pt x="19" y="3"/>
                    <a:pt x="19" y="3"/>
                  </a:cubicBezTo>
                  <a:cubicBezTo>
                    <a:pt x="18" y="3"/>
                    <a:pt x="17" y="3"/>
                    <a:pt x="17" y="3"/>
                  </a:cubicBezTo>
                  <a:cubicBezTo>
                    <a:pt x="17" y="3"/>
                    <a:pt x="17" y="3"/>
                    <a:pt x="17" y="3"/>
                  </a:cubicBezTo>
                  <a:cubicBezTo>
                    <a:pt x="16" y="4"/>
                    <a:pt x="16" y="5"/>
                    <a:pt x="16" y="5"/>
                  </a:cubicBezTo>
                  <a:cubicBezTo>
                    <a:pt x="16" y="7"/>
                    <a:pt x="16" y="7"/>
                    <a:pt x="16" y="7"/>
                  </a:cubicBezTo>
                  <a:close/>
                  <a:moveTo>
                    <a:pt x="21" y="24"/>
                  </a:moveTo>
                  <a:cubicBezTo>
                    <a:pt x="21" y="24"/>
                    <a:pt x="21" y="24"/>
                    <a:pt x="21" y="24"/>
                  </a:cubicBezTo>
                  <a:cubicBezTo>
                    <a:pt x="21" y="24"/>
                    <a:pt x="21" y="24"/>
                    <a:pt x="21" y="24"/>
                  </a:cubicBezTo>
                  <a:cubicBezTo>
                    <a:pt x="25" y="24"/>
                    <a:pt x="25" y="24"/>
                    <a:pt x="25" y="24"/>
                  </a:cubicBezTo>
                  <a:cubicBezTo>
                    <a:pt x="29" y="24"/>
                    <a:pt x="29" y="24"/>
                    <a:pt x="29" y="24"/>
                  </a:cubicBezTo>
                  <a:cubicBezTo>
                    <a:pt x="30" y="24"/>
                    <a:pt x="30" y="24"/>
                    <a:pt x="30" y="25"/>
                  </a:cubicBezTo>
                  <a:cubicBezTo>
                    <a:pt x="30" y="25"/>
                    <a:pt x="30" y="25"/>
                    <a:pt x="30" y="25"/>
                  </a:cubicBezTo>
                  <a:cubicBezTo>
                    <a:pt x="30" y="27"/>
                    <a:pt x="30" y="27"/>
                    <a:pt x="30" y="27"/>
                  </a:cubicBezTo>
                  <a:cubicBezTo>
                    <a:pt x="46" y="27"/>
                    <a:pt x="46" y="27"/>
                    <a:pt x="46" y="27"/>
                  </a:cubicBezTo>
                  <a:cubicBezTo>
                    <a:pt x="46" y="11"/>
                    <a:pt x="46" y="11"/>
                    <a:pt x="46" y="11"/>
                  </a:cubicBezTo>
                  <a:cubicBezTo>
                    <a:pt x="4" y="11"/>
                    <a:pt x="4" y="11"/>
                    <a:pt x="4" y="11"/>
                  </a:cubicBezTo>
                  <a:cubicBezTo>
                    <a:pt x="4" y="27"/>
                    <a:pt x="4" y="27"/>
                    <a:pt x="4" y="27"/>
                  </a:cubicBezTo>
                  <a:cubicBezTo>
                    <a:pt x="19" y="27"/>
                    <a:pt x="19" y="27"/>
                    <a:pt x="19" y="27"/>
                  </a:cubicBezTo>
                  <a:cubicBezTo>
                    <a:pt x="19" y="25"/>
                    <a:pt x="19" y="25"/>
                    <a:pt x="19" y="25"/>
                  </a:cubicBezTo>
                  <a:cubicBezTo>
                    <a:pt x="19" y="24"/>
                    <a:pt x="20" y="24"/>
                    <a:pt x="21" y="24"/>
                  </a:cubicBezTo>
                  <a:close/>
                  <a:moveTo>
                    <a:pt x="30" y="31"/>
                  </a:moveTo>
                  <a:cubicBezTo>
                    <a:pt x="30" y="31"/>
                    <a:pt x="30" y="31"/>
                    <a:pt x="30" y="31"/>
                  </a:cubicBezTo>
                  <a:cubicBezTo>
                    <a:pt x="30" y="33"/>
                    <a:pt x="30" y="33"/>
                    <a:pt x="30" y="33"/>
                  </a:cubicBezTo>
                  <a:cubicBezTo>
                    <a:pt x="30" y="34"/>
                    <a:pt x="30" y="35"/>
                    <a:pt x="29" y="35"/>
                  </a:cubicBezTo>
                  <a:cubicBezTo>
                    <a:pt x="29" y="35"/>
                    <a:pt x="29" y="35"/>
                    <a:pt x="29" y="35"/>
                  </a:cubicBezTo>
                  <a:cubicBezTo>
                    <a:pt x="25" y="35"/>
                    <a:pt x="25" y="35"/>
                    <a:pt x="25" y="35"/>
                  </a:cubicBezTo>
                  <a:cubicBezTo>
                    <a:pt x="21" y="35"/>
                    <a:pt x="21" y="35"/>
                    <a:pt x="21" y="35"/>
                  </a:cubicBezTo>
                  <a:cubicBezTo>
                    <a:pt x="20" y="35"/>
                    <a:pt x="19" y="34"/>
                    <a:pt x="19" y="33"/>
                  </a:cubicBezTo>
                  <a:cubicBezTo>
                    <a:pt x="19" y="33"/>
                    <a:pt x="19" y="33"/>
                    <a:pt x="19" y="33"/>
                  </a:cubicBezTo>
                  <a:cubicBezTo>
                    <a:pt x="19" y="31"/>
                    <a:pt x="19" y="31"/>
                    <a:pt x="19" y="31"/>
                  </a:cubicBezTo>
                  <a:cubicBezTo>
                    <a:pt x="5" y="31"/>
                    <a:pt x="5" y="31"/>
                    <a:pt x="5" y="31"/>
                  </a:cubicBezTo>
                  <a:cubicBezTo>
                    <a:pt x="5" y="45"/>
                    <a:pt x="5" y="45"/>
                    <a:pt x="5" y="45"/>
                  </a:cubicBezTo>
                  <a:cubicBezTo>
                    <a:pt x="45" y="45"/>
                    <a:pt x="45" y="45"/>
                    <a:pt x="45" y="45"/>
                  </a:cubicBezTo>
                  <a:cubicBezTo>
                    <a:pt x="45" y="31"/>
                    <a:pt x="45" y="31"/>
                    <a:pt x="45" y="31"/>
                  </a:cubicBezTo>
                  <a:cubicBezTo>
                    <a:pt x="30" y="31"/>
                    <a:pt x="30" y="31"/>
                    <a:pt x="30" y="31"/>
                  </a:cubicBezTo>
                  <a:close/>
                  <a:moveTo>
                    <a:pt x="25" y="26"/>
                  </a:moveTo>
                  <a:cubicBezTo>
                    <a:pt x="25" y="26"/>
                    <a:pt x="25" y="26"/>
                    <a:pt x="25" y="26"/>
                  </a:cubicBezTo>
                  <a:cubicBezTo>
                    <a:pt x="22" y="26"/>
                    <a:pt x="22" y="26"/>
                    <a:pt x="22" y="26"/>
                  </a:cubicBezTo>
                  <a:cubicBezTo>
                    <a:pt x="22" y="29"/>
                    <a:pt x="22" y="29"/>
                    <a:pt x="22" y="29"/>
                  </a:cubicBezTo>
                  <a:cubicBezTo>
                    <a:pt x="22" y="32"/>
                    <a:pt x="22" y="32"/>
                    <a:pt x="22" y="32"/>
                  </a:cubicBezTo>
                  <a:cubicBezTo>
                    <a:pt x="25" y="32"/>
                    <a:pt x="25" y="32"/>
                    <a:pt x="25" y="32"/>
                  </a:cubicBezTo>
                  <a:cubicBezTo>
                    <a:pt x="28" y="32"/>
                    <a:pt x="28" y="32"/>
                    <a:pt x="28" y="32"/>
                  </a:cubicBezTo>
                  <a:cubicBezTo>
                    <a:pt x="28" y="29"/>
                    <a:pt x="28" y="29"/>
                    <a:pt x="28" y="29"/>
                  </a:cubicBezTo>
                  <a:cubicBezTo>
                    <a:pt x="28" y="26"/>
                    <a:pt x="28" y="26"/>
                    <a:pt x="28" y="26"/>
                  </a:cubicBezTo>
                  <a:cubicBezTo>
                    <a:pt x="25" y="26"/>
                    <a:pt x="25" y="26"/>
                    <a:pt x="25"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srgbClr val="000000"/>
                </a:solidFill>
              </a:endParaRPr>
            </a:p>
          </p:txBody>
        </p:sp>
        <p:sp>
          <p:nvSpPr>
            <p:cNvPr id="47" name="Freeform 80"/>
            <p:cNvSpPr>
              <a:spLocks noEditPoints="1"/>
            </p:cNvSpPr>
            <p:nvPr/>
          </p:nvSpPr>
          <p:spPr bwMode="auto">
            <a:xfrm>
              <a:off x="4620685" y="4323292"/>
              <a:ext cx="340783" cy="264584"/>
            </a:xfrm>
            <a:custGeom>
              <a:avLst/>
              <a:gdLst>
                <a:gd name="T0" fmla="*/ 1 w 68"/>
                <a:gd name="T1" fmla="*/ 18 h 53"/>
                <a:gd name="T2" fmla="*/ 10 w 68"/>
                <a:gd name="T3" fmla="*/ 2 h 53"/>
                <a:gd name="T4" fmla="*/ 12 w 68"/>
                <a:gd name="T5" fmla="*/ 0 h 53"/>
                <a:gd name="T6" fmla="*/ 55 w 68"/>
                <a:gd name="T7" fmla="*/ 0 h 53"/>
                <a:gd name="T8" fmla="*/ 58 w 68"/>
                <a:gd name="T9" fmla="*/ 2 h 53"/>
                <a:gd name="T10" fmla="*/ 67 w 68"/>
                <a:gd name="T11" fmla="*/ 18 h 53"/>
                <a:gd name="T12" fmla="*/ 67 w 68"/>
                <a:gd name="T13" fmla="*/ 21 h 53"/>
                <a:gd name="T14" fmla="*/ 67 w 68"/>
                <a:gd name="T15" fmla="*/ 21 h 53"/>
                <a:gd name="T16" fmla="*/ 36 w 68"/>
                <a:gd name="T17" fmla="*/ 52 h 53"/>
                <a:gd name="T18" fmla="*/ 32 w 68"/>
                <a:gd name="T19" fmla="*/ 52 h 53"/>
                <a:gd name="T20" fmla="*/ 32 w 68"/>
                <a:gd name="T21" fmla="*/ 52 h 53"/>
                <a:gd name="T22" fmla="*/ 1 w 68"/>
                <a:gd name="T23" fmla="*/ 21 h 53"/>
                <a:gd name="T24" fmla="*/ 1 w 68"/>
                <a:gd name="T25" fmla="*/ 18 h 53"/>
                <a:gd name="T26" fmla="*/ 7 w 68"/>
                <a:gd name="T27" fmla="*/ 18 h 53"/>
                <a:gd name="T28" fmla="*/ 7 w 68"/>
                <a:gd name="T29" fmla="*/ 18 h 53"/>
                <a:gd name="T30" fmla="*/ 20 w 68"/>
                <a:gd name="T31" fmla="*/ 18 h 53"/>
                <a:gd name="T32" fmla="*/ 13 w 68"/>
                <a:gd name="T33" fmla="*/ 7 h 53"/>
                <a:gd name="T34" fmla="*/ 7 w 68"/>
                <a:gd name="T35" fmla="*/ 18 h 53"/>
                <a:gd name="T36" fmla="*/ 55 w 68"/>
                <a:gd name="T37" fmla="*/ 7 h 53"/>
                <a:gd name="T38" fmla="*/ 55 w 68"/>
                <a:gd name="T39" fmla="*/ 7 h 53"/>
                <a:gd name="T40" fmla="*/ 48 w 68"/>
                <a:gd name="T41" fmla="*/ 18 h 53"/>
                <a:gd name="T42" fmla="*/ 61 w 68"/>
                <a:gd name="T43" fmla="*/ 18 h 53"/>
                <a:gd name="T44" fmla="*/ 55 w 68"/>
                <a:gd name="T45" fmla="*/ 7 h 53"/>
                <a:gd name="T46" fmla="*/ 60 w 68"/>
                <a:gd name="T47" fmla="*/ 21 h 53"/>
                <a:gd name="T48" fmla="*/ 60 w 68"/>
                <a:gd name="T49" fmla="*/ 21 h 53"/>
                <a:gd name="T50" fmla="*/ 46 w 68"/>
                <a:gd name="T51" fmla="*/ 21 h 53"/>
                <a:gd name="T52" fmla="*/ 39 w 68"/>
                <a:gd name="T53" fmla="*/ 42 h 53"/>
                <a:gd name="T54" fmla="*/ 60 w 68"/>
                <a:gd name="T55" fmla="*/ 21 h 53"/>
                <a:gd name="T56" fmla="*/ 29 w 68"/>
                <a:gd name="T57" fmla="*/ 42 h 53"/>
                <a:gd name="T58" fmla="*/ 29 w 68"/>
                <a:gd name="T59" fmla="*/ 42 h 53"/>
                <a:gd name="T60" fmla="*/ 21 w 68"/>
                <a:gd name="T61" fmla="*/ 21 h 53"/>
                <a:gd name="T62" fmla="*/ 8 w 68"/>
                <a:gd name="T63" fmla="*/ 21 h 53"/>
                <a:gd name="T64" fmla="*/ 29 w 68"/>
                <a:gd name="T65" fmla="*/ 42 h 53"/>
                <a:gd name="T66" fmla="*/ 52 w 68"/>
                <a:gd name="T67" fmla="*/ 5 h 53"/>
                <a:gd name="T68" fmla="*/ 52 w 68"/>
                <a:gd name="T69" fmla="*/ 5 h 53"/>
                <a:gd name="T70" fmla="*/ 38 w 68"/>
                <a:gd name="T71" fmla="*/ 5 h 53"/>
                <a:gd name="T72" fmla="*/ 45 w 68"/>
                <a:gd name="T73" fmla="*/ 16 h 53"/>
                <a:gd name="T74" fmla="*/ 52 w 68"/>
                <a:gd name="T75" fmla="*/ 5 h 53"/>
                <a:gd name="T76" fmla="*/ 30 w 68"/>
                <a:gd name="T77" fmla="*/ 5 h 53"/>
                <a:gd name="T78" fmla="*/ 30 w 68"/>
                <a:gd name="T79" fmla="*/ 5 h 53"/>
                <a:gd name="T80" fmla="*/ 16 w 68"/>
                <a:gd name="T81" fmla="*/ 5 h 53"/>
                <a:gd name="T82" fmla="*/ 23 w 68"/>
                <a:gd name="T83" fmla="*/ 16 h 53"/>
                <a:gd name="T84" fmla="*/ 30 w 68"/>
                <a:gd name="T85" fmla="*/ 5 h 53"/>
                <a:gd name="T86" fmla="*/ 25 w 68"/>
                <a:gd name="T87" fmla="*/ 18 h 53"/>
                <a:gd name="T88" fmla="*/ 25 w 68"/>
                <a:gd name="T89" fmla="*/ 18 h 53"/>
                <a:gd name="T90" fmla="*/ 42 w 68"/>
                <a:gd name="T91" fmla="*/ 18 h 53"/>
                <a:gd name="T92" fmla="*/ 34 w 68"/>
                <a:gd name="T93" fmla="*/ 6 h 53"/>
                <a:gd name="T94" fmla="*/ 25 w 68"/>
                <a:gd name="T95" fmla="*/ 18 h 53"/>
                <a:gd name="T96" fmla="*/ 43 w 68"/>
                <a:gd name="T97" fmla="*/ 21 h 53"/>
                <a:gd name="T98" fmla="*/ 43 w 68"/>
                <a:gd name="T99" fmla="*/ 21 h 53"/>
                <a:gd name="T100" fmla="*/ 25 w 68"/>
                <a:gd name="T101" fmla="*/ 21 h 53"/>
                <a:gd name="T102" fmla="*/ 34 w 68"/>
                <a:gd name="T103" fmla="*/ 46 h 53"/>
                <a:gd name="T104" fmla="*/ 43 w 68"/>
                <a:gd name="T105" fmla="*/ 2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 h="53">
                  <a:moveTo>
                    <a:pt x="1" y="18"/>
                  </a:moveTo>
                  <a:cubicBezTo>
                    <a:pt x="10" y="2"/>
                    <a:pt x="10" y="2"/>
                    <a:pt x="10" y="2"/>
                  </a:cubicBezTo>
                  <a:cubicBezTo>
                    <a:pt x="11" y="1"/>
                    <a:pt x="12" y="0"/>
                    <a:pt x="12" y="0"/>
                  </a:cubicBezTo>
                  <a:cubicBezTo>
                    <a:pt x="55" y="0"/>
                    <a:pt x="55" y="0"/>
                    <a:pt x="55" y="0"/>
                  </a:cubicBezTo>
                  <a:cubicBezTo>
                    <a:pt x="56" y="0"/>
                    <a:pt x="57" y="1"/>
                    <a:pt x="58" y="2"/>
                  </a:cubicBezTo>
                  <a:cubicBezTo>
                    <a:pt x="67" y="18"/>
                    <a:pt x="67" y="18"/>
                    <a:pt x="67" y="18"/>
                  </a:cubicBezTo>
                  <a:cubicBezTo>
                    <a:pt x="68" y="19"/>
                    <a:pt x="68" y="20"/>
                    <a:pt x="67" y="21"/>
                  </a:cubicBezTo>
                  <a:cubicBezTo>
                    <a:pt x="67" y="21"/>
                    <a:pt x="67" y="21"/>
                    <a:pt x="67" y="21"/>
                  </a:cubicBezTo>
                  <a:cubicBezTo>
                    <a:pt x="36" y="52"/>
                    <a:pt x="36" y="52"/>
                    <a:pt x="36" y="52"/>
                  </a:cubicBezTo>
                  <a:cubicBezTo>
                    <a:pt x="35" y="53"/>
                    <a:pt x="33" y="53"/>
                    <a:pt x="32" y="52"/>
                  </a:cubicBezTo>
                  <a:cubicBezTo>
                    <a:pt x="32" y="52"/>
                    <a:pt x="32" y="52"/>
                    <a:pt x="32" y="52"/>
                  </a:cubicBezTo>
                  <a:cubicBezTo>
                    <a:pt x="1" y="21"/>
                    <a:pt x="1" y="21"/>
                    <a:pt x="1" y="21"/>
                  </a:cubicBezTo>
                  <a:cubicBezTo>
                    <a:pt x="0" y="20"/>
                    <a:pt x="0" y="19"/>
                    <a:pt x="1" y="18"/>
                  </a:cubicBezTo>
                  <a:close/>
                  <a:moveTo>
                    <a:pt x="7" y="18"/>
                  </a:moveTo>
                  <a:cubicBezTo>
                    <a:pt x="7" y="18"/>
                    <a:pt x="7" y="18"/>
                    <a:pt x="7" y="18"/>
                  </a:cubicBezTo>
                  <a:cubicBezTo>
                    <a:pt x="20" y="18"/>
                    <a:pt x="20" y="18"/>
                    <a:pt x="20" y="18"/>
                  </a:cubicBezTo>
                  <a:cubicBezTo>
                    <a:pt x="13" y="7"/>
                    <a:pt x="13" y="7"/>
                    <a:pt x="13" y="7"/>
                  </a:cubicBezTo>
                  <a:cubicBezTo>
                    <a:pt x="7" y="18"/>
                    <a:pt x="7" y="18"/>
                    <a:pt x="7" y="18"/>
                  </a:cubicBezTo>
                  <a:close/>
                  <a:moveTo>
                    <a:pt x="55" y="7"/>
                  </a:moveTo>
                  <a:cubicBezTo>
                    <a:pt x="55" y="7"/>
                    <a:pt x="55" y="7"/>
                    <a:pt x="55" y="7"/>
                  </a:cubicBezTo>
                  <a:cubicBezTo>
                    <a:pt x="48" y="18"/>
                    <a:pt x="48" y="18"/>
                    <a:pt x="48" y="18"/>
                  </a:cubicBezTo>
                  <a:cubicBezTo>
                    <a:pt x="61" y="18"/>
                    <a:pt x="61" y="18"/>
                    <a:pt x="61" y="18"/>
                  </a:cubicBezTo>
                  <a:cubicBezTo>
                    <a:pt x="55" y="7"/>
                    <a:pt x="55" y="7"/>
                    <a:pt x="55" y="7"/>
                  </a:cubicBezTo>
                  <a:close/>
                  <a:moveTo>
                    <a:pt x="60" y="21"/>
                  </a:moveTo>
                  <a:cubicBezTo>
                    <a:pt x="60" y="21"/>
                    <a:pt x="60" y="21"/>
                    <a:pt x="60" y="21"/>
                  </a:cubicBezTo>
                  <a:cubicBezTo>
                    <a:pt x="46" y="21"/>
                    <a:pt x="46" y="21"/>
                    <a:pt x="46" y="21"/>
                  </a:cubicBezTo>
                  <a:cubicBezTo>
                    <a:pt x="39" y="42"/>
                    <a:pt x="39" y="42"/>
                    <a:pt x="39" y="42"/>
                  </a:cubicBezTo>
                  <a:cubicBezTo>
                    <a:pt x="60" y="21"/>
                    <a:pt x="60" y="21"/>
                    <a:pt x="60" y="21"/>
                  </a:cubicBezTo>
                  <a:close/>
                  <a:moveTo>
                    <a:pt x="29" y="42"/>
                  </a:moveTo>
                  <a:cubicBezTo>
                    <a:pt x="29" y="42"/>
                    <a:pt x="29" y="42"/>
                    <a:pt x="29" y="42"/>
                  </a:cubicBezTo>
                  <a:cubicBezTo>
                    <a:pt x="21" y="21"/>
                    <a:pt x="21" y="21"/>
                    <a:pt x="21" y="21"/>
                  </a:cubicBezTo>
                  <a:cubicBezTo>
                    <a:pt x="8" y="21"/>
                    <a:pt x="8" y="21"/>
                    <a:pt x="8" y="21"/>
                  </a:cubicBezTo>
                  <a:cubicBezTo>
                    <a:pt x="29" y="42"/>
                    <a:pt x="29" y="42"/>
                    <a:pt x="29" y="42"/>
                  </a:cubicBezTo>
                  <a:close/>
                  <a:moveTo>
                    <a:pt x="52" y="5"/>
                  </a:moveTo>
                  <a:cubicBezTo>
                    <a:pt x="52" y="5"/>
                    <a:pt x="52" y="5"/>
                    <a:pt x="52" y="5"/>
                  </a:cubicBezTo>
                  <a:cubicBezTo>
                    <a:pt x="38" y="5"/>
                    <a:pt x="38" y="5"/>
                    <a:pt x="38" y="5"/>
                  </a:cubicBezTo>
                  <a:cubicBezTo>
                    <a:pt x="45" y="16"/>
                    <a:pt x="45" y="16"/>
                    <a:pt x="45" y="16"/>
                  </a:cubicBezTo>
                  <a:cubicBezTo>
                    <a:pt x="52" y="5"/>
                    <a:pt x="52" y="5"/>
                    <a:pt x="52" y="5"/>
                  </a:cubicBezTo>
                  <a:close/>
                  <a:moveTo>
                    <a:pt x="30" y="5"/>
                  </a:moveTo>
                  <a:cubicBezTo>
                    <a:pt x="30" y="5"/>
                    <a:pt x="30" y="5"/>
                    <a:pt x="30" y="5"/>
                  </a:cubicBezTo>
                  <a:cubicBezTo>
                    <a:pt x="16" y="5"/>
                    <a:pt x="16" y="5"/>
                    <a:pt x="16" y="5"/>
                  </a:cubicBezTo>
                  <a:cubicBezTo>
                    <a:pt x="23" y="16"/>
                    <a:pt x="23" y="16"/>
                    <a:pt x="23" y="16"/>
                  </a:cubicBezTo>
                  <a:cubicBezTo>
                    <a:pt x="30" y="5"/>
                    <a:pt x="30" y="5"/>
                    <a:pt x="30" y="5"/>
                  </a:cubicBezTo>
                  <a:close/>
                  <a:moveTo>
                    <a:pt x="25" y="18"/>
                  </a:moveTo>
                  <a:cubicBezTo>
                    <a:pt x="25" y="18"/>
                    <a:pt x="25" y="18"/>
                    <a:pt x="25" y="18"/>
                  </a:cubicBezTo>
                  <a:cubicBezTo>
                    <a:pt x="42" y="18"/>
                    <a:pt x="42" y="18"/>
                    <a:pt x="42" y="18"/>
                  </a:cubicBezTo>
                  <a:cubicBezTo>
                    <a:pt x="34" y="6"/>
                    <a:pt x="34" y="6"/>
                    <a:pt x="34" y="6"/>
                  </a:cubicBezTo>
                  <a:cubicBezTo>
                    <a:pt x="25" y="18"/>
                    <a:pt x="25" y="18"/>
                    <a:pt x="25" y="18"/>
                  </a:cubicBezTo>
                  <a:close/>
                  <a:moveTo>
                    <a:pt x="43" y="21"/>
                  </a:moveTo>
                  <a:cubicBezTo>
                    <a:pt x="43" y="21"/>
                    <a:pt x="43" y="21"/>
                    <a:pt x="43" y="21"/>
                  </a:cubicBezTo>
                  <a:cubicBezTo>
                    <a:pt x="25" y="21"/>
                    <a:pt x="25" y="21"/>
                    <a:pt x="25" y="21"/>
                  </a:cubicBezTo>
                  <a:cubicBezTo>
                    <a:pt x="34" y="46"/>
                    <a:pt x="34" y="46"/>
                    <a:pt x="34" y="46"/>
                  </a:cubicBezTo>
                  <a:cubicBezTo>
                    <a:pt x="43" y="21"/>
                    <a:pt x="43" y="21"/>
                    <a:pt x="43"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srgbClr val="000000"/>
                </a:solidFill>
              </a:endParaRPr>
            </a:p>
          </p:txBody>
        </p:sp>
        <p:sp>
          <p:nvSpPr>
            <p:cNvPr id="48" name="Freeform 81"/>
            <p:cNvSpPr>
              <a:spLocks noEditPoints="1"/>
            </p:cNvSpPr>
            <p:nvPr/>
          </p:nvSpPr>
          <p:spPr bwMode="auto">
            <a:xfrm>
              <a:off x="3725334" y="4918077"/>
              <a:ext cx="256117" cy="264583"/>
            </a:xfrm>
            <a:custGeom>
              <a:avLst/>
              <a:gdLst>
                <a:gd name="T0" fmla="*/ 28 w 51"/>
                <a:gd name="T1" fmla="*/ 44 h 53"/>
                <a:gd name="T2" fmla="*/ 24 w 51"/>
                <a:gd name="T3" fmla="*/ 44 h 53"/>
                <a:gd name="T4" fmla="*/ 11 w 51"/>
                <a:gd name="T5" fmla="*/ 8 h 53"/>
                <a:gd name="T6" fmla="*/ 13 w 51"/>
                <a:gd name="T7" fmla="*/ 10 h 53"/>
                <a:gd name="T8" fmla="*/ 9 w 51"/>
                <a:gd name="T9" fmla="*/ 10 h 53"/>
                <a:gd name="T10" fmla="*/ 40 w 51"/>
                <a:gd name="T11" fmla="*/ 8 h 53"/>
                <a:gd name="T12" fmla="*/ 42 w 51"/>
                <a:gd name="T13" fmla="*/ 10 h 53"/>
                <a:gd name="T14" fmla="*/ 38 w 51"/>
                <a:gd name="T15" fmla="*/ 10 h 53"/>
                <a:gd name="T16" fmla="*/ 26 w 51"/>
                <a:gd name="T17" fmla="*/ 38 h 53"/>
                <a:gd name="T18" fmla="*/ 33 w 51"/>
                <a:gd name="T19" fmla="*/ 29 h 53"/>
                <a:gd name="T20" fmla="*/ 36 w 51"/>
                <a:gd name="T21" fmla="*/ 15 h 53"/>
                <a:gd name="T22" fmla="*/ 35 w 51"/>
                <a:gd name="T23" fmla="*/ 14 h 53"/>
                <a:gd name="T24" fmla="*/ 15 w 51"/>
                <a:gd name="T25" fmla="*/ 15 h 53"/>
                <a:gd name="T26" fmla="*/ 18 w 51"/>
                <a:gd name="T27" fmla="*/ 29 h 53"/>
                <a:gd name="T28" fmla="*/ 36 w 51"/>
                <a:gd name="T29" fmla="*/ 30 h 53"/>
                <a:gd name="T30" fmla="*/ 26 w 51"/>
                <a:gd name="T31" fmla="*/ 41 h 53"/>
                <a:gd name="T32" fmla="*/ 25 w 51"/>
                <a:gd name="T33" fmla="*/ 41 h 53"/>
                <a:gd name="T34" fmla="*/ 12 w 51"/>
                <a:gd name="T35" fmla="*/ 16 h 53"/>
                <a:gd name="T36" fmla="*/ 13 w 51"/>
                <a:gd name="T37" fmla="*/ 14 h 53"/>
                <a:gd name="T38" fmla="*/ 15 w 51"/>
                <a:gd name="T39" fmla="*/ 12 h 53"/>
                <a:gd name="T40" fmla="*/ 36 w 51"/>
                <a:gd name="T41" fmla="*/ 12 h 53"/>
                <a:gd name="T42" fmla="*/ 38 w 51"/>
                <a:gd name="T43" fmla="*/ 14 h 53"/>
                <a:gd name="T44" fmla="*/ 39 w 51"/>
                <a:gd name="T45" fmla="*/ 15 h 53"/>
                <a:gd name="T46" fmla="*/ 36 w 51"/>
                <a:gd name="T47" fmla="*/ 30 h 53"/>
                <a:gd name="T48" fmla="*/ 26 w 51"/>
                <a:gd name="T49" fmla="*/ 49 h 53"/>
                <a:gd name="T50" fmla="*/ 47 w 51"/>
                <a:gd name="T51" fmla="*/ 11 h 53"/>
                <a:gd name="T52" fmla="*/ 11 w 51"/>
                <a:gd name="T53" fmla="*/ 4 h 53"/>
                <a:gd name="T54" fmla="*/ 5 w 51"/>
                <a:gd name="T55" fmla="*/ 12 h 53"/>
                <a:gd name="T56" fmla="*/ 27 w 51"/>
                <a:gd name="T57" fmla="*/ 53 h 53"/>
                <a:gd name="T58" fmla="*/ 25 w 51"/>
                <a:gd name="T59" fmla="*/ 53 h 53"/>
                <a:gd name="T60" fmla="*/ 1 w 51"/>
                <a:gd name="T61" fmla="*/ 10 h 53"/>
                <a:gd name="T62" fmla="*/ 2 w 51"/>
                <a:gd name="T63" fmla="*/ 7 h 53"/>
                <a:gd name="T64" fmla="*/ 7 w 51"/>
                <a:gd name="T65" fmla="*/ 2 h 53"/>
                <a:gd name="T66" fmla="*/ 42 w 51"/>
                <a:gd name="T67" fmla="*/ 0 h 53"/>
                <a:gd name="T68" fmla="*/ 44 w 51"/>
                <a:gd name="T69" fmla="*/ 2 h 53"/>
                <a:gd name="T70" fmla="*/ 51 w 51"/>
                <a:gd name="T71" fmla="*/ 9 h 53"/>
                <a:gd name="T72" fmla="*/ 51 w 51"/>
                <a:gd name="T7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 h="53">
                  <a:moveTo>
                    <a:pt x="26" y="42"/>
                  </a:moveTo>
                  <a:cubicBezTo>
                    <a:pt x="27" y="42"/>
                    <a:pt x="28" y="42"/>
                    <a:pt x="28" y="44"/>
                  </a:cubicBezTo>
                  <a:cubicBezTo>
                    <a:pt x="28" y="45"/>
                    <a:pt x="27" y="46"/>
                    <a:pt x="26" y="46"/>
                  </a:cubicBezTo>
                  <a:cubicBezTo>
                    <a:pt x="25" y="46"/>
                    <a:pt x="24" y="45"/>
                    <a:pt x="24" y="44"/>
                  </a:cubicBezTo>
                  <a:cubicBezTo>
                    <a:pt x="24" y="42"/>
                    <a:pt x="25" y="42"/>
                    <a:pt x="26" y="42"/>
                  </a:cubicBezTo>
                  <a:close/>
                  <a:moveTo>
                    <a:pt x="11" y="8"/>
                  </a:moveTo>
                  <a:cubicBezTo>
                    <a:pt x="11" y="8"/>
                    <a:pt x="11" y="8"/>
                    <a:pt x="11" y="8"/>
                  </a:cubicBezTo>
                  <a:cubicBezTo>
                    <a:pt x="12" y="8"/>
                    <a:pt x="13" y="9"/>
                    <a:pt x="13" y="10"/>
                  </a:cubicBezTo>
                  <a:cubicBezTo>
                    <a:pt x="13" y="11"/>
                    <a:pt x="12" y="12"/>
                    <a:pt x="11" y="12"/>
                  </a:cubicBezTo>
                  <a:cubicBezTo>
                    <a:pt x="10" y="12"/>
                    <a:pt x="9" y="11"/>
                    <a:pt x="9" y="10"/>
                  </a:cubicBezTo>
                  <a:cubicBezTo>
                    <a:pt x="9" y="9"/>
                    <a:pt x="10" y="8"/>
                    <a:pt x="11" y="8"/>
                  </a:cubicBezTo>
                  <a:close/>
                  <a:moveTo>
                    <a:pt x="40" y="8"/>
                  </a:moveTo>
                  <a:cubicBezTo>
                    <a:pt x="40" y="8"/>
                    <a:pt x="40" y="8"/>
                    <a:pt x="40" y="8"/>
                  </a:cubicBezTo>
                  <a:cubicBezTo>
                    <a:pt x="41" y="8"/>
                    <a:pt x="42" y="9"/>
                    <a:pt x="42" y="10"/>
                  </a:cubicBezTo>
                  <a:cubicBezTo>
                    <a:pt x="42" y="11"/>
                    <a:pt x="41" y="12"/>
                    <a:pt x="40" y="12"/>
                  </a:cubicBezTo>
                  <a:cubicBezTo>
                    <a:pt x="39" y="12"/>
                    <a:pt x="38" y="11"/>
                    <a:pt x="38" y="10"/>
                  </a:cubicBezTo>
                  <a:cubicBezTo>
                    <a:pt x="38" y="9"/>
                    <a:pt x="39" y="8"/>
                    <a:pt x="40" y="8"/>
                  </a:cubicBezTo>
                  <a:close/>
                  <a:moveTo>
                    <a:pt x="26" y="38"/>
                  </a:moveTo>
                  <a:cubicBezTo>
                    <a:pt x="26" y="38"/>
                    <a:pt x="26" y="38"/>
                    <a:pt x="26" y="38"/>
                  </a:cubicBezTo>
                  <a:cubicBezTo>
                    <a:pt x="29" y="36"/>
                    <a:pt x="31" y="32"/>
                    <a:pt x="33" y="29"/>
                  </a:cubicBezTo>
                  <a:cubicBezTo>
                    <a:pt x="35" y="25"/>
                    <a:pt x="37" y="21"/>
                    <a:pt x="37" y="16"/>
                  </a:cubicBezTo>
                  <a:cubicBezTo>
                    <a:pt x="37" y="16"/>
                    <a:pt x="37" y="16"/>
                    <a:pt x="36" y="15"/>
                  </a:cubicBezTo>
                  <a:cubicBezTo>
                    <a:pt x="36" y="15"/>
                    <a:pt x="36" y="15"/>
                    <a:pt x="36" y="15"/>
                  </a:cubicBezTo>
                  <a:cubicBezTo>
                    <a:pt x="36" y="15"/>
                    <a:pt x="35" y="14"/>
                    <a:pt x="35" y="14"/>
                  </a:cubicBezTo>
                  <a:cubicBezTo>
                    <a:pt x="16" y="14"/>
                    <a:pt x="16" y="14"/>
                    <a:pt x="16" y="14"/>
                  </a:cubicBezTo>
                  <a:cubicBezTo>
                    <a:pt x="16" y="14"/>
                    <a:pt x="16" y="15"/>
                    <a:pt x="15" y="15"/>
                  </a:cubicBezTo>
                  <a:cubicBezTo>
                    <a:pt x="15" y="16"/>
                    <a:pt x="14" y="16"/>
                    <a:pt x="14" y="16"/>
                  </a:cubicBezTo>
                  <a:cubicBezTo>
                    <a:pt x="15" y="21"/>
                    <a:pt x="16" y="25"/>
                    <a:pt x="18" y="29"/>
                  </a:cubicBezTo>
                  <a:cubicBezTo>
                    <a:pt x="20" y="32"/>
                    <a:pt x="23" y="36"/>
                    <a:pt x="26" y="38"/>
                  </a:cubicBezTo>
                  <a:close/>
                  <a:moveTo>
                    <a:pt x="36" y="30"/>
                  </a:moveTo>
                  <a:cubicBezTo>
                    <a:pt x="36" y="30"/>
                    <a:pt x="36" y="30"/>
                    <a:pt x="36" y="30"/>
                  </a:cubicBezTo>
                  <a:cubicBezTo>
                    <a:pt x="33" y="34"/>
                    <a:pt x="30" y="38"/>
                    <a:pt x="26" y="41"/>
                  </a:cubicBezTo>
                  <a:cubicBezTo>
                    <a:pt x="26" y="41"/>
                    <a:pt x="26" y="41"/>
                    <a:pt x="26" y="41"/>
                  </a:cubicBezTo>
                  <a:cubicBezTo>
                    <a:pt x="26" y="41"/>
                    <a:pt x="25" y="41"/>
                    <a:pt x="25" y="41"/>
                  </a:cubicBezTo>
                  <a:cubicBezTo>
                    <a:pt x="21" y="38"/>
                    <a:pt x="18" y="34"/>
                    <a:pt x="16" y="30"/>
                  </a:cubicBezTo>
                  <a:cubicBezTo>
                    <a:pt x="14" y="26"/>
                    <a:pt x="12" y="21"/>
                    <a:pt x="12" y="16"/>
                  </a:cubicBezTo>
                  <a:cubicBezTo>
                    <a:pt x="12" y="16"/>
                    <a:pt x="12" y="15"/>
                    <a:pt x="12" y="15"/>
                  </a:cubicBezTo>
                  <a:cubicBezTo>
                    <a:pt x="13" y="14"/>
                    <a:pt x="13" y="14"/>
                    <a:pt x="13" y="14"/>
                  </a:cubicBezTo>
                  <a:cubicBezTo>
                    <a:pt x="13" y="14"/>
                    <a:pt x="13" y="14"/>
                    <a:pt x="13" y="14"/>
                  </a:cubicBezTo>
                  <a:cubicBezTo>
                    <a:pt x="14" y="13"/>
                    <a:pt x="14" y="13"/>
                    <a:pt x="15" y="12"/>
                  </a:cubicBezTo>
                  <a:cubicBezTo>
                    <a:pt x="15" y="12"/>
                    <a:pt x="15" y="12"/>
                    <a:pt x="16" y="12"/>
                  </a:cubicBezTo>
                  <a:cubicBezTo>
                    <a:pt x="36" y="12"/>
                    <a:pt x="36" y="12"/>
                    <a:pt x="36" y="12"/>
                  </a:cubicBezTo>
                  <a:cubicBezTo>
                    <a:pt x="36" y="12"/>
                    <a:pt x="36" y="12"/>
                    <a:pt x="37" y="12"/>
                  </a:cubicBezTo>
                  <a:cubicBezTo>
                    <a:pt x="37" y="13"/>
                    <a:pt x="38" y="13"/>
                    <a:pt x="38" y="14"/>
                  </a:cubicBezTo>
                  <a:cubicBezTo>
                    <a:pt x="38" y="14"/>
                    <a:pt x="38" y="14"/>
                    <a:pt x="38" y="14"/>
                  </a:cubicBezTo>
                  <a:cubicBezTo>
                    <a:pt x="38" y="14"/>
                    <a:pt x="39" y="14"/>
                    <a:pt x="39" y="15"/>
                  </a:cubicBezTo>
                  <a:cubicBezTo>
                    <a:pt x="40" y="15"/>
                    <a:pt x="40" y="16"/>
                    <a:pt x="40" y="16"/>
                  </a:cubicBezTo>
                  <a:cubicBezTo>
                    <a:pt x="39" y="21"/>
                    <a:pt x="38" y="26"/>
                    <a:pt x="36" y="30"/>
                  </a:cubicBezTo>
                  <a:close/>
                  <a:moveTo>
                    <a:pt x="26" y="49"/>
                  </a:moveTo>
                  <a:cubicBezTo>
                    <a:pt x="26" y="49"/>
                    <a:pt x="26" y="49"/>
                    <a:pt x="26" y="49"/>
                  </a:cubicBezTo>
                  <a:cubicBezTo>
                    <a:pt x="39" y="42"/>
                    <a:pt x="47" y="27"/>
                    <a:pt x="47" y="12"/>
                  </a:cubicBezTo>
                  <a:cubicBezTo>
                    <a:pt x="47" y="11"/>
                    <a:pt x="47" y="11"/>
                    <a:pt x="47" y="11"/>
                  </a:cubicBezTo>
                  <a:cubicBezTo>
                    <a:pt x="44" y="10"/>
                    <a:pt x="41" y="7"/>
                    <a:pt x="41" y="4"/>
                  </a:cubicBezTo>
                  <a:cubicBezTo>
                    <a:pt x="11" y="4"/>
                    <a:pt x="11" y="4"/>
                    <a:pt x="11" y="4"/>
                  </a:cubicBezTo>
                  <a:cubicBezTo>
                    <a:pt x="10" y="7"/>
                    <a:pt x="8" y="10"/>
                    <a:pt x="5" y="11"/>
                  </a:cubicBezTo>
                  <a:cubicBezTo>
                    <a:pt x="5" y="12"/>
                    <a:pt x="5" y="12"/>
                    <a:pt x="5" y="12"/>
                  </a:cubicBezTo>
                  <a:cubicBezTo>
                    <a:pt x="5" y="27"/>
                    <a:pt x="12" y="42"/>
                    <a:pt x="26" y="49"/>
                  </a:cubicBezTo>
                  <a:close/>
                  <a:moveTo>
                    <a:pt x="27" y="53"/>
                  </a:moveTo>
                  <a:cubicBezTo>
                    <a:pt x="27" y="53"/>
                    <a:pt x="27" y="53"/>
                    <a:pt x="27" y="53"/>
                  </a:cubicBezTo>
                  <a:cubicBezTo>
                    <a:pt x="26" y="53"/>
                    <a:pt x="25" y="53"/>
                    <a:pt x="25" y="53"/>
                  </a:cubicBezTo>
                  <a:cubicBezTo>
                    <a:pt x="10" y="45"/>
                    <a:pt x="0" y="29"/>
                    <a:pt x="0" y="12"/>
                  </a:cubicBezTo>
                  <a:cubicBezTo>
                    <a:pt x="0" y="12"/>
                    <a:pt x="1" y="11"/>
                    <a:pt x="1" y="10"/>
                  </a:cubicBezTo>
                  <a:cubicBezTo>
                    <a:pt x="1" y="10"/>
                    <a:pt x="1" y="9"/>
                    <a:pt x="1" y="9"/>
                  </a:cubicBezTo>
                  <a:cubicBezTo>
                    <a:pt x="1" y="8"/>
                    <a:pt x="1" y="7"/>
                    <a:pt x="2" y="7"/>
                  </a:cubicBezTo>
                  <a:cubicBezTo>
                    <a:pt x="5" y="7"/>
                    <a:pt x="7" y="4"/>
                    <a:pt x="7" y="2"/>
                  </a:cubicBezTo>
                  <a:cubicBezTo>
                    <a:pt x="7" y="2"/>
                    <a:pt x="7" y="2"/>
                    <a:pt x="7" y="2"/>
                  </a:cubicBezTo>
                  <a:cubicBezTo>
                    <a:pt x="7" y="1"/>
                    <a:pt x="8" y="0"/>
                    <a:pt x="9" y="0"/>
                  </a:cubicBezTo>
                  <a:cubicBezTo>
                    <a:pt x="42" y="0"/>
                    <a:pt x="42" y="0"/>
                    <a:pt x="42" y="0"/>
                  </a:cubicBezTo>
                  <a:cubicBezTo>
                    <a:pt x="42" y="0"/>
                    <a:pt x="42" y="0"/>
                    <a:pt x="42" y="0"/>
                  </a:cubicBezTo>
                  <a:cubicBezTo>
                    <a:pt x="44" y="0"/>
                    <a:pt x="44" y="1"/>
                    <a:pt x="44" y="2"/>
                  </a:cubicBezTo>
                  <a:cubicBezTo>
                    <a:pt x="44" y="4"/>
                    <a:pt x="46" y="7"/>
                    <a:pt x="49" y="7"/>
                  </a:cubicBezTo>
                  <a:cubicBezTo>
                    <a:pt x="50" y="7"/>
                    <a:pt x="51" y="8"/>
                    <a:pt x="51" y="9"/>
                  </a:cubicBezTo>
                  <a:cubicBezTo>
                    <a:pt x="51" y="9"/>
                    <a:pt x="51" y="10"/>
                    <a:pt x="51" y="10"/>
                  </a:cubicBezTo>
                  <a:cubicBezTo>
                    <a:pt x="51" y="11"/>
                    <a:pt x="51" y="12"/>
                    <a:pt x="51" y="12"/>
                  </a:cubicBezTo>
                  <a:cubicBezTo>
                    <a:pt x="51" y="29"/>
                    <a:pt x="42" y="45"/>
                    <a:pt x="27"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srgbClr val="000000"/>
                </a:solidFill>
              </a:endParaRPr>
            </a:p>
          </p:txBody>
        </p:sp>
        <p:sp>
          <p:nvSpPr>
            <p:cNvPr id="49" name="Freeform 82"/>
            <p:cNvSpPr>
              <a:spLocks noEditPoints="1"/>
            </p:cNvSpPr>
            <p:nvPr/>
          </p:nvSpPr>
          <p:spPr bwMode="auto">
            <a:xfrm>
              <a:off x="7899400" y="5186893"/>
              <a:ext cx="296333" cy="351367"/>
            </a:xfrm>
            <a:custGeom>
              <a:avLst/>
              <a:gdLst>
                <a:gd name="T0" fmla="*/ 37 w 59"/>
                <a:gd name="T1" fmla="*/ 3 h 70"/>
                <a:gd name="T2" fmla="*/ 48 w 59"/>
                <a:gd name="T3" fmla="*/ 8 h 70"/>
                <a:gd name="T4" fmla="*/ 49 w 59"/>
                <a:gd name="T5" fmla="*/ 10 h 70"/>
                <a:gd name="T6" fmla="*/ 56 w 59"/>
                <a:gd name="T7" fmla="*/ 11 h 70"/>
                <a:gd name="T8" fmla="*/ 59 w 59"/>
                <a:gd name="T9" fmla="*/ 14 h 70"/>
                <a:gd name="T10" fmla="*/ 56 w 59"/>
                <a:gd name="T11" fmla="*/ 70 h 70"/>
                <a:gd name="T12" fmla="*/ 2 w 59"/>
                <a:gd name="T13" fmla="*/ 70 h 70"/>
                <a:gd name="T14" fmla="*/ 0 w 59"/>
                <a:gd name="T15" fmla="*/ 67 h 70"/>
                <a:gd name="T16" fmla="*/ 2 w 59"/>
                <a:gd name="T17" fmla="*/ 11 h 70"/>
                <a:gd name="T18" fmla="*/ 9 w 59"/>
                <a:gd name="T19" fmla="*/ 11 h 70"/>
                <a:gd name="T20" fmla="*/ 11 w 59"/>
                <a:gd name="T21" fmla="*/ 8 h 70"/>
                <a:gd name="T22" fmla="*/ 19 w 59"/>
                <a:gd name="T23" fmla="*/ 8 h 70"/>
                <a:gd name="T24" fmla="*/ 29 w 59"/>
                <a:gd name="T25" fmla="*/ 0 h 70"/>
                <a:gd name="T26" fmla="*/ 41 w 59"/>
                <a:gd name="T27" fmla="*/ 30 h 70"/>
                <a:gd name="T28" fmla="*/ 44 w 59"/>
                <a:gd name="T29" fmla="*/ 34 h 70"/>
                <a:gd name="T30" fmla="*/ 23 w 59"/>
                <a:gd name="T31" fmla="*/ 51 h 70"/>
                <a:gd name="T32" fmla="*/ 14 w 59"/>
                <a:gd name="T33" fmla="*/ 43 h 70"/>
                <a:gd name="T34" fmla="*/ 18 w 59"/>
                <a:gd name="T35" fmla="*/ 39 h 70"/>
                <a:gd name="T36" fmla="*/ 41 w 59"/>
                <a:gd name="T37" fmla="*/ 30 h 70"/>
                <a:gd name="T38" fmla="*/ 36 w 59"/>
                <a:gd name="T39" fmla="*/ 8 h 70"/>
                <a:gd name="T40" fmla="*/ 29 w 59"/>
                <a:gd name="T41" fmla="*/ 4 h 70"/>
                <a:gd name="T42" fmla="*/ 23 w 59"/>
                <a:gd name="T43" fmla="*/ 8 h 70"/>
                <a:gd name="T44" fmla="*/ 36 w 59"/>
                <a:gd name="T45" fmla="*/ 8 h 70"/>
                <a:gd name="T46" fmla="*/ 49 w 59"/>
                <a:gd name="T47" fmla="*/ 16 h 70"/>
                <a:gd name="T48" fmla="*/ 48 w 59"/>
                <a:gd name="T49" fmla="*/ 19 h 70"/>
                <a:gd name="T50" fmla="*/ 29 w 59"/>
                <a:gd name="T51" fmla="*/ 19 h 70"/>
                <a:gd name="T52" fmla="*/ 9 w 59"/>
                <a:gd name="T53" fmla="*/ 18 h 70"/>
                <a:gd name="T54" fmla="*/ 9 w 59"/>
                <a:gd name="T55" fmla="*/ 16 h 70"/>
                <a:gd name="T56" fmla="*/ 5 w 59"/>
                <a:gd name="T57" fmla="*/ 65 h 70"/>
                <a:gd name="T58" fmla="*/ 54 w 59"/>
                <a:gd name="T59" fmla="*/ 16 h 70"/>
                <a:gd name="T60" fmla="*/ 29 w 59"/>
                <a:gd name="T61" fmla="*/ 11 h 70"/>
                <a:gd name="T62" fmla="*/ 13 w 59"/>
                <a:gd name="T63" fmla="*/ 11 h 70"/>
                <a:gd name="T64" fmla="*/ 13 w 59"/>
                <a:gd name="T65" fmla="*/ 16 h 70"/>
                <a:gd name="T66" fmla="*/ 46 w 59"/>
                <a:gd name="T67" fmla="*/ 16 h 70"/>
                <a:gd name="T68" fmla="*/ 46 w 59"/>
                <a:gd name="T69" fmla="*/ 1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70">
                  <a:moveTo>
                    <a:pt x="29" y="0"/>
                  </a:moveTo>
                  <a:cubicBezTo>
                    <a:pt x="32" y="0"/>
                    <a:pt x="35" y="2"/>
                    <a:pt x="37" y="3"/>
                  </a:cubicBezTo>
                  <a:cubicBezTo>
                    <a:pt x="38" y="5"/>
                    <a:pt x="39" y="6"/>
                    <a:pt x="39" y="8"/>
                  </a:cubicBezTo>
                  <a:cubicBezTo>
                    <a:pt x="48" y="8"/>
                    <a:pt x="48" y="8"/>
                    <a:pt x="48" y="8"/>
                  </a:cubicBezTo>
                  <a:cubicBezTo>
                    <a:pt x="48" y="8"/>
                    <a:pt x="49" y="9"/>
                    <a:pt x="49" y="10"/>
                  </a:cubicBezTo>
                  <a:cubicBezTo>
                    <a:pt x="49" y="10"/>
                    <a:pt x="49" y="10"/>
                    <a:pt x="49" y="10"/>
                  </a:cubicBezTo>
                  <a:cubicBezTo>
                    <a:pt x="49" y="11"/>
                    <a:pt x="49" y="11"/>
                    <a:pt x="49" y="11"/>
                  </a:cubicBezTo>
                  <a:cubicBezTo>
                    <a:pt x="56" y="11"/>
                    <a:pt x="56" y="11"/>
                    <a:pt x="56" y="11"/>
                  </a:cubicBezTo>
                  <a:cubicBezTo>
                    <a:pt x="58" y="11"/>
                    <a:pt x="59" y="12"/>
                    <a:pt x="59" y="14"/>
                  </a:cubicBezTo>
                  <a:cubicBezTo>
                    <a:pt x="59" y="14"/>
                    <a:pt x="59" y="14"/>
                    <a:pt x="59" y="14"/>
                  </a:cubicBezTo>
                  <a:cubicBezTo>
                    <a:pt x="59" y="67"/>
                    <a:pt x="59" y="67"/>
                    <a:pt x="59" y="67"/>
                  </a:cubicBezTo>
                  <a:cubicBezTo>
                    <a:pt x="59" y="69"/>
                    <a:pt x="58" y="70"/>
                    <a:pt x="56" y="70"/>
                  </a:cubicBezTo>
                  <a:cubicBezTo>
                    <a:pt x="56" y="70"/>
                    <a:pt x="56" y="70"/>
                    <a:pt x="56" y="70"/>
                  </a:cubicBezTo>
                  <a:cubicBezTo>
                    <a:pt x="2" y="70"/>
                    <a:pt x="2" y="70"/>
                    <a:pt x="2" y="70"/>
                  </a:cubicBezTo>
                  <a:cubicBezTo>
                    <a:pt x="1" y="70"/>
                    <a:pt x="0" y="69"/>
                    <a:pt x="0" y="67"/>
                  </a:cubicBezTo>
                  <a:cubicBezTo>
                    <a:pt x="0" y="67"/>
                    <a:pt x="0" y="67"/>
                    <a:pt x="0" y="67"/>
                  </a:cubicBezTo>
                  <a:cubicBezTo>
                    <a:pt x="0" y="14"/>
                    <a:pt x="0" y="14"/>
                    <a:pt x="0" y="14"/>
                  </a:cubicBezTo>
                  <a:cubicBezTo>
                    <a:pt x="0" y="12"/>
                    <a:pt x="1" y="11"/>
                    <a:pt x="2" y="11"/>
                  </a:cubicBezTo>
                  <a:cubicBezTo>
                    <a:pt x="2" y="11"/>
                    <a:pt x="2" y="11"/>
                    <a:pt x="2" y="11"/>
                  </a:cubicBezTo>
                  <a:cubicBezTo>
                    <a:pt x="9" y="11"/>
                    <a:pt x="9" y="11"/>
                    <a:pt x="9" y="11"/>
                  </a:cubicBezTo>
                  <a:cubicBezTo>
                    <a:pt x="9" y="10"/>
                    <a:pt x="9" y="10"/>
                    <a:pt x="9" y="10"/>
                  </a:cubicBezTo>
                  <a:cubicBezTo>
                    <a:pt x="9" y="9"/>
                    <a:pt x="10" y="8"/>
                    <a:pt x="11" y="8"/>
                  </a:cubicBezTo>
                  <a:cubicBezTo>
                    <a:pt x="11" y="8"/>
                    <a:pt x="11" y="8"/>
                    <a:pt x="11" y="8"/>
                  </a:cubicBezTo>
                  <a:cubicBezTo>
                    <a:pt x="19" y="8"/>
                    <a:pt x="19" y="8"/>
                    <a:pt x="19" y="8"/>
                  </a:cubicBezTo>
                  <a:cubicBezTo>
                    <a:pt x="20" y="6"/>
                    <a:pt x="21" y="5"/>
                    <a:pt x="22" y="3"/>
                  </a:cubicBezTo>
                  <a:cubicBezTo>
                    <a:pt x="24" y="2"/>
                    <a:pt x="27" y="0"/>
                    <a:pt x="29" y="0"/>
                  </a:cubicBezTo>
                  <a:close/>
                  <a:moveTo>
                    <a:pt x="41" y="30"/>
                  </a:moveTo>
                  <a:cubicBezTo>
                    <a:pt x="41" y="30"/>
                    <a:pt x="41" y="30"/>
                    <a:pt x="41" y="30"/>
                  </a:cubicBezTo>
                  <a:cubicBezTo>
                    <a:pt x="42" y="29"/>
                    <a:pt x="43" y="29"/>
                    <a:pt x="44" y="30"/>
                  </a:cubicBezTo>
                  <a:cubicBezTo>
                    <a:pt x="45" y="31"/>
                    <a:pt x="45" y="33"/>
                    <a:pt x="44" y="34"/>
                  </a:cubicBezTo>
                  <a:cubicBezTo>
                    <a:pt x="27" y="51"/>
                    <a:pt x="27" y="51"/>
                    <a:pt x="27" y="51"/>
                  </a:cubicBezTo>
                  <a:cubicBezTo>
                    <a:pt x="26" y="52"/>
                    <a:pt x="24" y="52"/>
                    <a:pt x="23" y="51"/>
                  </a:cubicBezTo>
                  <a:cubicBezTo>
                    <a:pt x="23" y="51"/>
                    <a:pt x="23" y="51"/>
                    <a:pt x="23" y="51"/>
                  </a:cubicBezTo>
                  <a:cubicBezTo>
                    <a:pt x="14" y="43"/>
                    <a:pt x="14" y="43"/>
                    <a:pt x="14" y="43"/>
                  </a:cubicBezTo>
                  <a:cubicBezTo>
                    <a:pt x="13" y="42"/>
                    <a:pt x="13" y="40"/>
                    <a:pt x="14" y="39"/>
                  </a:cubicBezTo>
                  <a:cubicBezTo>
                    <a:pt x="15" y="38"/>
                    <a:pt x="17" y="38"/>
                    <a:pt x="18" y="39"/>
                  </a:cubicBezTo>
                  <a:cubicBezTo>
                    <a:pt x="25" y="46"/>
                    <a:pt x="25" y="46"/>
                    <a:pt x="25" y="46"/>
                  </a:cubicBezTo>
                  <a:cubicBezTo>
                    <a:pt x="41" y="30"/>
                    <a:pt x="41" y="30"/>
                    <a:pt x="41" y="30"/>
                  </a:cubicBezTo>
                  <a:close/>
                  <a:moveTo>
                    <a:pt x="36" y="8"/>
                  </a:moveTo>
                  <a:cubicBezTo>
                    <a:pt x="36" y="8"/>
                    <a:pt x="36" y="8"/>
                    <a:pt x="36" y="8"/>
                  </a:cubicBezTo>
                  <a:cubicBezTo>
                    <a:pt x="36" y="7"/>
                    <a:pt x="35" y="6"/>
                    <a:pt x="34" y="6"/>
                  </a:cubicBezTo>
                  <a:cubicBezTo>
                    <a:pt x="33" y="4"/>
                    <a:pt x="31" y="4"/>
                    <a:pt x="29" y="4"/>
                  </a:cubicBezTo>
                  <a:cubicBezTo>
                    <a:pt x="27" y="4"/>
                    <a:pt x="26" y="4"/>
                    <a:pt x="24" y="6"/>
                  </a:cubicBezTo>
                  <a:cubicBezTo>
                    <a:pt x="24" y="6"/>
                    <a:pt x="23" y="7"/>
                    <a:pt x="23" y="8"/>
                  </a:cubicBezTo>
                  <a:cubicBezTo>
                    <a:pt x="29" y="8"/>
                    <a:pt x="29" y="8"/>
                    <a:pt x="29" y="8"/>
                  </a:cubicBezTo>
                  <a:cubicBezTo>
                    <a:pt x="36" y="8"/>
                    <a:pt x="36" y="8"/>
                    <a:pt x="36" y="8"/>
                  </a:cubicBezTo>
                  <a:close/>
                  <a:moveTo>
                    <a:pt x="49" y="16"/>
                  </a:moveTo>
                  <a:cubicBezTo>
                    <a:pt x="49" y="16"/>
                    <a:pt x="49" y="16"/>
                    <a:pt x="49" y="16"/>
                  </a:cubicBezTo>
                  <a:cubicBezTo>
                    <a:pt x="49" y="18"/>
                    <a:pt x="49" y="18"/>
                    <a:pt x="49" y="18"/>
                  </a:cubicBezTo>
                  <a:cubicBezTo>
                    <a:pt x="49" y="19"/>
                    <a:pt x="48" y="19"/>
                    <a:pt x="48" y="19"/>
                  </a:cubicBezTo>
                  <a:cubicBezTo>
                    <a:pt x="48" y="19"/>
                    <a:pt x="48" y="19"/>
                    <a:pt x="48" y="19"/>
                  </a:cubicBezTo>
                  <a:cubicBezTo>
                    <a:pt x="29" y="19"/>
                    <a:pt x="29" y="19"/>
                    <a:pt x="29" y="19"/>
                  </a:cubicBezTo>
                  <a:cubicBezTo>
                    <a:pt x="11" y="19"/>
                    <a:pt x="11" y="19"/>
                    <a:pt x="11" y="19"/>
                  </a:cubicBezTo>
                  <a:cubicBezTo>
                    <a:pt x="10" y="19"/>
                    <a:pt x="9" y="19"/>
                    <a:pt x="9" y="18"/>
                  </a:cubicBezTo>
                  <a:cubicBezTo>
                    <a:pt x="9" y="18"/>
                    <a:pt x="9" y="18"/>
                    <a:pt x="9" y="18"/>
                  </a:cubicBezTo>
                  <a:cubicBezTo>
                    <a:pt x="9" y="16"/>
                    <a:pt x="9" y="16"/>
                    <a:pt x="9" y="16"/>
                  </a:cubicBezTo>
                  <a:cubicBezTo>
                    <a:pt x="5" y="16"/>
                    <a:pt x="5" y="16"/>
                    <a:pt x="5" y="16"/>
                  </a:cubicBezTo>
                  <a:cubicBezTo>
                    <a:pt x="5" y="65"/>
                    <a:pt x="5" y="65"/>
                    <a:pt x="5" y="65"/>
                  </a:cubicBezTo>
                  <a:cubicBezTo>
                    <a:pt x="54" y="65"/>
                    <a:pt x="54" y="65"/>
                    <a:pt x="54" y="65"/>
                  </a:cubicBezTo>
                  <a:cubicBezTo>
                    <a:pt x="54" y="16"/>
                    <a:pt x="54" y="16"/>
                    <a:pt x="54" y="16"/>
                  </a:cubicBezTo>
                  <a:cubicBezTo>
                    <a:pt x="49" y="16"/>
                    <a:pt x="49" y="16"/>
                    <a:pt x="49" y="16"/>
                  </a:cubicBezTo>
                  <a:close/>
                  <a:moveTo>
                    <a:pt x="29" y="11"/>
                  </a:moveTo>
                  <a:cubicBezTo>
                    <a:pt x="29" y="11"/>
                    <a:pt x="29" y="11"/>
                    <a:pt x="29" y="11"/>
                  </a:cubicBezTo>
                  <a:cubicBezTo>
                    <a:pt x="13" y="11"/>
                    <a:pt x="13" y="11"/>
                    <a:pt x="13" y="11"/>
                  </a:cubicBezTo>
                  <a:cubicBezTo>
                    <a:pt x="13" y="14"/>
                    <a:pt x="13" y="14"/>
                    <a:pt x="13" y="14"/>
                  </a:cubicBezTo>
                  <a:cubicBezTo>
                    <a:pt x="13" y="16"/>
                    <a:pt x="13" y="16"/>
                    <a:pt x="13" y="16"/>
                  </a:cubicBezTo>
                  <a:cubicBezTo>
                    <a:pt x="29" y="16"/>
                    <a:pt x="29" y="16"/>
                    <a:pt x="29" y="16"/>
                  </a:cubicBezTo>
                  <a:cubicBezTo>
                    <a:pt x="46" y="16"/>
                    <a:pt x="46" y="16"/>
                    <a:pt x="46" y="16"/>
                  </a:cubicBezTo>
                  <a:cubicBezTo>
                    <a:pt x="46" y="14"/>
                    <a:pt x="46" y="14"/>
                    <a:pt x="46" y="14"/>
                  </a:cubicBezTo>
                  <a:cubicBezTo>
                    <a:pt x="46" y="11"/>
                    <a:pt x="46" y="11"/>
                    <a:pt x="46" y="11"/>
                  </a:cubicBezTo>
                  <a:cubicBezTo>
                    <a:pt x="29" y="11"/>
                    <a:pt x="29" y="11"/>
                    <a:pt x="29"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srgbClr val="000000"/>
                </a:solidFill>
              </a:endParaRPr>
            </a:p>
          </p:txBody>
        </p:sp>
      </p:grpSp>
      <p:grpSp>
        <p:nvGrpSpPr>
          <p:cNvPr id="50" name="组合 49"/>
          <p:cNvGrpSpPr/>
          <p:nvPr/>
        </p:nvGrpSpPr>
        <p:grpSpPr>
          <a:xfrm>
            <a:off x="1361306" y="1420254"/>
            <a:ext cx="3215985" cy="1301895"/>
            <a:chOff x="996842" y="4477739"/>
            <a:chExt cx="3215985" cy="1301895"/>
          </a:xfrm>
        </p:grpSpPr>
        <p:sp>
          <p:nvSpPr>
            <p:cNvPr id="51" name="矩形 18"/>
            <p:cNvSpPr>
              <a:spLocks noChangeArrowheads="1"/>
            </p:cNvSpPr>
            <p:nvPr/>
          </p:nvSpPr>
          <p:spPr bwMode="auto">
            <a:xfrm>
              <a:off x="2643166" y="4477739"/>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52" name="矩形 51"/>
            <p:cNvSpPr/>
            <p:nvPr/>
          </p:nvSpPr>
          <p:spPr bwMode="auto">
            <a:xfrm>
              <a:off x="996842" y="4847071"/>
              <a:ext cx="3205172" cy="932563"/>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grpSp>
        <p:nvGrpSpPr>
          <p:cNvPr id="53" name="组合 52"/>
          <p:cNvGrpSpPr/>
          <p:nvPr/>
        </p:nvGrpSpPr>
        <p:grpSpPr>
          <a:xfrm>
            <a:off x="7893687" y="1731996"/>
            <a:ext cx="3205172" cy="1301895"/>
            <a:chOff x="7963554" y="4477739"/>
            <a:chExt cx="3205172" cy="1301895"/>
          </a:xfrm>
        </p:grpSpPr>
        <p:sp>
          <p:nvSpPr>
            <p:cNvPr id="54" name="矩形 18"/>
            <p:cNvSpPr>
              <a:spLocks noChangeArrowheads="1"/>
            </p:cNvSpPr>
            <p:nvPr/>
          </p:nvSpPr>
          <p:spPr bwMode="auto">
            <a:xfrm>
              <a:off x="7963554" y="4477739"/>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55" name="矩形 54"/>
            <p:cNvSpPr/>
            <p:nvPr/>
          </p:nvSpPr>
          <p:spPr bwMode="auto">
            <a:xfrm>
              <a:off x="7963554" y="4847071"/>
              <a:ext cx="3205172" cy="932563"/>
            </a:xfrm>
            <a:prstGeom prst="rect">
              <a:avLst/>
            </a:prstGeom>
          </p:spPr>
          <p:txBody>
            <a:bodyPr wrap="square">
              <a:spAutoFit/>
            </a:bodyPr>
            <a:lstStyle/>
            <a:p>
              <a:pP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grpSp>
        <p:nvGrpSpPr>
          <p:cNvPr id="56" name="组合 55"/>
          <p:cNvGrpSpPr/>
          <p:nvPr/>
        </p:nvGrpSpPr>
        <p:grpSpPr>
          <a:xfrm>
            <a:off x="359065" y="4441192"/>
            <a:ext cx="3215985" cy="1301895"/>
            <a:chOff x="996842" y="4477739"/>
            <a:chExt cx="3215985" cy="1301895"/>
          </a:xfrm>
        </p:grpSpPr>
        <p:sp>
          <p:nvSpPr>
            <p:cNvPr id="57" name="矩形 18"/>
            <p:cNvSpPr>
              <a:spLocks noChangeArrowheads="1"/>
            </p:cNvSpPr>
            <p:nvPr/>
          </p:nvSpPr>
          <p:spPr bwMode="auto">
            <a:xfrm>
              <a:off x="2643166" y="4477739"/>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58" name="矩形 57"/>
            <p:cNvSpPr/>
            <p:nvPr/>
          </p:nvSpPr>
          <p:spPr bwMode="auto">
            <a:xfrm>
              <a:off x="996842" y="4847071"/>
              <a:ext cx="3205172" cy="932563"/>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grpSp>
        <p:nvGrpSpPr>
          <p:cNvPr id="59" name="组合 58"/>
          <p:cNvGrpSpPr/>
          <p:nvPr/>
        </p:nvGrpSpPr>
        <p:grpSpPr>
          <a:xfrm>
            <a:off x="8205260" y="3638127"/>
            <a:ext cx="3205172" cy="1301895"/>
            <a:chOff x="7963554" y="4477739"/>
            <a:chExt cx="3205172" cy="1301895"/>
          </a:xfrm>
        </p:grpSpPr>
        <p:sp>
          <p:nvSpPr>
            <p:cNvPr id="60" name="矩形 18"/>
            <p:cNvSpPr>
              <a:spLocks noChangeArrowheads="1"/>
            </p:cNvSpPr>
            <p:nvPr/>
          </p:nvSpPr>
          <p:spPr bwMode="auto">
            <a:xfrm>
              <a:off x="7963554" y="4477739"/>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61" name="矩形 60"/>
            <p:cNvSpPr/>
            <p:nvPr/>
          </p:nvSpPr>
          <p:spPr bwMode="auto">
            <a:xfrm>
              <a:off x="7963554" y="4847071"/>
              <a:ext cx="3205172" cy="932563"/>
            </a:xfrm>
            <a:prstGeom prst="rect">
              <a:avLst/>
            </a:prstGeom>
          </p:spPr>
          <p:txBody>
            <a:bodyPr wrap="square">
              <a:spAutoFit/>
            </a:bodyPr>
            <a:lstStyle/>
            <a:p>
              <a:pP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spTree>
    <p:extLst>
      <p:ext uri="{BB962C8B-B14F-4D97-AF65-F5344CB8AC3E}">
        <p14:creationId xmlns:p14="http://schemas.microsoft.com/office/powerpoint/2010/main" val="738615736"/>
      </p:ext>
    </p:extLst>
  </p:cSld>
  <p:clrMapOvr>
    <a:masterClrMapping/>
  </p:clrMapOvr>
  <mc:AlternateContent xmlns:mc="http://schemas.openxmlformats.org/markup-compatibility/2006" xmlns:p14="http://schemas.microsoft.com/office/powerpoint/2010/main">
    <mc:Choice Requires="p14">
      <p:transition spd="slow" p14:dur="1500" advClick="0" advTm="4355">
        <p:random/>
      </p:transition>
    </mc:Choice>
    <mc:Fallback xmlns="">
      <p:transition spd="slow" advClick="0" advTm="4355">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42"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1850"/>
                            </p:stCondLst>
                            <p:childTnLst>
                              <p:par>
                                <p:cTn id="28" presetID="22" presetClass="entr" presetSubtype="2"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right)">
                                      <p:cBhvr>
                                        <p:cTn id="30" dur="500"/>
                                        <p:tgtEl>
                                          <p:spTgt spid="50"/>
                                        </p:tgtEl>
                                      </p:cBhvr>
                                    </p:animEffect>
                                  </p:childTnLst>
                                </p:cTn>
                              </p:par>
                              <p:par>
                                <p:cTn id="31" presetID="22" presetClass="entr" presetSubtype="8" fill="hold" nodeType="with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wipe(left)">
                                      <p:cBhvr>
                                        <p:cTn id="33" dur="500"/>
                                        <p:tgtEl>
                                          <p:spTgt spid="53"/>
                                        </p:tgtEl>
                                      </p:cBhvr>
                                    </p:animEffect>
                                  </p:childTnLst>
                                </p:cTn>
                              </p:par>
                              <p:par>
                                <p:cTn id="34" presetID="22" presetClass="entr" presetSubtype="2" fill="hold" nodeType="with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right)">
                                      <p:cBhvr>
                                        <p:cTn id="36" dur="500"/>
                                        <p:tgtEl>
                                          <p:spTgt spid="56"/>
                                        </p:tgtEl>
                                      </p:cBhvr>
                                    </p:animEffect>
                                  </p:childTnLst>
                                </p:cTn>
                              </p:par>
                              <p:par>
                                <p:cTn id="37" presetID="22" presetClass="entr" presetSubtype="8" fill="hold"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left)">
                                      <p:cBhvr>
                                        <p:cTn id="3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80662" r="28402"/>
          <a:stretch/>
        </p:blipFill>
        <p:spPr>
          <a:xfrm>
            <a:off x="0" y="5679294"/>
            <a:ext cx="8729221" cy="1178706"/>
          </a:xfrm>
          <a:prstGeom prst="rect">
            <a:avLst/>
          </a:prstGeom>
        </p:spPr>
      </p:pic>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l="76701" t="82363"/>
          <a:stretch/>
        </p:blipFill>
        <p:spPr>
          <a:xfrm>
            <a:off x="9351390" y="5782989"/>
            <a:ext cx="2840610" cy="1075011"/>
          </a:xfrm>
          <a:prstGeom prst="rect">
            <a:avLst/>
          </a:prstGeom>
        </p:spPr>
      </p:pic>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l="66108"/>
          <a:stretch/>
        </p:blipFill>
        <p:spPr>
          <a:xfrm>
            <a:off x="7352907" y="-209336"/>
            <a:ext cx="4839093" cy="7138036"/>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l="88376" t="3949" r="644" b="78110"/>
          <a:stretch/>
        </p:blipFill>
        <p:spPr>
          <a:xfrm>
            <a:off x="10586299" y="659875"/>
            <a:ext cx="1338607" cy="1093509"/>
          </a:xfrm>
          <a:prstGeom prst="rect">
            <a:avLst/>
          </a:prstGeom>
        </p:spPr>
      </p:pic>
      <p:sp>
        <p:nvSpPr>
          <p:cNvPr id="20" name="文本框 19"/>
          <p:cNvSpPr txBox="1"/>
          <p:nvPr/>
        </p:nvSpPr>
        <p:spPr>
          <a:xfrm>
            <a:off x="2657230" y="2465466"/>
            <a:ext cx="3691275" cy="830997"/>
          </a:xfrm>
          <a:prstGeom prst="rect">
            <a:avLst/>
          </a:prstGeom>
          <a:noFill/>
        </p:spPr>
        <p:txBody>
          <a:bodyPr wrap="square" rtlCol="0">
            <a:spAutoFit/>
          </a:bodyPr>
          <a:lstStyle/>
          <a:p>
            <a:pPr algn="ctr"/>
            <a:r>
              <a:rPr lang="zh-CN" altLang="en-US" sz="4800" dirty="0">
                <a:solidFill>
                  <a:srgbClr val="207B72"/>
                </a:solidFill>
                <a:latin typeface="方正粗谭黑简体" panose="02000000000000000000" pitchFamily="2" charset="-122"/>
                <a:ea typeface="方正粗谭黑简体" panose="02000000000000000000" pitchFamily="2" charset="-122"/>
              </a:rPr>
              <a:t>第三部分</a:t>
            </a:r>
          </a:p>
        </p:txBody>
      </p:sp>
      <p:sp>
        <p:nvSpPr>
          <p:cNvPr id="21" name="文本框 20"/>
          <p:cNvSpPr txBox="1"/>
          <p:nvPr/>
        </p:nvSpPr>
        <p:spPr>
          <a:xfrm>
            <a:off x="1436013" y="3389712"/>
            <a:ext cx="6133708" cy="1107996"/>
          </a:xfrm>
          <a:prstGeom prst="rect">
            <a:avLst/>
          </a:prstGeom>
          <a:noFill/>
        </p:spPr>
        <p:txBody>
          <a:bodyPr wrap="square" rtlCol="0">
            <a:spAutoFit/>
          </a:bodyPr>
          <a:lstStyle/>
          <a:p>
            <a:pPr algn="ctr"/>
            <a:r>
              <a:rPr lang="zh-CN" altLang="en-US" sz="6600" spc="300"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22" name="椭圆 21"/>
          <p:cNvSpPr/>
          <p:nvPr/>
        </p:nvSpPr>
        <p:spPr>
          <a:xfrm>
            <a:off x="4312393" y="1181587"/>
            <a:ext cx="380960" cy="380960"/>
          </a:xfrm>
          <a:prstGeom prst="ellipse">
            <a:avLst/>
          </a:prstGeom>
          <a:solidFill>
            <a:srgbClr val="207B72"/>
          </a:solid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350472" y="1650169"/>
            <a:ext cx="304802" cy="304802"/>
          </a:xfrm>
          <a:prstGeom prst="ellipse">
            <a:avLst/>
          </a:prstGeom>
          <a:solidFill>
            <a:srgbClr val="207B72"/>
          </a:solid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415292" y="2042594"/>
            <a:ext cx="175162" cy="175162"/>
          </a:xfrm>
          <a:prstGeom prst="ellipse">
            <a:avLst/>
          </a:prstGeom>
          <a:solidFill>
            <a:srgbClr val="207B72"/>
          </a:solid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67181580"/>
      </p:ext>
    </p:extLst>
  </p:cSld>
  <p:clrMapOvr>
    <a:masterClrMapping/>
  </p:clrMapOvr>
  <mc:AlternateContent xmlns:mc="http://schemas.openxmlformats.org/markup-compatibility/2006" xmlns:p14="http://schemas.microsoft.com/office/powerpoint/2010/main">
    <mc:Choice Requires="p14">
      <p:transition spd="slow" p14:dur="1500" advClick="0" advTm="8344">
        <p:random/>
      </p:transition>
    </mc:Choice>
    <mc:Fallback xmlns="">
      <p:transition spd="slow" advClick="0" advTm="8344">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par>
                                <p:cTn id="12" presetID="22" presetClass="entr" presetSubtype="4" fill="hold" nodeType="with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1000"/>
                                        <p:tgtEl>
                                          <p:spTgt spid="4"/>
                                        </p:tgtEl>
                                      </p:cBhvr>
                                    </p:animEffect>
                                  </p:childTnLst>
                                </p:cTn>
                              </p:par>
                            </p:childTnLst>
                          </p:cTn>
                        </p:par>
                        <p:par>
                          <p:cTn id="15" fill="hold">
                            <p:stCondLst>
                              <p:cond delay="2000"/>
                            </p:stCondLst>
                            <p:childTnLst>
                              <p:par>
                                <p:cTn id="16" presetID="22" presetClass="entr" presetSubtype="2"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1000"/>
                                        <p:tgtEl>
                                          <p:spTgt spid="6"/>
                                        </p:tgtEl>
                                      </p:cBhvr>
                                    </p:animEffect>
                                  </p:childTnLst>
                                </p:cTn>
                              </p:par>
                              <p:par>
                                <p:cTn id="19" presetID="53" presetClass="entr" presetSubtype="16" fill="hold" nodeType="with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750" fill="hold"/>
                                        <p:tgtEl>
                                          <p:spTgt spid="7"/>
                                        </p:tgtEl>
                                        <p:attrNameLst>
                                          <p:attrName>ppt_w</p:attrName>
                                        </p:attrNameLst>
                                      </p:cBhvr>
                                      <p:tavLst>
                                        <p:tav tm="0">
                                          <p:val>
                                            <p:fltVal val="0"/>
                                          </p:val>
                                        </p:tav>
                                        <p:tav tm="100000">
                                          <p:val>
                                            <p:strVal val="#ppt_w"/>
                                          </p:val>
                                        </p:tav>
                                      </p:tavLst>
                                    </p:anim>
                                    <p:anim calcmode="lin" valueType="num">
                                      <p:cBhvr>
                                        <p:cTn id="22" dur="750" fill="hold"/>
                                        <p:tgtEl>
                                          <p:spTgt spid="7"/>
                                        </p:tgtEl>
                                        <p:attrNameLst>
                                          <p:attrName>ppt_h</p:attrName>
                                        </p:attrNameLst>
                                      </p:cBhvr>
                                      <p:tavLst>
                                        <p:tav tm="0">
                                          <p:val>
                                            <p:fltVal val="0"/>
                                          </p:val>
                                        </p:tav>
                                        <p:tav tm="100000">
                                          <p:val>
                                            <p:strVal val="#ppt_h"/>
                                          </p:val>
                                        </p:tav>
                                      </p:tavLst>
                                    </p:anim>
                                    <p:animEffect transition="in" filter="fade">
                                      <p:cBhvr>
                                        <p:cTn id="23" dur="750"/>
                                        <p:tgtEl>
                                          <p:spTgt spid="7"/>
                                        </p:tgtEl>
                                      </p:cBhvr>
                                    </p:animEffect>
                                  </p:childTnLst>
                                </p:cTn>
                              </p:par>
                              <p:par>
                                <p:cTn id="24" presetID="2" presetClass="entr" presetSubtype="1" decel="10000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750" fill="hold"/>
                                        <p:tgtEl>
                                          <p:spTgt spid="20"/>
                                        </p:tgtEl>
                                        <p:attrNameLst>
                                          <p:attrName>ppt_x</p:attrName>
                                        </p:attrNameLst>
                                      </p:cBhvr>
                                      <p:tavLst>
                                        <p:tav tm="0">
                                          <p:val>
                                            <p:strVal val="#ppt_x"/>
                                          </p:val>
                                        </p:tav>
                                        <p:tav tm="100000">
                                          <p:val>
                                            <p:strVal val="#ppt_x"/>
                                          </p:val>
                                        </p:tav>
                                      </p:tavLst>
                                    </p:anim>
                                    <p:anim calcmode="lin" valueType="num">
                                      <p:cBhvr additive="base">
                                        <p:cTn id="27" dur="750" fill="hold"/>
                                        <p:tgtEl>
                                          <p:spTgt spid="20"/>
                                        </p:tgtEl>
                                        <p:attrNameLst>
                                          <p:attrName>ppt_y</p:attrName>
                                        </p:attrNameLst>
                                      </p:cBhvr>
                                      <p:tavLst>
                                        <p:tav tm="0">
                                          <p:val>
                                            <p:strVal val="0-#ppt_h/2"/>
                                          </p:val>
                                        </p:tav>
                                        <p:tav tm="100000">
                                          <p:val>
                                            <p:strVal val="#ppt_y"/>
                                          </p:val>
                                        </p:tav>
                                      </p:tavLst>
                                    </p:anim>
                                  </p:childTnLst>
                                </p:cTn>
                              </p:par>
                              <p:par>
                                <p:cTn id="28" presetID="2" presetClass="entr" presetSubtype="1" decel="100000" fill="hold" grpId="0" nodeType="withEffect">
                                  <p:stCondLst>
                                    <p:cond delay="10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750" fill="hold"/>
                                        <p:tgtEl>
                                          <p:spTgt spid="24"/>
                                        </p:tgtEl>
                                        <p:attrNameLst>
                                          <p:attrName>ppt_x</p:attrName>
                                        </p:attrNameLst>
                                      </p:cBhvr>
                                      <p:tavLst>
                                        <p:tav tm="0">
                                          <p:val>
                                            <p:strVal val="#ppt_x"/>
                                          </p:val>
                                        </p:tav>
                                        <p:tav tm="100000">
                                          <p:val>
                                            <p:strVal val="#ppt_x"/>
                                          </p:val>
                                        </p:tav>
                                      </p:tavLst>
                                    </p:anim>
                                    <p:anim calcmode="lin" valueType="num">
                                      <p:cBhvr additive="base">
                                        <p:cTn id="31" dur="750" fill="hold"/>
                                        <p:tgtEl>
                                          <p:spTgt spid="24"/>
                                        </p:tgtEl>
                                        <p:attrNameLst>
                                          <p:attrName>ppt_y</p:attrName>
                                        </p:attrNameLst>
                                      </p:cBhvr>
                                      <p:tavLst>
                                        <p:tav tm="0">
                                          <p:val>
                                            <p:strVal val="0-#ppt_h/2"/>
                                          </p:val>
                                        </p:tav>
                                        <p:tav tm="100000">
                                          <p:val>
                                            <p:strVal val="#ppt_y"/>
                                          </p:val>
                                        </p:tav>
                                      </p:tavLst>
                                    </p:anim>
                                  </p:childTnLst>
                                </p:cTn>
                              </p:par>
                              <p:par>
                                <p:cTn id="32" presetID="2" presetClass="entr" presetSubtype="1" decel="100000" fill="hold" grpId="0" nodeType="withEffect">
                                  <p:stCondLst>
                                    <p:cond delay="2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750" fill="hold"/>
                                        <p:tgtEl>
                                          <p:spTgt spid="23"/>
                                        </p:tgtEl>
                                        <p:attrNameLst>
                                          <p:attrName>ppt_x</p:attrName>
                                        </p:attrNameLst>
                                      </p:cBhvr>
                                      <p:tavLst>
                                        <p:tav tm="0">
                                          <p:val>
                                            <p:strVal val="#ppt_x"/>
                                          </p:val>
                                        </p:tav>
                                        <p:tav tm="100000">
                                          <p:val>
                                            <p:strVal val="#ppt_x"/>
                                          </p:val>
                                        </p:tav>
                                      </p:tavLst>
                                    </p:anim>
                                    <p:anim calcmode="lin" valueType="num">
                                      <p:cBhvr additive="base">
                                        <p:cTn id="35" dur="750" fill="hold"/>
                                        <p:tgtEl>
                                          <p:spTgt spid="23"/>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3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750" fill="hold"/>
                                        <p:tgtEl>
                                          <p:spTgt spid="22"/>
                                        </p:tgtEl>
                                        <p:attrNameLst>
                                          <p:attrName>ppt_x</p:attrName>
                                        </p:attrNameLst>
                                      </p:cBhvr>
                                      <p:tavLst>
                                        <p:tav tm="0">
                                          <p:val>
                                            <p:strVal val="#ppt_x"/>
                                          </p:val>
                                        </p:tav>
                                        <p:tav tm="100000">
                                          <p:val>
                                            <p:strVal val="#ppt_x"/>
                                          </p:val>
                                        </p:tav>
                                      </p:tavLst>
                                    </p:anim>
                                    <p:anim calcmode="lin" valueType="num">
                                      <p:cBhvr additive="base">
                                        <p:cTn id="39" dur="750" fill="hold"/>
                                        <p:tgtEl>
                                          <p:spTgt spid="22"/>
                                        </p:tgtEl>
                                        <p:attrNameLst>
                                          <p:attrName>ppt_y</p:attrName>
                                        </p:attrNameLst>
                                      </p:cBhvr>
                                      <p:tavLst>
                                        <p:tav tm="0">
                                          <p:val>
                                            <p:strVal val="0-#ppt_h/2"/>
                                          </p:val>
                                        </p:tav>
                                        <p:tav tm="100000">
                                          <p:val>
                                            <p:strVal val="#ppt_y"/>
                                          </p:val>
                                        </p:tav>
                                      </p:tavLst>
                                    </p:anim>
                                  </p:childTnLst>
                                </p:cTn>
                              </p:par>
                              <p:par>
                                <p:cTn id="40" presetID="2" presetClass="entr" presetSubtype="1" decel="10000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750" fill="hold"/>
                                        <p:tgtEl>
                                          <p:spTgt spid="21"/>
                                        </p:tgtEl>
                                        <p:attrNameLst>
                                          <p:attrName>ppt_x</p:attrName>
                                        </p:attrNameLst>
                                      </p:cBhvr>
                                      <p:tavLst>
                                        <p:tav tm="0">
                                          <p:val>
                                            <p:strVal val="#ppt_x"/>
                                          </p:val>
                                        </p:tav>
                                        <p:tav tm="100000">
                                          <p:val>
                                            <p:strVal val="#ppt_x"/>
                                          </p:val>
                                        </p:tav>
                                      </p:tavLst>
                                    </p:anim>
                                    <p:anim calcmode="lin" valueType="num">
                                      <p:cBhvr additive="base">
                                        <p:cTn id="43" dur="75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animBg="1"/>
      <p:bldP spid="23"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03</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sp>
        <p:nvSpPr>
          <p:cNvPr id="62" name="Pie 45"/>
          <p:cNvSpPr/>
          <p:nvPr/>
        </p:nvSpPr>
        <p:spPr>
          <a:xfrm>
            <a:off x="4490713" y="2447376"/>
            <a:ext cx="1571126" cy="1571534"/>
          </a:xfrm>
          <a:prstGeom prst="pieWedge">
            <a:avLst/>
          </a:prstGeom>
          <a:solidFill>
            <a:srgbClr val="207B72"/>
          </a:solidFill>
          <a:ln w="25400">
            <a:noFill/>
            <a:miter lim="800000"/>
            <a:headEnd/>
            <a:tailEnd/>
          </a:ln>
          <a:effectLst>
            <a:outerShdw blurRad="63500" algn="ctr" rotWithShape="0">
              <a:prstClr val="black">
                <a:alpha val="4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63" name="Pie 48"/>
          <p:cNvSpPr/>
          <p:nvPr/>
        </p:nvSpPr>
        <p:spPr>
          <a:xfrm rot="5400000">
            <a:off x="6129956" y="2437327"/>
            <a:ext cx="1571534" cy="1571126"/>
          </a:xfrm>
          <a:prstGeom prst="pieWedge">
            <a:avLst/>
          </a:prstGeom>
          <a:solidFill>
            <a:srgbClr val="207B72"/>
          </a:solidFill>
          <a:ln w="25400">
            <a:noFill/>
            <a:miter lim="800000"/>
            <a:headEnd/>
            <a:tailEnd/>
          </a:ln>
          <a:effectLst>
            <a:outerShdw blurRad="63500" algn="ctr" rotWithShape="0">
              <a:prstClr val="black">
                <a:alpha val="4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sp>
      <p:sp>
        <p:nvSpPr>
          <p:cNvPr id="64" name="Pie 51"/>
          <p:cNvSpPr/>
          <p:nvPr/>
        </p:nvSpPr>
        <p:spPr>
          <a:xfrm rot="16200000">
            <a:off x="4490509" y="4077249"/>
            <a:ext cx="1571534" cy="1571126"/>
          </a:xfrm>
          <a:prstGeom prst="pieWedge">
            <a:avLst/>
          </a:prstGeom>
          <a:solidFill>
            <a:srgbClr val="207B72"/>
          </a:solidFill>
          <a:ln w="25400">
            <a:noFill/>
            <a:miter lim="800000"/>
            <a:headEnd/>
            <a:tailEnd/>
          </a:ln>
          <a:effectLst>
            <a:outerShdw blurRad="63500" algn="ctr" rotWithShape="0">
              <a:prstClr val="black">
                <a:alpha val="40000"/>
              </a:prstClr>
            </a:outerShdw>
          </a:effectLst>
        </p:spPr>
        <p:style>
          <a:lnRef idx="2">
            <a:scrgbClr r="0" g="0" b="0"/>
          </a:lnRef>
          <a:fillRef idx="1">
            <a:scrgbClr r="0" g="0" b="0"/>
          </a:fillRef>
          <a:effectRef idx="0">
            <a:schemeClr val="accent5">
              <a:hueOff val="0"/>
              <a:satOff val="0"/>
              <a:lumOff val="0"/>
              <a:alphaOff val="0"/>
            </a:schemeClr>
          </a:effectRef>
          <a:fontRef idx="minor">
            <a:schemeClr val="lt1"/>
          </a:fontRef>
        </p:style>
      </p:sp>
      <p:sp>
        <p:nvSpPr>
          <p:cNvPr id="65" name="Pie 54"/>
          <p:cNvSpPr/>
          <p:nvPr/>
        </p:nvSpPr>
        <p:spPr>
          <a:xfrm rot="10800000">
            <a:off x="6130161" y="4077044"/>
            <a:ext cx="1571126" cy="1571534"/>
          </a:xfrm>
          <a:prstGeom prst="pieWedge">
            <a:avLst/>
          </a:prstGeom>
          <a:solidFill>
            <a:srgbClr val="207B72"/>
          </a:solidFill>
          <a:ln w="25400">
            <a:noFill/>
            <a:miter lim="800000"/>
            <a:headEnd/>
            <a:tailEnd/>
          </a:ln>
          <a:effectLst>
            <a:outerShdw blurRad="63500" algn="ctr" rotWithShape="0">
              <a:prstClr val="black">
                <a:alpha val="40000"/>
              </a:prstClr>
            </a:outerShdw>
          </a:effectLst>
        </p:spPr>
        <p:style>
          <a:lnRef idx="2">
            <a:scrgbClr r="0" g="0" b="0"/>
          </a:lnRef>
          <a:fillRef idx="1">
            <a:scrgbClr r="0" g="0" b="0"/>
          </a:fillRef>
          <a:effectRef idx="0">
            <a:schemeClr val="accent4">
              <a:hueOff val="0"/>
              <a:satOff val="0"/>
              <a:lumOff val="0"/>
              <a:alphaOff val="0"/>
            </a:schemeClr>
          </a:effectRef>
          <a:fontRef idx="minor">
            <a:schemeClr val="lt1"/>
          </a:fontRef>
        </p:style>
      </p:sp>
      <p:cxnSp>
        <p:nvCxnSpPr>
          <p:cNvPr id="66" name="Straight Arrow Connector 98"/>
          <p:cNvCxnSpPr/>
          <p:nvPr/>
        </p:nvCxnSpPr>
        <p:spPr>
          <a:xfrm>
            <a:off x="1670480" y="2780637"/>
            <a:ext cx="2787653" cy="0"/>
          </a:xfrm>
          <a:prstGeom prst="straightConnector1">
            <a:avLst/>
          </a:prstGeom>
          <a:ln w="12700">
            <a:solidFill>
              <a:schemeClr val="bg1">
                <a:lumMod val="6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1546910" y="2849905"/>
            <a:ext cx="2840754" cy="954107"/>
          </a:xfrm>
          <a:prstGeom prst="rect">
            <a:avLst/>
          </a:prstGeom>
          <a:noFill/>
        </p:spPr>
        <p:txBody>
          <a:bodyPr wrap="square" rtlCol="0">
            <a:spAutoFit/>
          </a:bodyPr>
          <a:lstStyle/>
          <a:p>
            <a:r>
              <a:rPr lang="zh-CN" altLang="en-US" sz="1400" dirty="0">
                <a:latin typeface="微软雅黑 Light" panose="020B0502040204020203" pitchFamily="34" charset="-122"/>
                <a:ea typeface="微软雅黑 Light" panose="020B0502040204020203" pitchFamily="34" charset="-122"/>
              </a:rPr>
              <a:t>在这里输入您的文字内容，或者将您的文字内容复制在这里，在这里输入您的文字内容，或者将您的文字内容复制在这里</a:t>
            </a:r>
          </a:p>
        </p:txBody>
      </p:sp>
      <p:sp>
        <p:nvSpPr>
          <p:cNvPr id="68" name="文本框 67"/>
          <p:cNvSpPr txBox="1"/>
          <p:nvPr/>
        </p:nvSpPr>
        <p:spPr>
          <a:xfrm>
            <a:off x="1546910" y="2310568"/>
            <a:ext cx="1980000" cy="400110"/>
          </a:xfrm>
          <a:prstGeom prst="rect">
            <a:avLst/>
          </a:prstGeom>
          <a:noFill/>
        </p:spPr>
        <p:txBody>
          <a:bodyPr wrap="square" rtlCol="0">
            <a:spAutoFit/>
          </a:bodyPr>
          <a:lstStyle/>
          <a:p>
            <a:r>
              <a:rPr lang="zh-CN" altLang="en-US" sz="2000" dirty="0">
                <a:solidFill>
                  <a:srgbClr val="207B72"/>
                </a:solidFill>
                <a:latin typeface="方正粗谭黑简体" panose="02000000000000000000" pitchFamily="2" charset="-122"/>
                <a:ea typeface="方正粗谭黑简体" panose="02000000000000000000" pitchFamily="2" charset="-122"/>
                <a:cs typeface="Aharoni" panose="02010803020104030203" pitchFamily="2" charset="-79"/>
              </a:rPr>
              <a:t>添加您的标题</a:t>
            </a:r>
          </a:p>
        </p:txBody>
      </p:sp>
      <p:cxnSp>
        <p:nvCxnSpPr>
          <p:cNvPr id="69" name="Straight Arrow Connector 98"/>
          <p:cNvCxnSpPr/>
          <p:nvPr/>
        </p:nvCxnSpPr>
        <p:spPr>
          <a:xfrm>
            <a:off x="1670480" y="4884839"/>
            <a:ext cx="2787653" cy="0"/>
          </a:xfrm>
          <a:prstGeom prst="straightConnector1">
            <a:avLst/>
          </a:prstGeom>
          <a:ln w="12700">
            <a:solidFill>
              <a:schemeClr val="bg1">
                <a:lumMod val="6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a:xfrm>
            <a:off x="1546910" y="4954107"/>
            <a:ext cx="2840754" cy="954107"/>
          </a:xfrm>
          <a:prstGeom prst="rect">
            <a:avLst/>
          </a:prstGeom>
          <a:noFill/>
        </p:spPr>
        <p:txBody>
          <a:bodyPr wrap="square" rtlCol="0">
            <a:spAutoFit/>
          </a:bodyPr>
          <a:lstStyle/>
          <a:p>
            <a:r>
              <a:rPr lang="zh-CN" altLang="en-US" sz="1400" dirty="0">
                <a:latin typeface="微软雅黑 Light" panose="020B0502040204020203" pitchFamily="34" charset="-122"/>
                <a:ea typeface="微软雅黑 Light" panose="020B0502040204020203" pitchFamily="34" charset="-122"/>
              </a:rPr>
              <a:t>在这里输入您的文字内容，或者将您的文字内容复制在这里，在这里输入您的文字内容，或者将您的文字内容复制在这里</a:t>
            </a:r>
          </a:p>
        </p:txBody>
      </p:sp>
      <p:sp>
        <p:nvSpPr>
          <p:cNvPr id="71" name="文本框 70"/>
          <p:cNvSpPr txBox="1"/>
          <p:nvPr/>
        </p:nvSpPr>
        <p:spPr>
          <a:xfrm>
            <a:off x="1546910" y="4414770"/>
            <a:ext cx="1980000" cy="400110"/>
          </a:xfrm>
          <a:prstGeom prst="rect">
            <a:avLst/>
          </a:prstGeom>
          <a:noFill/>
        </p:spPr>
        <p:txBody>
          <a:bodyPr wrap="square" rtlCol="0">
            <a:spAutoFit/>
          </a:bodyPr>
          <a:lstStyle/>
          <a:p>
            <a:r>
              <a:rPr lang="zh-CN" altLang="en-US" sz="2000" dirty="0">
                <a:solidFill>
                  <a:srgbClr val="207B72"/>
                </a:solidFill>
                <a:latin typeface="方正粗谭黑简体" panose="02000000000000000000" pitchFamily="2" charset="-122"/>
                <a:ea typeface="方正粗谭黑简体" panose="02000000000000000000" pitchFamily="2" charset="-122"/>
                <a:cs typeface="Aharoni" panose="02010803020104030203" pitchFamily="2" charset="-79"/>
              </a:rPr>
              <a:t>添加您的标题</a:t>
            </a:r>
          </a:p>
        </p:txBody>
      </p:sp>
      <p:cxnSp>
        <p:nvCxnSpPr>
          <p:cNvPr id="72" name="Straight Arrow Connector 98"/>
          <p:cNvCxnSpPr/>
          <p:nvPr/>
        </p:nvCxnSpPr>
        <p:spPr>
          <a:xfrm flipH="1">
            <a:off x="7734456" y="2780637"/>
            <a:ext cx="2787653" cy="0"/>
          </a:xfrm>
          <a:prstGeom prst="straightConnector1">
            <a:avLst/>
          </a:prstGeom>
          <a:ln w="12700">
            <a:solidFill>
              <a:schemeClr val="bg1">
                <a:lumMod val="6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a:xfrm flipH="1">
            <a:off x="7804925" y="2849905"/>
            <a:ext cx="2840754" cy="954107"/>
          </a:xfrm>
          <a:prstGeom prst="rect">
            <a:avLst/>
          </a:prstGeom>
          <a:noFill/>
        </p:spPr>
        <p:txBody>
          <a:bodyPr wrap="square" rtlCol="0">
            <a:spAutoFit/>
          </a:bodyPr>
          <a:lstStyle/>
          <a:p>
            <a:pPr algn="r"/>
            <a:r>
              <a:rPr lang="zh-CN" altLang="en-US" sz="1400" dirty="0">
                <a:latin typeface="微软雅黑 Light" panose="020B0502040204020203" pitchFamily="34" charset="-122"/>
                <a:ea typeface="微软雅黑 Light" panose="020B0502040204020203" pitchFamily="34" charset="-122"/>
              </a:rPr>
              <a:t>在这里输入您的文字内容，或者将您的文字内容复制在这里，在这里输入您的文字内容，或者将您的文字内容复制在这里</a:t>
            </a:r>
          </a:p>
        </p:txBody>
      </p:sp>
      <p:sp>
        <p:nvSpPr>
          <p:cNvPr id="74" name="文本框 73"/>
          <p:cNvSpPr txBox="1"/>
          <p:nvPr/>
        </p:nvSpPr>
        <p:spPr>
          <a:xfrm flipH="1">
            <a:off x="8665679" y="2310568"/>
            <a:ext cx="1980000" cy="400110"/>
          </a:xfrm>
          <a:prstGeom prst="rect">
            <a:avLst/>
          </a:prstGeom>
          <a:noFill/>
        </p:spPr>
        <p:txBody>
          <a:bodyPr wrap="square" rtlCol="0">
            <a:spAutoFit/>
          </a:bodyPr>
          <a:lstStyle/>
          <a:p>
            <a:pPr algn="r"/>
            <a:r>
              <a:rPr lang="zh-CN" altLang="en-US" sz="2000" dirty="0">
                <a:solidFill>
                  <a:srgbClr val="207B72"/>
                </a:solidFill>
                <a:latin typeface="方正粗谭黑简体" panose="02000000000000000000" pitchFamily="2" charset="-122"/>
                <a:ea typeface="方正粗谭黑简体" panose="02000000000000000000" pitchFamily="2" charset="-122"/>
                <a:cs typeface="Aharoni" panose="02010803020104030203" pitchFamily="2" charset="-79"/>
              </a:rPr>
              <a:t>添加您的标题</a:t>
            </a:r>
          </a:p>
        </p:txBody>
      </p:sp>
      <p:cxnSp>
        <p:nvCxnSpPr>
          <p:cNvPr id="75" name="Straight Arrow Connector 98"/>
          <p:cNvCxnSpPr/>
          <p:nvPr/>
        </p:nvCxnSpPr>
        <p:spPr>
          <a:xfrm flipH="1">
            <a:off x="7734456" y="4884839"/>
            <a:ext cx="2787653" cy="0"/>
          </a:xfrm>
          <a:prstGeom prst="straightConnector1">
            <a:avLst/>
          </a:prstGeom>
          <a:ln w="12700">
            <a:solidFill>
              <a:schemeClr val="bg1">
                <a:lumMod val="6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a:xfrm flipH="1">
            <a:off x="7804925" y="4954107"/>
            <a:ext cx="2840754" cy="954107"/>
          </a:xfrm>
          <a:prstGeom prst="rect">
            <a:avLst/>
          </a:prstGeom>
          <a:noFill/>
        </p:spPr>
        <p:txBody>
          <a:bodyPr wrap="square" rtlCol="0">
            <a:spAutoFit/>
          </a:bodyPr>
          <a:lstStyle/>
          <a:p>
            <a:pPr algn="r"/>
            <a:r>
              <a:rPr lang="zh-CN" altLang="en-US" sz="1400" dirty="0">
                <a:latin typeface="微软雅黑 Light" panose="020B0502040204020203" pitchFamily="34" charset="-122"/>
                <a:ea typeface="微软雅黑 Light" panose="020B0502040204020203" pitchFamily="34" charset="-122"/>
              </a:rPr>
              <a:t>在这里输入您的文字内容，或者将您的文字内容复制在这里，在这里输入您的文字内容，或者将您的文字内容复制在这里</a:t>
            </a:r>
          </a:p>
        </p:txBody>
      </p:sp>
      <p:sp>
        <p:nvSpPr>
          <p:cNvPr id="77" name="文本框 76"/>
          <p:cNvSpPr txBox="1"/>
          <p:nvPr/>
        </p:nvSpPr>
        <p:spPr>
          <a:xfrm flipH="1">
            <a:off x="8665679" y="4414770"/>
            <a:ext cx="1980000" cy="400110"/>
          </a:xfrm>
          <a:prstGeom prst="rect">
            <a:avLst/>
          </a:prstGeom>
          <a:noFill/>
        </p:spPr>
        <p:txBody>
          <a:bodyPr wrap="square" rtlCol="0">
            <a:spAutoFit/>
          </a:bodyPr>
          <a:lstStyle/>
          <a:p>
            <a:pPr algn="r"/>
            <a:r>
              <a:rPr lang="zh-CN" altLang="en-US" sz="2000" dirty="0">
                <a:solidFill>
                  <a:srgbClr val="207B72"/>
                </a:solidFill>
                <a:latin typeface="方正粗谭黑简体" panose="02000000000000000000" pitchFamily="2" charset="-122"/>
                <a:ea typeface="方正粗谭黑简体" panose="02000000000000000000" pitchFamily="2" charset="-122"/>
                <a:cs typeface="Aharoni" panose="02010803020104030203" pitchFamily="2" charset="-79"/>
              </a:rPr>
              <a:t>添加您的标题</a:t>
            </a:r>
          </a:p>
        </p:txBody>
      </p:sp>
      <p:grpSp>
        <p:nvGrpSpPr>
          <p:cNvPr id="78" name="组合 77"/>
          <p:cNvGrpSpPr/>
          <p:nvPr/>
        </p:nvGrpSpPr>
        <p:grpSpPr>
          <a:xfrm>
            <a:off x="769746" y="4672329"/>
            <a:ext cx="764860" cy="765060"/>
            <a:chOff x="769746" y="4058478"/>
            <a:chExt cx="764860" cy="765060"/>
          </a:xfrm>
        </p:grpSpPr>
        <p:sp>
          <p:nvSpPr>
            <p:cNvPr id="79" name="Oval 76"/>
            <p:cNvSpPr/>
            <p:nvPr/>
          </p:nvSpPr>
          <p:spPr bwMode="auto">
            <a:xfrm>
              <a:off x="769746" y="4058478"/>
              <a:ext cx="764860" cy="765060"/>
            </a:xfrm>
            <a:prstGeom prst="ellipse">
              <a:avLst/>
            </a:prstGeom>
            <a:solidFill>
              <a:srgbClr val="207B72"/>
            </a:solidFill>
            <a:ln w="25400">
              <a:noFill/>
              <a:miter lim="800000"/>
              <a:headEnd/>
              <a:tailEnd/>
            </a:ln>
            <a:effectLst>
              <a:outerShdw blurRad="63500" algn="ctr" rotWithShape="0">
                <a:prstClr val="black">
                  <a:alpha val="40000"/>
                </a:prstClr>
              </a:outerShdw>
            </a:effectLst>
          </p:spPr>
          <p:style>
            <a:lnRef idx="2">
              <a:scrgbClr r="0" g="0" b="0"/>
            </a:lnRef>
            <a:fillRef idx="1">
              <a:scrgbClr r="0" g="0" b="0"/>
            </a:fillRef>
            <a:effectRef idx="0">
              <a:schemeClr val="accent5">
                <a:hueOff val="0"/>
                <a:satOff val="0"/>
                <a:lumOff val="0"/>
                <a:alphaOff val="0"/>
              </a:schemeClr>
            </a:effectRef>
            <a:fontRef idx="minor">
              <a:schemeClr val="lt1"/>
            </a:fontRef>
          </p:style>
          <p:txBody>
            <a:bodyPr anchor="ctr"/>
            <a:lstStyle/>
            <a:p>
              <a:pPr algn="ctr" defTabSz="609492">
                <a:defRPr/>
              </a:pPr>
              <a:endParaRPr lang="en-US" sz="900" dirty="0">
                <a:latin typeface="微软雅黑" panose="020B0503020204020204" pitchFamily="34" charset="-122"/>
              </a:endParaRPr>
            </a:p>
          </p:txBody>
        </p:sp>
        <p:sp>
          <p:nvSpPr>
            <p:cNvPr id="80" name="Freeform 184"/>
            <p:cNvSpPr>
              <a:spLocks noChangeAspect="1"/>
            </p:cNvSpPr>
            <p:nvPr/>
          </p:nvSpPr>
          <p:spPr bwMode="auto">
            <a:xfrm>
              <a:off x="936176" y="4254342"/>
              <a:ext cx="432000" cy="373333"/>
            </a:xfrm>
            <a:custGeom>
              <a:avLst/>
              <a:gdLst>
                <a:gd name="T0" fmla="*/ 368 w 1590"/>
                <a:gd name="T1" fmla="*/ 1376 h 1376"/>
                <a:gd name="T2" fmla="*/ 43 w 1590"/>
                <a:gd name="T3" fmla="*/ 843 h 1376"/>
                <a:gd name="T4" fmla="*/ 206 w 1590"/>
                <a:gd name="T5" fmla="*/ 401 h 1376"/>
                <a:gd name="T6" fmla="*/ 262 w 1590"/>
                <a:gd name="T7" fmla="*/ 630 h 1376"/>
                <a:gd name="T8" fmla="*/ 523 w 1590"/>
                <a:gd name="T9" fmla="*/ 0 h 1376"/>
                <a:gd name="T10" fmla="*/ 908 w 1590"/>
                <a:gd name="T11" fmla="*/ 592 h 1376"/>
                <a:gd name="T12" fmla="*/ 951 w 1590"/>
                <a:gd name="T13" fmla="*/ 214 h 1376"/>
                <a:gd name="T14" fmla="*/ 847 w 1590"/>
                <a:gd name="T15" fmla="*/ 1376 h 1376"/>
                <a:gd name="T16" fmla="*/ 641 w 1590"/>
                <a:gd name="T17" fmla="*/ 568 h 1376"/>
                <a:gd name="T18" fmla="*/ 530 w 1590"/>
                <a:gd name="T19" fmla="*/ 951 h 1376"/>
                <a:gd name="T20" fmla="*/ 493 w 1590"/>
                <a:gd name="T21" fmla="*/ 705 h 1376"/>
                <a:gd name="T22" fmla="*/ 396 w 1590"/>
                <a:gd name="T23" fmla="*/ 973 h 1376"/>
                <a:gd name="T24" fmla="*/ 368 w 1590"/>
                <a:gd name="T25" fmla="*/ 1376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0" h="1376">
                  <a:moveTo>
                    <a:pt x="368" y="1376"/>
                  </a:moveTo>
                  <a:cubicBezTo>
                    <a:pt x="76" y="1212"/>
                    <a:pt x="0" y="1056"/>
                    <a:pt x="43" y="843"/>
                  </a:cubicBezTo>
                  <a:cubicBezTo>
                    <a:pt x="76" y="686"/>
                    <a:pt x="196" y="558"/>
                    <a:pt x="206" y="401"/>
                  </a:cubicBezTo>
                  <a:cubicBezTo>
                    <a:pt x="251" y="484"/>
                    <a:pt x="257" y="544"/>
                    <a:pt x="262" y="630"/>
                  </a:cubicBezTo>
                  <a:cubicBezTo>
                    <a:pt x="406" y="453"/>
                    <a:pt x="556" y="216"/>
                    <a:pt x="523" y="0"/>
                  </a:cubicBezTo>
                  <a:cubicBezTo>
                    <a:pt x="523" y="0"/>
                    <a:pt x="883" y="258"/>
                    <a:pt x="908" y="592"/>
                  </a:cubicBezTo>
                  <a:cubicBezTo>
                    <a:pt x="940" y="523"/>
                    <a:pt x="983" y="285"/>
                    <a:pt x="951" y="214"/>
                  </a:cubicBezTo>
                  <a:cubicBezTo>
                    <a:pt x="1048" y="285"/>
                    <a:pt x="1590" y="956"/>
                    <a:pt x="847" y="1376"/>
                  </a:cubicBezTo>
                  <a:cubicBezTo>
                    <a:pt x="987" y="1104"/>
                    <a:pt x="883" y="738"/>
                    <a:pt x="641" y="568"/>
                  </a:cubicBezTo>
                  <a:cubicBezTo>
                    <a:pt x="657" y="641"/>
                    <a:pt x="637" y="831"/>
                    <a:pt x="530" y="951"/>
                  </a:cubicBezTo>
                  <a:cubicBezTo>
                    <a:pt x="554" y="827"/>
                    <a:pt x="493" y="705"/>
                    <a:pt x="493" y="705"/>
                  </a:cubicBezTo>
                  <a:cubicBezTo>
                    <a:pt x="493" y="705"/>
                    <a:pt x="473" y="860"/>
                    <a:pt x="396" y="973"/>
                  </a:cubicBezTo>
                  <a:cubicBezTo>
                    <a:pt x="326" y="1076"/>
                    <a:pt x="277" y="1185"/>
                    <a:pt x="368" y="13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1" name="组合 80"/>
          <p:cNvGrpSpPr/>
          <p:nvPr/>
        </p:nvGrpSpPr>
        <p:grpSpPr>
          <a:xfrm>
            <a:off x="10657983" y="4672329"/>
            <a:ext cx="764860" cy="765060"/>
            <a:chOff x="10657983" y="4058478"/>
            <a:chExt cx="764860" cy="765060"/>
          </a:xfrm>
        </p:grpSpPr>
        <p:sp>
          <p:nvSpPr>
            <p:cNvPr id="82" name="Oval 76"/>
            <p:cNvSpPr/>
            <p:nvPr/>
          </p:nvSpPr>
          <p:spPr bwMode="auto">
            <a:xfrm flipH="1">
              <a:off x="10657983" y="4058478"/>
              <a:ext cx="764860" cy="765060"/>
            </a:xfrm>
            <a:prstGeom prst="ellipse">
              <a:avLst/>
            </a:prstGeom>
            <a:solidFill>
              <a:srgbClr val="207B72"/>
            </a:solidFill>
            <a:ln w="25400">
              <a:noFill/>
              <a:miter lim="800000"/>
              <a:headEnd/>
              <a:tailEnd/>
            </a:ln>
            <a:effectLst>
              <a:outerShdw blurRad="63500" algn="ctr" rotWithShape="0">
                <a:prstClr val="black">
                  <a:alpha val="40000"/>
                </a:prstClr>
              </a:outerShdw>
            </a:effectLst>
          </p:spPr>
          <p:style>
            <a:lnRef idx="2">
              <a:scrgbClr r="0" g="0" b="0"/>
            </a:lnRef>
            <a:fillRef idx="1">
              <a:scrgbClr r="0" g="0" b="0"/>
            </a:fillRef>
            <a:effectRef idx="0">
              <a:schemeClr val="accent4">
                <a:hueOff val="0"/>
                <a:satOff val="0"/>
                <a:lumOff val="0"/>
                <a:alphaOff val="0"/>
              </a:schemeClr>
            </a:effectRef>
            <a:fontRef idx="minor">
              <a:schemeClr val="lt1"/>
            </a:fontRef>
          </p:style>
          <p:txBody>
            <a:bodyPr anchor="ctr"/>
            <a:lstStyle/>
            <a:p>
              <a:pPr algn="ctr" defTabSz="609492">
                <a:defRPr/>
              </a:pPr>
              <a:endParaRPr lang="en-US" sz="900" dirty="0">
                <a:latin typeface="微软雅黑" panose="020B0503020204020204" pitchFamily="34" charset="-122"/>
              </a:endParaRPr>
            </a:p>
          </p:txBody>
        </p:sp>
        <p:sp>
          <p:nvSpPr>
            <p:cNvPr id="83" name="Freeform 185"/>
            <p:cNvSpPr>
              <a:spLocks noChangeAspect="1" noEditPoints="1"/>
            </p:cNvSpPr>
            <p:nvPr/>
          </p:nvSpPr>
          <p:spPr bwMode="auto">
            <a:xfrm>
              <a:off x="10879484" y="4244618"/>
              <a:ext cx="396000" cy="392780"/>
            </a:xfrm>
            <a:custGeom>
              <a:avLst/>
              <a:gdLst>
                <a:gd name="T0" fmla="*/ 0 w 1200"/>
                <a:gd name="T1" fmla="*/ 0 h 1200"/>
                <a:gd name="T2" fmla="*/ 150 w 1200"/>
                <a:gd name="T3" fmla="*/ 0 h 1200"/>
                <a:gd name="T4" fmla="*/ 150 w 1200"/>
                <a:gd name="T5" fmla="*/ 1200 h 1200"/>
                <a:gd name="T6" fmla="*/ 0 w 1200"/>
                <a:gd name="T7" fmla="*/ 1200 h 1200"/>
                <a:gd name="T8" fmla="*/ 0 w 1200"/>
                <a:gd name="T9" fmla="*/ 0 h 1200"/>
                <a:gd name="T10" fmla="*/ 596 w 1200"/>
                <a:gd name="T11" fmla="*/ 143 h 1200"/>
                <a:gd name="T12" fmla="*/ 225 w 1200"/>
                <a:gd name="T13" fmla="*/ 0 h 1200"/>
                <a:gd name="T14" fmla="*/ 225 w 1200"/>
                <a:gd name="T15" fmla="*/ 600 h 1200"/>
                <a:gd name="T16" fmla="*/ 749 w 1200"/>
                <a:gd name="T17" fmla="*/ 602 h 1200"/>
                <a:gd name="T18" fmla="*/ 1200 w 1200"/>
                <a:gd name="T19" fmla="*/ 300 h 1200"/>
                <a:gd name="T20" fmla="*/ 596 w 1200"/>
                <a:gd name="T21" fmla="*/ 143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0" h="1200">
                  <a:moveTo>
                    <a:pt x="0" y="0"/>
                  </a:moveTo>
                  <a:lnTo>
                    <a:pt x="150" y="0"/>
                  </a:lnTo>
                  <a:lnTo>
                    <a:pt x="150" y="1200"/>
                  </a:lnTo>
                  <a:lnTo>
                    <a:pt x="0" y="1200"/>
                  </a:lnTo>
                  <a:lnTo>
                    <a:pt x="0" y="0"/>
                  </a:lnTo>
                  <a:close/>
                  <a:moveTo>
                    <a:pt x="596" y="143"/>
                  </a:moveTo>
                  <a:cubicBezTo>
                    <a:pt x="483" y="9"/>
                    <a:pt x="397" y="0"/>
                    <a:pt x="225" y="0"/>
                  </a:cubicBezTo>
                  <a:lnTo>
                    <a:pt x="225" y="600"/>
                  </a:lnTo>
                  <a:cubicBezTo>
                    <a:pt x="526" y="450"/>
                    <a:pt x="560" y="620"/>
                    <a:pt x="749" y="602"/>
                  </a:cubicBezTo>
                  <a:cubicBezTo>
                    <a:pt x="936" y="586"/>
                    <a:pt x="1095" y="442"/>
                    <a:pt x="1200" y="300"/>
                  </a:cubicBezTo>
                  <a:cubicBezTo>
                    <a:pt x="902" y="369"/>
                    <a:pt x="752" y="328"/>
                    <a:pt x="596" y="14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4" name="组合 83"/>
          <p:cNvGrpSpPr/>
          <p:nvPr/>
        </p:nvGrpSpPr>
        <p:grpSpPr>
          <a:xfrm>
            <a:off x="10657983" y="2568127"/>
            <a:ext cx="764860" cy="765060"/>
            <a:chOff x="10657983" y="1954276"/>
            <a:chExt cx="764860" cy="765060"/>
          </a:xfrm>
        </p:grpSpPr>
        <p:sp>
          <p:nvSpPr>
            <p:cNvPr id="85" name="Oval 76"/>
            <p:cNvSpPr/>
            <p:nvPr/>
          </p:nvSpPr>
          <p:spPr bwMode="auto">
            <a:xfrm flipH="1">
              <a:off x="10657983" y="1954276"/>
              <a:ext cx="764860" cy="765060"/>
            </a:xfrm>
            <a:prstGeom prst="ellipse">
              <a:avLst/>
            </a:prstGeom>
            <a:solidFill>
              <a:srgbClr val="207B72"/>
            </a:solidFill>
            <a:ln w="25400">
              <a:noFill/>
              <a:miter lim="800000"/>
              <a:headEnd/>
              <a:tailEnd/>
            </a:ln>
            <a:effectLst>
              <a:outerShdw blurRad="63500" algn="ctr" rotWithShape="0">
                <a:prstClr val="black">
                  <a:alpha val="4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anchor="ctr"/>
            <a:lstStyle/>
            <a:p>
              <a:pPr algn="ctr" defTabSz="609492">
                <a:defRPr/>
              </a:pPr>
              <a:endParaRPr lang="en-US" sz="900" dirty="0">
                <a:latin typeface="微软雅黑" panose="020B0503020204020204" pitchFamily="34" charset="-122"/>
              </a:endParaRPr>
            </a:p>
          </p:txBody>
        </p:sp>
        <p:sp>
          <p:nvSpPr>
            <p:cNvPr id="86" name="Freeform 36"/>
            <p:cNvSpPr>
              <a:spLocks noChangeAspect="1" noEditPoints="1"/>
            </p:cNvSpPr>
            <p:nvPr/>
          </p:nvSpPr>
          <p:spPr bwMode="auto">
            <a:xfrm>
              <a:off x="10842413" y="2141893"/>
              <a:ext cx="396000" cy="389827"/>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p:spPr>
          <p:txBody>
            <a:bodyPr/>
            <a:lstStyle/>
            <a:p>
              <a:endParaRPr lang="zh-CN" altLang="en-US" sz="1180">
                <a:solidFill>
                  <a:schemeClr val="accent1"/>
                </a:solidFill>
              </a:endParaRPr>
            </a:p>
          </p:txBody>
        </p:sp>
      </p:grpSp>
      <p:grpSp>
        <p:nvGrpSpPr>
          <p:cNvPr id="87" name="组合 86"/>
          <p:cNvGrpSpPr/>
          <p:nvPr/>
        </p:nvGrpSpPr>
        <p:grpSpPr>
          <a:xfrm>
            <a:off x="769746" y="2568127"/>
            <a:ext cx="764860" cy="765060"/>
            <a:chOff x="769746" y="1954276"/>
            <a:chExt cx="764860" cy="765060"/>
          </a:xfrm>
        </p:grpSpPr>
        <p:sp>
          <p:nvSpPr>
            <p:cNvPr id="88" name="Oval 76"/>
            <p:cNvSpPr/>
            <p:nvPr/>
          </p:nvSpPr>
          <p:spPr bwMode="auto">
            <a:xfrm>
              <a:off x="769746" y="1954276"/>
              <a:ext cx="764860" cy="765060"/>
            </a:xfrm>
            <a:prstGeom prst="ellipse">
              <a:avLst/>
            </a:prstGeom>
            <a:solidFill>
              <a:srgbClr val="207B72"/>
            </a:solidFill>
            <a:ln w="25400">
              <a:noFill/>
              <a:miter lim="800000"/>
              <a:headEnd/>
              <a:tailEnd/>
            </a:ln>
            <a:effectLst>
              <a:outerShdw blurRad="63500" algn="ctr" rotWithShape="0">
                <a:prstClr val="black">
                  <a:alpha val="4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anchor="ctr"/>
            <a:lstStyle/>
            <a:p>
              <a:pPr algn="ctr" defTabSz="609492">
                <a:defRPr/>
              </a:pPr>
              <a:endParaRPr lang="en-US" sz="900" dirty="0">
                <a:latin typeface="微软雅黑" panose="020B0503020204020204" pitchFamily="34" charset="-122"/>
              </a:endParaRPr>
            </a:p>
          </p:txBody>
        </p:sp>
        <p:grpSp>
          <p:nvGrpSpPr>
            <p:cNvPr id="89" name="组合 88"/>
            <p:cNvGrpSpPr>
              <a:grpSpLocks noChangeAspect="1"/>
            </p:cNvGrpSpPr>
            <p:nvPr/>
          </p:nvGrpSpPr>
          <p:grpSpPr>
            <a:xfrm>
              <a:off x="972176" y="2094174"/>
              <a:ext cx="360000" cy="485264"/>
              <a:chOff x="3722033" y="3714538"/>
              <a:chExt cx="500321" cy="674410"/>
            </a:xfrm>
            <a:solidFill>
              <a:schemeClr val="bg1"/>
            </a:solidFill>
          </p:grpSpPr>
          <p:sp>
            <p:nvSpPr>
              <p:cNvPr id="90"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sp>
            <p:nvSpPr>
              <p:cNvPr id="91"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sp>
            <p:nvSpPr>
              <p:cNvPr id="92"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grpSp>
      </p:grpSp>
      <p:sp>
        <p:nvSpPr>
          <p:cNvPr id="93" name="Freeform 184"/>
          <p:cNvSpPr>
            <a:spLocks noChangeAspect="1"/>
          </p:cNvSpPr>
          <p:nvPr/>
        </p:nvSpPr>
        <p:spPr bwMode="auto">
          <a:xfrm>
            <a:off x="5202396" y="4462385"/>
            <a:ext cx="669322" cy="578426"/>
          </a:xfrm>
          <a:custGeom>
            <a:avLst/>
            <a:gdLst>
              <a:gd name="T0" fmla="*/ 368 w 1590"/>
              <a:gd name="T1" fmla="*/ 1376 h 1376"/>
              <a:gd name="T2" fmla="*/ 43 w 1590"/>
              <a:gd name="T3" fmla="*/ 843 h 1376"/>
              <a:gd name="T4" fmla="*/ 206 w 1590"/>
              <a:gd name="T5" fmla="*/ 401 h 1376"/>
              <a:gd name="T6" fmla="*/ 262 w 1590"/>
              <a:gd name="T7" fmla="*/ 630 h 1376"/>
              <a:gd name="T8" fmla="*/ 523 w 1590"/>
              <a:gd name="T9" fmla="*/ 0 h 1376"/>
              <a:gd name="T10" fmla="*/ 908 w 1590"/>
              <a:gd name="T11" fmla="*/ 592 h 1376"/>
              <a:gd name="T12" fmla="*/ 951 w 1590"/>
              <a:gd name="T13" fmla="*/ 214 h 1376"/>
              <a:gd name="T14" fmla="*/ 847 w 1590"/>
              <a:gd name="T15" fmla="*/ 1376 h 1376"/>
              <a:gd name="T16" fmla="*/ 641 w 1590"/>
              <a:gd name="T17" fmla="*/ 568 h 1376"/>
              <a:gd name="T18" fmla="*/ 530 w 1590"/>
              <a:gd name="T19" fmla="*/ 951 h 1376"/>
              <a:gd name="T20" fmla="*/ 493 w 1590"/>
              <a:gd name="T21" fmla="*/ 705 h 1376"/>
              <a:gd name="T22" fmla="*/ 396 w 1590"/>
              <a:gd name="T23" fmla="*/ 973 h 1376"/>
              <a:gd name="T24" fmla="*/ 368 w 1590"/>
              <a:gd name="T25" fmla="*/ 1376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0" h="1376">
                <a:moveTo>
                  <a:pt x="368" y="1376"/>
                </a:moveTo>
                <a:cubicBezTo>
                  <a:pt x="76" y="1212"/>
                  <a:pt x="0" y="1056"/>
                  <a:pt x="43" y="843"/>
                </a:cubicBezTo>
                <a:cubicBezTo>
                  <a:pt x="76" y="686"/>
                  <a:pt x="196" y="558"/>
                  <a:pt x="206" y="401"/>
                </a:cubicBezTo>
                <a:cubicBezTo>
                  <a:pt x="251" y="484"/>
                  <a:pt x="257" y="544"/>
                  <a:pt x="262" y="630"/>
                </a:cubicBezTo>
                <a:cubicBezTo>
                  <a:pt x="406" y="453"/>
                  <a:pt x="556" y="216"/>
                  <a:pt x="523" y="0"/>
                </a:cubicBezTo>
                <a:cubicBezTo>
                  <a:pt x="523" y="0"/>
                  <a:pt x="883" y="258"/>
                  <a:pt x="908" y="592"/>
                </a:cubicBezTo>
                <a:cubicBezTo>
                  <a:pt x="940" y="523"/>
                  <a:pt x="983" y="285"/>
                  <a:pt x="951" y="214"/>
                </a:cubicBezTo>
                <a:cubicBezTo>
                  <a:pt x="1048" y="285"/>
                  <a:pt x="1590" y="956"/>
                  <a:pt x="847" y="1376"/>
                </a:cubicBezTo>
                <a:cubicBezTo>
                  <a:pt x="987" y="1104"/>
                  <a:pt x="883" y="738"/>
                  <a:pt x="641" y="568"/>
                </a:cubicBezTo>
                <a:cubicBezTo>
                  <a:pt x="657" y="641"/>
                  <a:pt x="637" y="831"/>
                  <a:pt x="530" y="951"/>
                </a:cubicBezTo>
                <a:cubicBezTo>
                  <a:pt x="554" y="827"/>
                  <a:pt x="493" y="705"/>
                  <a:pt x="493" y="705"/>
                </a:cubicBezTo>
                <a:cubicBezTo>
                  <a:pt x="493" y="705"/>
                  <a:pt x="473" y="860"/>
                  <a:pt x="396" y="973"/>
                </a:cubicBezTo>
                <a:cubicBezTo>
                  <a:pt x="326" y="1076"/>
                  <a:pt x="277" y="1185"/>
                  <a:pt x="368" y="137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85"/>
          <p:cNvSpPr>
            <a:spLocks noChangeAspect="1" noEditPoints="1"/>
          </p:cNvSpPr>
          <p:nvPr/>
        </p:nvSpPr>
        <p:spPr bwMode="auto">
          <a:xfrm>
            <a:off x="6515293" y="4447320"/>
            <a:ext cx="613545" cy="608556"/>
          </a:xfrm>
          <a:custGeom>
            <a:avLst/>
            <a:gdLst>
              <a:gd name="T0" fmla="*/ 0 w 1200"/>
              <a:gd name="T1" fmla="*/ 0 h 1200"/>
              <a:gd name="T2" fmla="*/ 150 w 1200"/>
              <a:gd name="T3" fmla="*/ 0 h 1200"/>
              <a:gd name="T4" fmla="*/ 150 w 1200"/>
              <a:gd name="T5" fmla="*/ 1200 h 1200"/>
              <a:gd name="T6" fmla="*/ 0 w 1200"/>
              <a:gd name="T7" fmla="*/ 1200 h 1200"/>
              <a:gd name="T8" fmla="*/ 0 w 1200"/>
              <a:gd name="T9" fmla="*/ 0 h 1200"/>
              <a:gd name="T10" fmla="*/ 596 w 1200"/>
              <a:gd name="T11" fmla="*/ 143 h 1200"/>
              <a:gd name="T12" fmla="*/ 225 w 1200"/>
              <a:gd name="T13" fmla="*/ 0 h 1200"/>
              <a:gd name="T14" fmla="*/ 225 w 1200"/>
              <a:gd name="T15" fmla="*/ 600 h 1200"/>
              <a:gd name="T16" fmla="*/ 749 w 1200"/>
              <a:gd name="T17" fmla="*/ 602 h 1200"/>
              <a:gd name="T18" fmla="*/ 1200 w 1200"/>
              <a:gd name="T19" fmla="*/ 300 h 1200"/>
              <a:gd name="T20" fmla="*/ 596 w 1200"/>
              <a:gd name="T21" fmla="*/ 143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0" h="1200">
                <a:moveTo>
                  <a:pt x="0" y="0"/>
                </a:moveTo>
                <a:lnTo>
                  <a:pt x="150" y="0"/>
                </a:lnTo>
                <a:lnTo>
                  <a:pt x="150" y="1200"/>
                </a:lnTo>
                <a:lnTo>
                  <a:pt x="0" y="1200"/>
                </a:lnTo>
                <a:lnTo>
                  <a:pt x="0" y="0"/>
                </a:lnTo>
                <a:close/>
                <a:moveTo>
                  <a:pt x="596" y="143"/>
                </a:moveTo>
                <a:cubicBezTo>
                  <a:pt x="483" y="9"/>
                  <a:pt x="397" y="0"/>
                  <a:pt x="225" y="0"/>
                </a:cubicBezTo>
                <a:lnTo>
                  <a:pt x="225" y="600"/>
                </a:lnTo>
                <a:cubicBezTo>
                  <a:pt x="526" y="450"/>
                  <a:pt x="560" y="620"/>
                  <a:pt x="749" y="602"/>
                </a:cubicBezTo>
                <a:cubicBezTo>
                  <a:pt x="936" y="586"/>
                  <a:pt x="1095" y="442"/>
                  <a:pt x="1200" y="300"/>
                </a:cubicBezTo>
                <a:cubicBezTo>
                  <a:pt x="902" y="369"/>
                  <a:pt x="752" y="328"/>
                  <a:pt x="596" y="14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6"/>
          <p:cNvSpPr>
            <a:spLocks noChangeAspect="1" noEditPoints="1"/>
          </p:cNvSpPr>
          <p:nvPr/>
        </p:nvSpPr>
        <p:spPr bwMode="auto">
          <a:xfrm>
            <a:off x="6490579" y="3012611"/>
            <a:ext cx="613545" cy="603981"/>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p:spPr>
        <p:txBody>
          <a:bodyPr/>
          <a:lstStyle/>
          <a:p>
            <a:endParaRPr lang="zh-CN" altLang="en-US" sz="1180">
              <a:solidFill>
                <a:schemeClr val="accent1"/>
              </a:solidFill>
            </a:endParaRPr>
          </a:p>
        </p:txBody>
      </p:sp>
      <p:grpSp>
        <p:nvGrpSpPr>
          <p:cNvPr id="96" name="组合 95"/>
          <p:cNvGrpSpPr>
            <a:grpSpLocks noChangeAspect="1"/>
          </p:cNvGrpSpPr>
          <p:nvPr/>
        </p:nvGrpSpPr>
        <p:grpSpPr>
          <a:xfrm>
            <a:off x="5196388" y="2938678"/>
            <a:ext cx="557768" cy="751846"/>
            <a:chOff x="3722033" y="3714538"/>
            <a:chExt cx="500321" cy="674410"/>
          </a:xfrm>
          <a:solidFill>
            <a:schemeClr val="bg1"/>
          </a:solidFill>
        </p:grpSpPr>
        <p:sp>
          <p:nvSpPr>
            <p:cNvPr id="97"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sp>
          <p:nvSpPr>
            <p:cNvPr id="98"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sp>
          <p:nvSpPr>
            <p:cNvPr id="99"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grpSp>
    </p:spTree>
    <p:extLst>
      <p:ext uri="{BB962C8B-B14F-4D97-AF65-F5344CB8AC3E}">
        <p14:creationId xmlns:p14="http://schemas.microsoft.com/office/powerpoint/2010/main" val="868932154"/>
      </p:ext>
    </p:extLst>
  </p:cSld>
  <p:clrMapOvr>
    <a:masterClrMapping/>
  </p:clrMapOvr>
  <mc:AlternateContent xmlns:mc="http://schemas.openxmlformats.org/markup-compatibility/2006" xmlns:p14="http://schemas.microsoft.com/office/powerpoint/2010/main">
    <mc:Choice Requires="p14">
      <p:transition spd="slow" p14:dur="1500" advClick="0" advTm="15589">
        <p:random/>
      </p:transition>
    </mc:Choice>
    <mc:Fallback xmlns="">
      <p:transition spd="slow" advClick="0" advTm="15589">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53" presetClass="entr" presetSubtype="16"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anim calcmode="lin" valueType="num">
                                      <p:cBhvr>
                                        <p:cTn id="24" dur="500" fill="hold"/>
                                        <p:tgtEl>
                                          <p:spTgt spid="62"/>
                                        </p:tgtEl>
                                        <p:attrNameLst>
                                          <p:attrName>ppt_w</p:attrName>
                                        </p:attrNameLst>
                                      </p:cBhvr>
                                      <p:tavLst>
                                        <p:tav tm="0">
                                          <p:val>
                                            <p:fltVal val="0"/>
                                          </p:val>
                                        </p:tav>
                                        <p:tav tm="100000">
                                          <p:val>
                                            <p:strVal val="#ppt_w"/>
                                          </p:val>
                                        </p:tav>
                                      </p:tavLst>
                                    </p:anim>
                                    <p:anim calcmode="lin" valueType="num">
                                      <p:cBhvr>
                                        <p:cTn id="25" dur="500" fill="hold"/>
                                        <p:tgtEl>
                                          <p:spTgt spid="62"/>
                                        </p:tgtEl>
                                        <p:attrNameLst>
                                          <p:attrName>ppt_h</p:attrName>
                                        </p:attrNameLst>
                                      </p:cBhvr>
                                      <p:tavLst>
                                        <p:tav tm="0">
                                          <p:val>
                                            <p:fltVal val="0"/>
                                          </p:val>
                                        </p:tav>
                                        <p:tav tm="100000">
                                          <p:val>
                                            <p:strVal val="#ppt_h"/>
                                          </p:val>
                                        </p:tav>
                                      </p:tavLst>
                                    </p:anim>
                                    <p:animEffect transition="in" filter="fade">
                                      <p:cBhvr>
                                        <p:cTn id="26" dur="500"/>
                                        <p:tgtEl>
                                          <p:spTgt spid="62"/>
                                        </p:tgtEl>
                                      </p:cBhvr>
                                    </p:animEffect>
                                  </p:childTnLst>
                                </p:cTn>
                              </p:par>
                              <p:par>
                                <p:cTn id="27" presetID="53" presetClass="entr" presetSubtype="16" fill="hold" nodeType="withEffect">
                                  <p:stCondLst>
                                    <p:cond delay="15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Effect transition="in" filter="fade">
                                      <p:cBhvr>
                                        <p:cTn id="31" dur="500"/>
                                        <p:tgtEl>
                                          <p:spTgt spid="64"/>
                                        </p:tgtEl>
                                      </p:cBhvr>
                                    </p:animEffect>
                                  </p:childTnLst>
                                </p:cTn>
                              </p:par>
                              <p:par>
                                <p:cTn id="32" presetID="53" presetClass="entr" presetSubtype="16" fill="hold" nodeType="withEffect">
                                  <p:stCondLst>
                                    <p:cond delay="300"/>
                                  </p:stCondLst>
                                  <p:childTnLst>
                                    <p:set>
                                      <p:cBhvr>
                                        <p:cTn id="33" dur="1" fill="hold">
                                          <p:stCondLst>
                                            <p:cond delay="0"/>
                                          </p:stCondLst>
                                        </p:cTn>
                                        <p:tgtEl>
                                          <p:spTgt spid="65"/>
                                        </p:tgtEl>
                                        <p:attrNameLst>
                                          <p:attrName>style.visibility</p:attrName>
                                        </p:attrNameLst>
                                      </p:cBhvr>
                                      <p:to>
                                        <p:strVal val="visible"/>
                                      </p:to>
                                    </p:set>
                                    <p:anim calcmode="lin" valueType="num">
                                      <p:cBhvr>
                                        <p:cTn id="34" dur="500" fill="hold"/>
                                        <p:tgtEl>
                                          <p:spTgt spid="65"/>
                                        </p:tgtEl>
                                        <p:attrNameLst>
                                          <p:attrName>ppt_w</p:attrName>
                                        </p:attrNameLst>
                                      </p:cBhvr>
                                      <p:tavLst>
                                        <p:tav tm="0">
                                          <p:val>
                                            <p:fltVal val="0"/>
                                          </p:val>
                                        </p:tav>
                                        <p:tav tm="100000">
                                          <p:val>
                                            <p:strVal val="#ppt_w"/>
                                          </p:val>
                                        </p:tav>
                                      </p:tavLst>
                                    </p:anim>
                                    <p:anim calcmode="lin" valueType="num">
                                      <p:cBhvr>
                                        <p:cTn id="35" dur="500" fill="hold"/>
                                        <p:tgtEl>
                                          <p:spTgt spid="65"/>
                                        </p:tgtEl>
                                        <p:attrNameLst>
                                          <p:attrName>ppt_h</p:attrName>
                                        </p:attrNameLst>
                                      </p:cBhvr>
                                      <p:tavLst>
                                        <p:tav tm="0">
                                          <p:val>
                                            <p:fltVal val="0"/>
                                          </p:val>
                                        </p:tav>
                                        <p:tav tm="100000">
                                          <p:val>
                                            <p:strVal val="#ppt_h"/>
                                          </p:val>
                                        </p:tav>
                                      </p:tavLst>
                                    </p:anim>
                                    <p:animEffect transition="in" filter="fade">
                                      <p:cBhvr>
                                        <p:cTn id="36" dur="500"/>
                                        <p:tgtEl>
                                          <p:spTgt spid="65"/>
                                        </p:tgtEl>
                                      </p:cBhvr>
                                    </p:animEffect>
                                  </p:childTnLst>
                                </p:cTn>
                              </p:par>
                              <p:par>
                                <p:cTn id="37" presetID="53" presetClass="entr" presetSubtype="16" fill="hold" nodeType="withEffect">
                                  <p:stCondLst>
                                    <p:cond delay="450"/>
                                  </p:stCondLst>
                                  <p:childTnLst>
                                    <p:set>
                                      <p:cBhvr>
                                        <p:cTn id="38" dur="1" fill="hold">
                                          <p:stCondLst>
                                            <p:cond delay="0"/>
                                          </p:stCondLst>
                                        </p:cTn>
                                        <p:tgtEl>
                                          <p:spTgt spid="63"/>
                                        </p:tgtEl>
                                        <p:attrNameLst>
                                          <p:attrName>style.visibility</p:attrName>
                                        </p:attrNameLst>
                                      </p:cBhvr>
                                      <p:to>
                                        <p:strVal val="visible"/>
                                      </p:to>
                                    </p:set>
                                    <p:anim calcmode="lin" valueType="num">
                                      <p:cBhvr>
                                        <p:cTn id="39" dur="500" fill="hold"/>
                                        <p:tgtEl>
                                          <p:spTgt spid="63"/>
                                        </p:tgtEl>
                                        <p:attrNameLst>
                                          <p:attrName>ppt_w</p:attrName>
                                        </p:attrNameLst>
                                      </p:cBhvr>
                                      <p:tavLst>
                                        <p:tav tm="0">
                                          <p:val>
                                            <p:fltVal val="0"/>
                                          </p:val>
                                        </p:tav>
                                        <p:tav tm="100000">
                                          <p:val>
                                            <p:strVal val="#ppt_w"/>
                                          </p:val>
                                        </p:tav>
                                      </p:tavLst>
                                    </p:anim>
                                    <p:anim calcmode="lin" valueType="num">
                                      <p:cBhvr>
                                        <p:cTn id="40" dur="500" fill="hold"/>
                                        <p:tgtEl>
                                          <p:spTgt spid="63"/>
                                        </p:tgtEl>
                                        <p:attrNameLst>
                                          <p:attrName>ppt_h</p:attrName>
                                        </p:attrNameLst>
                                      </p:cBhvr>
                                      <p:tavLst>
                                        <p:tav tm="0">
                                          <p:val>
                                            <p:fltVal val="0"/>
                                          </p:val>
                                        </p:tav>
                                        <p:tav tm="100000">
                                          <p:val>
                                            <p:strVal val="#ppt_h"/>
                                          </p:val>
                                        </p:tav>
                                      </p:tavLst>
                                    </p:anim>
                                    <p:animEffect transition="in" filter="fade">
                                      <p:cBhvr>
                                        <p:cTn id="41" dur="500"/>
                                        <p:tgtEl>
                                          <p:spTgt spid="63"/>
                                        </p:tgtEl>
                                      </p:cBhvr>
                                    </p:animEffect>
                                  </p:childTnLst>
                                </p:cTn>
                              </p:par>
                            </p:childTnLst>
                          </p:cTn>
                        </p:par>
                        <p:par>
                          <p:cTn id="42" fill="hold">
                            <p:stCondLst>
                              <p:cond delay="2300"/>
                            </p:stCondLst>
                            <p:childTnLst>
                              <p:par>
                                <p:cTn id="43" presetID="53" presetClass="entr" presetSubtype="16" fill="hold" nodeType="afterEffect">
                                  <p:stCondLst>
                                    <p:cond delay="0"/>
                                  </p:stCondLst>
                                  <p:childTnLst>
                                    <p:set>
                                      <p:cBhvr>
                                        <p:cTn id="44" dur="1" fill="hold">
                                          <p:stCondLst>
                                            <p:cond delay="0"/>
                                          </p:stCondLst>
                                        </p:cTn>
                                        <p:tgtEl>
                                          <p:spTgt spid="96"/>
                                        </p:tgtEl>
                                        <p:attrNameLst>
                                          <p:attrName>style.visibility</p:attrName>
                                        </p:attrNameLst>
                                      </p:cBhvr>
                                      <p:to>
                                        <p:strVal val="visible"/>
                                      </p:to>
                                    </p:set>
                                    <p:anim calcmode="lin" valueType="num">
                                      <p:cBhvr>
                                        <p:cTn id="45" dur="500" fill="hold"/>
                                        <p:tgtEl>
                                          <p:spTgt spid="96"/>
                                        </p:tgtEl>
                                        <p:attrNameLst>
                                          <p:attrName>ppt_w</p:attrName>
                                        </p:attrNameLst>
                                      </p:cBhvr>
                                      <p:tavLst>
                                        <p:tav tm="0">
                                          <p:val>
                                            <p:fltVal val="0"/>
                                          </p:val>
                                        </p:tav>
                                        <p:tav tm="100000">
                                          <p:val>
                                            <p:strVal val="#ppt_w"/>
                                          </p:val>
                                        </p:tav>
                                      </p:tavLst>
                                    </p:anim>
                                    <p:anim calcmode="lin" valueType="num">
                                      <p:cBhvr>
                                        <p:cTn id="46" dur="500" fill="hold"/>
                                        <p:tgtEl>
                                          <p:spTgt spid="96"/>
                                        </p:tgtEl>
                                        <p:attrNameLst>
                                          <p:attrName>ppt_h</p:attrName>
                                        </p:attrNameLst>
                                      </p:cBhvr>
                                      <p:tavLst>
                                        <p:tav tm="0">
                                          <p:val>
                                            <p:fltVal val="0"/>
                                          </p:val>
                                        </p:tav>
                                        <p:tav tm="100000">
                                          <p:val>
                                            <p:strVal val="#ppt_h"/>
                                          </p:val>
                                        </p:tav>
                                      </p:tavLst>
                                    </p:anim>
                                    <p:animEffect transition="in" filter="fade">
                                      <p:cBhvr>
                                        <p:cTn id="47" dur="500"/>
                                        <p:tgtEl>
                                          <p:spTgt spid="96"/>
                                        </p:tgtEl>
                                      </p:cBhvr>
                                    </p:animEffect>
                                  </p:childTnLst>
                                </p:cTn>
                              </p:par>
                              <p:par>
                                <p:cTn id="48" presetID="53" presetClass="entr" presetSubtype="16" fill="hold" grpId="0" nodeType="withEffect">
                                  <p:stCondLst>
                                    <p:cond delay="150"/>
                                  </p:stCondLst>
                                  <p:childTnLst>
                                    <p:set>
                                      <p:cBhvr>
                                        <p:cTn id="49" dur="1" fill="hold">
                                          <p:stCondLst>
                                            <p:cond delay="0"/>
                                          </p:stCondLst>
                                        </p:cTn>
                                        <p:tgtEl>
                                          <p:spTgt spid="93"/>
                                        </p:tgtEl>
                                        <p:attrNameLst>
                                          <p:attrName>style.visibility</p:attrName>
                                        </p:attrNameLst>
                                      </p:cBhvr>
                                      <p:to>
                                        <p:strVal val="visible"/>
                                      </p:to>
                                    </p:set>
                                    <p:anim calcmode="lin" valueType="num">
                                      <p:cBhvr>
                                        <p:cTn id="50" dur="500" fill="hold"/>
                                        <p:tgtEl>
                                          <p:spTgt spid="93"/>
                                        </p:tgtEl>
                                        <p:attrNameLst>
                                          <p:attrName>ppt_w</p:attrName>
                                        </p:attrNameLst>
                                      </p:cBhvr>
                                      <p:tavLst>
                                        <p:tav tm="0">
                                          <p:val>
                                            <p:fltVal val="0"/>
                                          </p:val>
                                        </p:tav>
                                        <p:tav tm="100000">
                                          <p:val>
                                            <p:strVal val="#ppt_w"/>
                                          </p:val>
                                        </p:tav>
                                      </p:tavLst>
                                    </p:anim>
                                    <p:anim calcmode="lin" valueType="num">
                                      <p:cBhvr>
                                        <p:cTn id="51" dur="500" fill="hold"/>
                                        <p:tgtEl>
                                          <p:spTgt spid="93"/>
                                        </p:tgtEl>
                                        <p:attrNameLst>
                                          <p:attrName>ppt_h</p:attrName>
                                        </p:attrNameLst>
                                      </p:cBhvr>
                                      <p:tavLst>
                                        <p:tav tm="0">
                                          <p:val>
                                            <p:fltVal val="0"/>
                                          </p:val>
                                        </p:tav>
                                        <p:tav tm="100000">
                                          <p:val>
                                            <p:strVal val="#ppt_h"/>
                                          </p:val>
                                        </p:tav>
                                      </p:tavLst>
                                    </p:anim>
                                    <p:animEffect transition="in" filter="fade">
                                      <p:cBhvr>
                                        <p:cTn id="52" dur="500"/>
                                        <p:tgtEl>
                                          <p:spTgt spid="93"/>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94"/>
                                        </p:tgtEl>
                                        <p:attrNameLst>
                                          <p:attrName>style.visibility</p:attrName>
                                        </p:attrNameLst>
                                      </p:cBhvr>
                                      <p:to>
                                        <p:strVal val="visible"/>
                                      </p:to>
                                    </p:set>
                                    <p:anim calcmode="lin" valueType="num">
                                      <p:cBhvr>
                                        <p:cTn id="55" dur="500" fill="hold"/>
                                        <p:tgtEl>
                                          <p:spTgt spid="94"/>
                                        </p:tgtEl>
                                        <p:attrNameLst>
                                          <p:attrName>ppt_w</p:attrName>
                                        </p:attrNameLst>
                                      </p:cBhvr>
                                      <p:tavLst>
                                        <p:tav tm="0">
                                          <p:val>
                                            <p:fltVal val="0"/>
                                          </p:val>
                                        </p:tav>
                                        <p:tav tm="100000">
                                          <p:val>
                                            <p:strVal val="#ppt_w"/>
                                          </p:val>
                                        </p:tav>
                                      </p:tavLst>
                                    </p:anim>
                                    <p:anim calcmode="lin" valueType="num">
                                      <p:cBhvr>
                                        <p:cTn id="56" dur="500" fill="hold"/>
                                        <p:tgtEl>
                                          <p:spTgt spid="94"/>
                                        </p:tgtEl>
                                        <p:attrNameLst>
                                          <p:attrName>ppt_h</p:attrName>
                                        </p:attrNameLst>
                                      </p:cBhvr>
                                      <p:tavLst>
                                        <p:tav tm="0">
                                          <p:val>
                                            <p:fltVal val="0"/>
                                          </p:val>
                                        </p:tav>
                                        <p:tav tm="100000">
                                          <p:val>
                                            <p:strVal val="#ppt_h"/>
                                          </p:val>
                                        </p:tav>
                                      </p:tavLst>
                                    </p:anim>
                                    <p:animEffect transition="in" filter="fade">
                                      <p:cBhvr>
                                        <p:cTn id="57" dur="500"/>
                                        <p:tgtEl>
                                          <p:spTgt spid="94"/>
                                        </p:tgtEl>
                                      </p:cBhvr>
                                    </p:animEffect>
                                  </p:childTnLst>
                                </p:cTn>
                              </p:par>
                              <p:par>
                                <p:cTn id="58" presetID="53" presetClass="entr" presetSubtype="16" fill="hold" grpId="0" nodeType="withEffect">
                                  <p:stCondLst>
                                    <p:cond delay="450"/>
                                  </p:stCondLst>
                                  <p:childTnLst>
                                    <p:set>
                                      <p:cBhvr>
                                        <p:cTn id="59" dur="1" fill="hold">
                                          <p:stCondLst>
                                            <p:cond delay="0"/>
                                          </p:stCondLst>
                                        </p:cTn>
                                        <p:tgtEl>
                                          <p:spTgt spid="95"/>
                                        </p:tgtEl>
                                        <p:attrNameLst>
                                          <p:attrName>style.visibility</p:attrName>
                                        </p:attrNameLst>
                                      </p:cBhvr>
                                      <p:to>
                                        <p:strVal val="visible"/>
                                      </p:to>
                                    </p:set>
                                    <p:anim calcmode="lin" valueType="num">
                                      <p:cBhvr>
                                        <p:cTn id="60" dur="500" fill="hold"/>
                                        <p:tgtEl>
                                          <p:spTgt spid="95"/>
                                        </p:tgtEl>
                                        <p:attrNameLst>
                                          <p:attrName>ppt_w</p:attrName>
                                        </p:attrNameLst>
                                      </p:cBhvr>
                                      <p:tavLst>
                                        <p:tav tm="0">
                                          <p:val>
                                            <p:fltVal val="0"/>
                                          </p:val>
                                        </p:tav>
                                        <p:tav tm="100000">
                                          <p:val>
                                            <p:strVal val="#ppt_w"/>
                                          </p:val>
                                        </p:tav>
                                      </p:tavLst>
                                    </p:anim>
                                    <p:anim calcmode="lin" valueType="num">
                                      <p:cBhvr>
                                        <p:cTn id="61" dur="500" fill="hold"/>
                                        <p:tgtEl>
                                          <p:spTgt spid="95"/>
                                        </p:tgtEl>
                                        <p:attrNameLst>
                                          <p:attrName>ppt_h</p:attrName>
                                        </p:attrNameLst>
                                      </p:cBhvr>
                                      <p:tavLst>
                                        <p:tav tm="0">
                                          <p:val>
                                            <p:fltVal val="0"/>
                                          </p:val>
                                        </p:tav>
                                        <p:tav tm="100000">
                                          <p:val>
                                            <p:strVal val="#ppt_h"/>
                                          </p:val>
                                        </p:tav>
                                      </p:tavLst>
                                    </p:anim>
                                    <p:animEffect transition="in" filter="fade">
                                      <p:cBhvr>
                                        <p:cTn id="62" dur="500"/>
                                        <p:tgtEl>
                                          <p:spTgt spid="95"/>
                                        </p:tgtEl>
                                      </p:cBhvr>
                                    </p:animEffect>
                                  </p:childTnLst>
                                </p:cTn>
                              </p:par>
                            </p:childTnLst>
                          </p:cTn>
                        </p:par>
                        <p:par>
                          <p:cTn id="63" fill="hold">
                            <p:stCondLst>
                              <p:cond delay="3250"/>
                            </p:stCondLst>
                            <p:childTnLst>
                              <p:par>
                                <p:cTn id="64" presetID="53" presetClass="entr" presetSubtype="16" fill="hold" nodeType="afterEffect">
                                  <p:stCondLst>
                                    <p:cond delay="0"/>
                                  </p:stCondLst>
                                  <p:childTnLst>
                                    <p:set>
                                      <p:cBhvr>
                                        <p:cTn id="65" dur="1" fill="hold">
                                          <p:stCondLst>
                                            <p:cond delay="0"/>
                                          </p:stCondLst>
                                        </p:cTn>
                                        <p:tgtEl>
                                          <p:spTgt spid="87"/>
                                        </p:tgtEl>
                                        <p:attrNameLst>
                                          <p:attrName>style.visibility</p:attrName>
                                        </p:attrNameLst>
                                      </p:cBhvr>
                                      <p:to>
                                        <p:strVal val="visible"/>
                                      </p:to>
                                    </p:set>
                                    <p:anim calcmode="lin" valueType="num">
                                      <p:cBhvr>
                                        <p:cTn id="66" dur="250" fill="hold"/>
                                        <p:tgtEl>
                                          <p:spTgt spid="87"/>
                                        </p:tgtEl>
                                        <p:attrNameLst>
                                          <p:attrName>ppt_w</p:attrName>
                                        </p:attrNameLst>
                                      </p:cBhvr>
                                      <p:tavLst>
                                        <p:tav tm="0">
                                          <p:val>
                                            <p:fltVal val="0"/>
                                          </p:val>
                                        </p:tav>
                                        <p:tav tm="100000">
                                          <p:val>
                                            <p:strVal val="#ppt_w"/>
                                          </p:val>
                                        </p:tav>
                                      </p:tavLst>
                                    </p:anim>
                                    <p:anim calcmode="lin" valueType="num">
                                      <p:cBhvr>
                                        <p:cTn id="67" dur="250" fill="hold"/>
                                        <p:tgtEl>
                                          <p:spTgt spid="87"/>
                                        </p:tgtEl>
                                        <p:attrNameLst>
                                          <p:attrName>ppt_h</p:attrName>
                                        </p:attrNameLst>
                                      </p:cBhvr>
                                      <p:tavLst>
                                        <p:tav tm="0">
                                          <p:val>
                                            <p:fltVal val="0"/>
                                          </p:val>
                                        </p:tav>
                                        <p:tav tm="100000">
                                          <p:val>
                                            <p:strVal val="#ppt_h"/>
                                          </p:val>
                                        </p:tav>
                                      </p:tavLst>
                                    </p:anim>
                                    <p:animEffect transition="in" filter="fade">
                                      <p:cBhvr>
                                        <p:cTn id="68" dur="250"/>
                                        <p:tgtEl>
                                          <p:spTgt spid="87"/>
                                        </p:tgtEl>
                                      </p:cBhvr>
                                    </p:animEffect>
                                  </p:childTnLst>
                                </p:cTn>
                              </p:par>
                            </p:childTnLst>
                          </p:cTn>
                        </p:par>
                        <p:par>
                          <p:cTn id="69" fill="hold">
                            <p:stCondLst>
                              <p:cond delay="3500"/>
                            </p:stCondLst>
                            <p:childTnLst>
                              <p:par>
                                <p:cTn id="70" presetID="53" presetClass="entr" presetSubtype="16" fill="hold" grpId="0" nodeType="afterEffect">
                                  <p:stCondLst>
                                    <p:cond delay="0"/>
                                  </p:stCondLst>
                                  <p:childTnLst>
                                    <p:set>
                                      <p:cBhvr>
                                        <p:cTn id="71" dur="1" fill="hold">
                                          <p:stCondLst>
                                            <p:cond delay="0"/>
                                          </p:stCondLst>
                                        </p:cTn>
                                        <p:tgtEl>
                                          <p:spTgt spid="68"/>
                                        </p:tgtEl>
                                        <p:attrNameLst>
                                          <p:attrName>style.visibility</p:attrName>
                                        </p:attrNameLst>
                                      </p:cBhvr>
                                      <p:to>
                                        <p:strVal val="visible"/>
                                      </p:to>
                                    </p:set>
                                    <p:anim calcmode="lin" valueType="num">
                                      <p:cBhvr>
                                        <p:cTn id="72" dur="250" fill="hold"/>
                                        <p:tgtEl>
                                          <p:spTgt spid="68"/>
                                        </p:tgtEl>
                                        <p:attrNameLst>
                                          <p:attrName>ppt_w</p:attrName>
                                        </p:attrNameLst>
                                      </p:cBhvr>
                                      <p:tavLst>
                                        <p:tav tm="0">
                                          <p:val>
                                            <p:fltVal val="0"/>
                                          </p:val>
                                        </p:tav>
                                        <p:tav tm="100000">
                                          <p:val>
                                            <p:strVal val="#ppt_w"/>
                                          </p:val>
                                        </p:tav>
                                      </p:tavLst>
                                    </p:anim>
                                    <p:anim calcmode="lin" valueType="num">
                                      <p:cBhvr>
                                        <p:cTn id="73" dur="250" fill="hold"/>
                                        <p:tgtEl>
                                          <p:spTgt spid="68"/>
                                        </p:tgtEl>
                                        <p:attrNameLst>
                                          <p:attrName>ppt_h</p:attrName>
                                        </p:attrNameLst>
                                      </p:cBhvr>
                                      <p:tavLst>
                                        <p:tav tm="0">
                                          <p:val>
                                            <p:fltVal val="0"/>
                                          </p:val>
                                        </p:tav>
                                        <p:tav tm="100000">
                                          <p:val>
                                            <p:strVal val="#ppt_h"/>
                                          </p:val>
                                        </p:tav>
                                      </p:tavLst>
                                    </p:anim>
                                    <p:animEffect transition="in" filter="fade">
                                      <p:cBhvr>
                                        <p:cTn id="74" dur="250"/>
                                        <p:tgtEl>
                                          <p:spTgt spid="68"/>
                                        </p:tgtEl>
                                      </p:cBhvr>
                                    </p:animEffect>
                                  </p:childTnLst>
                                </p:cTn>
                              </p:par>
                            </p:childTnLst>
                          </p:cTn>
                        </p:par>
                        <p:par>
                          <p:cTn id="75" fill="hold">
                            <p:stCondLst>
                              <p:cond delay="3750"/>
                            </p:stCondLst>
                            <p:childTnLst>
                              <p:par>
                                <p:cTn id="76" presetID="22" presetClass="entr" presetSubtype="8" fill="hold" nodeType="afterEffect">
                                  <p:stCondLst>
                                    <p:cond delay="0"/>
                                  </p:stCondLst>
                                  <p:childTnLst>
                                    <p:set>
                                      <p:cBhvr>
                                        <p:cTn id="77" dur="1" fill="hold">
                                          <p:stCondLst>
                                            <p:cond delay="0"/>
                                          </p:stCondLst>
                                        </p:cTn>
                                        <p:tgtEl>
                                          <p:spTgt spid="66"/>
                                        </p:tgtEl>
                                        <p:attrNameLst>
                                          <p:attrName>style.visibility</p:attrName>
                                        </p:attrNameLst>
                                      </p:cBhvr>
                                      <p:to>
                                        <p:strVal val="visible"/>
                                      </p:to>
                                    </p:set>
                                    <p:animEffect transition="in" filter="wipe(left)">
                                      <p:cBhvr>
                                        <p:cTn id="78" dur="250"/>
                                        <p:tgtEl>
                                          <p:spTgt spid="66"/>
                                        </p:tgtEl>
                                      </p:cBhvr>
                                    </p:animEffect>
                                  </p:childTnLst>
                                </p:cTn>
                              </p:par>
                            </p:childTnLst>
                          </p:cTn>
                        </p:par>
                        <p:par>
                          <p:cTn id="79" fill="hold">
                            <p:stCondLst>
                              <p:cond delay="4000"/>
                            </p:stCondLst>
                            <p:childTnLst>
                              <p:par>
                                <p:cTn id="80" presetID="53" presetClass="entr" presetSubtype="16" fill="hold" grpId="0" nodeType="afterEffect">
                                  <p:stCondLst>
                                    <p:cond delay="0"/>
                                  </p:stCondLst>
                                  <p:iterate type="lt">
                                    <p:tmPct val="10000"/>
                                  </p:iterate>
                                  <p:childTnLst>
                                    <p:set>
                                      <p:cBhvr>
                                        <p:cTn id="81" dur="1" fill="hold">
                                          <p:stCondLst>
                                            <p:cond delay="0"/>
                                          </p:stCondLst>
                                        </p:cTn>
                                        <p:tgtEl>
                                          <p:spTgt spid="67"/>
                                        </p:tgtEl>
                                        <p:attrNameLst>
                                          <p:attrName>style.visibility</p:attrName>
                                        </p:attrNameLst>
                                      </p:cBhvr>
                                      <p:to>
                                        <p:strVal val="visible"/>
                                      </p:to>
                                    </p:set>
                                    <p:anim calcmode="lin" valueType="num">
                                      <p:cBhvr>
                                        <p:cTn id="82" dur="250" fill="hold"/>
                                        <p:tgtEl>
                                          <p:spTgt spid="67"/>
                                        </p:tgtEl>
                                        <p:attrNameLst>
                                          <p:attrName>ppt_w</p:attrName>
                                        </p:attrNameLst>
                                      </p:cBhvr>
                                      <p:tavLst>
                                        <p:tav tm="0">
                                          <p:val>
                                            <p:fltVal val="0"/>
                                          </p:val>
                                        </p:tav>
                                        <p:tav tm="100000">
                                          <p:val>
                                            <p:strVal val="#ppt_w"/>
                                          </p:val>
                                        </p:tav>
                                      </p:tavLst>
                                    </p:anim>
                                    <p:anim calcmode="lin" valueType="num">
                                      <p:cBhvr>
                                        <p:cTn id="83" dur="250" fill="hold"/>
                                        <p:tgtEl>
                                          <p:spTgt spid="67"/>
                                        </p:tgtEl>
                                        <p:attrNameLst>
                                          <p:attrName>ppt_h</p:attrName>
                                        </p:attrNameLst>
                                      </p:cBhvr>
                                      <p:tavLst>
                                        <p:tav tm="0">
                                          <p:val>
                                            <p:fltVal val="0"/>
                                          </p:val>
                                        </p:tav>
                                        <p:tav tm="100000">
                                          <p:val>
                                            <p:strVal val="#ppt_h"/>
                                          </p:val>
                                        </p:tav>
                                      </p:tavLst>
                                    </p:anim>
                                    <p:animEffect transition="in" filter="fade">
                                      <p:cBhvr>
                                        <p:cTn id="84" dur="250"/>
                                        <p:tgtEl>
                                          <p:spTgt spid="67"/>
                                        </p:tgtEl>
                                      </p:cBhvr>
                                    </p:animEffect>
                                  </p:childTnLst>
                                </p:cTn>
                              </p:par>
                            </p:childTnLst>
                          </p:cTn>
                        </p:par>
                        <p:par>
                          <p:cTn id="85" fill="hold">
                            <p:stCondLst>
                              <p:cond delay="5550"/>
                            </p:stCondLst>
                            <p:childTnLst>
                              <p:par>
                                <p:cTn id="86" presetID="53" presetClass="entr" presetSubtype="16" fill="hold" nodeType="afterEffect">
                                  <p:stCondLst>
                                    <p:cond delay="0"/>
                                  </p:stCondLst>
                                  <p:childTnLst>
                                    <p:set>
                                      <p:cBhvr>
                                        <p:cTn id="87" dur="1" fill="hold">
                                          <p:stCondLst>
                                            <p:cond delay="0"/>
                                          </p:stCondLst>
                                        </p:cTn>
                                        <p:tgtEl>
                                          <p:spTgt spid="84"/>
                                        </p:tgtEl>
                                        <p:attrNameLst>
                                          <p:attrName>style.visibility</p:attrName>
                                        </p:attrNameLst>
                                      </p:cBhvr>
                                      <p:to>
                                        <p:strVal val="visible"/>
                                      </p:to>
                                    </p:set>
                                    <p:anim calcmode="lin" valueType="num">
                                      <p:cBhvr>
                                        <p:cTn id="88" dur="250" fill="hold"/>
                                        <p:tgtEl>
                                          <p:spTgt spid="84"/>
                                        </p:tgtEl>
                                        <p:attrNameLst>
                                          <p:attrName>ppt_w</p:attrName>
                                        </p:attrNameLst>
                                      </p:cBhvr>
                                      <p:tavLst>
                                        <p:tav tm="0">
                                          <p:val>
                                            <p:fltVal val="0"/>
                                          </p:val>
                                        </p:tav>
                                        <p:tav tm="100000">
                                          <p:val>
                                            <p:strVal val="#ppt_w"/>
                                          </p:val>
                                        </p:tav>
                                      </p:tavLst>
                                    </p:anim>
                                    <p:anim calcmode="lin" valueType="num">
                                      <p:cBhvr>
                                        <p:cTn id="89" dur="250" fill="hold"/>
                                        <p:tgtEl>
                                          <p:spTgt spid="84"/>
                                        </p:tgtEl>
                                        <p:attrNameLst>
                                          <p:attrName>ppt_h</p:attrName>
                                        </p:attrNameLst>
                                      </p:cBhvr>
                                      <p:tavLst>
                                        <p:tav tm="0">
                                          <p:val>
                                            <p:fltVal val="0"/>
                                          </p:val>
                                        </p:tav>
                                        <p:tav tm="100000">
                                          <p:val>
                                            <p:strVal val="#ppt_h"/>
                                          </p:val>
                                        </p:tav>
                                      </p:tavLst>
                                    </p:anim>
                                    <p:animEffect transition="in" filter="fade">
                                      <p:cBhvr>
                                        <p:cTn id="90" dur="250"/>
                                        <p:tgtEl>
                                          <p:spTgt spid="84"/>
                                        </p:tgtEl>
                                      </p:cBhvr>
                                    </p:animEffect>
                                  </p:childTnLst>
                                </p:cTn>
                              </p:par>
                            </p:childTnLst>
                          </p:cTn>
                        </p:par>
                        <p:par>
                          <p:cTn id="91" fill="hold">
                            <p:stCondLst>
                              <p:cond delay="5800"/>
                            </p:stCondLst>
                            <p:childTnLst>
                              <p:par>
                                <p:cTn id="92" presetID="53" presetClass="entr" presetSubtype="16" fill="hold" grpId="0" nodeType="afterEffect">
                                  <p:stCondLst>
                                    <p:cond delay="0"/>
                                  </p:stCondLst>
                                  <p:childTnLst>
                                    <p:set>
                                      <p:cBhvr>
                                        <p:cTn id="93" dur="1" fill="hold">
                                          <p:stCondLst>
                                            <p:cond delay="0"/>
                                          </p:stCondLst>
                                        </p:cTn>
                                        <p:tgtEl>
                                          <p:spTgt spid="74"/>
                                        </p:tgtEl>
                                        <p:attrNameLst>
                                          <p:attrName>style.visibility</p:attrName>
                                        </p:attrNameLst>
                                      </p:cBhvr>
                                      <p:to>
                                        <p:strVal val="visible"/>
                                      </p:to>
                                    </p:set>
                                    <p:anim calcmode="lin" valueType="num">
                                      <p:cBhvr>
                                        <p:cTn id="94" dur="250" fill="hold"/>
                                        <p:tgtEl>
                                          <p:spTgt spid="74"/>
                                        </p:tgtEl>
                                        <p:attrNameLst>
                                          <p:attrName>ppt_w</p:attrName>
                                        </p:attrNameLst>
                                      </p:cBhvr>
                                      <p:tavLst>
                                        <p:tav tm="0">
                                          <p:val>
                                            <p:fltVal val="0"/>
                                          </p:val>
                                        </p:tav>
                                        <p:tav tm="100000">
                                          <p:val>
                                            <p:strVal val="#ppt_w"/>
                                          </p:val>
                                        </p:tav>
                                      </p:tavLst>
                                    </p:anim>
                                    <p:anim calcmode="lin" valueType="num">
                                      <p:cBhvr>
                                        <p:cTn id="95" dur="250" fill="hold"/>
                                        <p:tgtEl>
                                          <p:spTgt spid="74"/>
                                        </p:tgtEl>
                                        <p:attrNameLst>
                                          <p:attrName>ppt_h</p:attrName>
                                        </p:attrNameLst>
                                      </p:cBhvr>
                                      <p:tavLst>
                                        <p:tav tm="0">
                                          <p:val>
                                            <p:fltVal val="0"/>
                                          </p:val>
                                        </p:tav>
                                        <p:tav tm="100000">
                                          <p:val>
                                            <p:strVal val="#ppt_h"/>
                                          </p:val>
                                        </p:tav>
                                      </p:tavLst>
                                    </p:anim>
                                    <p:animEffect transition="in" filter="fade">
                                      <p:cBhvr>
                                        <p:cTn id="96" dur="250"/>
                                        <p:tgtEl>
                                          <p:spTgt spid="74"/>
                                        </p:tgtEl>
                                      </p:cBhvr>
                                    </p:animEffect>
                                  </p:childTnLst>
                                </p:cTn>
                              </p:par>
                            </p:childTnLst>
                          </p:cTn>
                        </p:par>
                        <p:par>
                          <p:cTn id="97" fill="hold">
                            <p:stCondLst>
                              <p:cond delay="6050"/>
                            </p:stCondLst>
                            <p:childTnLst>
                              <p:par>
                                <p:cTn id="98" presetID="22" presetClass="entr" presetSubtype="2" fill="hold" nodeType="afterEffect">
                                  <p:stCondLst>
                                    <p:cond delay="0"/>
                                  </p:stCondLst>
                                  <p:childTnLst>
                                    <p:set>
                                      <p:cBhvr>
                                        <p:cTn id="99" dur="1" fill="hold">
                                          <p:stCondLst>
                                            <p:cond delay="0"/>
                                          </p:stCondLst>
                                        </p:cTn>
                                        <p:tgtEl>
                                          <p:spTgt spid="72"/>
                                        </p:tgtEl>
                                        <p:attrNameLst>
                                          <p:attrName>style.visibility</p:attrName>
                                        </p:attrNameLst>
                                      </p:cBhvr>
                                      <p:to>
                                        <p:strVal val="visible"/>
                                      </p:to>
                                    </p:set>
                                    <p:animEffect transition="in" filter="wipe(right)">
                                      <p:cBhvr>
                                        <p:cTn id="100" dur="250"/>
                                        <p:tgtEl>
                                          <p:spTgt spid="72"/>
                                        </p:tgtEl>
                                      </p:cBhvr>
                                    </p:animEffect>
                                  </p:childTnLst>
                                </p:cTn>
                              </p:par>
                            </p:childTnLst>
                          </p:cTn>
                        </p:par>
                        <p:par>
                          <p:cTn id="101" fill="hold">
                            <p:stCondLst>
                              <p:cond delay="6300"/>
                            </p:stCondLst>
                            <p:childTnLst>
                              <p:par>
                                <p:cTn id="102" presetID="53" presetClass="entr" presetSubtype="16" fill="hold" grpId="0" nodeType="afterEffect">
                                  <p:stCondLst>
                                    <p:cond delay="0"/>
                                  </p:stCondLst>
                                  <p:iterate type="lt">
                                    <p:tmPct val="10000"/>
                                  </p:iterate>
                                  <p:childTnLst>
                                    <p:set>
                                      <p:cBhvr>
                                        <p:cTn id="103" dur="1" fill="hold">
                                          <p:stCondLst>
                                            <p:cond delay="0"/>
                                          </p:stCondLst>
                                        </p:cTn>
                                        <p:tgtEl>
                                          <p:spTgt spid="73"/>
                                        </p:tgtEl>
                                        <p:attrNameLst>
                                          <p:attrName>style.visibility</p:attrName>
                                        </p:attrNameLst>
                                      </p:cBhvr>
                                      <p:to>
                                        <p:strVal val="visible"/>
                                      </p:to>
                                    </p:set>
                                    <p:anim calcmode="lin" valueType="num">
                                      <p:cBhvr>
                                        <p:cTn id="104" dur="250" fill="hold"/>
                                        <p:tgtEl>
                                          <p:spTgt spid="73"/>
                                        </p:tgtEl>
                                        <p:attrNameLst>
                                          <p:attrName>ppt_w</p:attrName>
                                        </p:attrNameLst>
                                      </p:cBhvr>
                                      <p:tavLst>
                                        <p:tav tm="0">
                                          <p:val>
                                            <p:fltVal val="0"/>
                                          </p:val>
                                        </p:tav>
                                        <p:tav tm="100000">
                                          <p:val>
                                            <p:strVal val="#ppt_w"/>
                                          </p:val>
                                        </p:tav>
                                      </p:tavLst>
                                    </p:anim>
                                    <p:anim calcmode="lin" valueType="num">
                                      <p:cBhvr>
                                        <p:cTn id="105" dur="250" fill="hold"/>
                                        <p:tgtEl>
                                          <p:spTgt spid="73"/>
                                        </p:tgtEl>
                                        <p:attrNameLst>
                                          <p:attrName>ppt_h</p:attrName>
                                        </p:attrNameLst>
                                      </p:cBhvr>
                                      <p:tavLst>
                                        <p:tav tm="0">
                                          <p:val>
                                            <p:fltVal val="0"/>
                                          </p:val>
                                        </p:tav>
                                        <p:tav tm="100000">
                                          <p:val>
                                            <p:strVal val="#ppt_h"/>
                                          </p:val>
                                        </p:tav>
                                      </p:tavLst>
                                    </p:anim>
                                    <p:animEffect transition="in" filter="fade">
                                      <p:cBhvr>
                                        <p:cTn id="106" dur="250"/>
                                        <p:tgtEl>
                                          <p:spTgt spid="73"/>
                                        </p:tgtEl>
                                      </p:cBhvr>
                                    </p:animEffect>
                                  </p:childTnLst>
                                </p:cTn>
                              </p:par>
                            </p:childTnLst>
                          </p:cTn>
                        </p:par>
                        <p:par>
                          <p:cTn id="107" fill="hold">
                            <p:stCondLst>
                              <p:cond delay="7850"/>
                            </p:stCondLst>
                            <p:childTnLst>
                              <p:par>
                                <p:cTn id="108" presetID="53" presetClass="entr" presetSubtype="16" fill="hold" nodeType="afterEffect">
                                  <p:stCondLst>
                                    <p:cond delay="0"/>
                                  </p:stCondLst>
                                  <p:childTnLst>
                                    <p:set>
                                      <p:cBhvr>
                                        <p:cTn id="109" dur="1" fill="hold">
                                          <p:stCondLst>
                                            <p:cond delay="0"/>
                                          </p:stCondLst>
                                        </p:cTn>
                                        <p:tgtEl>
                                          <p:spTgt spid="78"/>
                                        </p:tgtEl>
                                        <p:attrNameLst>
                                          <p:attrName>style.visibility</p:attrName>
                                        </p:attrNameLst>
                                      </p:cBhvr>
                                      <p:to>
                                        <p:strVal val="visible"/>
                                      </p:to>
                                    </p:set>
                                    <p:anim calcmode="lin" valueType="num">
                                      <p:cBhvr>
                                        <p:cTn id="110" dur="250" fill="hold"/>
                                        <p:tgtEl>
                                          <p:spTgt spid="78"/>
                                        </p:tgtEl>
                                        <p:attrNameLst>
                                          <p:attrName>ppt_w</p:attrName>
                                        </p:attrNameLst>
                                      </p:cBhvr>
                                      <p:tavLst>
                                        <p:tav tm="0">
                                          <p:val>
                                            <p:fltVal val="0"/>
                                          </p:val>
                                        </p:tav>
                                        <p:tav tm="100000">
                                          <p:val>
                                            <p:strVal val="#ppt_w"/>
                                          </p:val>
                                        </p:tav>
                                      </p:tavLst>
                                    </p:anim>
                                    <p:anim calcmode="lin" valueType="num">
                                      <p:cBhvr>
                                        <p:cTn id="111" dur="250" fill="hold"/>
                                        <p:tgtEl>
                                          <p:spTgt spid="78"/>
                                        </p:tgtEl>
                                        <p:attrNameLst>
                                          <p:attrName>ppt_h</p:attrName>
                                        </p:attrNameLst>
                                      </p:cBhvr>
                                      <p:tavLst>
                                        <p:tav tm="0">
                                          <p:val>
                                            <p:fltVal val="0"/>
                                          </p:val>
                                        </p:tav>
                                        <p:tav tm="100000">
                                          <p:val>
                                            <p:strVal val="#ppt_h"/>
                                          </p:val>
                                        </p:tav>
                                      </p:tavLst>
                                    </p:anim>
                                    <p:animEffect transition="in" filter="fade">
                                      <p:cBhvr>
                                        <p:cTn id="112" dur="250"/>
                                        <p:tgtEl>
                                          <p:spTgt spid="78"/>
                                        </p:tgtEl>
                                      </p:cBhvr>
                                    </p:animEffect>
                                  </p:childTnLst>
                                </p:cTn>
                              </p:par>
                            </p:childTnLst>
                          </p:cTn>
                        </p:par>
                        <p:par>
                          <p:cTn id="113" fill="hold">
                            <p:stCondLst>
                              <p:cond delay="8100"/>
                            </p:stCondLst>
                            <p:childTnLst>
                              <p:par>
                                <p:cTn id="114" presetID="53" presetClass="entr" presetSubtype="16" fill="hold" grpId="0" nodeType="afterEffect">
                                  <p:stCondLst>
                                    <p:cond delay="0"/>
                                  </p:stCondLst>
                                  <p:childTnLst>
                                    <p:set>
                                      <p:cBhvr>
                                        <p:cTn id="115" dur="1" fill="hold">
                                          <p:stCondLst>
                                            <p:cond delay="0"/>
                                          </p:stCondLst>
                                        </p:cTn>
                                        <p:tgtEl>
                                          <p:spTgt spid="71"/>
                                        </p:tgtEl>
                                        <p:attrNameLst>
                                          <p:attrName>style.visibility</p:attrName>
                                        </p:attrNameLst>
                                      </p:cBhvr>
                                      <p:to>
                                        <p:strVal val="visible"/>
                                      </p:to>
                                    </p:set>
                                    <p:anim calcmode="lin" valueType="num">
                                      <p:cBhvr>
                                        <p:cTn id="116" dur="250" fill="hold"/>
                                        <p:tgtEl>
                                          <p:spTgt spid="71"/>
                                        </p:tgtEl>
                                        <p:attrNameLst>
                                          <p:attrName>ppt_w</p:attrName>
                                        </p:attrNameLst>
                                      </p:cBhvr>
                                      <p:tavLst>
                                        <p:tav tm="0">
                                          <p:val>
                                            <p:fltVal val="0"/>
                                          </p:val>
                                        </p:tav>
                                        <p:tav tm="100000">
                                          <p:val>
                                            <p:strVal val="#ppt_w"/>
                                          </p:val>
                                        </p:tav>
                                      </p:tavLst>
                                    </p:anim>
                                    <p:anim calcmode="lin" valueType="num">
                                      <p:cBhvr>
                                        <p:cTn id="117" dur="250" fill="hold"/>
                                        <p:tgtEl>
                                          <p:spTgt spid="71"/>
                                        </p:tgtEl>
                                        <p:attrNameLst>
                                          <p:attrName>ppt_h</p:attrName>
                                        </p:attrNameLst>
                                      </p:cBhvr>
                                      <p:tavLst>
                                        <p:tav tm="0">
                                          <p:val>
                                            <p:fltVal val="0"/>
                                          </p:val>
                                        </p:tav>
                                        <p:tav tm="100000">
                                          <p:val>
                                            <p:strVal val="#ppt_h"/>
                                          </p:val>
                                        </p:tav>
                                      </p:tavLst>
                                    </p:anim>
                                    <p:animEffect transition="in" filter="fade">
                                      <p:cBhvr>
                                        <p:cTn id="118" dur="250"/>
                                        <p:tgtEl>
                                          <p:spTgt spid="71"/>
                                        </p:tgtEl>
                                      </p:cBhvr>
                                    </p:animEffect>
                                  </p:childTnLst>
                                </p:cTn>
                              </p:par>
                            </p:childTnLst>
                          </p:cTn>
                        </p:par>
                        <p:par>
                          <p:cTn id="119" fill="hold">
                            <p:stCondLst>
                              <p:cond delay="8350"/>
                            </p:stCondLst>
                            <p:childTnLst>
                              <p:par>
                                <p:cTn id="120" presetID="22" presetClass="entr" presetSubtype="8" fill="hold" nodeType="afterEffect">
                                  <p:stCondLst>
                                    <p:cond delay="0"/>
                                  </p:stCondLst>
                                  <p:childTnLst>
                                    <p:set>
                                      <p:cBhvr>
                                        <p:cTn id="121" dur="1" fill="hold">
                                          <p:stCondLst>
                                            <p:cond delay="0"/>
                                          </p:stCondLst>
                                        </p:cTn>
                                        <p:tgtEl>
                                          <p:spTgt spid="69"/>
                                        </p:tgtEl>
                                        <p:attrNameLst>
                                          <p:attrName>style.visibility</p:attrName>
                                        </p:attrNameLst>
                                      </p:cBhvr>
                                      <p:to>
                                        <p:strVal val="visible"/>
                                      </p:to>
                                    </p:set>
                                    <p:animEffect transition="in" filter="wipe(left)">
                                      <p:cBhvr>
                                        <p:cTn id="122" dur="250"/>
                                        <p:tgtEl>
                                          <p:spTgt spid="69"/>
                                        </p:tgtEl>
                                      </p:cBhvr>
                                    </p:animEffect>
                                  </p:childTnLst>
                                </p:cTn>
                              </p:par>
                            </p:childTnLst>
                          </p:cTn>
                        </p:par>
                        <p:par>
                          <p:cTn id="123" fill="hold">
                            <p:stCondLst>
                              <p:cond delay="8600"/>
                            </p:stCondLst>
                            <p:childTnLst>
                              <p:par>
                                <p:cTn id="124" presetID="53" presetClass="entr" presetSubtype="16" fill="hold" grpId="0" nodeType="afterEffect">
                                  <p:stCondLst>
                                    <p:cond delay="0"/>
                                  </p:stCondLst>
                                  <p:iterate type="lt">
                                    <p:tmPct val="10000"/>
                                  </p:iterate>
                                  <p:childTnLst>
                                    <p:set>
                                      <p:cBhvr>
                                        <p:cTn id="125" dur="1" fill="hold">
                                          <p:stCondLst>
                                            <p:cond delay="0"/>
                                          </p:stCondLst>
                                        </p:cTn>
                                        <p:tgtEl>
                                          <p:spTgt spid="70"/>
                                        </p:tgtEl>
                                        <p:attrNameLst>
                                          <p:attrName>style.visibility</p:attrName>
                                        </p:attrNameLst>
                                      </p:cBhvr>
                                      <p:to>
                                        <p:strVal val="visible"/>
                                      </p:to>
                                    </p:set>
                                    <p:anim calcmode="lin" valueType="num">
                                      <p:cBhvr>
                                        <p:cTn id="126" dur="250" fill="hold"/>
                                        <p:tgtEl>
                                          <p:spTgt spid="70"/>
                                        </p:tgtEl>
                                        <p:attrNameLst>
                                          <p:attrName>ppt_w</p:attrName>
                                        </p:attrNameLst>
                                      </p:cBhvr>
                                      <p:tavLst>
                                        <p:tav tm="0">
                                          <p:val>
                                            <p:fltVal val="0"/>
                                          </p:val>
                                        </p:tav>
                                        <p:tav tm="100000">
                                          <p:val>
                                            <p:strVal val="#ppt_w"/>
                                          </p:val>
                                        </p:tav>
                                      </p:tavLst>
                                    </p:anim>
                                    <p:anim calcmode="lin" valueType="num">
                                      <p:cBhvr>
                                        <p:cTn id="127" dur="250" fill="hold"/>
                                        <p:tgtEl>
                                          <p:spTgt spid="70"/>
                                        </p:tgtEl>
                                        <p:attrNameLst>
                                          <p:attrName>ppt_h</p:attrName>
                                        </p:attrNameLst>
                                      </p:cBhvr>
                                      <p:tavLst>
                                        <p:tav tm="0">
                                          <p:val>
                                            <p:fltVal val="0"/>
                                          </p:val>
                                        </p:tav>
                                        <p:tav tm="100000">
                                          <p:val>
                                            <p:strVal val="#ppt_h"/>
                                          </p:val>
                                        </p:tav>
                                      </p:tavLst>
                                    </p:anim>
                                    <p:animEffect transition="in" filter="fade">
                                      <p:cBhvr>
                                        <p:cTn id="128" dur="250"/>
                                        <p:tgtEl>
                                          <p:spTgt spid="70"/>
                                        </p:tgtEl>
                                      </p:cBhvr>
                                    </p:animEffect>
                                  </p:childTnLst>
                                </p:cTn>
                              </p:par>
                            </p:childTnLst>
                          </p:cTn>
                        </p:par>
                        <p:par>
                          <p:cTn id="129" fill="hold">
                            <p:stCondLst>
                              <p:cond delay="10150"/>
                            </p:stCondLst>
                            <p:childTnLst>
                              <p:par>
                                <p:cTn id="130" presetID="53" presetClass="entr" presetSubtype="16" fill="hold" nodeType="afterEffect">
                                  <p:stCondLst>
                                    <p:cond delay="0"/>
                                  </p:stCondLst>
                                  <p:childTnLst>
                                    <p:set>
                                      <p:cBhvr>
                                        <p:cTn id="131" dur="1" fill="hold">
                                          <p:stCondLst>
                                            <p:cond delay="0"/>
                                          </p:stCondLst>
                                        </p:cTn>
                                        <p:tgtEl>
                                          <p:spTgt spid="81"/>
                                        </p:tgtEl>
                                        <p:attrNameLst>
                                          <p:attrName>style.visibility</p:attrName>
                                        </p:attrNameLst>
                                      </p:cBhvr>
                                      <p:to>
                                        <p:strVal val="visible"/>
                                      </p:to>
                                    </p:set>
                                    <p:anim calcmode="lin" valueType="num">
                                      <p:cBhvr>
                                        <p:cTn id="132" dur="250" fill="hold"/>
                                        <p:tgtEl>
                                          <p:spTgt spid="81"/>
                                        </p:tgtEl>
                                        <p:attrNameLst>
                                          <p:attrName>ppt_w</p:attrName>
                                        </p:attrNameLst>
                                      </p:cBhvr>
                                      <p:tavLst>
                                        <p:tav tm="0">
                                          <p:val>
                                            <p:fltVal val="0"/>
                                          </p:val>
                                        </p:tav>
                                        <p:tav tm="100000">
                                          <p:val>
                                            <p:strVal val="#ppt_w"/>
                                          </p:val>
                                        </p:tav>
                                      </p:tavLst>
                                    </p:anim>
                                    <p:anim calcmode="lin" valueType="num">
                                      <p:cBhvr>
                                        <p:cTn id="133" dur="250" fill="hold"/>
                                        <p:tgtEl>
                                          <p:spTgt spid="81"/>
                                        </p:tgtEl>
                                        <p:attrNameLst>
                                          <p:attrName>ppt_h</p:attrName>
                                        </p:attrNameLst>
                                      </p:cBhvr>
                                      <p:tavLst>
                                        <p:tav tm="0">
                                          <p:val>
                                            <p:fltVal val="0"/>
                                          </p:val>
                                        </p:tav>
                                        <p:tav tm="100000">
                                          <p:val>
                                            <p:strVal val="#ppt_h"/>
                                          </p:val>
                                        </p:tav>
                                      </p:tavLst>
                                    </p:anim>
                                    <p:animEffect transition="in" filter="fade">
                                      <p:cBhvr>
                                        <p:cTn id="134" dur="250"/>
                                        <p:tgtEl>
                                          <p:spTgt spid="81"/>
                                        </p:tgtEl>
                                      </p:cBhvr>
                                    </p:animEffect>
                                  </p:childTnLst>
                                </p:cTn>
                              </p:par>
                            </p:childTnLst>
                          </p:cTn>
                        </p:par>
                        <p:par>
                          <p:cTn id="135" fill="hold">
                            <p:stCondLst>
                              <p:cond delay="10400"/>
                            </p:stCondLst>
                            <p:childTnLst>
                              <p:par>
                                <p:cTn id="136" presetID="53" presetClass="entr" presetSubtype="16" fill="hold" grpId="0" nodeType="afterEffect">
                                  <p:stCondLst>
                                    <p:cond delay="0"/>
                                  </p:stCondLst>
                                  <p:childTnLst>
                                    <p:set>
                                      <p:cBhvr>
                                        <p:cTn id="137" dur="1" fill="hold">
                                          <p:stCondLst>
                                            <p:cond delay="0"/>
                                          </p:stCondLst>
                                        </p:cTn>
                                        <p:tgtEl>
                                          <p:spTgt spid="77"/>
                                        </p:tgtEl>
                                        <p:attrNameLst>
                                          <p:attrName>style.visibility</p:attrName>
                                        </p:attrNameLst>
                                      </p:cBhvr>
                                      <p:to>
                                        <p:strVal val="visible"/>
                                      </p:to>
                                    </p:set>
                                    <p:anim calcmode="lin" valueType="num">
                                      <p:cBhvr>
                                        <p:cTn id="138" dur="250" fill="hold"/>
                                        <p:tgtEl>
                                          <p:spTgt spid="77"/>
                                        </p:tgtEl>
                                        <p:attrNameLst>
                                          <p:attrName>ppt_w</p:attrName>
                                        </p:attrNameLst>
                                      </p:cBhvr>
                                      <p:tavLst>
                                        <p:tav tm="0">
                                          <p:val>
                                            <p:fltVal val="0"/>
                                          </p:val>
                                        </p:tav>
                                        <p:tav tm="100000">
                                          <p:val>
                                            <p:strVal val="#ppt_w"/>
                                          </p:val>
                                        </p:tav>
                                      </p:tavLst>
                                    </p:anim>
                                    <p:anim calcmode="lin" valueType="num">
                                      <p:cBhvr>
                                        <p:cTn id="139" dur="250" fill="hold"/>
                                        <p:tgtEl>
                                          <p:spTgt spid="77"/>
                                        </p:tgtEl>
                                        <p:attrNameLst>
                                          <p:attrName>ppt_h</p:attrName>
                                        </p:attrNameLst>
                                      </p:cBhvr>
                                      <p:tavLst>
                                        <p:tav tm="0">
                                          <p:val>
                                            <p:fltVal val="0"/>
                                          </p:val>
                                        </p:tav>
                                        <p:tav tm="100000">
                                          <p:val>
                                            <p:strVal val="#ppt_h"/>
                                          </p:val>
                                        </p:tav>
                                      </p:tavLst>
                                    </p:anim>
                                    <p:animEffect transition="in" filter="fade">
                                      <p:cBhvr>
                                        <p:cTn id="140" dur="250"/>
                                        <p:tgtEl>
                                          <p:spTgt spid="77"/>
                                        </p:tgtEl>
                                      </p:cBhvr>
                                    </p:animEffect>
                                  </p:childTnLst>
                                </p:cTn>
                              </p:par>
                            </p:childTnLst>
                          </p:cTn>
                        </p:par>
                        <p:par>
                          <p:cTn id="141" fill="hold">
                            <p:stCondLst>
                              <p:cond delay="10650"/>
                            </p:stCondLst>
                            <p:childTnLst>
                              <p:par>
                                <p:cTn id="142" presetID="22" presetClass="entr" presetSubtype="2" fill="hold" nodeType="afterEffect">
                                  <p:stCondLst>
                                    <p:cond delay="0"/>
                                  </p:stCondLst>
                                  <p:childTnLst>
                                    <p:set>
                                      <p:cBhvr>
                                        <p:cTn id="143" dur="1" fill="hold">
                                          <p:stCondLst>
                                            <p:cond delay="0"/>
                                          </p:stCondLst>
                                        </p:cTn>
                                        <p:tgtEl>
                                          <p:spTgt spid="75"/>
                                        </p:tgtEl>
                                        <p:attrNameLst>
                                          <p:attrName>style.visibility</p:attrName>
                                        </p:attrNameLst>
                                      </p:cBhvr>
                                      <p:to>
                                        <p:strVal val="visible"/>
                                      </p:to>
                                    </p:set>
                                    <p:animEffect transition="in" filter="wipe(right)">
                                      <p:cBhvr>
                                        <p:cTn id="144" dur="250"/>
                                        <p:tgtEl>
                                          <p:spTgt spid="75"/>
                                        </p:tgtEl>
                                      </p:cBhvr>
                                    </p:animEffect>
                                  </p:childTnLst>
                                </p:cTn>
                              </p:par>
                            </p:childTnLst>
                          </p:cTn>
                        </p:par>
                        <p:par>
                          <p:cTn id="145" fill="hold">
                            <p:stCondLst>
                              <p:cond delay="10900"/>
                            </p:stCondLst>
                            <p:childTnLst>
                              <p:par>
                                <p:cTn id="146" presetID="53" presetClass="entr" presetSubtype="16" fill="hold" grpId="0" nodeType="afterEffect">
                                  <p:stCondLst>
                                    <p:cond delay="0"/>
                                  </p:stCondLst>
                                  <p:iterate type="lt">
                                    <p:tmPct val="10000"/>
                                  </p:iterate>
                                  <p:childTnLst>
                                    <p:set>
                                      <p:cBhvr>
                                        <p:cTn id="147" dur="1" fill="hold">
                                          <p:stCondLst>
                                            <p:cond delay="0"/>
                                          </p:stCondLst>
                                        </p:cTn>
                                        <p:tgtEl>
                                          <p:spTgt spid="76"/>
                                        </p:tgtEl>
                                        <p:attrNameLst>
                                          <p:attrName>style.visibility</p:attrName>
                                        </p:attrNameLst>
                                      </p:cBhvr>
                                      <p:to>
                                        <p:strVal val="visible"/>
                                      </p:to>
                                    </p:set>
                                    <p:anim calcmode="lin" valueType="num">
                                      <p:cBhvr>
                                        <p:cTn id="148" dur="250" fill="hold"/>
                                        <p:tgtEl>
                                          <p:spTgt spid="76"/>
                                        </p:tgtEl>
                                        <p:attrNameLst>
                                          <p:attrName>ppt_w</p:attrName>
                                        </p:attrNameLst>
                                      </p:cBhvr>
                                      <p:tavLst>
                                        <p:tav tm="0">
                                          <p:val>
                                            <p:fltVal val="0"/>
                                          </p:val>
                                        </p:tav>
                                        <p:tav tm="100000">
                                          <p:val>
                                            <p:strVal val="#ppt_w"/>
                                          </p:val>
                                        </p:tav>
                                      </p:tavLst>
                                    </p:anim>
                                    <p:anim calcmode="lin" valueType="num">
                                      <p:cBhvr>
                                        <p:cTn id="149" dur="250" fill="hold"/>
                                        <p:tgtEl>
                                          <p:spTgt spid="76"/>
                                        </p:tgtEl>
                                        <p:attrNameLst>
                                          <p:attrName>ppt_h</p:attrName>
                                        </p:attrNameLst>
                                      </p:cBhvr>
                                      <p:tavLst>
                                        <p:tav tm="0">
                                          <p:val>
                                            <p:fltVal val="0"/>
                                          </p:val>
                                        </p:tav>
                                        <p:tav tm="100000">
                                          <p:val>
                                            <p:strVal val="#ppt_h"/>
                                          </p:val>
                                        </p:tav>
                                      </p:tavLst>
                                    </p:anim>
                                    <p:animEffect transition="in" filter="fade">
                                      <p:cBhvr>
                                        <p:cTn id="150" dur="25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67" grpId="0"/>
      <p:bldP spid="68" grpId="0"/>
      <p:bldP spid="70" grpId="0"/>
      <p:bldP spid="71" grpId="0"/>
      <p:bldP spid="73" grpId="0"/>
      <p:bldP spid="74" grpId="0"/>
      <p:bldP spid="76" grpId="0"/>
      <p:bldP spid="77" grpId="0"/>
      <p:bldP spid="93" grpId="0" animBg="1"/>
      <p:bldP spid="94" grpId="0" animBg="1"/>
      <p:bldP spid="9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03</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grpSp>
        <p:nvGrpSpPr>
          <p:cNvPr id="8" name="组合 7"/>
          <p:cNvGrpSpPr/>
          <p:nvPr/>
        </p:nvGrpSpPr>
        <p:grpSpPr>
          <a:xfrm>
            <a:off x="4258905" y="2265279"/>
            <a:ext cx="3539066" cy="3535923"/>
            <a:chOff x="4326469" y="2142730"/>
            <a:chExt cx="3539066" cy="3535923"/>
          </a:xfrm>
        </p:grpSpPr>
        <p:sp>
          <p:nvSpPr>
            <p:cNvPr id="9" name="Freeform 21"/>
            <p:cNvSpPr/>
            <p:nvPr/>
          </p:nvSpPr>
          <p:spPr bwMode="auto">
            <a:xfrm>
              <a:off x="4595286" y="4393441"/>
              <a:ext cx="1441449" cy="1285212"/>
            </a:xfrm>
            <a:custGeom>
              <a:avLst/>
              <a:gdLst>
                <a:gd name="T0" fmla="*/ 0 w 288"/>
                <a:gd name="T1" fmla="*/ 91 h 257"/>
                <a:gd name="T2" fmla="*/ 288 w 288"/>
                <a:gd name="T3" fmla="*/ 257 h 257"/>
                <a:gd name="T4" fmla="*/ 288 w 288"/>
                <a:gd name="T5" fmla="*/ 76 h 257"/>
                <a:gd name="T6" fmla="*/ 157 w 288"/>
                <a:gd name="T7" fmla="*/ 0 h 257"/>
                <a:gd name="T8" fmla="*/ 0 w 288"/>
                <a:gd name="T9" fmla="*/ 91 h 257"/>
              </a:gdLst>
              <a:ahLst/>
              <a:cxnLst>
                <a:cxn ang="0">
                  <a:pos x="T0" y="T1"/>
                </a:cxn>
                <a:cxn ang="0">
                  <a:pos x="T2" y="T3"/>
                </a:cxn>
                <a:cxn ang="0">
                  <a:pos x="T4" y="T5"/>
                </a:cxn>
                <a:cxn ang="0">
                  <a:pos x="T6" y="T7"/>
                </a:cxn>
                <a:cxn ang="0">
                  <a:pos x="T8" y="T9"/>
                </a:cxn>
              </a:cxnLst>
              <a:rect l="0" t="0" r="r" b="b"/>
              <a:pathLst>
                <a:path w="288" h="257">
                  <a:moveTo>
                    <a:pt x="0" y="91"/>
                  </a:moveTo>
                  <a:cubicBezTo>
                    <a:pt x="60" y="188"/>
                    <a:pt x="166" y="253"/>
                    <a:pt x="288" y="257"/>
                  </a:cubicBezTo>
                  <a:cubicBezTo>
                    <a:pt x="288" y="76"/>
                    <a:pt x="288" y="76"/>
                    <a:pt x="288" y="76"/>
                  </a:cubicBezTo>
                  <a:cubicBezTo>
                    <a:pt x="157" y="0"/>
                    <a:pt x="157" y="0"/>
                    <a:pt x="157" y="0"/>
                  </a:cubicBezTo>
                  <a:lnTo>
                    <a:pt x="0" y="91"/>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10" name="Freeform 22"/>
            <p:cNvSpPr/>
            <p:nvPr/>
          </p:nvSpPr>
          <p:spPr bwMode="auto">
            <a:xfrm>
              <a:off x="4326469" y="3078584"/>
              <a:ext cx="994833" cy="1664213"/>
            </a:xfrm>
            <a:custGeom>
              <a:avLst/>
              <a:gdLst>
                <a:gd name="T0" fmla="*/ 42 w 199"/>
                <a:gd name="T1" fmla="*/ 0 h 333"/>
                <a:gd name="T2" fmla="*/ 0 w 199"/>
                <a:gd name="T3" fmla="*/ 167 h 333"/>
                <a:gd name="T4" fmla="*/ 42 w 199"/>
                <a:gd name="T5" fmla="*/ 333 h 333"/>
                <a:gd name="T6" fmla="*/ 199 w 199"/>
                <a:gd name="T7" fmla="*/ 242 h 333"/>
                <a:gd name="T8" fmla="*/ 199 w 199"/>
                <a:gd name="T9" fmla="*/ 91 h 333"/>
                <a:gd name="T10" fmla="*/ 42 w 199"/>
                <a:gd name="T11" fmla="*/ 0 h 333"/>
              </a:gdLst>
              <a:ahLst/>
              <a:cxnLst>
                <a:cxn ang="0">
                  <a:pos x="T0" y="T1"/>
                </a:cxn>
                <a:cxn ang="0">
                  <a:pos x="T2" y="T3"/>
                </a:cxn>
                <a:cxn ang="0">
                  <a:pos x="T4" y="T5"/>
                </a:cxn>
                <a:cxn ang="0">
                  <a:pos x="T6" y="T7"/>
                </a:cxn>
                <a:cxn ang="0">
                  <a:pos x="T8" y="T9"/>
                </a:cxn>
                <a:cxn ang="0">
                  <a:pos x="T10" y="T11"/>
                </a:cxn>
              </a:cxnLst>
              <a:rect l="0" t="0" r="r" b="b"/>
              <a:pathLst>
                <a:path w="199" h="333">
                  <a:moveTo>
                    <a:pt x="42" y="0"/>
                  </a:moveTo>
                  <a:cubicBezTo>
                    <a:pt x="15" y="50"/>
                    <a:pt x="0" y="106"/>
                    <a:pt x="0" y="167"/>
                  </a:cubicBezTo>
                  <a:cubicBezTo>
                    <a:pt x="0" y="227"/>
                    <a:pt x="15" y="283"/>
                    <a:pt x="42" y="333"/>
                  </a:cubicBezTo>
                  <a:cubicBezTo>
                    <a:pt x="199" y="242"/>
                    <a:pt x="199" y="242"/>
                    <a:pt x="199" y="242"/>
                  </a:cubicBezTo>
                  <a:cubicBezTo>
                    <a:pt x="199" y="91"/>
                    <a:pt x="199" y="91"/>
                    <a:pt x="199" y="91"/>
                  </a:cubicBezTo>
                  <a:lnTo>
                    <a:pt x="42" y="0"/>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11" name="Freeform 23"/>
            <p:cNvSpPr/>
            <p:nvPr/>
          </p:nvSpPr>
          <p:spPr bwMode="auto">
            <a:xfrm>
              <a:off x="6155267" y="4393441"/>
              <a:ext cx="1439333" cy="1285212"/>
            </a:xfrm>
            <a:custGeom>
              <a:avLst/>
              <a:gdLst>
                <a:gd name="T0" fmla="*/ 0 w 288"/>
                <a:gd name="T1" fmla="*/ 257 h 257"/>
                <a:gd name="T2" fmla="*/ 288 w 288"/>
                <a:gd name="T3" fmla="*/ 91 h 257"/>
                <a:gd name="T4" fmla="*/ 131 w 288"/>
                <a:gd name="T5" fmla="*/ 0 h 257"/>
                <a:gd name="T6" fmla="*/ 0 w 288"/>
                <a:gd name="T7" fmla="*/ 76 h 257"/>
                <a:gd name="T8" fmla="*/ 0 w 288"/>
                <a:gd name="T9" fmla="*/ 257 h 257"/>
              </a:gdLst>
              <a:ahLst/>
              <a:cxnLst>
                <a:cxn ang="0">
                  <a:pos x="T0" y="T1"/>
                </a:cxn>
                <a:cxn ang="0">
                  <a:pos x="T2" y="T3"/>
                </a:cxn>
                <a:cxn ang="0">
                  <a:pos x="T4" y="T5"/>
                </a:cxn>
                <a:cxn ang="0">
                  <a:pos x="T6" y="T7"/>
                </a:cxn>
                <a:cxn ang="0">
                  <a:pos x="T8" y="T9"/>
                </a:cxn>
              </a:cxnLst>
              <a:rect l="0" t="0" r="r" b="b"/>
              <a:pathLst>
                <a:path w="288" h="257">
                  <a:moveTo>
                    <a:pt x="0" y="257"/>
                  </a:moveTo>
                  <a:cubicBezTo>
                    <a:pt x="122" y="253"/>
                    <a:pt x="228" y="188"/>
                    <a:pt x="288" y="91"/>
                  </a:cubicBezTo>
                  <a:cubicBezTo>
                    <a:pt x="131" y="0"/>
                    <a:pt x="131" y="0"/>
                    <a:pt x="131" y="0"/>
                  </a:cubicBezTo>
                  <a:cubicBezTo>
                    <a:pt x="0" y="76"/>
                    <a:pt x="0" y="76"/>
                    <a:pt x="0" y="76"/>
                  </a:cubicBezTo>
                  <a:lnTo>
                    <a:pt x="0" y="257"/>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12" name="Freeform 24"/>
            <p:cNvSpPr/>
            <p:nvPr/>
          </p:nvSpPr>
          <p:spPr bwMode="auto">
            <a:xfrm>
              <a:off x="4595286" y="2142730"/>
              <a:ext cx="1441449" cy="1285213"/>
            </a:xfrm>
            <a:custGeom>
              <a:avLst/>
              <a:gdLst>
                <a:gd name="T0" fmla="*/ 288 w 288"/>
                <a:gd name="T1" fmla="*/ 0 h 257"/>
                <a:gd name="T2" fmla="*/ 0 w 288"/>
                <a:gd name="T3" fmla="*/ 166 h 257"/>
                <a:gd name="T4" fmla="*/ 157 w 288"/>
                <a:gd name="T5" fmla="*/ 257 h 257"/>
                <a:gd name="T6" fmla="*/ 288 w 288"/>
                <a:gd name="T7" fmla="*/ 181 h 257"/>
                <a:gd name="T8" fmla="*/ 288 w 288"/>
                <a:gd name="T9" fmla="*/ 0 h 257"/>
              </a:gdLst>
              <a:ahLst/>
              <a:cxnLst>
                <a:cxn ang="0">
                  <a:pos x="T0" y="T1"/>
                </a:cxn>
                <a:cxn ang="0">
                  <a:pos x="T2" y="T3"/>
                </a:cxn>
                <a:cxn ang="0">
                  <a:pos x="T4" y="T5"/>
                </a:cxn>
                <a:cxn ang="0">
                  <a:pos x="T6" y="T7"/>
                </a:cxn>
                <a:cxn ang="0">
                  <a:pos x="T8" y="T9"/>
                </a:cxn>
              </a:cxnLst>
              <a:rect l="0" t="0" r="r" b="b"/>
              <a:pathLst>
                <a:path w="288" h="257">
                  <a:moveTo>
                    <a:pt x="288" y="0"/>
                  </a:moveTo>
                  <a:cubicBezTo>
                    <a:pt x="166" y="4"/>
                    <a:pt x="60" y="69"/>
                    <a:pt x="0" y="166"/>
                  </a:cubicBezTo>
                  <a:cubicBezTo>
                    <a:pt x="157" y="257"/>
                    <a:pt x="157" y="257"/>
                    <a:pt x="157" y="257"/>
                  </a:cubicBezTo>
                  <a:cubicBezTo>
                    <a:pt x="288" y="181"/>
                    <a:pt x="288" y="181"/>
                    <a:pt x="288" y="181"/>
                  </a:cubicBezTo>
                  <a:lnTo>
                    <a:pt x="288" y="0"/>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13" name="Freeform 25"/>
            <p:cNvSpPr/>
            <p:nvPr/>
          </p:nvSpPr>
          <p:spPr bwMode="auto">
            <a:xfrm>
              <a:off x="6870702" y="3078584"/>
              <a:ext cx="994833" cy="1664213"/>
            </a:xfrm>
            <a:custGeom>
              <a:avLst/>
              <a:gdLst>
                <a:gd name="T0" fmla="*/ 157 w 199"/>
                <a:gd name="T1" fmla="*/ 333 h 333"/>
                <a:gd name="T2" fmla="*/ 199 w 199"/>
                <a:gd name="T3" fmla="*/ 167 h 333"/>
                <a:gd name="T4" fmla="*/ 157 w 199"/>
                <a:gd name="T5" fmla="*/ 0 h 333"/>
                <a:gd name="T6" fmla="*/ 0 w 199"/>
                <a:gd name="T7" fmla="*/ 91 h 333"/>
                <a:gd name="T8" fmla="*/ 0 w 199"/>
                <a:gd name="T9" fmla="*/ 242 h 333"/>
                <a:gd name="T10" fmla="*/ 157 w 199"/>
                <a:gd name="T11" fmla="*/ 333 h 333"/>
              </a:gdLst>
              <a:ahLst/>
              <a:cxnLst>
                <a:cxn ang="0">
                  <a:pos x="T0" y="T1"/>
                </a:cxn>
                <a:cxn ang="0">
                  <a:pos x="T2" y="T3"/>
                </a:cxn>
                <a:cxn ang="0">
                  <a:pos x="T4" y="T5"/>
                </a:cxn>
                <a:cxn ang="0">
                  <a:pos x="T6" y="T7"/>
                </a:cxn>
                <a:cxn ang="0">
                  <a:pos x="T8" y="T9"/>
                </a:cxn>
                <a:cxn ang="0">
                  <a:pos x="T10" y="T11"/>
                </a:cxn>
              </a:cxnLst>
              <a:rect l="0" t="0" r="r" b="b"/>
              <a:pathLst>
                <a:path w="199" h="333">
                  <a:moveTo>
                    <a:pt x="157" y="333"/>
                  </a:moveTo>
                  <a:cubicBezTo>
                    <a:pt x="184" y="283"/>
                    <a:pt x="199" y="227"/>
                    <a:pt x="199" y="167"/>
                  </a:cubicBezTo>
                  <a:cubicBezTo>
                    <a:pt x="199" y="106"/>
                    <a:pt x="184" y="50"/>
                    <a:pt x="157" y="0"/>
                  </a:cubicBezTo>
                  <a:cubicBezTo>
                    <a:pt x="0" y="91"/>
                    <a:pt x="0" y="91"/>
                    <a:pt x="0" y="91"/>
                  </a:cubicBezTo>
                  <a:cubicBezTo>
                    <a:pt x="0" y="242"/>
                    <a:pt x="0" y="242"/>
                    <a:pt x="0" y="242"/>
                  </a:cubicBezTo>
                  <a:lnTo>
                    <a:pt x="157" y="333"/>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14" name="Freeform 26"/>
            <p:cNvSpPr/>
            <p:nvPr/>
          </p:nvSpPr>
          <p:spPr bwMode="auto">
            <a:xfrm>
              <a:off x="6155267" y="2142730"/>
              <a:ext cx="1439333" cy="1285213"/>
            </a:xfrm>
            <a:custGeom>
              <a:avLst/>
              <a:gdLst>
                <a:gd name="T0" fmla="*/ 288 w 288"/>
                <a:gd name="T1" fmla="*/ 166 h 257"/>
                <a:gd name="T2" fmla="*/ 0 w 288"/>
                <a:gd name="T3" fmla="*/ 0 h 257"/>
                <a:gd name="T4" fmla="*/ 0 w 288"/>
                <a:gd name="T5" fmla="*/ 181 h 257"/>
                <a:gd name="T6" fmla="*/ 131 w 288"/>
                <a:gd name="T7" fmla="*/ 257 h 257"/>
                <a:gd name="T8" fmla="*/ 288 w 288"/>
                <a:gd name="T9" fmla="*/ 166 h 257"/>
              </a:gdLst>
              <a:ahLst/>
              <a:cxnLst>
                <a:cxn ang="0">
                  <a:pos x="T0" y="T1"/>
                </a:cxn>
                <a:cxn ang="0">
                  <a:pos x="T2" y="T3"/>
                </a:cxn>
                <a:cxn ang="0">
                  <a:pos x="T4" y="T5"/>
                </a:cxn>
                <a:cxn ang="0">
                  <a:pos x="T6" y="T7"/>
                </a:cxn>
                <a:cxn ang="0">
                  <a:pos x="T8" y="T9"/>
                </a:cxn>
              </a:cxnLst>
              <a:rect l="0" t="0" r="r" b="b"/>
              <a:pathLst>
                <a:path w="288" h="257">
                  <a:moveTo>
                    <a:pt x="288" y="166"/>
                  </a:moveTo>
                  <a:cubicBezTo>
                    <a:pt x="228" y="69"/>
                    <a:pt x="122" y="4"/>
                    <a:pt x="0" y="0"/>
                  </a:cubicBezTo>
                  <a:cubicBezTo>
                    <a:pt x="0" y="181"/>
                    <a:pt x="0" y="181"/>
                    <a:pt x="0" y="181"/>
                  </a:cubicBezTo>
                  <a:cubicBezTo>
                    <a:pt x="131" y="257"/>
                    <a:pt x="131" y="257"/>
                    <a:pt x="131" y="257"/>
                  </a:cubicBezTo>
                  <a:lnTo>
                    <a:pt x="288" y="166"/>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15" name="Freeform 27"/>
            <p:cNvSpPr>
              <a:spLocks noEditPoints="1"/>
            </p:cNvSpPr>
            <p:nvPr/>
          </p:nvSpPr>
          <p:spPr bwMode="auto">
            <a:xfrm>
              <a:off x="4631269" y="3737071"/>
              <a:ext cx="385233" cy="345123"/>
            </a:xfrm>
            <a:custGeom>
              <a:avLst/>
              <a:gdLst>
                <a:gd name="T0" fmla="*/ 6 w 77"/>
                <a:gd name="T1" fmla="*/ 61 h 69"/>
                <a:gd name="T2" fmla="*/ 4 w 77"/>
                <a:gd name="T3" fmla="*/ 59 h 69"/>
                <a:gd name="T4" fmla="*/ 6 w 77"/>
                <a:gd name="T5" fmla="*/ 58 h 69"/>
                <a:gd name="T6" fmla="*/ 9 w 77"/>
                <a:gd name="T7" fmla="*/ 58 h 69"/>
                <a:gd name="T8" fmla="*/ 9 w 77"/>
                <a:gd name="T9" fmla="*/ 24 h 69"/>
                <a:gd name="T10" fmla="*/ 3 w 77"/>
                <a:gd name="T11" fmla="*/ 24 h 69"/>
                <a:gd name="T12" fmla="*/ 0 w 77"/>
                <a:gd name="T13" fmla="*/ 21 h 69"/>
                <a:gd name="T14" fmla="*/ 2 w 77"/>
                <a:gd name="T15" fmla="*/ 18 h 69"/>
                <a:gd name="T16" fmla="*/ 37 w 77"/>
                <a:gd name="T17" fmla="*/ 0 h 69"/>
                <a:gd name="T18" fmla="*/ 40 w 77"/>
                <a:gd name="T19" fmla="*/ 0 h 69"/>
                <a:gd name="T20" fmla="*/ 75 w 77"/>
                <a:gd name="T21" fmla="*/ 18 h 69"/>
                <a:gd name="T22" fmla="*/ 77 w 77"/>
                <a:gd name="T23" fmla="*/ 22 h 69"/>
                <a:gd name="T24" fmla="*/ 74 w 77"/>
                <a:gd name="T25" fmla="*/ 24 h 69"/>
                <a:gd name="T26" fmla="*/ 74 w 77"/>
                <a:gd name="T27" fmla="*/ 24 h 69"/>
                <a:gd name="T28" fmla="*/ 67 w 77"/>
                <a:gd name="T29" fmla="*/ 24 h 69"/>
                <a:gd name="T30" fmla="*/ 67 w 77"/>
                <a:gd name="T31" fmla="*/ 58 h 69"/>
                <a:gd name="T32" fmla="*/ 71 w 77"/>
                <a:gd name="T33" fmla="*/ 58 h 69"/>
                <a:gd name="T34" fmla="*/ 73 w 77"/>
                <a:gd name="T35" fmla="*/ 59 h 69"/>
                <a:gd name="T36" fmla="*/ 71 w 77"/>
                <a:gd name="T37" fmla="*/ 61 h 69"/>
                <a:gd name="T38" fmla="*/ 6 w 77"/>
                <a:gd name="T39" fmla="*/ 61 h 69"/>
                <a:gd name="T40" fmla="*/ 16 w 77"/>
                <a:gd name="T41" fmla="*/ 24 h 69"/>
                <a:gd name="T42" fmla="*/ 16 w 77"/>
                <a:gd name="T43" fmla="*/ 24 h 69"/>
                <a:gd name="T44" fmla="*/ 16 w 77"/>
                <a:gd name="T45" fmla="*/ 58 h 69"/>
                <a:gd name="T46" fmla="*/ 27 w 77"/>
                <a:gd name="T47" fmla="*/ 58 h 69"/>
                <a:gd name="T48" fmla="*/ 27 w 77"/>
                <a:gd name="T49" fmla="*/ 24 h 69"/>
                <a:gd name="T50" fmla="*/ 16 w 77"/>
                <a:gd name="T51" fmla="*/ 24 h 69"/>
                <a:gd name="T52" fmla="*/ 33 w 77"/>
                <a:gd name="T53" fmla="*/ 24 h 69"/>
                <a:gd name="T54" fmla="*/ 33 w 77"/>
                <a:gd name="T55" fmla="*/ 24 h 69"/>
                <a:gd name="T56" fmla="*/ 33 w 77"/>
                <a:gd name="T57" fmla="*/ 58 h 69"/>
                <a:gd name="T58" fmla="*/ 44 w 77"/>
                <a:gd name="T59" fmla="*/ 58 h 69"/>
                <a:gd name="T60" fmla="*/ 44 w 77"/>
                <a:gd name="T61" fmla="*/ 24 h 69"/>
                <a:gd name="T62" fmla="*/ 33 w 77"/>
                <a:gd name="T63" fmla="*/ 24 h 69"/>
                <a:gd name="T64" fmla="*/ 50 w 77"/>
                <a:gd name="T65" fmla="*/ 24 h 69"/>
                <a:gd name="T66" fmla="*/ 50 w 77"/>
                <a:gd name="T67" fmla="*/ 24 h 69"/>
                <a:gd name="T68" fmla="*/ 50 w 77"/>
                <a:gd name="T69" fmla="*/ 58 h 69"/>
                <a:gd name="T70" fmla="*/ 61 w 77"/>
                <a:gd name="T71" fmla="*/ 58 h 69"/>
                <a:gd name="T72" fmla="*/ 61 w 77"/>
                <a:gd name="T73" fmla="*/ 24 h 69"/>
                <a:gd name="T74" fmla="*/ 50 w 77"/>
                <a:gd name="T75" fmla="*/ 24 h 69"/>
                <a:gd name="T76" fmla="*/ 61 w 77"/>
                <a:gd name="T77" fmla="*/ 17 h 69"/>
                <a:gd name="T78" fmla="*/ 61 w 77"/>
                <a:gd name="T79" fmla="*/ 17 h 69"/>
                <a:gd name="T80" fmla="*/ 38 w 77"/>
                <a:gd name="T81" fmla="*/ 6 h 69"/>
                <a:gd name="T82" fmla="*/ 16 w 77"/>
                <a:gd name="T83" fmla="*/ 17 h 69"/>
                <a:gd name="T84" fmla="*/ 61 w 77"/>
                <a:gd name="T85" fmla="*/ 17 h 69"/>
                <a:gd name="T86" fmla="*/ 3 w 77"/>
                <a:gd name="T87" fmla="*/ 69 h 69"/>
                <a:gd name="T88" fmla="*/ 3 w 77"/>
                <a:gd name="T89" fmla="*/ 69 h 69"/>
                <a:gd name="T90" fmla="*/ 0 w 77"/>
                <a:gd name="T91" fmla="*/ 66 h 69"/>
                <a:gd name="T92" fmla="*/ 3 w 77"/>
                <a:gd name="T93" fmla="*/ 63 h 69"/>
                <a:gd name="T94" fmla="*/ 74 w 77"/>
                <a:gd name="T95" fmla="*/ 63 h 69"/>
                <a:gd name="T96" fmla="*/ 77 w 77"/>
                <a:gd name="T97" fmla="*/ 66 h 69"/>
                <a:gd name="T98" fmla="*/ 74 w 77"/>
                <a:gd name="T99" fmla="*/ 69 h 69"/>
                <a:gd name="T100" fmla="*/ 3 w 77"/>
                <a:gd name="T10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69">
                  <a:moveTo>
                    <a:pt x="6" y="61"/>
                  </a:moveTo>
                  <a:cubicBezTo>
                    <a:pt x="5" y="61"/>
                    <a:pt x="4" y="60"/>
                    <a:pt x="4" y="59"/>
                  </a:cubicBezTo>
                  <a:cubicBezTo>
                    <a:pt x="4" y="58"/>
                    <a:pt x="5" y="58"/>
                    <a:pt x="6" y="58"/>
                  </a:cubicBezTo>
                  <a:cubicBezTo>
                    <a:pt x="9" y="58"/>
                    <a:pt x="9" y="58"/>
                    <a:pt x="9" y="58"/>
                  </a:cubicBezTo>
                  <a:cubicBezTo>
                    <a:pt x="9" y="24"/>
                    <a:pt x="9" y="24"/>
                    <a:pt x="9" y="24"/>
                  </a:cubicBezTo>
                  <a:cubicBezTo>
                    <a:pt x="3" y="24"/>
                    <a:pt x="3" y="24"/>
                    <a:pt x="3" y="24"/>
                  </a:cubicBezTo>
                  <a:cubicBezTo>
                    <a:pt x="1" y="24"/>
                    <a:pt x="0" y="22"/>
                    <a:pt x="0" y="21"/>
                  </a:cubicBezTo>
                  <a:cubicBezTo>
                    <a:pt x="0" y="19"/>
                    <a:pt x="1" y="18"/>
                    <a:pt x="2" y="18"/>
                  </a:cubicBezTo>
                  <a:cubicBezTo>
                    <a:pt x="37" y="0"/>
                    <a:pt x="37" y="0"/>
                    <a:pt x="37" y="0"/>
                  </a:cubicBezTo>
                  <a:cubicBezTo>
                    <a:pt x="38" y="0"/>
                    <a:pt x="39" y="0"/>
                    <a:pt x="40" y="0"/>
                  </a:cubicBezTo>
                  <a:cubicBezTo>
                    <a:pt x="75" y="18"/>
                    <a:pt x="75" y="18"/>
                    <a:pt x="75" y="18"/>
                  </a:cubicBezTo>
                  <a:cubicBezTo>
                    <a:pt x="77" y="19"/>
                    <a:pt x="77" y="20"/>
                    <a:pt x="77" y="22"/>
                  </a:cubicBezTo>
                  <a:cubicBezTo>
                    <a:pt x="76" y="23"/>
                    <a:pt x="75" y="24"/>
                    <a:pt x="74" y="24"/>
                  </a:cubicBezTo>
                  <a:cubicBezTo>
                    <a:pt x="74" y="24"/>
                    <a:pt x="74" y="24"/>
                    <a:pt x="74" y="24"/>
                  </a:cubicBezTo>
                  <a:cubicBezTo>
                    <a:pt x="67" y="24"/>
                    <a:pt x="67" y="24"/>
                    <a:pt x="67" y="24"/>
                  </a:cubicBezTo>
                  <a:cubicBezTo>
                    <a:pt x="67" y="58"/>
                    <a:pt x="67" y="58"/>
                    <a:pt x="67" y="58"/>
                  </a:cubicBezTo>
                  <a:cubicBezTo>
                    <a:pt x="71" y="58"/>
                    <a:pt x="71" y="58"/>
                    <a:pt x="71" y="58"/>
                  </a:cubicBezTo>
                  <a:cubicBezTo>
                    <a:pt x="72" y="58"/>
                    <a:pt x="73" y="58"/>
                    <a:pt x="73" y="59"/>
                  </a:cubicBezTo>
                  <a:cubicBezTo>
                    <a:pt x="73" y="60"/>
                    <a:pt x="72" y="61"/>
                    <a:pt x="71" y="61"/>
                  </a:cubicBezTo>
                  <a:cubicBezTo>
                    <a:pt x="6" y="61"/>
                    <a:pt x="6" y="61"/>
                    <a:pt x="6" y="61"/>
                  </a:cubicBezTo>
                  <a:close/>
                  <a:moveTo>
                    <a:pt x="16" y="24"/>
                  </a:moveTo>
                  <a:cubicBezTo>
                    <a:pt x="16" y="24"/>
                    <a:pt x="16" y="24"/>
                    <a:pt x="16" y="24"/>
                  </a:cubicBezTo>
                  <a:cubicBezTo>
                    <a:pt x="16" y="58"/>
                    <a:pt x="16" y="58"/>
                    <a:pt x="16" y="58"/>
                  </a:cubicBezTo>
                  <a:cubicBezTo>
                    <a:pt x="27" y="58"/>
                    <a:pt x="27" y="58"/>
                    <a:pt x="27" y="58"/>
                  </a:cubicBezTo>
                  <a:cubicBezTo>
                    <a:pt x="27" y="24"/>
                    <a:pt x="27" y="24"/>
                    <a:pt x="27" y="24"/>
                  </a:cubicBezTo>
                  <a:cubicBezTo>
                    <a:pt x="16" y="24"/>
                    <a:pt x="16" y="24"/>
                    <a:pt x="16" y="24"/>
                  </a:cubicBezTo>
                  <a:close/>
                  <a:moveTo>
                    <a:pt x="33" y="24"/>
                  </a:moveTo>
                  <a:cubicBezTo>
                    <a:pt x="33" y="24"/>
                    <a:pt x="33" y="24"/>
                    <a:pt x="33" y="24"/>
                  </a:cubicBezTo>
                  <a:cubicBezTo>
                    <a:pt x="33" y="58"/>
                    <a:pt x="33" y="58"/>
                    <a:pt x="33" y="58"/>
                  </a:cubicBezTo>
                  <a:cubicBezTo>
                    <a:pt x="44" y="58"/>
                    <a:pt x="44" y="58"/>
                    <a:pt x="44" y="58"/>
                  </a:cubicBezTo>
                  <a:cubicBezTo>
                    <a:pt x="44" y="24"/>
                    <a:pt x="44" y="24"/>
                    <a:pt x="44" y="24"/>
                  </a:cubicBezTo>
                  <a:cubicBezTo>
                    <a:pt x="33" y="24"/>
                    <a:pt x="33" y="24"/>
                    <a:pt x="33" y="24"/>
                  </a:cubicBezTo>
                  <a:close/>
                  <a:moveTo>
                    <a:pt x="50" y="24"/>
                  </a:moveTo>
                  <a:cubicBezTo>
                    <a:pt x="50" y="24"/>
                    <a:pt x="50" y="24"/>
                    <a:pt x="50" y="24"/>
                  </a:cubicBezTo>
                  <a:cubicBezTo>
                    <a:pt x="50" y="58"/>
                    <a:pt x="50" y="58"/>
                    <a:pt x="50" y="58"/>
                  </a:cubicBezTo>
                  <a:cubicBezTo>
                    <a:pt x="61" y="58"/>
                    <a:pt x="61" y="58"/>
                    <a:pt x="61" y="58"/>
                  </a:cubicBezTo>
                  <a:cubicBezTo>
                    <a:pt x="61" y="24"/>
                    <a:pt x="61" y="24"/>
                    <a:pt x="61" y="24"/>
                  </a:cubicBezTo>
                  <a:cubicBezTo>
                    <a:pt x="50" y="24"/>
                    <a:pt x="50" y="24"/>
                    <a:pt x="50" y="24"/>
                  </a:cubicBezTo>
                  <a:close/>
                  <a:moveTo>
                    <a:pt x="61" y="17"/>
                  </a:moveTo>
                  <a:cubicBezTo>
                    <a:pt x="61" y="17"/>
                    <a:pt x="61" y="17"/>
                    <a:pt x="61" y="17"/>
                  </a:cubicBezTo>
                  <a:cubicBezTo>
                    <a:pt x="38" y="6"/>
                    <a:pt x="38" y="6"/>
                    <a:pt x="38" y="6"/>
                  </a:cubicBezTo>
                  <a:cubicBezTo>
                    <a:pt x="16" y="17"/>
                    <a:pt x="16" y="17"/>
                    <a:pt x="16" y="17"/>
                  </a:cubicBezTo>
                  <a:cubicBezTo>
                    <a:pt x="61" y="17"/>
                    <a:pt x="61" y="17"/>
                    <a:pt x="61" y="17"/>
                  </a:cubicBezTo>
                  <a:close/>
                  <a:moveTo>
                    <a:pt x="3" y="69"/>
                  </a:moveTo>
                  <a:cubicBezTo>
                    <a:pt x="3" y="69"/>
                    <a:pt x="3" y="69"/>
                    <a:pt x="3" y="69"/>
                  </a:cubicBezTo>
                  <a:cubicBezTo>
                    <a:pt x="1" y="69"/>
                    <a:pt x="0" y="68"/>
                    <a:pt x="0" y="66"/>
                  </a:cubicBezTo>
                  <a:cubicBezTo>
                    <a:pt x="0" y="64"/>
                    <a:pt x="1" y="63"/>
                    <a:pt x="3" y="63"/>
                  </a:cubicBezTo>
                  <a:cubicBezTo>
                    <a:pt x="74" y="63"/>
                    <a:pt x="74" y="63"/>
                    <a:pt x="74" y="63"/>
                  </a:cubicBezTo>
                  <a:cubicBezTo>
                    <a:pt x="76" y="63"/>
                    <a:pt x="77" y="64"/>
                    <a:pt x="77" y="66"/>
                  </a:cubicBezTo>
                  <a:cubicBezTo>
                    <a:pt x="77" y="68"/>
                    <a:pt x="76" y="69"/>
                    <a:pt x="74" y="69"/>
                  </a:cubicBezTo>
                  <a:cubicBezTo>
                    <a:pt x="3" y="69"/>
                    <a:pt x="3" y="69"/>
                    <a:pt x="3"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16" name="Freeform 28"/>
            <p:cNvSpPr>
              <a:spLocks noEditPoints="1"/>
            </p:cNvSpPr>
            <p:nvPr/>
          </p:nvSpPr>
          <p:spPr bwMode="auto">
            <a:xfrm>
              <a:off x="7215717" y="3713780"/>
              <a:ext cx="304800" cy="393821"/>
            </a:xfrm>
            <a:custGeom>
              <a:avLst/>
              <a:gdLst>
                <a:gd name="T0" fmla="*/ 41 w 61"/>
                <a:gd name="T1" fmla="*/ 29 h 79"/>
                <a:gd name="T2" fmla="*/ 31 w 61"/>
                <a:gd name="T3" fmla="*/ 33 h 79"/>
                <a:gd name="T4" fmla="*/ 25 w 61"/>
                <a:gd name="T5" fmla="*/ 32 h 79"/>
                <a:gd name="T6" fmla="*/ 21 w 61"/>
                <a:gd name="T7" fmla="*/ 29 h 79"/>
                <a:gd name="T8" fmla="*/ 18 w 61"/>
                <a:gd name="T9" fmla="*/ 29 h 79"/>
                <a:gd name="T10" fmla="*/ 18 w 61"/>
                <a:gd name="T11" fmla="*/ 31 h 79"/>
                <a:gd name="T12" fmla="*/ 24 w 61"/>
                <a:gd name="T13" fmla="*/ 35 h 79"/>
                <a:gd name="T14" fmla="*/ 31 w 61"/>
                <a:gd name="T15" fmla="*/ 37 h 79"/>
                <a:gd name="T16" fmla="*/ 43 w 61"/>
                <a:gd name="T17" fmla="*/ 31 h 79"/>
                <a:gd name="T18" fmla="*/ 43 w 61"/>
                <a:gd name="T19" fmla="*/ 29 h 79"/>
                <a:gd name="T20" fmla="*/ 41 w 61"/>
                <a:gd name="T21" fmla="*/ 29 h 79"/>
                <a:gd name="T22" fmla="*/ 45 w 61"/>
                <a:gd name="T23" fmla="*/ 69 h 79"/>
                <a:gd name="T24" fmla="*/ 45 w 61"/>
                <a:gd name="T25" fmla="*/ 69 h 79"/>
                <a:gd name="T26" fmla="*/ 16 w 61"/>
                <a:gd name="T27" fmla="*/ 69 h 79"/>
                <a:gd name="T28" fmla="*/ 14 w 61"/>
                <a:gd name="T29" fmla="*/ 71 h 79"/>
                <a:gd name="T30" fmla="*/ 16 w 61"/>
                <a:gd name="T31" fmla="*/ 73 h 79"/>
                <a:gd name="T32" fmla="*/ 45 w 61"/>
                <a:gd name="T33" fmla="*/ 73 h 79"/>
                <a:gd name="T34" fmla="*/ 47 w 61"/>
                <a:gd name="T35" fmla="*/ 71 h 79"/>
                <a:gd name="T36" fmla="*/ 45 w 61"/>
                <a:gd name="T37" fmla="*/ 69 h 79"/>
                <a:gd name="T38" fmla="*/ 61 w 61"/>
                <a:gd name="T39" fmla="*/ 30 h 79"/>
                <a:gd name="T40" fmla="*/ 61 w 61"/>
                <a:gd name="T41" fmla="*/ 30 h 79"/>
                <a:gd name="T42" fmla="*/ 52 w 61"/>
                <a:gd name="T43" fmla="*/ 9 h 79"/>
                <a:gd name="T44" fmla="*/ 31 w 61"/>
                <a:gd name="T45" fmla="*/ 0 h 79"/>
                <a:gd name="T46" fmla="*/ 9 w 61"/>
                <a:gd name="T47" fmla="*/ 9 h 79"/>
                <a:gd name="T48" fmla="*/ 0 w 61"/>
                <a:gd name="T49" fmla="*/ 30 h 79"/>
                <a:gd name="T50" fmla="*/ 4 w 61"/>
                <a:gd name="T51" fmla="*/ 46 h 79"/>
                <a:gd name="T52" fmla="*/ 4 w 61"/>
                <a:gd name="T53" fmla="*/ 46 h 79"/>
                <a:gd name="T54" fmla="*/ 13 w 61"/>
                <a:gd name="T55" fmla="*/ 56 h 79"/>
                <a:gd name="T56" fmla="*/ 13 w 61"/>
                <a:gd name="T57" fmla="*/ 64 h 79"/>
                <a:gd name="T58" fmla="*/ 16 w 61"/>
                <a:gd name="T59" fmla="*/ 67 h 79"/>
                <a:gd name="T60" fmla="*/ 45 w 61"/>
                <a:gd name="T61" fmla="*/ 67 h 79"/>
                <a:gd name="T62" fmla="*/ 48 w 61"/>
                <a:gd name="T63" fmla="*/ 64 h 79"/>
                <a:gd name="T64" fmla="*/ 48 w 61"/>
                <a:gd name="T65" fmla="*/ 56 h 79"/>
                <a:gd name="T66" fmla="*/ 57 w 61"/>
                <a:gd name="T67" fmla="*/ 46 h 79"/>
                <a:gd name="T68" fmla="*/ 57 w 61"/>
                <a:gd name="T69" fmla="*/ 46 h 79"/>
                <a:gd name="T70" fmla="*/ 61 w 61"/>
                <a:gd name="T71" fmla="*/ 30 h 79"/>
                <a:gd name="T72" fmla="*/ 52 w 61"/>
                <a:gd name="T73" fmla="*/ 42 h 79"/>
                <a:gd name="T74" fmla="*/ 52 w 61"/>
                <a:gd name="T75" fmla="*/ 42 h 79"/>
                <a:gd name="T76" fmla="*/ 52 w 61"/>
                <a:gd name="T77" fmla="*/ 42 h 79"/>
                <a:gd name="T78" fmla="*/ 52 w 61"/>
                <a:gd name="T79" fmla="*/ 42 h 79"/>
                <a:gd name="T80" fmla="*/ 43 w 61"/>
                <a:gd name="T81" fmla="*/ 51 h 79"/>
                <a:gd name="T82" fmla="*/ 42 w 61"/>
                <a:gd name="T83" fmla="*/ 54 h 79"/>
                <a:gd name="T84" fmla="*/ 42 w 61"/>
                <a:gd name="T85" fmla="*/ 54 h 79"/>
                <a:gd name="T86" fmla="*/ 42 w 61"/>
                <a:gd name="T87" fmla="*/ 61 h 79"/>
                <a:gd name="T88" fmla="*/ 19 w 61"/>
                <a:gd name="T89" fmla="*/ 61 h 79"/>
                <a:gd name="T90" fmla="*/ 19 w 61"/>
                <a:gd name="T91" fmla="*/ 54 h 79"/>
                <a:gd name="T92" fmla="*/ 18 w 61"/>
                <a:gd name="T93" fmla="*/ 51 h 79"/>
                <a:gd name="T94" fmla="*/ 9 w 61"/>
                <a:gd name="T95" fmla="*/ 42 h 79"/>
                <a:gd name="T96" fmla="*/ 9 w 61"/>
                <a:gd name="T97" fmla="*/ 42 h 79"/>
                <a:gd name="T98" fmla="*/ 6 w 61"/>
                <a:gd name="T99" fmla="*/ 30 h 79"/>
                <a:gd name="T100" fmla="*/ 13 w 61"/>
                <a:gd name="T101" fmla="*/ 13 h 79"/>
                <a:gd name="T102" fmla="*/ 31 w 61"/>
                <a:gd name="T103" fmla="*/ 6 h 79"/>
                <a:gd name="T104" fmla="*/ 48 w 61"/>
                <a:gd name="T105" fmla="*/ 13 h 79"/>
                <a:gd name="T106" fmla="*/ 55 w 61"/>
                <a:gd name="T107" fmla="*/ 30 h 79"/>
                <a:gd name="T108" fmla="*/ 52 w 61"/>
                <a:gd name="T109" fmla="*/ 42 h 79"/>
                <a:gd name="T110" fmla="*/ 39 w 61"/>
                <a:gd name="T111" fmla="*/ 76 h 79"/>
                <a:gd name="T112" fmla="*/ 39 w 61"/>
                <a:gd name="T113" fmla="*/ 76 h 79"/>
                <a:gd name="T114" fmla="*/ 22 w 61"/>
                <a:gd name="T115" fmla="*/ 76 h 79"/>
                <a:gd name="T116" fmla="*/ 20 w 61"/>
                <a:gd name="T117" fmla="*/ 78 h 79"/>
                <a:gd name="T118" fmla="*/ 22 w 61"/>
                <a:gd name="T119" fmla="*/ 79 h 79"/>
                <a:gd name="T120" fmla="*/ 39 w 61"/>
                <a:gd name="T121" fmla="*/ 79 h 79"/>
                <a:gd name="T122" fmla="*/ 41 w 61"/>
                <a:gd name="T123" fmla="*/ 78 h 79"/>
                <a:gd name="T124" fmla="*/ 39 w 61"/>
                <a:gd name="T125" fmla="*/ 7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 h="79">
                  <a:moveTo>
                    <a:pt x="41" y="29"/>
                  </a:moveTo>
                  <a:cubicBezTo>
                    <a:pt x="38" y="31"/>
                    <a:pt x="34" y="33"/>
                    <a:pt x="31" y="33"/>
                  </a:cubicBezTo>
                  <a:cubicBezTo>
                    <a:pt x="29" y="33"/>
                    <a:pt x="27" y="32"/>
                    <a:pt x="25" y="32"/>
                  </a:cubicBezTo>
                  <a:cubicBezTo>
                    <a:pt x="24" y="31"/>
                    <a:pt x="22" y="30"/>
                    <a:pt x="21" y="29"/>
                  </a:cubicBezTo>
                  <a:cubicBezTo>
                    <a:pt x="20" y="28"/>
                    <a:pt x="19" y="28"/>
                    <a:pt x="18" y="29"/>
                  </a:cubicBezTo>
                  <a:cubicBezTo>
                    <a:pt x="17" y="29"/>
                    <a:pt x="17" y="31"/>
                    <a:pt x="18" y="31"/>
                  </a:cubicBezTo>
                  <a:cubicBezTo>
                    <a:pt x="20" y="33"/>
                    <a:pt x="22" y="34"/>
                    <a:pt x="24" y="35"/>
                  </a:cubicBezTo>
                  <a:cubicBezTo>
                    <a:pt x="26" y="36"/>
                    <a:pt x="28" y="37"/>
                    <a:pt x="31" y="37"/>
                  </a:cubicBezTo>
                  <a:cubicBezTo>
                    <a:pt x="36" y="37"/>
                    <a:pt x="40" y="35"/>
                    <a:pt x="43" y="31"/>
                  </a:cubicBezTo>
                  <a:cubicBezTo>
                    <a:pt x="44" y="31"/>
                    <a:pt x="44" y="29"/>
                    <a:pt x="43" y="29"/>
                  </a:cubicBezTo>
                  <a:cubicBezTo>
                    <a:pt x="42" y="28"/>
                    <a:pt x="41" y="28"/>
                    <a:pt x="41" y="29"/>
                  </a:cubicBezTo>
                  <a:close/>
                  <a:moveTo>
                    <a:pt x="45" y="69"/>
                  </a:moveTo>
                  <a:cubicBezTo>
                    <a:pt x="45" y="69"/>
                    <a:pt x="45" y="69"/>
                    <a:pt x="45" y="69"/>
                  </a:cubicBezTo>
                  <a:cubicBezTo>
                    <a:pt x="16" y="69"/>
                    <a:pt x="16" y="69"/>
                    <a:pt x="16" y="69"/>
                  </a:cubicBezTo>
                  <a:cubicBezTo>
                    <a:pt x="15" y="69"/>
                    <a:pt x="14" y="70"/>
                    <a:pt x="14" y="71"/>
                  </a:cubicBezTo>
                  <a:cubicBezTo>
                    <a:pt x="14" y="72"/>
                    <a:pt x="15" y="73"/>
                    <a:pt x="16" y="73"/>
                  </a:cubicBezTo>
                  <a:cubicBezTo>
                    <a:pt x="45" y="73"/>
                    <a:pt x="45" y="73"/>
                    <a:pt x="45" y="73"/>
                  </a:cubicBezTo>
                  <a:cubicBezTo>
                    <a:pt x="46" y="73"/>
                    <a:pt x="47" y="72"/>
                    <a:pt x="47" y="71"/>
                  </a:cubicBezTo>
                  <a:cubicBezTo>
                    <a:pt x="47" y="70"/>
                    <a:pt x="46" y="69"/>
                    <a:pt x="45" y="69"/>
                  </a:cubicBezTo>
                  <a:close/>
                  <a:moveTo>
                    <a:pt x="61" y="30"/>
                  </a:moveTo>
                  <a:cubicBezTo>
                    <a:pt x="61" y="30"/>
                    <a:pt x="61" y="30"/>
                    <a:pt x="61" y="30"/>
                  </a:cubicBezTo>
                  <a:cubicBezTo>
                    <a:pt x="61" y="22"/>
                    <a:pt x="58" y="14"/>
                    <a:pt x="52" y="9"/>
                  </a:cubicBezTo>
                  <a:cubicBezTo>
                    <a:pt x="47" y="3"/>
                    <a:pt x="39" y="0"/>
                    <a:pt x="31" y="0"/>
                  </a:cubicBezTo>
                  <a:cubicBezTo>
                    <a:pt x="22" y="0"/>
                    <a:pt x="14" y="3"/>
                    <a:pt x="9" y="9"/>
                  </a:cubicBezTo>
                  <a:cubicBezTo>
                    <a:pt x="3" y="14"/>
                    <a:pt x="0" y="22"/>
                    <a:pt x="0" y="30"/>
                  </a:cubicBezTo>
                  <a:cubicBezTo>
                    <a:pt x="0" y="36"/>
                    <a:pt x="1" y="41"/>
                    <a:pt x="4" y="46"/>
                  </a:cubicBezTo>
                  <a:cubicBezTo>
                    <a:pt x="4" y="46"/>
                    <a:pt x="4" y="46"/>
                    <a:pt x="4" y="46"/>
                  </a:cubicBezTo>
                  <a:cubicBezTo>
                    <a:pt x="6" y="50"/>
                    <a:pt x="9" y="53"/>
                    <a:pt x="13" y="56"/>
                  </a:cubicBezTo>
                  <a:cubicBezTo>
                    <a:pt x="13" y="64"/>
                    <a:pt x="13" y="64"/>
                    <a:pt x="13" y="64"/>
                  </a:cubicBezTo>
                  <a:cubicBezTo>
                    <a:pt x="13" y="66"/>
                    <a:pt x="15" y="67"/>
                    <a:pt x="16" y="67"/>
                  </a:cubicBezTo>
                  <a:cubicBezTo>
                    <a:pt x="45" y="67"/>
                    <a:pt x="45" y="67"/>
                    <a:pt x="45" y="67"/>
                  </a:cubicBezTo>
                  <a:cubicBezTo>
                    <a:pt x="47" y="67"/>
                    <a:pt x="48" y="66"/>
                    <a:pt x="48" y="64"/>
                  </a:cubicBezTo>
                  <a:cubicBezTo>
                    <a:pt x="48" y="56"/>
                    <a:pt x="48" y="56"/>
                    <a:pt x="48" y="56"/>
                  </a:cubicBezTo>
                  <a:cubicBezTo>
                    <a:pt x="52" y="53"/>
                    <a:pt x="55" y="50"/>
                    <a:pt x="57" y="46"/>
                  </a:cubicBezTo>
                  <a:cubicBezTo>
                    <a:pt x="57" y="46"/>
                    <a:pt x="57" y="46"/>
                    <a:pt x="57" y="46"/>
                  </a:cubicBezTo>
                  <a:cubicBezTo>
                    <a:pt x="60" y="41"/>
                    <a:pt x="61" y="36"/>
                    <a:pt x="61" y="30"/>
                  </a:cubicBezTo>
                  <a:close/>
                  <a:moveTo>
                    <a:pt x="52" y="42"/>
                  </a:moveTo>
                  <a:cubicBezTo>
                    <a:pt x="52" y="42"/>
                    <a:pt x="52" y="42"/>
                    <a:pt x="52" y="42"/>
                  </a:cubicBezTo>
                  <a:cubicBezTo>
                    <a:pt x="52" y="42"/>
                    <a:pt x="52" y="42"/>
                    <a:pt x="52" y="42"/>
                  </a:cubicBezTo>
                  <a:cubicBezTo>
                    <a:pt x="52" y="42"/>
                    <a:pt x="52" y="42"/>
                    <a:pt x="52" y="42"/>
                  </a:cubicBezTo>
                  <a:cubicBezTo>
                    <a:pt x="50" y="46"/>
                    <a:pt x="47" y="49"/>
                    <a:pt x="43" y="51"/>
                  </a:cubicBezTo>
                  <a:cubicBezTo>
                    <a:pt x="42" y="52"/>
                    <a:pt x="42" y="53"/>
                    <a:pt x="42" y="54"/>
                  </a:cubicBezTo>
                  <a:cubicBezTo>
                    <a:pt x="42" y="54"/>
                    <a:pt x="42" y="54"/>
                    <a:pt x="42" y="54"/>
                  </a:cubicBezTo>
                  <a:cubicBezTo>
                    <a:pt x="42" y="61"/>
                    <a:pt x="42" y="61"/>
                    <a:pt x="42" y="61"/>
                  </a:cubicBezTo>
                  <a:cubicBezTo>
                    <a:pt x="19" y="61"/>
                    <a:pt x="19" y="61"/>
                    <a:pt x="19" y="61"/>
                  </a:cubicBezTo>
                  <a:cubicBezTo>
                    <a:pt x="19" y="54"/>
                    <a:pt x="19" y="54"/>
                    <a:pt x="19" y="54"/>
                  </a:cubicBezTo>
                  <a:cubicBezTo>
                    <a:pt x="19" y="53"/>
                    <a:pt x="19" y="52"/>
                    <a:pt x="18" y="51"/>
                  </a:cubicBezTo>
                  <a:cubicBezTo>
                    <a:pt x="14" y="49"/>
                    <a:pt x="11" y="46"/>
                    <a:pt x="9" y="42"/>
                  </a:cubicBezTo>
                  <a:cubicBezTo>
                    <a:pt x="9" y="42"/>
                    <a:pt x="9" y="42"/>
                    <a:pt x="9" y="42"/>
                  </a:cubicBezTo>
                  <a:cubicBezTo>
                    <a:pt x="7" y="39"/>
                    <a:pt x="6" y="35"/>
                    <a:pt x="6" y="30"/>
                  </a:cubicBezTo>
                  <a:cubicBezTo>
                    <a:pt x="6" y="24"/>
                    <a:pt x="9" y="17"/>
                    <a:pt x="13" y="13"/>
                  </a:cubicBezTo>
                  <a:cubicBezTo>
                    <a:pt x="18" y="9"/>
                    <a:pt x="24" y="6"/>
                    <a:pt x="31" y="6"/>
                  </a:cubicBezTo>
                  <a:cubicBezTo>
                    <a:pt x="37" y="6"/>
                    <a:pt x="43" y="9"/>
                    <a:pt x="48" y="13"/>
                  </a:cubicBezTo>
                  <a:cubicBezTo>
                    <a:pt x="52" y="17"/>
                    <a:pt x="55" y="24"/>
                    <a:pt x="55" y="30"/>
                  </a:cubicBezTo>
                  <a:cubicBezTo>
                    <a:pt x="55" y="35"/>
                    <a:pt x="54" y="39"/>
                    <a:pt x="52" y="42"/>
                  </a:cubicBezTo>
                  <a:close/>
                  <a:moveTo>
                    <a:pt x="39" y="76"/>
                  </a:moveTo>
                  <a:cubicBezTo>
                    <a:pt x="39" y="76"/>
                    <a:pt x="39" y="76"/>
                    <a:pt x="39" y="76"/>
                  </a:cubicBezTo>
                  <a:cubicBezTo>
                    <a:pt x="22" y="76"/>
                    <a:pt x="22" y="76"/>
                    <a:pt x="22" y="76"/>
                  </a:cubicBezTo>
                  <a:cubicBezTo>
                    <a:pt x="21" y="76"/>
                    <a:pt x="20" y="77"/>
                    <a:pt x="20" y="78"/>
                  </a:cubicBezTo>
                  <a:cubicBezTo>
                    <a:pt x="20" y="79"/>
                    <a:pt x="21" y="79"/>
                    <a:pt x="22" y="79"/>
                  </a:cubicBezTo>
                  <a:cubicBezTo>
                    <a:pt x="39" y="79"/>
                    <a:pt x="39" y="79"/>
                    <a:pt x="39" y="79"/>
                  </a:cubicBezTo>
                  <a:cubicBezTo>
                    <a:pt x="40" y="79"/>
                    <a:pt x="41" y="79"/>
                    <a:pt x="41" y="78"/>
                  </a:cubicBezTo>
                  <a:cubicBezTo>
                    <a:pt x="41" y="77"/>
                    <a:pt x="40" y="76"/>
                    <a:pt x="39"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17" name="Freeform 29"/>
            <p:cNvSpPr>
              <a:spLocks noEditPoints="1"/>
            </p:cNvSpPr>
            <p:nvPr/>
          </p:nvSpPr>
          <p:spPr bwMode="auto">
            <a:xfrm>
              <a:off x="5245100" y="2583132"/>
              <a:ext cx="406400" cy="404409"/>
            </a:xfrm>
            <a:custGeom>
              <a:avLst/>
              <a:gdLst>
                <a:gd name="T0" fmla="*/ 35 w 81"/>
                <a:gd name="T1" fmla="*/ 26 h 81"/>
                <a:gd name="T2" fmla="*/ 39 w 81"/>
                <a:gd name="T3" fmla="*/ 15 h 81"/>
                <a:gd name="T4" fmla="*/ 45 w 81"/>
                <a:gd name="T5" fmla="*/ 10 h 81"/>
                <a:gd name="T6" fmla="*/ 56 w 81"/>
                <a:gd name="T7" fmla="*/ 1 h 81"/>
                <a:gd name="T8" fmla="*/ 71 w 81"/>
                <a:gd name="T9" fmla="*/ 4 h 81"/>
                <a:gd name="T10" fmla="*/ 74 w 81"/>
                <a:gd name="T11" fmla="*/ 7 h 81"/>
                <a:gd name="T12" fmla="*/ 80 w 81"/>
                <a:gd name="T13" fmla="*/ 14 h 81"/>
                <a:gd name="T14" fmla="*/ 77 w 81"/>
                <a:gd name="T15" fmla="*/ 30 h 81"/>
                <a:gd name="T16" fmla="*/ 65 w 81"/>
                <a:gd name="T17" fmla="*/ 41 h 81"/>
                <a:gd name="T18" fmla="*/ 52 w 81"/>
                <a:gd name="T19" fmla="*/ 42 h 81"/>
                <a:gd name="T20" fmla="*/ 61 w 81"/>
                <a:gd name="T21" fmla="*/ 37 h 81"/>
                <a:gd name="T22" fmla="*/ 66 w 81"/>
                <a:gd name="T23" fmla="*/ 31 h 81"/>
                <a:gd name="T24" fmla="*/ 74 w 81"/>
                <a:gd name="T25" fmla="*/ 20 h 81"/>
                <a:gd name="T26" fmla="*/ 72 w 81"/>
                <a:gd name="T27" fmla="*/ 14 h 81"/>
                <a:gd name="T28" fmla="*/ 67 w 81"/>
                <a:gd name="T29" fmla="*/ 9 h 81"/>
                <a:gd name="T30" fmla="*/ 61 w 81"/>
                <a:gd name="T31" fmla="*/ 6 h 81"/>
                <a:gd name="T32" fmla="*/ 55 w 81"/>
                <a:gd name="T33" fmla="*/ 8 h 81"/>
                <a:gd name="T34" fmla="*/ 50 w 81"/>
                <a:gd name="T35" fmla="*/ 14 h 81"/>
                <a:gd name="T36" fmla="*/ 42 w 81"/>
                <a:gd name="T37" fmla="*/ 22 h 81"/>
                <a:gd name="T38" fmla="*/ 60 w 81"/>
                <a:gd name="T39" fmla="*/ 53 h 81"/>
                <a:gd name="T40" fmla="*/ 70 w 81"/>
                <a:gd name="T41" fmla="*/ 49 h 81"/>
                <a:gd name="T42" fmla="*/ 60 w 81"/>
                <a:gd name="T43" fmla="*/ 53 h 81"/>
                <a:gd name="T44" fmla="*/ 24 w 81"/>
                <a:gd name="T45" fmla="*/ 24 h 81"/>
                <a:gd name="T46" fmla="*/ 15 w 81"/>
                <a:gd name="T47" fmla="*/ 15 h 81"/>
                <a:gd name="T48" fmla="*/ 56 w 81"/>
                <a:gd name="T49" fmla="*/ 59 h 81"/>
                <a:gd name="T50" fmla="*/ 59 w 81"/>
                <a:gd name="T51" fmla="*/ 56 h 81"/>
                <a:gd name="T52" fmla="*/ 63 w 81"/>
                <a:gd name="T53" fmla="*/ 66 h 81"/>
                <a:gd name="T54" fmla="*/ 31 w 81"/>
                <a:gd name="T55" fmla="*/ 20 h 81"/>
                <a:gd name="T56" fmla="*/ 28 w 81"/>
                <a:gd name="T57" fmla="*/ 10 h 81"/>
                <a:gd name="T58" fmla="*/ 31 w 81"/>
                <a:gd name="T59" fmla="*/ 20 h 81"/>
                <a:gd name="T60" fmla="*/ 51 w 81"/>
                <a:gd name="T61" fmla="*/ 58 h 81"/>
                <a:gd name="T62" fmla="*/ 51 w 81"/>
                <a:gd name="T63" fmla="*/ 72 h 81"/>
                <a:gd name="T64" fmla="*/ 20 w 81"/>
                <a:gd name="T65" fmla="*/ 28 h 81"/>
                <a:gd name="T66" fmla="*/ 20 w 81"/>
                <a:gd name="T67" fmla="*/ 32 h 81"/>
                <a:gd name="T68" fmla="*/ 10 w 81"/>
                <a:gd name="T69" fmla="*/ 28 h 81"/>
                <a:gd name="T70" fmla="*/ 39 w 81"/>
                <a:gd name="T71" fmla="*/ 55 h 81"/>
                <a:gd name="T72" fmla="*/ 31 w 81"/>
                <a:gd name="T73" fmla="*/ 67 h 81"/>
                <a:gd name="T74" fmla="*/ 25 w 81"/>
                <a:gd name="T75" fmla="*/ 72 h 81"/>
                <a:gd name="T76" fmla="*/ 16 w 81"/>
                <a:gd name="T77" fmla="*/ 74 h 81"/>
                <a:gd name="T78" fmla="*/ 14 w 81"/>
                <a:gd name="T79" fmla="*/ 72 h 81"/>
                <a:gd name="T80" fmla="*/ 8 w 81"/>
                <a:gd name="T81" fmla="*/ 67 h 81"/>
                <a:gd name="T82" fmla="*/ 6 w 81"/>
                <a:gd name="T83" fmla="*/ 58 h 81"/>
                <a:gd name="T84" fmla="*/ 20 w 81"/>
                <a:gd name="T85" fmla="*/ 44 h 81"/>
                <a:gd name="T86" fmla="*/ 25 w 81"/>
                <a:gd name="T87" fmla="*/ 42 h 81"/>
                <a:gd name="T88" fmla="*/ 20 w 81"/>
                <a:gd name="T89" fmla="*/ 37 h 81"/>
                <a:gd name="T90" fmla="*/ 10 w 81"/>
                <a:gd name="T91" fmla="*/ 45 h 81"/>
                <a:gd name="T92" fmla="*/ 0 w 81"/>
                <a:gd name="T93" fmla="*/ 61 h 81"/>
                <a:gd name="T94" fmla="*/ 4 w 81"/>
                <a:gd name="T95" fmla="*/ 71 h 81"/>
                <a:gd name="T96" fmla="*/ 9 w 81"/>
                <a:gd name="T97" fmla="*/ 77 h 81"/>
                <a:gd name="T98" fmla="*/ 25 w 81"/>
                <a:gd name="T99" fmla="*/ 80 h 81"/>
                <a:gd name="T100" fmla="*/ 35 w 81"/>
                <a:gd name="T101" fmla="*/ 71 h 81"/>
                <a:gd name="T102" fmla="*/ 44 w 81"/>
                <a:gd name="T103" fmla="*/ 61 h 81"/>
                <a:gd name="T104" fmla="*/ 39 w 81"/>
                <a:gd name="T105" fmla="*/ 5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 h="81">
                  <a:moveTo>
                    <a:pt x="41" y="26"/>
                  </a:moveTo>
                  <a:cubicBezTo>
                    <a:pt x="41" y="27"/>
                    <a:pt x="40" y="29"/>
                    <a:pt x="38" y="29"/>
                  </a:cubicBezTo>
                  <a:cubicBezTo>
                    <a:pt x="37" y="29"/>
                    <a:pt x="35" y="27"/>
                    <a:pt x="35" y="26"/>
                  </a:cubicBezTo>
                  <a:cubicBezTo>
                    <a:pt x="35" y="24"/>
                    <a:pt x="36" y="22"/>
                    <a:pt x="36" y="20"/>
                  </a:cubicBezTo>
                  <a:cubicBezTo>
                    <a:pt x="37" y="18"/>
                    <a:pt x="38" y="17"/>
                    <a:pt x="39" y="15"/>
                  </a:cubicBezTo>
                  <a:cubicBezTo>
                    <a:pt x="39" y="15"/>
                    <a:pt x="39" y="15"/>
                    <a:pt x="39" y="15"/>
                  </a:cubicBezTo>
                  <a:cubicBezTo>
                    <a:pt x="39" y="15"/>
                    <a:pt x="39" y="15"/>
                    <a:pt x="39" y="15"/>
                  </a:cubicBezTo>
                  <a:cubicBezTo>
                    <a:pt x="45" y="10"/>
                    <a:pt x="45" y="10"/>
                    <a:pt x="45" y="10"/>
                  </a:cubicBezTo>
                  <a:cubicBezTo>
                    <a:pt x="45" y="10"/>
                    <a:pt x="45" y="10"/>
                    <a:pt x="45" y="10"/>
                  </a:cubicBezTo>
                  <a:cubicBezTo>
                    <a:pt x="51" y="4"/>
                    <a:pt x="51" y="4"/>
                    <a:pt x="51" y="4"/>
                  </a:cubicBezTo>
                  <a:cubicBezTo>
                    <a:pt x="51" y="4"/>
                    <a:pt x="51" y="4"/>
                    <a:pt x="51" y="4"/>
                  </a:cubicBezTo>
                  <a:cubicBezTo>
                    <a:pt x="52" y="3"/>
                    <a:pt x="54" y="2"/>
                    <a:pt x="56" y="1"/>
                  </a:cubicBezTo>
                  <a:cubicBezTo>
                    <a:pt x="57" y="0"/>
                    <a:pt x="59" y="0"/>
                    <a:pt x="61" y="0"/>
                  </a:cubicBezTo>
                  <a:cubicBezTo>
                    <a:pt x="63" y="0"/>
                    <a:pt x="65" y="0"/>
                    <a:pt x="67" y="1"/>
                  </a:cubicBezTo>
                  <a:cubicBezTo>
                    <a:pt x="68" y="2"/>
                    <a:pt x="70" y="3"/>
                    <a:pt x="71" y="4"/>
                  </a:cubicBezTo>
                  <a:cubicBezTo>
                    <a:pt x="71" y="4"/>
                    <a:pt x="71" y="4"/>
                    <a:pt x="71" y="4"/>
                  </a:cubicBezTo>
                  <a:cubicBezTo>
                    <a:pt x="74" y="7"/>
                    <a:pt x="74" y="7"/>
                    <a:pt x="74" y="7"/>
                  </a:cubicBezTo>
                  <a:cubicBezTo>
                    <a:pt x="74" y="7"/>
                    <a:pt x="74" y="7"/>
                    <a:pt x="74" y="7"/>
                  </a:cubicBezTo>
                  <a:cubicBezTo>
                    <a:pt x="77" y="9"/>
                    <a:pt x="77" y="9"/>
                    <a:pt x="77" y="9"/>
                  </a:cubicBezTo>
                  <a:cubicBezTo>
                    <a:pt x="77" y="10"/>
                    <a:pt x="77" y="10"/>
                    <a:pt x="77" y="10"/>
                  </a:cubicBezTo>
                  <a:cubicBezTo>
                    <a:pt x="78" y="11"/>
                    <a:pt x="79" y="12"/>
                    <a:pt x="80" y="14"/>
                  </a:cubicBezTo>
                  <a:cubicBezTo>
                    <a:pt x="80" y="16"/>
                    <a:pt x="81" y="18"/>
                    <a:pt x="81" y="20"/>
                  </a:cubicBezTo>
                  <a:cubicBezTo>
                    <a:pt x="81" y="21"/>
                    <a:pt x="80" y="23"/>
                    <a:pt x="80" y="25"/>
                  </a:cubicBezTo>
                  <a:cubicBezTo>
                    <a:pt x="79" y="27"/>
                    <a:pt x="78" y="28"/>
                    <a:pt x="77" y="30"/>
                  </a:cubicBezTo>
                  <a:cubicBezTo>
                    <a:pt x="71" y="35"/>
                    <a:pt x="71" y="35"/>
                    <a:pt x="71" y="35"/>
                  </a:cubicBezTo>
                  <a:cubicBezTo>
                    <a:pt x="65" y="41"/>
                    <a:pt x="65" y="41"/>
                    <a:pt x="65" y="41"/>
                  </a:cubicBezTo>
                  <a:cubicBezTo>
                    <a:pt x="65" y="41"/>
                    <a:pt x="65" y="41"/>
                    <a:pt x="65" y="41"/>
                  </a:cubicBezTo>
                  <a:cubicBezTo>
                    <a:pt x="64" y="43"/>
                    <a:pt x="62" y="44"/>
                    <a:pt x="60" y="44"/>
                  </a:cubicBezTo>
                  <a:cubicBezTo>
                    <a:pt x="59" y="45"/>
                    <a:pt x="57" y="45"/>
                    <a:pt x="55" y="45"/>
                  </a:cubicBezTo>
                  <a:cubicBezTo>
                    <a:pt x="53" y="45"/>
                    <a:pt x="52" y="44"/>
                    <a:pt x="52" y="42"/>
                  </a:cubicBezTo>
                  <a:cubicBezTo>
                    <a:pt x="52" y="40"/>
                    <a:pt x="53" y="39"/>
                    <a:pt x="55" y="39"/>
                  </a:cubicBezTo>
                  <a:cubicBezTo>
                    <a:pt x="56" y="39"/>
                    <a:pt x="57" y="39"/>
                    <a:pt x="58" y="38"/>
                  </a:cubicBezTo>
                  <a:cubicBezTo>
                    <a:pt x="59" y="38"/>
                    <a:pt x="60" y="38"/>
                    <a:pt x="61" y="37"/>
                  </a:cubicBezTo>
                  <a:cubicBezTo>
                    <a:pt x="61" y="37"/>
                    <a:pt x="61" y="37"/>
                    <a:pt x="61" y="37"/>
                  </a:cubicBezTo>
                  <a:cubicBezTo>
                    <a:pt x="66" y="31"/>
                    <a:pt x="66" y="31"/>
                    <a:pt x="66" y="31"/>
                  </a:cubicBezTo>
                  <a:cubicBezTo>
                    <a:pt x="66" y="31"/>
                    <a:pt x="66" y="31"/>
                    <a:pt x="66" y="31"/>
                  </a:cubicBezTo>
                  <a:cubicBezTo>
                    <a:pt x="72" y="25"/>
                    <a:pt x="72" y="25"/>
                    <a:pt x="72" y="25"/>
                  </a:cubicBezTo>
                  <a:cubicBezTo>
                    <a:pt x="73" y="25"/>
                    <a:pt x="74" y="24"/>
                    <a:pt x="74" y="23"/>
                  </a:cubicBezTo>
                  <a:cubicBezTo>
                    <a:pt x="74" y="22"/>
                    <a:pt x="74" y="21"/>
                    <a:pt x="74" y="20"/>
                  </a:cubicBezTo>
                  <a:cubicBezTo>
                    <a:pt x="74" y="18"/>
                    <a:pt x="74" y="17"/>
                    <a:pt x="74" y="16"/>
                  </a:cubicBezTo>
                  <a:cubicBezTo>
                    <a:pt x="74" y="15"/>
                    <a:pt x="73" y="15"/>
                    <a:pt x="72" y="14"/>
                  </a:cubicBezTo>
                  <a:cubicBezTo>
                    <a:pt x="72" y="14"/>
                    <a:pt x="72" y="14"/>
                    <a:pt x="72" y="14"/>
                  </a:cubicBezTo>
                  <a:cubicBezTo>
                    <a:pt x="69" y="11"/>
                    <a:pt x="69" y="11"/>
                    <a:pt x="69" y="11"/>
                  </a:cubicBezTo>
                  <a:cubicBezTo>
                    <a:pt x="69" y="11"/>
                    <a:pt x="69" y="11"/>
                    <a:pt x="69" y="11"/>
                  </a:cubicBezTo>
                  <a:cubicBezTo>
                    <a:pt x="67" y="9"/>
                    <a:pt x="67" y="9"/>
                    <a:pt x="67" y="9"/>
                  </a:cubicBezTo>
                  <a:cubicBezTo>
                    <a:pt x="67" y="8"/>
                    <a:pt x="67" y="8"/>
                    <a:pt x="67" y="8"/>
                  </a:cubicBezTo>
                  <a:cubicBezTo>
                    <a:pt x="66" y="8"/>
                    <a:pt x="65" y="7"/>
                    <a:pt x="64" y="7"/>
                  </a:cubicBezTo>
                  <a:cubicBezTo>
                    <a:pt x="63" y="6"/>
                    <a:pt x="62" y="6"/>
                    <a:pt x="61" y="6"/>
                  </a:cubicBezTo>
                  <a:cubicBezTo>
                    <a:pt x="60" y="6"/>
                    <a:pt x="59" y="6"/>
                    <a:pt x="58" y="7"/>
                  </a:cubicBezTo>
                  <a:cubicBezTo>
                    <a:pt x="57" y="7"/>
                    <a:pt x="56" y="8"/>
                    <a:pt x="55" y="8"/>
                  </a:cubicBezTo>
                  <a:cubicBezTo>
                    <a:pt x="55" y="8"/>
                    <a:pt x="55" y="8"/>
                    <a:pt x="55" y="8"/>
                  </a:cubicBezTo>
                  <a:cubicBezTo>
                    <a:pt x="55" y="8"/>
                    <a:pt x="55" y="8"/>
                    <a:pt x="55" y="8"/>
                  </a:cubicBezTo>
                  <a:cubicBezTo>
                    <a:pt x="50" y="14"/>
                    <a:pt x="50" y="14"/>
                    <a:pt x="50" y="14"/>
                  </a:cubicBezTo>
                  <a:cubicBezTo>
                    <a:pt x="50" y="14"/>
                    <a:pt x="50" y="14"/>
                    <a:pt x="50" y="14"/>
                  </a:cubicBezTo>
                  <a:cubicBezTo>
                    <a:pt x="44" y="20"/>
                    <a:pt x="44" y="20"/>
                    <a:pt x="44" y="20"/>
                  </a:cubicBezTo>
                  <a:cubicBezTo>
                    <a:pt x="44" y="20"/>
                    <a:pt x="44" y="20"/>
                    <a:pt x="44" y="20"/>
                  </a:cubicBezTo>
                  <a:cubicBezTo>
                    <a:pt x="43" y="21"/>
                    <a:pt x="42" y="22"/>
                    <a:pt x="42" y="22"/>
                  </a:cubicBezTo>
                  <a:cubicBezTo>
                    <a:pt x="42" y="23"/>
                    <a:pt x="41" y="25"/>
                    <a:pt x="41" y="26"/>
                  </a:cubicBezTo>
                  <a:close/>
                  <a:moveTo>
                    <a:pt x="60" y="53"/>
                  </a:moveTo>
                  <a:cubicBezTo>
                    <a:pt x="60" y="53"/>
                    <a:pt x="60" y="53"/>
                    <a:pt x="60" y="53"/>
                  </a:cubicBezTo>
                  <a:cubicBezTo>
                    <a:pt x="59" y="53"/>
                    <a:pt x="58" y="52"/>
                    <a:pt x="58" y="51"/>
                  </a:cubicBezTo>
                  <a:cubicBezTo>
                    <a:pt x="58" y="50"/>
                    <a:pt x="59" y="49"/>
                    <a:pt x="60" y="49"/>
                  </a:cubicBezTo>
                  <a:cubicBezTo>
                    <a:pt x="70" y="49"/>
                    <a:pt x="70" y="49"/>
                    <a:pt x="70" y="49"/>
                  </a:cubicBezTo>
                  <a:cubicBezTo>
                    <a:pt x="71" y="49"/>
                    <a:pt x="72" y="50"/>
                    <a:pt x="72" y="51"/>
                  </a:cubicBezTo>
                  <a:cubicBezTo>
                    <a:pt x="72" y="52"/>
                    <a:pt x="71" y="53"/>
                    <a:pt x="70" y="53"/>
                  </a:cubicBezTo>
                  <a:cubicBezTo>
                    <a:pt x="60" y="53"/>
                    <a:pt x="60" y="53"/>
                    <a:pt x="60" y="53"/>
                  </a:cubicBezTo>
                  <a:close/>
                  <a:moveTo>
                    <a:pt x="24" y="22"/>
                  </a:moveTo>
                  <a:cubicBezTo>
                    <a:pt x="24" y="22"/>
                    <a:pt x="24" y="22"/>
                    <a:pt x="24" y="22"/>
                  </a:cubicBezTo>
                  <a:cubicBezTo>
                    <a:pt x="25" y="23"/>
                    <a:pt x="25" y="24"/>
                    <a:pt x="24" y="24"/>
                  </a:cubicBezTo>
                  <a:cubicBezTo>
                    <a:pt x="24" y="25"/>
                    <a:pt x="22" y="25"/>
                    <a:pt x="22" y="24"/>
                  </a:cubicBezTo>
                  <a:cubicBezTo>
                    <a:pt x="15" y="17"/>
                    <a:pt x="15" y="17"/>
                    <a:pt x="15" y="17"/>
                  </a:cubicBezTo>
                  <a:cubicBezTo>
                    <a:pt x="14" y="17"/>
                    <a:pt x="14" y="15"/>
                    <a:pt x="15" y="15"/>
                  </a:cubicBezTo>
                  <a:cubicBezTo>
                    <a:pt x="15" y="14"/>
                    <a:pt x="16" y="14"/>
                    <a:pt x="17" y="15"/>
                  </a:cubicBezTo>
                  <a:cubicBezTo>
                    <a:pt x="24" y="22"/>
                    <a:pt x="24" y="22"/>
                    <a:pt x="24" y="22"/>
                  </a:cubicBezTo>
                  <a:close/>
                  <a:moveTo>
                    <a:pt x="56" y="59"/>
                  </a:moveTo>
                  <a:cubicBezTo>
                    <a:pt x="56" y="59"/>
                    <a:pt x="56" y="59"/>
                    <a:pt x="56" y="59"/>
                  </a:cubicBezTo>
                  <a:cubicBezTo>
                    <a:pt x="55" y="58"/>
                    <a:pt x="55" y="57"/>
                    <a:pt x="56" y="56"/>
                  </a:cubicBezTo>
                  <a:cubicBezTo>
                    <a:pt x="57" y="55"/>
                    <a:pt x="58" y="55"/>
                    <a:pt x="59" y="56"/>
                  </a:cubicBezTo>
                  <a:cubicBezTo>
                    <a:pt x="66" y="63"/>
                    <a:pt x="66" y="63"/>
                    <a:pt x="66" y="63"/>
                  </a:cubicBezTo>
                  <a:cubicBezTo>
                    <a:pt x="67" y="64"/>
                    <a:pt x="67" y="65"/>
                    <a:pt x="66" y="66"/>
                  </a:cubicBezTo>
                  <a:cubicBezTo>
                    <a:pt x="65" y="67"/>
                    <a:pt x="64" y="67"/>
                    <a:pt x="63" y="66"/>
                  </a:cubicBezTo>
                  <a:cubicBezTo>
                    <a:pt x="56" y="59"/>
                    <a:pt x="56" y="59"/>
                    <a:pt x="56" y="59"/>
                  </a:cubicBezTo>
                  <a:close/>
                  <a:moveTo>
                    <a:pt x="31" y="20"/>
                  </a:moveTo>
                  <a:cubicBezTo>
                    <a:pt x="31" y="20"/>
                    <a:pt x="31" y="20"/>
                    <a:pt x="31" y="20"/>
                  </a:cubicBezTo>
                  <a:cubicBezTo>
                    <a:pt x="31" y="21"/>
                    <a:pt x="31" y="22"/>
                    <a:pt x="30" y="22"/>
                  </a:cubicBezTo>
                  <a:cubicBezTo>
                    <a:pt x="29" y="22"/>
                    <a:pt x="28" y="21"/>
                    <a:pt x="28" y="20"/>
                  </a:cubicBezTo>
                  <a:cubicBezTo>
                    <a:pt x="28" y="10"/>
                    <a:pt x="28" y="10"/>
                    <a:pt x="28" y="10"/>
                  </a:cubicBezTo>
                  <a:cubicBezTo>
                    <a:pt x="28" y="9"/>
                    <a:pt x="29" y="9"/>
                    <a:pt x="30" y="9"/>
                  </a:cubicBezTo>
                  <a:cubicBezTo>
                    <a:pt x="31" y="9"/>
                    <a:pt x="31" y="9"/>
                    <a:pt x="31" y="10"/>
                  </a:cubicBezTo>
                  <a:cubicBezTo>
                    <a:pt x="31" y="20"/>
                    <a:pt x="31" y="20"/>
                    <a:pt x="31" y="20"/>
                  </a:cubicBezTo>
                  <a:close/>
                  <a:moveTo>
                    <a:pt x="49" y="60"/>
                  </a:moveTo>
                  <a:cubicBezTo>
                    <a:pt x="49" y="60"/>
                    <a:pt x="49" y="60"/>
                    <a:pt x="49" y="60"/>
                  </a:cubicBezTo>
                  <a:cubicBezTo>
                    <a:pt x="49" y="59"/>
                    <a:pt x="50" y="58"/>
                    <a:pt x="51" y="58"/>
                  </a:cubicBezTo>
                  <a:cubicBezTo>
                    <a:pt x="52" y="58"/>
                    <a:pt x="53" y="59"/>
                    <a:pt x="53" y="60"/>
                  </a:cubicBezTo>
                  <a:cubicBezTo>
                    <a:pt x="53" y="70"/>
                    <a:pt x="53" y="70"/>
                    <a:pt x="53" y="70"/>
                  </a:cubicBezTo>
                  <a:cubicBezTo>
                    <a:pt x="53" y="71"/>
                    <a:pt x="52" y="72"/>
                    <a:pt x="51" y="72"/>
                  </a:cubicBezTo>
                  <a:cubicBezTo>
                    <a:pt x="50" y="72"/>
                    <a:pt x="49" y="71"/>
                    <a:pt x="49" y="70"/>
                  </a:cubicBezTo>
                  <a:cubicBezTo>
                    <a:pt x="49" y="60"/>
                    <a:pt x="49" y="60"/>
                    <a:pt x="49" y="60"/>
                  </a:cubicBezTo>
                  <a:close/>
                  <a:moveTo>
                    <a:pt x="20" y="28"/>
                  </a:moveTo>
                  <a:cubicBezTo>
                    <a:pt x="20" y="28"/>
                    <a:pt x="20" y="28"/>
                    <a:pt x="20" y="28"/>
                  </a:cubicBezTo>
                  <a:cubicBezTo>
                    <a:pt x="21" y="28"/>
                    <a:pt x="22" y="29"/>
                    <a:pt x="22" y="30"/>
                  </a:cubicBezTo>
                  <a:cubicBezTo>
                    <a:pt x="22" y="31"/>
                    <a:pt x="21" y="32"/>
                    <a:pt x="20" y="32"/>
                  </a:cubicBezTo>
                  <a:cubicBezTo>
                    <a:pt x="10" y="32"/>
                    <a:pt x="10" y="32"/>
                    <a:pt x="10" y="32"/>
                  </a:cubicBezTo>
                  <a:cubicBezTo>
                    <a:pt x="9" y="32"/>
                    <a:pt x="8" y="31"/>
                    <a:pt x="8" y="30"/>
                  </a:cubicBezTo>
                  <a:cubicBezTo>
                    <a:pt x="8" y="29"/>
                    <a:pt x="9" y="28"/>
                    <a:pt x="10" y="28"/>
                  </a:cubicBezTo>
                  <a:cubicBezTo>
                    <a:pt x="20" y="28"/>
                    <a:pt x="20" y="28"/>
                    <a:pt x="20" y="28"/>
                  </a:cubicBezTo>
                  <a:close/>
                  <a:moveTo>
                    <a:pt x="39" y="55"/>
                  </a:moveTo>
                  <a:cubicBezTo>
                    <a:pt x="39" y="55"/>
                    <a:pt x="39" y="55"/>
                    <a:pt x="39" y="55"/>
                  </a:cubicBezTo>
                  <a:cubicBezTo>
                    <a:pt x="39" y="56"/>
                    <a:pt x="39" y="57"/>
                    <a:pt x="38" y="58"/>
                  </a:cubicBezTo>
                  <a:cubicBezTo>
                    <a:pt x="38" y="59"/>
                    <a:pt x="37" y="60"/>
                    <a:pt x="37" y="61"/>
                  </a:cubicBezTo>
                  <a:cubicBezTo>
                    <a:pt x="31" y="67"/>
                    <a:pt x="31" y="67"/>
                    <a:pt x="31" y="67"/>
                  </a:cubicBezTo>
                  <a:cubicBezTo>
                    <a:pt x="31" y="67"/>
                    <a:pt x="31" y="67"/>
                    <a:pt x="31" y="67"/>
                  </a:cubicBezTo>
                  <a:cubicBezTo>
                    <a:pt x="25" y="72"/>
                    <a:pt x="25" y="72"/>
                    <a:pt x="25" y="72"/>
                  </a:cubicBezTo>
                  <a:cubicBezTo>
                    <a:pt x="25" y="72"/>
                    <a:pt x="25" y="72"/>
                    <a:pt x="25" y="72"/>
                  </a:cubicBezTo>
                  <a:cubicBezTo>
                    <a:pt x="24" y="73"/>
                    <a:pt x="23" y="74"/>
                    <a:pt x="23" y="74"/>
                  </a:cubicBezTo>
                  <a:cubicBezTo>
                    <a:pt x="21" y="74"/>
                    <a:pt x="20" y="75"/>
                    <a:pt x="19" y="75"/>
                  </a:cubicBezTo>
                  <a:cubicBezTo>
                    <a:pt x="18" y="75"/>
                    <a:pt x="17" y="74"/>
                    <a:pt x="16" y="74"/>
                  </a:cubicBezTo>
                  <a:cubicBezTo>
                    <a:pt x="15" y="74"/>
                    <a:pt x="14" y="73"/>
                    <a:pt x="14" y="72"/>
                  </a:cubicBezTo>
                  <a:cubicBezTo>
                    <a:pt x="14" y="72"/>
                    <a:pt x="14" y="72"/>
                    <a:pt x="14" y="72"/>
                  </a:cubicBezTo>
                  <a:cubicBezTo>
                    <a:pt x="14" y="72"/>
                    <a:pt x="14" y="72"/>
                    <a:pt x="14" y="72"/>
                  </a:cubicBezTo>
                  <a:cubicBezTo>
                    <a:pt x="11" y="70"/>
                    <a:pt x="11" y="70"/>
                    <a:pt x="11" y="70"/>
                  </a:cubicBezTo>
                  <a:cubicBezTo>
                    <a:pt x="8" y="67"/>
                    <a:pt x="8" y="67"/>
                    <a:pt x="8" y="67"/>
                  </a:cubicBezTo>
                  <a:cubicBezTo>
                    <a:pt x="8" y="67"/>
                    <a:pt x="8" y="67"/>
                    <a:pt x="8" y="67"/>
                  </a:cubicBezTo>
                  <a:cubicBezTo>
                    <a:pt x="7" y="66"/>
                    <a:pt x="7" y="65"/>
                    <a:pt x="6" y="64"/>
                  </a:cubicBezTo>
                  <a:cubicBezTo>
                    <a:pt x="6" y="63"/>
                    <a:pt x="6" y="62"/>
                    <a:pt x="6" y="61"/>
                  </a:cubicBezTo>
                  <a:cubicBezTo>
                    <a:pt x="6" y="60"/>
                    <a:pt x="6" y="59"/>
                    <a:pt x="6" y="58"/>
                  </a:cubicBezTo>
                  <a:cubicBezTo>
                    <a:pt x="7" y="57"/>
                    <a:pt x="7" y="56"/>
                    <a:pt x="8" y="55"/>
                  </a:cubicBezTo>
                  <a:cubicBezTo>
                    <a:pt x="14" y="50"/>
                    <a:pt x="14" y="50"/>
                    <a:pt x="14" y="50"/>
                  </a:cubicBezTo>
                  <a:cubicBezTo>
                    <a:pt x="20" y="44"/>
                    <a:pt x="20" y="44"/>
                    <a:pt x="20" y="44"/>
                  </a:cubicBezTo>
                  <a:cubicBezTo>
                    <a:pt x="20" y="44"/>
                    <a:pt x="20" y="44"/>
                    <a:pt x="20" y="44"/>
                  </a:cubicBezTo>
                  <a:cubicBezTo>
                    <a:pt x="21" y="43"/>
                    <a:pt x="21" y="43"/>
                    <a:pt x="22" y="42"/>
                  </a:cubicBezTo>
                  <a:cubicBezTo>
                    <a:pt x="23" y="42"/>
                    <a:pt x="24" y="42"/>
                    <a:pt x="25" y="42"/>
                  </a:cubicBezTo>
                  <a:cubicBezTo>
                    <a:pt x="27" y="42"/>
                    <a:pt x="29" y="40"/>
                    <a:pt x="29" y="39"/>
                  </a:cubicBezTo>
                  <a:cubicBezTo>
                    <a:pt x="29" y="37"/>
                    <a:pt x="27" y="35"/>
                    <a:pt x="25" y="35"/>
                  </a:cubicBezTo>
                  <a:cubicBezTo>
                    <a:pt x="24" y="35"/>
                    <a:pt x="22" y="36"/>
                    <a:pt x="20" y="37"/>
                  </a:cubicBezTo>
                  <a:cubicBezTo>
                    <a:pt x="18" y="37"/>
                    <a:pt x="17" y="38"/>
                    <a:pt x="15" y="39"/>
                  </a:cubicBezTo>
                  <a:cubicBezTo>
                    <a:pt x="15" y="40"/>
                    <a:pt x="15" y="40"/>
                    <a:pt x="15" y="40"/>
                  </a:cubicBezTo>
                  <a:cubicBezTo>
                    <a:pt x="10" y="45"/>
                    <a:pt x="10" y="45"/>
                    <a:pt x="10" y="45"/>
                  </a:cubicBezTo>
                  <a:cubicBezTo>
                    <a:pt x="4" y="51"/>
                    <a:pt x="4" y="51"/>
                    <a:pt x="4" y="51"/>
                  </a:cubicBezTo>
                  <a:cubicBezTo>
                    <a:pt x="2" y="52"/>
                    <a:pt x="1" y="54"/>
                    <a:pt x="1" y="56"/>
                  </a:cubicBezTo>
                  <a:cubicBezTo>
                    <a:pt x="0" y="57"/>
                    <a:pt x="0" y="59"/>
                    <a:pt x="0" y="61"/>
                  </a:cubicBezTo>
                  <a:cubicBezTo>
                    <a:pt x="0" y="63"/>
                    <a:pt x="0" y="65"/>
                    <a:pt x="1" y="67"/>
                  </a:cubicBezTo>
                  <a:cubicBezTo>
                    <a:pt x="1" y="68"/>
                    <a:pt x="2" y="70"/>
                    <a:pt x="4" y="71"/>
                  </a:cubicBezTo>
                  <a:cubicBezTo>
                    <a:pt x="4" y="71"/>
                    <a:pt x="4" y="71"/>
                    <a:pt x="4" y="71"/>
                  </a:cubicBezTo>
                  <a:cubicBezTo>
                    <a:pt x="7" y="74"/>
                    <a:pt x="7" y="74"/>
                    <a:pt x="7" y="74"/>
                  </a:cubicBezTo>
                  <a:cubicBezTo>
                    <a:pt x="9" y="77"/>
                    <a:pt x="9" y="77"/>
                    <a:pt x="9" y="77"/>
                  </a:cubicBezTo>
                  <a:cubicBezTo>
                    <a:pt x="9" y="77"/>
                    <a:pt x="9" y="77"/>
                    <a:pt x="9" y="77"/>
                  </a:cubicBezTo>
                  <a:cubicBezTo>
                    <a:pt x="11" y="78"/>
                    <a:pt x="12" y="79"/>
                    <a:pt x="14" y="80"/>
                  </a:cubicBezTo>
                  <a:cubicBezTo>
                    <a:pt x="16" y="81"/>
                    <a:pt x="17" y="81"/>
                    <a:pt x="19" y="81"/>
                  </a:cubicBezTo>
                  <a:cubicBezTo>
                    <a:pt x="21" y="81"/>
                    <a:pt x="23" y="81"/>
                    <a:pt x="25" y="80"/>
                  </a:cubicBezTo>
                  <a:cubicBezTo>
                    <a:pt x="27" y="79"/>
                    <a:pt x="28" y="78"/>
                    <a:pt x="29" y="77"/>
                  </a:cubicBezTo>
                  <a:cubicBezTo>
                    <a:pt x="29" y="77"/>
                    <a:pt x="29" y="77"/>
                    <a:pt x="29" y="77"/>
                  </a:cubicBezTo>
                  <a:cubicBezTo>
                    <a:pt x="35" y="71"/>
                    <a:pt x="35" y="71"/>
                    <a:pt x="35" y="71"/>
                  </a:cubicBezTo>
                  <a:cubicBezTo>
                    <a:pt x="35" y="71"/>
                    <a:pt x="35" y="71"/>
                    <a:pt x="35" y="71"/>
                  </a:cubicBezTo>
                  <a:cubicBezTo>
                    <a:pt x="41" y="65"/>
                    <a:pt x="41" y="65"/>
                    <a:pt x="41" y="65"/>
                  </a:cubicBezTo>
                  <a:cubicBezTo>
                    <a:pt x="42" y="64"/>
                    <a:pt x="43" y="62"/>
                    <a:pt x="44" y="61"/>
                  </a:cubicBezTo>
                  <a:cubicBezTo>
                    <a:pt x="45" y="59"/>
                    <a:pt x="45" y="57"/>
                    <a:pt x="45" y="55"/>
                  </a:cubicBezTo>
                  <a:cubicBezTo>
                    <a:pt x="45" y="53"/>
                    <a:pt x="44" y="52"/>
                    <a:pt x="42" y="52"/>
                  </a:cubicBezTo>
                  <a:cubicBezTo>
                    <a:pt x="40" y="52"/>
                    <a:pt x="39" y="53"/>
                    <a:pt x="39" y="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18" name="Freeform 30"/>
            <p:cNvSpPr>
              <a:spLocks noEditPoints="1"/>
            </p:cNvSpPr>
            <p:nvPr/>
          </p:nvSpPr>
          <p:spPr bwMode="auto">
            <a:xfrm>
              <a:off x="6544733" y="4833841"/>
              <a:ext cx="406400" cy="404408"/>
            </a:xfrm>
            <a:custGeom>
              <a:avLst/>
              <a:gdLst>
                <a:gd name="T0" fmla="*/ 9 w 81"/>
                <a:gd name="T1" fmla="*/ 72 h 81"/>
                <a:gd name="T2" fmla="*/ 0 w 81"/>
                <a:gd name="T3" fmla="*/ 48 h 81"/>
                <a:gd name="T4" fmla="*/ 9 w 81"/>
                <a:gd name="T5" fmla="*/ 25 h 81"/>
                <a:gd name="T6" fmla="*/ 9 w 81"/>
                <a:gd name="T7" fmla="*/ 25 h 81"/>
                <a:gd name="T8" fmla="*/ 9 w 81"/>
                <a:gd name="T9" fmla="*/ 25 h 81"/>
                <a:gd name="T10" fmla="*/ 34 w 81"/>
                <a:gd name="T11" fmla="*/ 1 h 81"/>
                <a:gd name="T12" fmla="*/ 38 w 81"/>
                <a:gd name="T13" fmla="*/ 1 h 81"/>
                <a:gd name="T14" fmla="*/ 50 w 81"/>
                <a:gd name="T15" fmla="*/ 13 h 81"/>
                <a:gd name="T16" fmla="*/ 50 w 81"/>
                <a:gd name="T17" fmla="*/ 17 h 81"/>
                <a:gd name="T18" fmla="*/ 50 w 81"/>
                <a:gd name="T19" fmla="*/ 17 h 81"/>
                <a:gd name="T20" fmla="*/ 26 w 81"/>
                <a:gd name="T21" fmla="*/ 42 h 81"/>
                <a:gd name="T22" fmla="*/ 26 w 81"/>
                <a:gd name="T23" fmla="*/ 42 h 81"/>
                <a:gd name="T24" fmla="*/ 23 w 81"/>
                <a:gd name="T25" fmla="*/ 48 h 81"/>
                <a:gd name="T26" fmla="*/ 26 w 81"/>
                <a:gd name="T27" fmla="*/ 55 h 81"/>
                <a:gd name="T28" fmla="*/ 33 w 81"/>
                <a:gd name="T29" fmla="*/ 58 h 81"/>
                <a:gd name="T30" fmla="*/ 39 w 81"/>
                <a:gd name="T31" fmla="*/ 55 h 81"/>
                <a:gd name="T32" fmla="*/ 64 w 81"/>
                <a:gd name="T33" fmla="*/ 31 h 81"/>
                <a:gd name="T34" fmla="*/ 68 w 81"/>
                <a:gd name="T35" fmla="*/ 31 h 81"/>
                <a:gd name="T36" fmla="*/ 68 w 81"/>
                <a:gd name="T37" fmla="*/ 31 h 81"/>
                <a:gd name="T38" fmla="*/ 80 w 81"/>
                <a:gd name="T39" fmla="*/ 43 h 81"/>
                <a:gd name="T40" fmla="*/ 80 w 81"/>
                <a:gd name="T41" fmla="*/ 48 h 81"/>
                <a:gd name="T42" fmla="*/ 80 w 81"/>
                <a:gd name="T43" fmla="*/ 48 h 81"/>
                <a:gd name="T44" fmla="*/ 56 w 81"/>
                <a:gd name="T45" fmla="*/ 72 h 81"/>
                <a:gd name="T46" fmla="*/ 33 w 81"/>
                <a:gd name="T47" fmla="*/ 81 h 81"/>
                <a:gd name="T48" fmla="*/ 9 w 81"/>
                <a:gd name="T49" fmla="*/ 72 h 81"/>
                <a:gd name="T50" fmla="*/ 32 w 81"/>
                <a:gd name="T51" fmla="*/ 26 h 81"/>
                <a:gd name="T52" fmla="*/ 32 w 81"/>
                <a:gd name="T53" fmla="*/ 26 h 81"/>
                <a:gd name="T54" fmla="*/ 25 w 81"/>
                <a:gd name="T55" fmla="*/ 19 h 81"/>
                <a:gd name="T56" fmla="*/ 14 w 81"/>
                <a:gd name="T57" fmla="*/ 30 h 81"/>
                <a:gd name="T58" fmla="*/ 14 w 81"/>
                <a:gd name="T59" fmla="*/ 30 h 81"/>
                <a:gd name="T60" fmla="*/ 6 w 81"/>
                <a:gd name="T61" fmla="*/ 48 h 81"/>
                <a:gd name="T62" fmla="*/ 14 w 81"/>
                <a:gd name="T63" fmla="*/ 67 h 81"/>
                <a:gd name="T64" fmla="*/ 33 w 81"/>
                <a:gd name="T65" fmla="*/ 75 h 81"/>
                <a:gd name="T66" fmla="*/ 51 w 81"/>
                <a:gd name="T67" fmla="*/ 67 h 81"/>
                <a:gd name="T68" fmla="*/ 62 w 81"/>
                <a:gd name="T69" fmla="*/ 56 h 81"/>
                <a:gd name="T70" fmla="*/ 55 w 81"/>
                <a:gd name="T71" fmla="*/ 49 h 81"/>
                <a:gd name="T72" fmla="*/ 44 w 81"/>
                <a:gd name="T73" fmla="*/ 60 h 81"/>
                <a:gd name="T74" fmla="*/ 33 w 81"/>
                <a:gd name="T75" fmla="*/ 64 h 81"/>
                <a:gd name="T76" fmla="*/ 21 w 81"/>
                <a:gd name="T77" fmla="*/ 60 h 81"/>
                <a:gd name="T78" fmla="*/ 17 w 81"/>
                <a:gd name="T79" fmla="*/ 48 h 81"/>
                <a:gd name="T80" fmla="*/ 21 w 81"/>
                <a:gd name="T81" fmla="*/ 37 h 81"/>
                <a:gd name="T82" fmla="*/ 21 w 81"/>
                <a:gd name="T83" fmla="*/ 37 h 81"/>
                <a:gd name="T84" fmla="*/ 32 w 81"/>
                <a:gd name="T85" fmla="*/ 26 h 81"/>
                <a:gd name="T86" fmla="*/ 27 w 81"/>
                <a:gd name="T87" fmla="*/ 16 h 81"/>
                <a:gd name="T88" fmla="*/ 27 w 81"/>
                <a:gd name="T89" fmla="*/ 16 h 81"/>
                <a:gd name="T90" fmla="*/ 35 w 81"/>
                <a:gd name="T91" fmla="*/ 23 h 81"/>
                <a:gd name="T92" fmla="*/ 43 w 81"/>
                <a:gd name="T93" fmla="*/ 15 h 81"/>
                <a:gd name="T94" fmla="*/ 36 w 81"/>
                <a:gd name="T95" fmla="*/ 8 h 81"/>
                <a:gd name="T96" fmla="*/ 27 w 81"/>
                <a:gd name="T97" fmla="*/ 16 h 81"/>
                <a:gd name="T98" fmla="*/ 65 w 81"/>
                <a:gd name="T99" fmla="*/ 54 h 81"/>
                <a:gd name="T100" fmla="*/ 65 w 81"/>
                <a:gd name="T101" fmla="*/ 54 h 81"/>
                <a:gd name="T102" fmla="*/ 73 w 81"/>
                <a:gd name="T103" fmla="*/ 45 h 81"/>
                <a:gd name="T104" fmla="*/ 66 w 81"/>
                <a:gd name="T105" fmla="*/ 38 h 81"/>
                <a:gd name="T106" fmla="*/ 58 w 81"/>
                <a:gd name="T107" fmla="*/ 46 h 81"/>
                <a:gd name="T108" fmla="*/ 65 w 81"/>
                <a:gd name="T109" fmla="*/ 5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1" h="81">
                  <a:moveTo>
                    <a:pt x="9" y="72"/>
                  </a:moveTo>
                  <a:cubicBezTo>
                    <a:pt x="3" y="65"/>
                    <a:pt x="0" y="57"/>
                    <a:pt x="0" y="48"/>
                  </a:cubicBezTo>
                  <a:cubicBezTo>
                    <a:pt x="0" y="40"/>
                    <a:pt x="3" y="32"/>
                    <a:pt x="9" y="25"/>
                  </a:cubicBezTo>
                  <a:cubicBezTo>
                    <a:pt x="9" y="25"/>
                    <a:pt x="9" y="25"/>
                    <a:pt x="9" y="25"/>
                  </a:cubicBezTo>
                  <a:cubicBezTo>
                    <a:pt x="9" y="25"/>
                    <a:pt x="9" y="25"/>
                    <a:pt x="9" y="25"/>
                  </a:cubicBezTo>
                  <a:cubicBezTo>
                    <a:pt x="34" y="1"/>
                    <a:pt x="34" y="1"/>
                    <a:pt x="34" y="1"/>
                  </a:cubicBezTo>
                  <a:cubicBezTo>
                    <a:pt x="35" y="0"/>
                    <a:pt x="37" y="0"/>
                    <a:pt x="38" y="1"/>
                  </a:cubicBezTo>
                  <a:cubicBezTo>
                    <a:pt x="50" y="13"/>
                    <a:pt x="50" y="13"/>
                    <a:pt x="50" y="13"/>
                  </a:cubicBezTo>
                  <a:cubicBezTo>
                    <a:pt x="51" y="14"/>
                    <a:pt x="51" y="16"/>
                    <a:pt x="50" y="17"/>
                  </a:cubicBezTo>
                  <a:cubicBezTo>
                    <a:pt x="50" y="17"/>
                    <a:pt x="50" y="17"/>
                    <a:pt x="50" y="17"/>
                  </a:cubicBezTo>
                  <a:cubicBezTo>
                    <a:pt x="26" y="42"/>
                    <a:pt x="26" y="42"/>
                    <a:pt x="26" y="42"/>
                  </a:cubicBezTo>
                  <a:cubicBezTo>
                    <a:pt x="26" y="42"/>
                    <a:pt x="26" y="42"/>
                    <a:pt x="26" y="42"/>
                  </a:cubicBezTo>
                  <a:cubicBezTo>
                    <a:pt x="24" y="44"/>
                    <a:pt x="23" y="46"/>
                    <a:pt x="23" y="48"/>
                  </a:cubicBezTo>
                  <a:cubicBezTo>
                    <a:pt x="23" y="51"/>
                    <a:pt x="24" y="53"/>
                    <a:pt x="26" y="55"/>
                  </a:cubicBezTo>
                  <a:cubicBezTo>
                    <a:pt x="28" y="57"/>
                    <a:pt x="30" y="58"/>
                    <a:pt x="33" y="58"/>
                  </a:cubicBezTo>
                  <a:cubicBezTo>
                    <a:pt x="35" y="58"/>
                    <a:pt x="38" y="57"/>
                    <a:pt x="39" y="55"/>
                  </a:cubicBezTo>
                  <a:cubicBezTo>
                    <a:pt x="64" y="31"/>
                    <a:pt x="64" y="31"/>
                    <a:pt x="64" y="31"/>
                  </a:cubicBezTo>
                  <a:cubicBezTo>
                    <a:pt x="65" y="30"/>
                    <a:pt x="67" y="30"/>
                    <a:pt x="68" y="31"/>
                  </a:cubicBezTo>
                  <a:cubicBezTo>
                    <a:pt x="68" y="31"/>
                    <a:pt x="68" y="31"/>
                    <a:pt x="68" y="31"/>
                  </a:cubicBezTo>
                  <a:cubicBezTo>
                    <a:pt x="80" y="43"/>
                    <a:pt x="80" y="43"/>
                    <a:pt x="80" y="43"/>
                  </a:cubicBezTo>
                  <a:cubicBezTo>
                    <a:pt x="81" y="44"/>
                    <a:pt x="81" y="46"/>
                    <a:pt x="80" y="48"/>
                  </a:cubicBezTo>
                  <a:cubicBezTo>
                    <a:pt x="80" y="48"/>
                    <a:pt x="80" y="48"/>
                    <a:pt x="80" y="48"/>
                  </a:cubicBezTo>
                  <a:cubicBezTo>
                    <a:pt x="56" y="72"/>
                    <a:pt x="56" y="72"/>
                    <a:pt x="56" y="72"/>
                  </a:cubicBezTo>
                  <a:cubicBezTo>
                    <a:pt x="49" y="78"/>
                    <a:pt x="41" y="81"/>
                    <a:pt x="33" y="81"/>
                  </a:cubicBezTo>
                  <a:cubicBezTo>
                    <a:pt x="24" y="81"/>
                    <a:pt x="16" y="78"/>
                    <a:pt x="9" y="72"/>
                  </a:cubicBezTo>
                  <a:close/>
                  <a:moveTo>
                    <a:pt x="32" y="26"/>
                  </a:moveTo>
                  <a:cubicBezTo>
                    <a:pt x="32" y="26"/>
                    <a:pt x="32" y="26"/>
                    <a:pt x="32" y="26"/>
                  </a:cubicBezTo>
                  <a:cubicBezTo>
                    <a:pt x="25" y="19"/>
                    <a:pt x="25" y="19"/>
                    <a:pt x="25" y="19"/>
                  </a:cubicBezTo>
                  <a:cubicBezTo>
                    <a:pt x="14" y="30"/>
                    <a:pt x="14" y="30"/>
                    <a:pt x="14" y="30"/>
                  </a:cubicBezTo>
                  <a:cubicBezTo>
                    <a:pt x="14" y="30"/>
                    <a:pt x="14" y="30"/>
                    <a:pt x="14" y="30"/>
                  </a:cubicBezTo>
                  <a:cubicBezTo>
                    <a:pt x="9" y="35"/>
                    <a:pt x="6" y="42"/>
                    <a:pt x="6" y="48"/>
                  </a:cubicBezTo>
                  <a:cubicBezTo>
                    <a:pt x="6" y="55"/>
                    <a:pt x="9" y="62"/>
                    <a:pt x="14" y="67"/>
                  </a:cubicBezTo>
                  <a:cubicBezTo>
                    <a:pt x="19" y="72"/>
                    <a:pt x="26" y="75"/>
                    <a:pt x="33" y="75"/>
                  </a:cubicBezTo>
                  <a:cubicBezTo>
                    <a:pt x="39" y="75"/>
                    <a:pt x="46" y="72"/>
                    <a:pt x="51" y="67"/>
                  </a:cubicBezTo>
                  <a:cubicBezTo>
                    <a:pt x="62" y="56"/>
                    <a:pt x="62" y="56"/>
                    <a:pt x="62" y="56"/>
                  </a:cubicBezTo>
                  <a:cubicBezTo>
                    <a:pt x="55" y="49"/>
                    <a:pt x="55" y="49"/>
                    <a:pt x="55" y="49"/>
                  </a:cubicBezTo>
                  <a:cubicBezTo>
                    <a:pt x="44" y="60"/>
                    <a:pt x="44" y="60"/>
                    <a:pt x="44" y="60"/>
                  </a:cubicBezTo>
                  <a:cubicBezTo>
                    <a:pt x="41" y="63"/>
                    <a:pt x="37" y="64"/>
                    <a:pt x="33" y="64"/>
                  </a:cubicBezTo>
                  <a:cubicBezTo>
                    <a:pt x="29" y="64"/>
                    <a:pt x="24" y="63"/>
                    <a:pt x="21" y="60"/>
                  </a:cubicBezTo>
                  <a:cubicBezTo>
                    <a:pt x="18" y="57"/>
                    <a:pt x="17" y="52"/>
                    <a:pt x="17" y="48"/>
                  </a:cubicBezTo>
                  <a:cubicBezTo>
                    <a:pt x="17" y="44"/>
                    <a:pt x="18" y="40"/>
                    <a:pt x="21" y="37"/>
                  </a:cubicBezTo>
                  <a:cubicBezTo>
                    <a:pt x="21" y="37"/>
                    <a:pt x="21" y="37"/>
                    <a:pt x="21" y="37"/>
                  </a:cubicBezTo>
                  <a:cubicBezTo>
                    <a:pt x="32" y="26"/>
                    <a:pt x="32" y="26"/>
                    <a:pt x="32" y="26"/>
                  </a:cubicBezTo>
                  <a:close/>
                  <a:moveTo>
                    <a:pt x="27" y="16"/>
                  </a:moveTo>
                  <a:cubicBezTo>
                    <a:pt x="27" y="16"/>
                    <a:pt x="27" y="16"/>
                    <a:pt x="27" y="16"/>
                  </a:cubicBezTo>
                  <a:cubicBezTo>
                    <a:pt x="35" y="23"/>
                    <a:pt x="35" y="23"/>
                    <a:pt x="35" y="23"/>
                  </a:cubicBezTo>
                  <a:cubicBezTo>
                    <a:pt x="43" y="15"/>
                    <a:pt x="43" y="15"/>
                    <a:pt x="43" y="15"/>
                  </a:cubicBezTo>
                  <a:cubicBezTo>
                    <a:pt x="36" y="8"/>
                    <a:pt x="36" y="8"/>
                    <a:pt x="36" y="8"/>
                  </a:cubicBezTo>
                  <a:cubicBezTo>
                    <a:pt x="27" y="16"/>
                    <a:pt x="27" y="16"/>
                    <a:pt x="27" y="16"/>
                  </a:cubicBezTo>
                  <a:close/>
                  <a:moveTo>
                    <a:pt x="65" y="54"/>
                  </a:moveTo>
                  <a:cubicBezTo>
                    <a:pt x="65" y="54"/>
                    <a:pt x="65" y="54"/>
                    <a:pt x="65" y="54"/>
                  </a:cubicBezTo>
                  <a:cubicBezTo>
                    <a:pt x="73" y="45"/>
                    <a:pt x="73" y="45"/>
                    <a:pt x="73" y="45"/>
                  </a:cubicBezTo>
                  <a:cubicBezTo>
                    <a:pt x="66" y="38"/>
                    <a:pt x="66" y="38"/>
                    <a:pt x="66" y="38"/>
                  </a:cubicBezTo>
                  <a:cubicBezTo>
                    <a:pt x="58" y="46"/>
                    <a:pt x="58" y="46"/>
                    <a:pt x="58" y="46"/>
                  </a:cubicBezTo>
                  <a:cubicBezTo>
                    <a:pt x="65" y="54"/>
                    <a:pt x="65" y="54"/>
                    <a:pt x="65" y="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19" name="Freeform 31"/>
            <p:cNvSpPr>
              <a:spLocks noEditPoints="1"/>
            </p:cNvSpPr>
            <p:nvPr/>
          </p:nvSpPr>
          <p:spPr bwMode="auto">
            <a:xfrm>
              <a:off x="5262034" y="4787261"/>
              <a:ext cx="433917" cy="436168"/>
            </a:xfrm>
            <a:custGeom>
              <a:avLst/>
              <a:gdLst>
                <a:gd name="T0" fmla="*/ 21 w 87"/>
                <a:gd name="T1" fmla="*/ 19 h 87"/>
                <a:gd name="T2" fmla="*/ 27 w 87"/>
                <a:gd name="T3" fmla="*/ 11 h 87"/>
                <a:gd name="T4" fmla="*/ 8 w 87"/>
                <a:gd name="T5" fmla="*/ 24 h 87"/>
                <a:gd name="T6" fmla="*/ 39 w 87"/>
                <a:gd name="T7" fmla="*/ 24 h 87"/>
                <a:gd name="T8" fmla="*/ 34 w 87"/>
                <a:gd name="T9" fmla="*/ 24 h 87"/>
                <a:gd name="T10" fmla="*/ 31 w 87"/>
                <a:gd name="T11" fmla="*/ 21 h 87"/>
                <a:gd name="T12" fmla="*/ 29 w 87"/>
                <a:gd name="T13" fmla="*/ 14 h 87"/>
                <a:gd name="T14" fmla="*/ 68 w 87"/>
                <a:gd name="T15" fmla="*/ 44 h 87"/>
                <a:gd name="T16" fmla="*/ 86 w 87"/>
                <a:gd name="T17" fmla="*/ 62 h 87"/>
                <a:gd name="T18" fmla="*/ 66 w 87"/>
                <a:gd name="T19" fmla="*/ 86 h 87"/>
                <a:gd name="T20" fmla="*/ 62 w 87"/>
                <a:gd name="T21" fmla="*/ 86 h 87"/>
                <a:gd name="T22" fmla="*/ 27 w 87"/>
                <a:gd name="T23" fmla="*/ 86 h 87"/>
                <a:gd name="T24" fmla="*/ 4 w 87"/>
                <a:gd name="T25" fmla="*/ 87 h 87"/>
                <a:gd name="T26" fmla="*/ 1 w 87"/>
                <a:gd name="T27" fmla="*/ 63 h 87"/>
                <a:gd name="T28" fmla="*/ 19 w 87"/>
                <a:gd name="T29" fmla="*/ 43 h 87"/>
                <a:gd name="T30" fmla="*/ 2 w 87"/>
                <a:gd name="T31" fmla="*/ 21 h 87"/>
                <a:gd name="T32" fmla="*/ 26 w 87"/>
                <a:gd name="T33" fmla="*/ 2 h 87"/>
                <a:gd name="T34" fmla="*/ 59 w 87"/>
                <a:gd name="T35" fmla="*/ 3 h 87"/>
                <a:gd name="T36" fmla="*/ 86 w 87"/>
                <a:gd name="T37" fmla="*/ 18 h 87"/>
                <a:gd name="T38" fmla="*/ 68 w 87"/>
                <a:gd name="T39" fmla="*/ 44 h 87"/>
                <a:gd name="T40" fmla="*/ 48 w 87"/>
                <a:gd name="T41" fmla="*/ 64 h 87"/>
                <a:gd name="T42" fmla="*/ 79 w 87"/>
                <a:gd name="T43" fmla="*/ 64 h 87"/>
                <a:gd name="T44" fmla="*/ 71 w 87"/>
                <a:gd name="T45" fmla="*/ 67 h 87"/>
                <a:gd name="T46" fmla="*/ 68 w 87"/>
                <a:gd name="T47" fmla="*/ 64 h 87"/>
                <a:gd name="T48" fmla="*/ 69 w 87"/>
                <a:gd name="T49" fmla="*/ 54 h 87"/>
                <a:gd name="T50" fmla="*/ 64 w 87"/>
                <a:gd name="T51" fmla="*/ 57 h 87"/>
                <a:gd name="T52" fmla="*/ 67 w 87"/>
                <a:gd name="T53" fmla="*/ 51 h 87"/>
                <a:gd name="T54" fmla="*/ 48 w 87"/>
                <a:gd name="T55" fmla="*/ 64 h 87"/>
                <a:gd name="T56" fmla="*/ 18 w 87"/>
                <a:gd name="T57" fmla="*/ 75 h 87"/>
                <a:gd name="T58" fmla="*/ 60 w 87"/>
                <a:gd name="T59" fmla="*/ 21 h 87"/>
                <a:gd name="T60" fmla="*/ 18 w 87"/>
                <a:gd name="T61" fmla="*/ 75 h 87"/>
                <a:gd name="T62" fmla="*/ 70 w 87"/>
                <a:gd name="T63" fmla="*/ 26 h 87"/>
                <a:gd name="T64" fmla="*/ 71 w 87"/>
                <a:gd name="T65" fmla="*/ 26 h 87"/>
                <a:gd name="T66" fmla="*/ 71 w 87"/>
                <a:gd name="T67" fmla="*/ 26 h 87"/>
                <a:gd name="T68" fmla="*/ 80 w 87"/>
                <a:gd name="T69" fmla="*/ 24 h 87"/>
                <a:gd name="T70" fmla="*/ 67 w 87"/>
                <a:gd name="T71" fmla="*/ 8 h 87"/>
                <a:gd name="T72" fmla="*/ 58 w 87"/>
                <a:gd name="T73" fmla="*/ 13 h 87"/>
                <a:gd name="T74" fmla="*/ 62 w 87"/>
                <a:gd name="T75" fmla="*/ 17 h 87"/>
                <a:gd name="T76" fmla="*/ 62 w 87"/>
                <a:gd name="T77" fmla="*/ 17 h 87"/>
                <a:gd name="T78" fmla="*/ 62 w 87"/>
                <a:gd name="T79" fmla="*/ 17 h 87"/>
                <a:gd name="T80" fmla="*/ 70 w 87"/>
                <a:gd name="T81" fmla="*/ 26 h 87"/>
                <a:gd name="T82" fmla="*/ 70 w 87"/>
                <a:gd name="T83" fmla="*/ 26 h 87"/>
                <a:gd name="T84" fmla="*/ 69 w 87"/>
                <a:gd name="T85" fmla="*/ 30 h 87"/>
                <a:gd name="T86" fmla="*/ 23 w 87"/>
                <a:gd name="T87" fmla="*/ 80 h 87"/>
                <a:gd name="T88" fmla="*/ 69 w 87"/>
                <a:gd name="T89" fmla="*/ 30 h 87"/>
                <a:gd name="T90" fmla="*/ 10 w 87"/>
                <a:gd name="T91" fmla="*/ 66 h 87"/>
                <a:gd name="T92" fmla="*/ 55 w 87"/>
                <a:gd name="T93" fmla="*/ 16 h 87"/>
                <a:gd name="T94" fmla="*/ 10 w 87"/>
                <a:gd name="T95" fmla="*/ 66 h 87"/>
                <a:gd name="T96" fmla="*/ 7 w 87"/>
                <a:gd name="T97" fmla="*/ 69 h 87"/>
                <a:gd name="T98" fmla="*/ 19 w 87"/>
                <a:gd name="T99" fmla="*/ 8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 h="87">
                  <a:moveTo>
                    <a:pt x="24" y="19"/>
                  </a:moveTo>
                  <a:cubicBezTo>
                    <a:pt x="23" y="20"/>
                    <a:pt x="22" y="20"/>
                    <a:pt x="21" y="19"/>
                  </a:cubicBezTo>
                  <a:cubicBezTo>
                    <a:pt x="20" y="19"/>
                    <a:pt x="20" y="17"/>
                    <a:pt x="21" y="17"/>
                  </a:cubicBezTo>
                  <a:cubicBezTo>
                    <a:pt x="27" y="11"/>
                    <a:pt x="27" y="11"/>
                    <a:pt x="27" y="11"/>
                  </a:cubicBezTo>
                  <a:cubicBezTo>
                    <a:pt x="24" y="8"/>
                    <a:pt x="24" y="8"/>
                    <a:pt x="24" y="8"/>
                  </a:cubicBezTo>
                  <a:cubicBezTo>
                    <a:pt x="8" y="24"/>
                    <a:pt x="8" y="24"/>
                    <a:pt x="8" y="24"/>
                  </a:cubicBezTo>
                  <a:cubicBezTo>
                    <a:pt x="24" y="39"/>
                    <a:pt x="24" y="39"/>
                    <a:pt x="24" y="39"/>
                  </a:cubicBezTo>
                  <a:cubicBezTo>
                    <a:pt x="39" y="24"/>
                    <a:pt x="39" y="24"/>
                    <a:pt x="39" y="24"/>
                  </a:cubicBezTo>
                  <a:cubicBezTo>
                    <a:pt x="36" y="21"/>
                    <a:pt x="36" y="21"/>
                    <a:pt x="36" y="21"/>
                  </a:cubicBezTo>
                  <a:cubicBezTo>
                    <a:pt x="34" y="24"/>
                    <a:pt x="34" y="24"/>
                    <a:pt x="34" y="24"/>
                  </a:cubicBezTo>
                  <a:cubicBezTo>
                    <a:pt x="33" y="24"/>
                    <a:pt x="32" y="24"/>
                    <a:pt x="31" y="24"/>
                  </a:cubicBezTo>
                  <a:cubicBezTo>
                    <a:pt x="30" y="23"/>
                    <a:pt x="30" y="22"/>
                    <a:pt x="31" y="21"/>
                  </a:cubicBezTo>
                  <a:cubicBezTo>
                    <a:pt x="34" y="18"/>
                    <a:pt x="34" y="18"/>
                    <a:pt x="34" y="18"/>
                  </a:cubicBezTo>
                  <a:cubicBezTo>
                    <a:pt x="29" y="14"/>
                    <a:pt x="29" y="14"/>
                    <a:pt x="29" y="14"/>
                  </a:cubicBezTo>
                  <a:cubicBezTo>
                    <a:pt x="24" y="19"/>
                    <a:pt x="24" y="19"/>
                    <a:pt x="24" y="19"/>
                  </a:cubicBezTo>
                  <a:close/>
                  <a:moveTo>
                    <a:pt x="68" y="44"/>
                  </a:moveTo>
                  <a:cubicBezTo>
                    <a:pt x="68" y="44"/>
                    <a:pt x="68" y="44"/>
                    <a:pt x="68" y="44"/>
                  </a:cubicBezTo>
                  <a:cubicBezTo>
                    <a:pt x="86" y="62"/>
                    <a:pt x="86" y="62"/>
                    <a:pt x="86" y="62"/>
                  </a:cubicBezTo>
                  <a:cubicBezTo>
                    <a:pt x="87" y="63"/>
                    <a:pt x="87" y="65"/>
                    <a:pt x="86" y="66"/>
                  </a:cubicBezTo>
                  <a:cubicBezTo>
                    <a:pt x="66" y="86"/>
                    <a:pt x="66" y="86"/>
                    <a:pt x="66" y="86"/>
                  </a:cubicBezTo>
                  <a:cubicBezTo>
                    <a:pt x="65" y="87"/>
                    <a:pt x="63" y="87"/>
                    <a:pt x="62" y="86"/>
                  </a:cubicBezTo>
                  <a:cubicBezTo>
                    <a:pt x="62" y="86"/>
                    <a:pt x="62" y="86"/>
                    <a:pt x="62" y="86"/>
                  </a:cubicBezTo>
                  <a:cubicBezTo>
                    <a:pt x="44" y="68"/>
                    <a:pt x="44" y="68"/>
                    <a:pt x="44" y="68"/>
                  </a:cubicBezTo>
                  <a:cubicBezTo>
                    <a:pt x="27" y="86"/>
                    <a:pt x="27" y="86"/>
                    <a:pt x="27" y="86"/>
                  </a:cubicBezTo>
                  <a:cubicBezTo>
                    <a:pt x="26" y="86"/>
                    <a:pt x="25" y="87"/>
                    <a:pt x="24" y="87"/>
                  </a:cubicBezTo>
                  <a:cubicBezTo>
                    <a:pt x="4" y="87"/>
                    <a:pt x="4" y="87"/>
                    <a:pt x="4" y="87"/>
                  </a:cubicBezTo>
                  <a:cubicBezTo>
                    <a:pt x="2" y="87"/>
                    <a:pt x="1" y="85"/>
                    <a:pt x="1" y="83"/>
                  </a:cubicBezTo>
                  <a:cubicBezTo>
                    <a:pt x="1" y="77"/>
                    <a:pt x="1" y="70"/>
                    <a:pt x="1" y="63"/>
                  </a:cubicBezTo>
                  <a:cubicBezTo>
                    <a:pt x="1" y="62"/>
                    <a:pt x="1" y="61"/>
                    <a:pt x="2" y="61"/>
                  </a:cubicBezTo>
                  <a:cubicBezTo>
                    <a:pt x="19" y="43"/>
                    <a:pt x="19" y="43"/>
                    <a:pt x="19" y="43"/>
                  </a:cubicBezTo>
                  <a:cubicBezTo>
                    <a:pt x="2" y="26"/>
                    <a:pt x="2" y="26"/>
                    <a:pt x="2" y="26"/>
                  </a:cubicBezTo>
                  <a:cubicBezTo>
                    <a:pt x="0" y="25"/>
                    <a:pt x="0" y="23"/>
                    <a:pt x="2" y="21"/>
                  </a:cubicBezTo>
                  <a:cubicBezTo>
                    <a:pt x="21" y="2"/>
                    <a:pt x="21" y="2"/>
                    <a:pt x="21" y="2"/>
                  </a:cubicBezTo>
                  <a:cubicBezTo>
                    <a:pt x="23" y="0"/>
                    <a:pt x="25" y="0"/>
                    <a:pt x="26" y="2"/>
                  </a:cubicBezTo>
                  <a:cubicBezTo>
                    <a:pt x="43" y="19"/>
                    <a:pt x="43" y="19"/>
                    <a:pt x="43" y="19"/>
                  </a:cubicBezTo>
                  <a:cubicBezTo>
                    <a:pt x="59" y="3"/>
                    <a:pt x="59" y="3"/>
                    <a:pt x="59" y="3"/>
                  </a:cubicBezTo>
                  <a:cubicBezTo>
                    <a:pt x="63" y="0"/>
                    <a:pt x="68" y="0"/>
                    <a:pt x="72" y="3"/>
                  </a:cubicBezTo>
                  <a:cubicBezTo>
                    <a:pt x="76" y="7"/>
                    <a:pt x="84" y="14"/>
                    <a:pt x="86" y="18"/>
                  </a:cubicBezTo>
                  <a:cubicBezTo>
                    <a:pt x="87" y="22"/>
                    <a:pt x="87" y="25"/>
                    <a:pt x="84" y="28"/>
                  </a:cubicBezTo>
                  <a:cubicBezTo>
                    <a:pt x="68" y="44"/>
                    <a:pt x="68" y="44"/>
                    <a:pt x="68" y="44"/>
                  </a:cubicBezTo>
                  <a:close/>
                  <a:moveTo>
                    <a:pt x="48" y="64"/>
                  </a:moveTo>
                  <a:cubicBezTo>
                    <a:pt x="48" y="64"/>
                    <a:pt x="48" y="64"/>
                    <a:pt x="48" y="64"/>
                  </a:cubicBezTo>
                  <a:cubicBezTo>
                    <a:pt x="64" y="79"/>
                    <a:pt x="64" y="79"/>
                    <a:pt x="64" y="79"/>
                  </a:cubicBezTo>
                  <a:cubicBezTo>
                    <a:pt x="79" y="64"/>
                    <a:pt x="79" y="64"/>
                    <a:pt x="79" y="64"/>
                  </a:cubicBezTo>
                  <a:cubicBezTo>
                    <a:pt x="76" y="61"/>
                    <a:pt x="76" y="61"/>
                    <a:pt x="76" y="61"/>
                  </a:cubicBezTo>
                  <a:cubicBezTo>
                    <a:pt x="71" y="67"/>
                    <a:pt x="71" y="67"/>
                    <a:pt x="71" y="67"/>
                  </a:cubicBezTo>
                  <a:cubicBezTo>
                    <a:pt x="70" y="67"/>
                    <a:pt x="69" y="67"/>
                    <a:pt x="68" y="67"/>
                  </a:cubicBezTo>
                  <a:cubicBezTo>
                    <a:pt x="68" y="66"/>
                    <a:pt x="68" y="65"/>
                    <a:pt x="68" y="64"/>
                  </a:cubicBezTo>
                  <a:cubicBezTo>
                    <a:pt x="74" y="58"/>
                    <a:pt x="74" y="58"/>
                    <a:pt x="74" y="58"/>
                  </a:cubicBezTo>
                  <a:cubicBezTo>
                    <a:pt x="69" y="54"/>
                    <a:pt x="69" y="54"/>
                    <a:pt x="69" y="54"/>
                  </a:cubicBezTo>
                  <a:cubicBezTo>
                    <a:pt x="67" y="57"/>
                    <a:pt x="67" y="57"/>
                    <a:pt x="67" y="57"/>
                  </a:cubicBezTo>
                  <a:cubicBezTo>
                    <a:pt x="66" y="57"/>
                    <a:pt x="65" y="57"/>
                    <a:pt x="64" y="57"/>
                  </a:cubicBezTo>
                  <a:cubicBezTo>
                    <a:pt x="63" y="56"/>
                    <a:pt x="63" y="55"/>
                    <a:pt x="64" y="54"/>
                  </a:cubicBezTo>
                  <a:cubicBezTo>
                    <a:pt x="67" y="51"/>
                    <a:pt x="67" y="51"/>
                    <a:pt x="67" y="51"/>
                  </a:cubicBezTo>
                  <a:cubicBezTo>
                    <a:pt x="64" y="48"/>
                    <a:pt x="64" y="48"/>
                    <a:pt x="64" y="48"/>
                  </a:cubicBezTo>
                  <a:cubicBezTo>
                    <a:pt x="48" y="64"/>
                    <a:pt x="48" y="64"/>
                    <a:pt x="48" y="64"/>
                  </a:cubicBezTo>
                  <a:close/>
                  <a:moveTo>
                    <a:pt x="18" y="75"/>
                  </a:moveTo>
                  <a:cubicBezTo>
                    <a:pt x="18" y="75"/>
                    <a:pt x="18" y="75"/>
                    <a:pt x="18" y="75"/>
                  </a:cubicBezTo>
                  <a:cubicBezTo>
                    <a:pt x="34" y="59"/>
                    <a:pt x="50" y="43"/>
                    <a:pt x="67" y="27"/>
                  </a:cubicBezTo>
                  <a:cubicBezTo>
                    <a:pt x="64" y="25"/>
                    <a:pt x="62" y="23"/>
                    <a:pt x="60" y="21"/>
                  </a:cubicBezTo>
                  <a:cubicBezTo>
                    <a:pt x="12" y="69"/>
                    <a:pt x="12" y="69"/>
                    <a:pt x="12" y="69"/>
                  </a:cubicBezTo>
                  <a:cubicBezTo>
                    <a:pt x="18" y="75"/>
                    <a:pt x="18" y="75"/>
                    <a:pt x="18" y="75"/>
                  </a:cubicBezTo>
                  <a:close/>
                  <a:moveTo>
                    <a:pt x="70" y="26"/>
                  </a:moveTo>
                  <a:cubicBezTo>
                    <a:pt x="70" y="26"/>
                    <a:pt x="70" y="26"/>
                    <a:pt x="70" y="26"/>
                  </a:cubicBezTo>
                  <a:cubicBezTo>
                    <a:pt x="70" y="26"/>
                    <a:pt x="70" y="26"/>
                    <a:pt x="70" y="26"/>
                  </a:cubicBezTo>
                  <a:cubicBezTo>
                    <a:pt x="71" y="26"/>
                    <a:pt x="71" y="26"/>
                    <a:pt x="71" y="26"/>
                  </a:cubicBezTo>
                  <a:cubicBezTo>
                    <a:pt x="71" y="26"/>
                    <a:pt x="71" y="26"/>
                    <a:pt x="71" y="26"/>
                  </a:cubicBezTo>
                  <a:cubicBezTo>
                    <a:pt x="71" y="26"/>
                    <a:pt x="71" y="26"/>
                    <a:pt x="71" y="26"/>
                  </a:cubicBezTo>
                  <a:cubicBezTo>
                    <a:pt x="74" y="29"/>
                    <a:pt x="74" y="29"/>
                    <a:pt x="74" y="29"/>
                  </a:cubicBezTo>
                  <a:cubicBezTo>
                    <a:pt x="80" y="24"/>
                    <a:pt x="80" y="24"/>
                    <a:pt x="80" y="24"/>
                  </a:cubicBezTo>
                  <a:cubicBezTo>
                    <a:pt x="81" y="23"/>
                    <a:pt x="81" y="21"/>
                    <a:pt x="80" y="20"/>
                  </a:cubicBezTo>
                  <a:cubicBezTo>
                    <a:pt x="76" y="16"/>
                    <a:pt x="72" y="12"/>
                    <a:pt x="67" y="8"/>
                  </a:cubicBezTo>
                  <a:cubicBezTo>
                    <a:pt x="66" y="7"/>
                    <a:pt x="65" y="7"/>
                    <a:pt x="64" y="8"/>
                  </a:cubicBezTo>
                  <a:cubicBezTo>
                    <a:pt x="58" y="13"/>
                    <a:pt x="58" y="13"/>
                    <a:pt x="58" y="13"/>
                  </a:cubicBezTo>
                  <a:cubicBezTo>
                    <a:pt x="62" y="17"/>
                    <a:pt x="62" y="17"/>
                    <a:pt x="62" y="17"/>
                  </a:cubicBezTo>
                  <a:cubicBezTo>
                    <a:pt x="62" y="17"/>
                    <a:pt x="62" y="17"/>
                    <a:pt x="62" y="17"/>
                  </a:cubicBezTo>
                  <a:cubicBezTo>
                    <a:pt x="62" y="17"/>
                    <a:pt x="62" y="17"/>
                    <a:pt x="62" y="17"/>
                  </a:cubicBezTo>
                  <a:cubicBezTo>
                    <a:pt x="62" y="17"/>
                    <a:pt x="62" y="17"/>
                    <a:pt x="62" y="17"/>
                  </a:cubicBezTo>
                  <a:cubicBezTo>
                    <a:pt x="62" y="17"/>
                    <a:pt x="62" y="17"/>
                    <a:pt x="62" y="17"/>
                  </a:cubicBezTo>
                  <a:cubicBezTo>
                    <a:pt x="62" y="17"/>
                    <a:pt x="62" y="17"/>
                    <a:pt x="62" y="17"/>
                  </a:cubicBezTo>
                  <a:cubicBezTo>
                    <a:pt x="62" y="17"/>
                    <a:pt x="62" y="17"/>
                    <a:pt x="62" y="17"/>
                  </a:cubicBezTo>
                  <a:cubicBezTo>
                    <a:pt x="70" y="26"/>
                    <a:pt x="70" y="26"/>
                    <a:pt x="70" y="26"/>
                  </a:cubicBezTo>
                  <a:cubicBezTo>
                    <a:pt x="70" y="26"/>
                    <a:pt x="70" y="26"/>
                    <a:pt x="70" y="26"/>
                  </a:cubicBezTo>
                  <a:cubicBezTo>
                    <a:pt x="70" y="26"/>
                    <a:pt x="70" y="26"/>
                    <a:pt x="70" y="26"/>
                  </a:cubicBezTo>
                  <a:close/>
                  <a:moveTo>
                    <a:pt x="69" y="30"/>
                  </a:moveTo>
                  <a:cubicBezTo>
                    <a:pt x="69" y="30"/>
                    <a:pt x="69" y="30"/>
                    <a:pt x="69" y="30"/>
                  </a:cubicBezTo>
                  <a:cubicBezTo>
                    <a:pt x="53" y="46"/>
                    <a:pt x="37" y="62"/>
                    <a:pt x="21" y="78"/>
                  </a:cubicBezTo>
                  <a:cubicBezTo>
                    <a:pt x="23" y="80"/>
                    <a:pt x="23" y="80"/>
                    <a:pt x="23" y="80"/>
                  </a:cubicBezTo>
                  <a:cubicBezTo>
                    <a:pt x="71" y="32"/>
                    <a:pt x="71" y="32"/>
                    <a:pt x="71" y="32"/>
                  </a:cubicBezTo>
                  <a:cubicBezTo>
                    <a:pt x="69" y="30"/>
                    <a:pt x="69" y="30"/>
                    <a:pt x="69" y="30"/>
                  </a:cubicBezTo>
                  <a:close/>
                  <a:moveTo>
                    <a:pt x="10" y="66"/>
                  </a:moveTo>
                  <a:cubicBezTo>
                    <a:pt x="10" y="66"/>
                    <a:pt x="10" y="66"/>
                    <a:pt x="10" y="66"/>
                  </a:cubicBezTo>
                  <a:cubicBezTo>
                    <a:pt x="58" y="18"/>
                    <a:pt x="58" y="18"/>
                    <a:pt x="58" y="18"/>
                  </a:cubicBezTo>
                  <a:cubicBezTo>
                    <a:pt x="55" y="16"/>
                    <a:pt x="55" y="16"/>
                    <a:pt x="55" y="16"/>
                  </a:cubicBezTo>
                  <a:cubicBezTo>
                    <a:pt x="7" y="64"/>
                    <a:pt x="7" y="64"/>
                    <a:pt x="7" y="64"/>
                  </a:cubicBezTo>
                  <a:cubicBezTo>
                    <a:pt x="10" y="66"/>
                    <a:pt x="10" y="66"/>
                    <a:pt x="10" y="66"/>
                  </a:cubicBezTo>
                  <a:close/>
                  <a:moveTo>
                    <a:pt x="7" y="69"/>
                  </a:moveTo>
                  <a:cubicBezTo>
                    <a:pt x="7" y="69"/>
                    <a:pt x="7" y="69"/>
                    <a:pt x="7" y="69"/>
                  </a:cubicBezTo>
                  <a:cubicBezTo>
                    <a:pt x="7" y="73"/>
                    <a:pt x="7" y="77"/>
                    <a:pt x="7" y="80"/>
                  </a:cubicBezTo>
                  <a:cubicBezTo>
                    <a:pt x="19" y="80"/>
                    <a:pt x="19" y="80"/>
                    <a:pt x="19" y="80"/>
                  </a:cubicBezTo>
                  <a:cubicBezTo>
                    <a:pt x="7" y="69"/>
                    <a:pt x="7" y="69"/>
                    <a:pt x="7"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20" name="Freeform 32"/>
            <p:cNvSpPr>
              <a:spLocks noEditPoints="1"/>
            </p:cNvSpPr>
            <p:nvPr/>
          </p:nvSpPr>
          <p:spPr bwMode="auto">
            <a:xfrm>
              <a:off x="6540502" y="2627596"/>
              <a:ext cx="410633" cy="315480"/>
            </a:xfrm>
            <a:custGeom>
              <a:avLst/>
              <a:gdLst>
                <a:gd name="T0" fmla="*/ 1 w 82"/>
                <a:gd name="T1" fmla="*/ 21 h 63"/>
                <a:gd name="T2" fmla="*/ 13 w 82"/>
                <a:gd name="T3" fmla="*/ 1 h 63"/>
                <a:gd name="T4" fmla="*/ 16 w 82"/>
                <a:gd name="T5" fmla="*/ 0 h 63"/>
                <a:gd name="T6" fmla="*/ 67 w 82"/>
                <a:gd name="T7" fmla="*/ 0 h 63"/>
                <a:gd name="T8" fmla="*/ 70 w 82"/>
                <a:gd name="T9" fmla="*/ 1 h 63"/>
                <a:gd name="T10" fmla="*/ 81 w 82"/>
                <a:gd name="T11" fmla="*/ 21 h 63"/>
                <a:gd name="T12" fmla="*/ 81 w 82"/>
                <a:gd name="T13" fmla="*/ 25 h 63"/>
                <a:gd name="T14" fmla="*/ 81 w 82"/>
                <a:gd name="T15" fmla="*/ 25 h 63"/>
                <a:gd name="T16" fmla="*/ 44 w 82"/>
                <a:gd name="T17" fmla="*/ 62 h 63"/>
                <a:gd name="T18" fmla="*/ 39 w 82"/>
                <a:gd name="T19" fmla="*/ 62 h 63"/>
                <a:gd name="T20" fmla="*/ 39 w 82"/>
                <a:gd name="T21" fmla="*/ 62 h 63"/>
                <a:gd name="T22" fmla="*/ 2 w 82"/>
                <a:gd name="T23" fmla="*/ 25 h 63"/>
                <a:gd name="T24" fmla="*/ 1 w 82"/>
                <a:gd name="T25" fmla="*/ 21 h 63"/>
                <a:gd name="T26" fmla="*/ 9 w 82"/>
                <a:gd name="T27" fmla="*/ 21 h 63"/>
                <a:gd name="T28" fmla="*/ 9 w 82"/>
                <a:gd name="T29" fmla="*/ 21 h 63"/>
                <a:gd name="T30" fmla="*/ 24 w 82"/>
                <a:gd name="T31" fmla="*/ 21 h 63"/>
                <a:gd name="T32" fmla="*/ 16 w 82"/>
                <a:gd name="T33" fmla="*/ 8 h 63"/>
                <a:gd name="T34" fmla="*/ 9 w 82"/>
                <a:gd name="T35" fmla="*/ 21 h 63"/>
                <a:gd name="T36" fmla="*/ 66 w 82"/>
                <a:gd name="T37" fmla="*/ 8 h 63"/>
                <a:gd name="T38" fmla="*/ 66 w 82"/>
                <a:gd name="T39" fmla="*/ 8 h 63"/>
                <a:gd name="T40" fmla="*/ 58 w 82"/>
                <a:gd name="T41" fmla="*/ 21 h 63"/>
                <a:gd name="T42" fmla="*/ 74 w 82"/>
                <a:gd name="T43" fmla="*/ 21 h 63"/>
                <a:gd name="T44" fmla="*/ 66 w 82"/>
                <a:gd name="T45" fmla="*/ 8 h 63"/>
                <a:gd name="T46" fmla="*/ 73 w 82"/>
                <a:gd name="T47" fmla="*/ 24 h 63"/>
                <a:gd name="T48" fmla="*/ 73 w 82"/>
                <a:gd name="T49" fmla="*/ 24 h 63"/>
                <a:gd name="T50" fmla="*/ 56 w 82"/>
                <a:gd name="T51" fmla="*/ 24 h 63"/>
                <a:gd name="T52" fmla="*/ 47 w 82"/>
                <a:gd name="T53" fmla="*/ 50 h 63"/>
                <a:gd name="T54" fmla="*/ 73 w 82"/>
                <a:gd name="T55" fmla="*/ 24 h 63"/>
                <a:gd name="T56" fmla="*/ 36 w 82"/>
                <a:gd name="T57" fmla="*/ 50 h 63"/>
                <a:gd name="T58" fmla="*/ 36 w 82"/>
                <a:gd name="T59" fmla="*/ 50 h 63"/>
                <a:gd name="T60" fmla="*/ 26 w 82"/>
                <a:gd name="T61" fmla="*/ 24 h 63"/>
                <a:gd name="T62" fmla="*/ 10 w 82"/>
                <a:gd name="T63" fmla="*/ 24 h 63"/>
                <a:gd name="T64" fmla="*/ 36 w 82"/>
                <a:gd name="T65" fmla="*/ 50 h 63"/>
                <a:gd name="T66" fmla="*/ 63 w 82"/>
                <a:gd name="T67" fmla="*/ 6 h 63"/>
                <a:gd name="T68" fmla="*/ 63 w 82"/>
                <a:gd name="T69" fmla="*/ 6 h 63"/>
                <a:gd name="T70" fmla="*/ 46 w 82"/>
                <a:gd name="T71" fmla="*/ 6 h 63"/>
                <a:gd name="T72" fmla="*/ 55 w 82"/>
                <a:gd name="T73" fmla="*/ 19 h 63"/>
                <a:gd name="T74" fmla="*/ 63 w 82"/>
                <a:gd name="T75" fmla="*/ 6 h 63"/>
                <a:gd name="T76" fmla="*/ 37 w 82"/>
                <a:gd name="T77" fmla="*/ 6 h 63"/>
                <a:gd name="T78" fmla="*/ 37 w 82"/>
                <a:gd name="T79" fmla="*/ 6 h 63"/>
                <a:gd name="T80" fmla="*/ 20 w 82"/>
                <a:gd name="T81" fmla="*/ 6 h 63"/>
                <a:gd name="T82" fmla="*/ 28 w 82"/>
                <a:gd name="T83" fmla="*/ 19 h 63"/>
                <a:gd name="T84" fmla="*/ 37 w 82"/>
                <a:gd name="T85" fmla="*/ 6 h 63"/>
                <a:gd name="T86" fmla="*/ 31 w 82"/>
                <a:gd name="T87" fmla="*/ 21 h 63"/>
                <a:gd name="T88" fmla="*/ 31 w 82"/>
                <a:gd name="T89" fmla="*/ 21 h 63"/>
                <a:gd name="T90" fmla="*/ 52 w 82"/>
                <a:gd name="T91" fmla="*/ 21 h 63"/>
                <a:gd name="T92" fmla="*/ 41 w 82"/>
                <a:gd name="T93" fmla="*/ 6 h 63"/>
                <a:gd name="T94" fmla="*/ 31 w 82"/>
                <a:gd name="T95" fmla="*/ 21 h 63"/>
                <a:gd name="T96" fmla="*/ 52 w 82"/>
                <a:gd name="T97" fmla="*/ 24 h 63"/>
                <a:gd name="T98" fmla="*/ 52 w 82"/>
                <a:gd name="T99" fmla="*/ 24 h 63"/>
                <a:gd name="T100" fmla="*/ 30 w 82"/>
                <a:gd name="T101" fmla="*/ 24 h 63"/>
                <a:gd name="T102" fmla="*/ 41 w 82"/>
                <a:gd name="T103" fmla="*/ 55 h 63"/>
                <a:gd name="T104" fmla="*/ 52 w 82"/>
                <a:gd name="T105" fmla="*/ 2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63">
                  <a:moveTo>
                    <a:pt x="1" y="21"/>
                  </a:moveTo>
                  <a:cubicBezTo>
                    <a:pt x="13" y="1"/>
                    <a:pt x="13" y="1"/>
                    <a:pt x="13" y="1"/>
                  </a:cubicBezTo>
                  <a:cubicBezTo>
                    <a:pt x="14" y="0"/>
                    <a:pt x="15" y="0"/>
                    <a:pt x="16" y="0"/>
                  </a:cubicBezTo>
                  <a:cubicBezTo>
                    <a:pt x="67" y="0"/>
                    <a:pt x="67" y="0"/>
                    <a:pt x="67" y="0"/>
                  </a:cubicBezTo>
                  <a:cubicBezTo>
                    <a:pt x="68" y="0"/>
                    <a:pt x="69" y="0"/>
                    <a:pt x="70" y="1"/>
                  </a:cubicBezTo>
                  <a:cubicBezTo>
                    <a:pt x="81" y="21"/>
                    <a:pt x="81" y="21"/>
                    <a:pt x="81" y="21"/>
                  </a:cubicBezTo>
                  <a:cubicBezTo>
                    <a:pt x="82" y="22"/>
                    <a:pt x="82" y="24"/>
                    <a:pt x="81" y="25"/>
                  </a:cubicBezTo>
                  <a:cubicBezTo>
                    <a:pt x="81" y="25"/>
                    <a:pt x="81" y="25"/>
                    <a:pt x="81" y="25"/>
                  </a:cubicBezTo>
                  <a:cubicBezTo>
                    <a:pt x="44" y="62"/>
                    <a:pt x="44" y="62"/>
                    <a:pt x="44" y="62"/>
                  </a:cubicBezTo>
                  <a:cubicBezTo>
                    <a:pt x="42" y="63"/>
                    <a:pt x="40" y="63"/>
                    <a:pt x="39" y="62"/>
                  </a:cubicBezTo>
                  <a:cubicBezTo>
                    <a:pt x="39" y="62"/>
                    <a:pt x="39" y="62"/>
                    <a:pt x="39" y="62"/>
                  </a:cubicBezTo>
                  <a:cubicBezTo>
                    <a:pt x="2" y="25"/>
                    <a:pt x="2" y="25"/>
                    <a:pt x="2" y="25"/>
                  </a:cubicBezTo>
                  <a:cubicBezTo>
                    <a:pt x="1" y="24"/>
                    <a:pt x="0" y="22"/>
                    <a:pt x="1" y="21"/>
                  </a:cubicBezTo>
                  <a:close/>
                  <a:moveTo>
                    <a:pt x="9" y="21"/>
                  </a:moveTo>
                  <a:cubicBezTo>
                    <a:pt x="9" y="21"/>
                    <a:pt x="9" y="21"/>
                    <a:pt x="9" y="21"/>
                  </a:cubicBezTo>
                  <a:cubicBezTo>
                    <a:pt x="24" y="21"/>
                    <a:pt x="24" y="21"/>
                    <a:pt x="24" y="21"/>
                  </a:cubicBezTo>
                  <a:cubicBezTo>
                    <a:pt x="16" y="8"/>
                    <a:pt x="16" y="8"/>
                    <a:pt x="16" y="8"/>
                  </a:cubicBezTo>
                  <a:cubicBezTo>
                    <a:pt x="9" y="21"/>
                    <a:pt x="9" y="21"/>
                    <a:pt x="9" y="21"/>
                  </a:cubicBezTo>
                  <a:close/>
                  <a:moveTo>
                    <a:pt x="66" y="8"/>
                  </a:moveTo>
                  <a:cubicBezTo>
                    <a:pt x="66" y="8"/>
                    <a:pt x="66" y="8"/>
                    <a:pt x="66" y="8"/>
                  </a:cubicBezTo>
                  <a:cubicBezTo>
                    <a:pt x="58" y="21"/>
                    <a:pt x="58" y="21"/>
                    <a:pt x="58" y="21"/>
                  </a:cubicBezTo>
                  <a:cubicBezTo>
                    <a:pt x="74" y="21"/>
                    <a:pt x="74" y="21"/>
                    <a:pt x="74" y="21"/>
                  </a:cubicBezTo>
                  <a:cubicBezTo>
                    <a:pt x="66" y="8"/>
                    <a:pt x="66" y="8"/>
                    <a:pt x="66" y="8"/>
                  </a:cubicBezTo>
                  <a:close/>
                  <a:moveTo>
                    <a:pt x="73" y="24"/>
                  </a:moveTo>
                  <a:cubicBezTo>
                    <a:pt x="73" y="24"/>
                    <a:pt x="73" y="24"/>
                    <a:pt x="73" y="24"/>
                  </a:cubicBezTo>
                  <a:cubicBezTo>
                    <a:pt x="56" y="24"/>
                    <a:pt x="56" y="24"/>
                    <a:pt x="56" y="24"/>
                  </a:cubicBezTo>
                  <a:cubicBezTo>
                    <a:pt x="47" y="50"/>
                    <a:pt x="47" y="50"/>
                    <a:pt x="47" y="50"/>
                  </a:cubicBezTo>
                  <a:cubicBezTo>
                    <a:pt x="73" y="24"/>
                    <a:pt x="73" y="24"/>
                    <a:pt x="73" y="24"/>
                  </a:cubicBezTo>
                  <a:close/>
                  <a:moveTo>
                    <a:pt x="36" y="50"/>
                  </a:moveTo>
                  <a:cubicBezTo>
                    <a:pt x="36" y="50"/>
                    <a:pt x="36" y="50"/>
                    <a:pt x="36" y="50"/>
                  </a:cubicBezTo>
                  <a:cubicBezTo>
                    <a:pt x="26" y="24"/>
                    <a:pt x="26" y="24"/>
                    <a:pt x="26" y="24"/>
                  </a:cubicBezTo>
                  <a:cubicBezTo>
                    <a:pt x="10" y="24"/>
                    <a:pt x="10" y="24"/>
                    <a:pt x="10" y="24"/>
                  </a:cubicBezTo>
                  <a:cubicBezTo>
                    <a:pt x="36" y="50"/>
                    <a:pt x="36" y="50"/>
                    <a:pt x="36" y="50"/>
                  </a:cubicBezTo>
                  <a:close/>
                  <a:moveTo>
                    <a:pt x="63" y="6"/>
                  </a:moveTo>
                  <a:cubicBezTo>
                    <a:pt x="63" y="6"/>
                    <a:pt x="63" y="6"/>
                    <a:pt x="63" y="6"/>
                  </a:cubicBezTo>
                  <a:cubicBezTo>
                    <a:pt x="46" y="6"/>
                    <a:pt x="46" y="6"/>
                    <a:pt x="46" y="6"/>
                  </a:cubicBezTo>
                  <a:cubicBezTo>
                    <a:pt x="55" y="19"/>
                    <a:pt x="55" y="19"/>
                    <a:pt x="55" y="19"/>
                  </a:cubicBezTo>
                  <a:cubicBezTo>
                    <a:pt x="63" y="6"/>
                    <a:pt x="63" y="6"/>
                    <a:pt x="63" y="6"/>
                  </a:cubicBezTo>
                  <a:close/>
                  <a:moveTo>
                    <a:pt x="37" y="6"/>
                  </a:moveTo>
                  <a:cubicBezTo>
                    <a:pt x="37" y="6"/>
                    <a:pt x="37" y="6"/>
                    <a:pt x="37" y="6"/>
                  </a:cubicBezTo>
                  <a:cubicBezTo>
                    <a:pt x="20" y="6"/>
                    <a:pt x="20" y="6"/>
                    <a:pt x="20" y="6"/>
                  </a:cubicBezTo>
                  <a:cubicBezTo>
                    <a:pt x="28" y="19"/>
                    <a:pt x="28" y="19"/>
                    <a:pt x="28" y="19"/>
                  </a:cubicBezTo>
                  <a:cubicBezTo>
                    <a:pt x="37" y="6"/>
                    <a:pt x="37" y="6"/>
                    <a:pt x="37" y="6"/>
                  </a:cubicBezTo>
                  <a:close/>
                  <a:moveTo>
                    <a:pt x="31" y="21"/>
                  </a:moveTo>
                  <a:cubicBezTo>
                    <a:pt x="31" y="21"/>
                    <a:pt x="31" y="21"/>
                    <a:pt x="31" y="21"/>
                  </a:cubicBezTo>
                  <a:cubicBezTo>
                    <a:pt x="52" y="21"/>
                    <a:pt x="52" y="21"/>
                    <a:pt x="52" y="21"/>
                  </a:cubicBezTo>
                  <a:cubicBezTo>
                    <a:pt x="41" y="6"/>
                    <a:pt x="41" y="6"/>
                    <a:pt x="41" y="6"/>
                  </a:cubicBezTo>
                  <a:cubicBezTo>
                    <a:pt x="31" y="21"/>
                    <a:pt x="31" y="21"/>
                    <a:pt x="31" y="21"/>
                  </a:cubicBezTo>
                  <a:close/>
                  <a:moveTo>
                    <a:pt x="52" y="24"/>
                  </a:moveTo>
                  <a:cubicBezTo>
                    <a:pt x="52" y="24"/>
                    <a:pt x="52" y="24"/>
                    <a:pt x="52" y="24"/>
                  </a:cubicBezTo>
                  <a:cubicBezTo>
                    <a:pt x="30" y="24"/>
                    <a:pt x="30" y="24"/>
                    <a:pt x="30" y="24"/>
                  </a:cubicBezTo>
                  <a:cubicBezTo>
                    <a:pt x="41" y="55"/>
                    <a:pt x="41" y="55"/>
                    <a:pt x="41" y="55"/>
                  </a:cubicBezTo>
                  <a:cubicBezTo>
                    <a:pt x="52" y="24"/>
                    <a:pt x="52" y="24"/>
                    <a:pt x="52"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solidFill>
                  <a:schemeClr val="tx1">
                    <a:lumMod val="50000"/>
                    <a:lumOff val="50000"/>
                  </a:schemeClr>
                </a:solidFill>
              </a:endParaRPr>
            </a:p>
          </p:txBody>
        </p:sp>
        <p:sp>
          <p:nvSpPr>
            <p:cNvPr id="21" name="Rectangle 34"/>
            <p:cNvSpPr>
              <a:spLocks noChangeArrowheads="1"/>
            </p:cNvSpPr>
            <p:nvPr/>
          </p:nvSpPr>
          <p:spPr bwMode="auto">
            <a:xfrm>
              <a:off x="5422902" y="3775184"/>
              <a:ext cx="134408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pc="300" dirty="0">
                  <a:solidFill>
                    <a:srgbClr val="207B72"/>
                  </a:solidFill>
                  <a:latin typeface="方正粗谭黑简体" panose="02000000000000000000" pitchFamily="2" charset="-122"/>
                  <a:ea typeface="方正粗谭黑简体" panose="02000000000000000000" pitchFamily="2" charset="-122"/>
                </a:rPr>
                <a:t>添加标题</a:t>
              </a:r>
            </a:p>
          </p:txBody>
        </p:sp>
      </p:grpSp>
      <p:grpSp>
        <p:nvGrpSpPr>
          <p:cNvPr id="22" name="组合 21"/>
          <p:cNvGrpSpPr/>
          <p:nvPr/>
        </p:nvGrpSpPr>
        <p:grpSpPr>
          <a:xfrm>
            <a:off x="1456343" y="1448250"/>
            <a:ext cx="3215985" cy="1301895"/>
            <a:chOff x="996842" y="4477739"/>
            <a:chExt cx="3215985" cy="1301895"/>
          </a:xfrm>
        </p:grpSpPr>
        <p:sp>
          <p:nvSpPr>
            <p:cNvPr id="23" name="矩形 18"/>
            <p:cNvSpPr>
              <a:spLocks noChangeArrowheads="1"/>
            </p:cNvSpPr>
            <p:nvPr/>
          </p:nvSpPr>
          <p:spPr bwMode="auto">
            <a:xfrm>
              <a:off x="2643166" y="4477739"/>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24" name="矩形 23"/>
            <p:cNvSpPr/>
            <p:nvPr/>
          </p:nvSpPr>
          <p:spPr bwMode="auto">
            <a:xfrm>
              <a:off x="996842" y="4847071"/>
              <a:ext cx="3205172" cy="932563"/>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grpSp>
        <p:nvGrpSpPr>
          <p:cNvPr id="25" name="组合 24"/>
          <p:cNvGrpSpPr/>
          <p:nvPr/>
        </p:nvGrpSpPr>
        <p:grpSpPr>
          <a:xfrm>
            <a:off x="7732894" y="1448250"/>
            <a:ext cx="3205172" cy="1301895"/>
            <a:chOff x="7963554" y="4477739"/>
            <a:chExt cx="3205172" cy="1301895"/>
          </a:xfrm>
        </p:grpSpPr>
        <p:sp>
          <p:nvSpPr>
            <p:cNvPr id="26" name="矩形 18"/>
            <p:cNvSpPr>
              <a:spLocks noChangeArrowheads="1"/>
            </p:cNvSpPr>
            <p:nvPr/>
          </p:nvSpPr>
          <p:spPr bwMode="auto">
            <a:xfrm>
              <a:off x="7963554" y="4477739"/>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27" name="矩形 26"/>
            <p:cNvSpPr/>
            <p:nvPr/>
          </p:nvSpPr>
          <p:spPr bwMode="auto">
            <a:xfrm>
              <a:off x="7963554" y="4847071"/>
              <a:ext cx="3205172" cy="932563"/>
            </a:xfrm>
            <a:prstGeom prst="rect">
              <a:avLst/>
            </a:prstGeom>
          </p:spPr>
          <p:txBody>
            <a:bodyPr wrap="square">
              <a:spAutoFit/>
            </a:bodyPr>
            <a:lstStyle/>
            <a:p>
              <a:pP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grpSp>
        <p:nvGrpSpPr>
          <p:cNvPr id="28" name="组合 27"/>
          <p:cNvGrpSpPr/>
          <p:nvPr/>
        </p:nvGrpSpPr>
        <p:grpSpPr>
          <a:xfrm>
            <a:off x="873453" y="3380769"/>
            <a:ext cx="3215985" cy="1301895"/>
            <a:chOff x="996842" y="4477739"/>
            <a:chExt cx="3215985" cy="1301895"/>
          </a:xfrm>
        </p:grpSpPr>
        <p:sp>
          <p:nvSpPr>
            <p:cNvPr id="29" name="矩形 18"/>
            <p:cNvSpPr>
              <a:spLocks noChangeArrowheads="1"/>
            </p:cNvSpPr>
            <p:nvPr/>
          </p:nvSpPr>
          <p:spPr bwMode="auto">
            <a:xfrm>
              <a:off x="2643166" y="4477739"/>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30" name="矩形 29"/>
            <p:cNvSpPr/>
            <p:nvPr/>
          </p:nvSpPr>
          <p:spPr bwMode="auto">
            <a:xfrm>
              <a:off x="996842" y="4847071"/>
              <a:ext cx="3205172" cy="932563"/>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grpSp>
        <p:nvGrpSpPr>
          <p:cNvPr id="31" name="组合 30"/>
          <p:cNvGrpSpPr/>
          <p:nvPr/>
        </p:nvGrpSpPr>
        <p:grpSpPr>
          <a:xfrm>
            <a:off x="8064404" y="3380769"/>
            <a:ext cx="3205172" cy="1301895"/>
            <a:chOff x="7963554" y="4477739"/>
            <a:chExt cx="3205172" cy="1301895"/>
          </a:xfrm>
        </p:grpSpPr>
        <p:sp>
          <p:nvSpPr>
            <p:cNvPr id="32" name="矩形 18"/>
            <p:cNvSpPr>
              <a:spLocks noChangeArrowheads="1"/>
            </p:cNvSpPr>
            <p:nvPr/>
          </p:nvSpPr>
          <p:spPr bwMode="auto">
            <a:xfrm>
              <a:off x="7963554" y="4477739"/>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33" name="矩形 32"/>
            <p:cNvSpPr/>
            <p:nvPr/>
          </p:nvSpPr>
          <p:spPr bwMode="auto">
            <a:xfrm>
              <a:off x="7963554" y="4847071"/>
              <a:ext cx="3205172" cy="932563"/>
            </a:xfrm>
            <a:prstGeom prst="rect">
              <a:avLst/>
            </a:prstGeom>
          </p:spPr>
          <p:txBody>
            <a:bodyPr wrap="square">
              <a:spAutoFit/>
            </a:bodyPr>
            <a:lstStyle/>
            <a:p>
              <a:pP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grpSp>
        <p:nvGrpSpPr>
          <p:cNvPr id="34" name="组合 33"/>
          <p:cNvGrpSpPr/>
          <p:nvPr/>
        </p:nvGrpSpPr>
        <p:grpSpPr>
          <a:xfrm>
            <a:off x="1456343" y="5296753"/>
            <a:ext cx="3215985" cy="1301895"/>
            <a:chOff x="996842" y="4477739"/>
            <a:chExt cx="3215985" cy="1301895"/>
          </a:xfrm>
        </p:grpSpPr>
        <p:sp>
          <p:nvSpPr>
            <p:cNvPr id="35" name="矩形 18"/>
            <p:cNvSpPr>
              <a:spLocks noChangeArrowheads="1"/>
            </p:cNvSpPr>
            <p:nvPr/>
          </p:nvSpPr>
          <p:spPr bwMode="auto">
            <a:xfrm>
              <a:off x="2643166" y="4477739"/>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36" name="矩形 35"/>
            <p:cNvSpPr/>
            <p:nvPr/>
          </p:nvSpPr>
          <p:spPr bwMode="auto">
            <a:xfrm>
              <a:off x="996842" y="4847071"/>
              <a:ext cx="3205172" cy="932563"/>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grpSp>
        <p:nvGrpSpPr>
          <p:cNvPr id="37" name="组合 36"/>
          <p:cNvGrpSpPr/>
          <p:nvPr/>
        </p:nvGrpSpPr>
        <p:grpSpPr>
          <a:xfrm>
            <a:off x="7732894" y="5296753"/>
            <a:ext cx="3205172" cy="1301895"/>
            <a:chOff x="7963554" y="4477739"/>
            <a:chExt cx="3205172" cy="1301895"/>
          </a:xfrm>
        </p:grpSpPr>
        <p:sp>
          <p:nvSpPr>
            <p:cNvPr id="38" name="矩形 18"/>
            <p:cNvSpPr>
              <a:spLocks noChangeArrowheads="1"/>
            </p:cNvSpPr>
            <p:nvPr/>
          </p:nvSpPr>
          <p:spPr bwMode="auto">
            <a:xfrm>
              <a:off x="7963554" y="4477739"/>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39" name="矩形 38"/>
            <p:cNvSpPr/>
            <p:nvPr/>
          </p:nvSpPr>
          <p:spPr bwMode="auto">
            <a:xfrm>
              <a:off x="7963554" y="4847071"/>
              <a:ext cx="3205172" cy="932563"/>
            </a:xfrm>
            <a:prstGeom prst="rect">
              <a:avLst/>
            </a:prstGeom>
          </p:spPr>
          <p:txBody>
            <a:bodyPr wrap="square">
              <a:spAutoFit/>
            </a:bodyPr>
            <a:lstStyle/>
            <a:p>
              <a:pP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spTree>
    <p:extLst>
      <p:ext uri="{BB962C8B-B14F-4D97-AF65-F5344CB8AC3E}">
        <p14:creationId xmlns:p14="http://schemas.microsoft.com/office/powerpoint/2010/main" val="4129360839"/>
      </p:ext>
    </p:extLst>
  </p:cSld>
  <p:clrMapOvr>
    <a:masterClrMapping/>
  </p:clrMapOvr>
  <mc:AlternateContent xmlns:mc="http://schemas.openxmlformats.org/markup-compatibility/2006" xmlns:p14="http://schemas.microsoft.com/office/powerpoint/2010/main">
    <mc:Choice Requires="p14">
      <p:transition spd="slow" p14:dur="1500" advClick="0" advTm="9312">
        <p:random/>
      </p:transition>
    </mc:Choice>
    <mc:Fallback xmlns="">
      <p:transition spd="slow" advClick="0" advTm="9312">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31"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 calcmode="lin" valueType="num">
                                      <p:cBhvr>
                                        <p:cTn id="26" dur="500" fill="hold"/>
                                        <p:tgtEl>
                                          <p:spTgt spid="8"/>
                                        </p:tgtEl>
                                        <p:attrNameLst>
                                          <p:attrName>style.rotation</p:attrName>
                                        </p:attrNameLst>
                                      </p:cBhvr>
                                      <p:tavLst>
                                        <p:tav tm="0">
                                          <p:val>
                                            <p:fltVal val="90"/>
                                          </p:val>
                                        </p:tav>
                                        <p:tav tm="100000">
                                          <p:val>
                                            <p:fltVal val="0"/>
                                          </p:val>
                                        </p:tav>
                                      </p:tavLst>
                                    </p:anim>
                                    <p:animEffect transition="in" filter="fade">
                                      <p:cBhvr>
                                        <p:cTn id="27" dur="500"/>
                                        <p:tgtEl>
                                          <p:spTgt spid="8"/>
                                        </p:tgtEl>
                                      </p:cBhvr>
                                    </p:animEffect>
                                  </p:childTnLst>
                                </p:cTn>
                              </p:par>
                            </p:childTnLst>
                          </p:cTn>
                        </p:par>
                        <p:par>
                          <p:cTn id="28" fill="hold">
                            <p:stCondLst>
                              <p:cond delay="1850"/>
                            </p:stCondLst>
                            <p:childTnLst>
                              <p:par>
                                <p:cTn id="29" presetID="22" presetClass="entr" presetSubtype="2"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2" presetClass="entr" presetSubtype="8"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par>
                                <p:cTn id="35" presetID="22" presetClass="entr" presetSubtype="2"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right)">
                                      <p:cBhvr>
                                        <p:cTn id="37" dur="500"/>
                                        <p:tgtEl>
                                          <p:spTgt spid="28"/>
                                        </p:tgtEl>
                                      </p:cBhvr>
                                    </p:animEffect>
                                  </p:childTnLst>
                                </p:cTn>
                              </p:par>
                              <p:par>
                                <p:cTn id="38" presetID="22" presetClass="entr" presetSubtype="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par>
                                <p:cTn id="41" presetID="22" presetClass="entr" presetSubtype="2"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right)">
                                      <p:cBhvr>
                                        <p:cTn id="43" dur="500"/>
                                        <p:tgtEl>
                                          <p:spTgt spid="34"/>
                                        </p:tgtEl>
                                      </p:cBhvr>
                                    </p:animEffect>
                                  </p:childTnLst>
                                </p:cTn>
                              </p:par>
                              <p:par>
                                <p:cTn id="44" presetID="22" presetClass="entr" presetSubtype="8" fill="hold" nodeType="with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left)">
                                      <p:cBhvr>
                                        <p:cTn id="4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03</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grpSp>
        <p:nvGrpSpPr>
          <p:cNvPr id="8" name="Group 3"/>
          <p:cNvGrpSpPr/>
          <p:nvPr/>
        </p:nvGrpSpPr>
        <p:grpSpPr>
          <a:xfrm>
            <a:off x="5648728" y="1607719"/>
            <a:ext cx="695411" cy="4815826"/>
            <a:chOff x="4160049" y="1274619"/>
            <a:chExt cx="695459" cy="4816157"/>
          </a:xfrm>
          <a:effectLst>
            <a:outerShdw blurRad="381000" dist="38100" dir="2700000" algn="tl" rotWithShape="0">
              <a:prstClr val="black">
                <a:alpha val="35000"/>
              </a:prstClr>
            </a:outerShdw>
          </a:effectLst>
        </p:grpSpPr>
        <p:sp>
          <p:nvSpPr>
            <p:cNvPr id="9" name="Rectangle 4"/>
            <p:cNvSpPr/>
            <p:nvPr/>
          </p:nvSpPr>
          <p:spPr>
            <a:xfrm>
              <a:off x="4160049" y="1274619"/>
              <a:ext cx="695459" cy="40597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Isosceles Triangle 5"/>
            <p:cNvSpPr/>
            <p:nvPr/>
          </p:nvSpPr>
          <p:spPr>
            <a:xfrm flipV="1">
              <a:off x="4160049" y="5334390"/>
              <a:ext cx="695459" cy="756386"/>
            </a:xfrm>
            <a:prstGeom prst="triangle">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Isosceles Triangle 6"/>
            <p:cNvSpPr/>
            <p:nvPr/>
          </p:nvSpPr>
          <p:spPr>
            <a:xfrm flipV="1">
              <a:off x="4399999" y="5852463"/>
              <a:ext cx="220319" cy="2383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Group 7"/>
          <p:cNvGrpSpPr/>
          <p:nvPr/>
        </p:nvGrpSpPr>
        <p:grpSpPr>
          <a:xfrm>
            <a:off x="4950773" y="4037356"/>
            <a:ext cx="1393363" cy="1338681"/>
            <a:chOff x="5013756" y="3958570"/>
            <a:chExt cx="1393459" cy="1338773"/>
          </a:xfrm>
          <a:solidFill>
            <a:schemeClr val="bg1"/>
          </a:solidFill>
          <a:effectLst>
            <a:outerShdw blurRad="381000" dist="127000" dir="2700000" algn="tl" rotWithShape="0">
              <a:prstClr val="black">
                <a:alpha val="40000"/>
              </a:prstClr>
            </a:outerShdw>
          </a:effectLst>
        </p:grpSpPr>
        <p:sp>
          <p:nvSpPr>
            <p:cNvPr id="13" name="Diamond 8"/>
            <p:cNvSpPr/>
            <p:nvPr/>
          </p:nvSpPr>
          <p:spPr>
            <a:xfrm>
              <a:off x="5013756" y="3958570"/>
              <a:ext cx="1393459" cy="1338773"/>
            </a:xfrm>
            <a:prstGeom prst="diamond">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 name="Group 9"/>
            <p:cNvGrpSpPr/>
            <p:nvPr/>
          </p:nvGrpSpPr>
          <p:grpSpPr>
            <a:xfrm>
              <a:off x="5478313" y="4439043"/>
              <a:ext cx="464344" cy="377825"/>
              <a:chOff x="10074275" y="4479132"/>
              <a:chExt cx="464344" cy="377825"/>
            </a:xfrm>
            <a:grpFill/>
          </p:grpSpPr>
          <p:sp>
            <p:nvSpPr>
              <p:cNvPr id="15"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6"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7" name="Group 12"/>
          <p:cNvGrpSpPr/>
          <p:nvPr/>
        </p:nvGrpSpPr>
        <p:grpSpPr>
          <a:xfrm>
            <a:off x="5648727" y="1607718"/>
            <a:ext cx="1393363" cy="1338681"/>
            <a:chOff x="5711758" y="1528765"/>
            <a:chExt cx="1393459" cy="1338773"/>
          </a:xfrm>
          <a:solidFill>
            <a:schemeClr val="bg1"/>
          </a:solidFill>
          <a:effectLst>
            <a:outerShdw blurRad="381000" dist="127000" dir="2700000" algn="tl" rotWithShape="0">
              <a:prstClr val="black">
                <a:alpha val="40000"/>
              </a:prstClr>
            </a:outerShdw>
          </a:effectLst>
        </p:grpSpPr>
        <p:sp>
          <p:nvSpPr>
            <p:cNvPr id="18" name="Diamond 13"/>
            <p:cNvSpPr/>
            <p:nvPr/>
          </p:nvSpPr>
          <p:spPr>
            <a:xfrm>
              <a:off x="5711758" y="1528765"/>
              <a:ext cx="1393459" cy="1338773"/>
            </a:xfrm>
            <a:prstGeom prst="diamond">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83"/>
            <p:cNvSpPr>
              <a:spLocks/>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15"/>
          <p:cNvGrpSpPr/>
          <p:nvPr/>
        </p:nvGrpSpPr>
        <p:grpSpPr>
          <a:xfrm>
            <a:off x="5647457" y="3227477"/>
            <a:ext cx="1393363" cy="1338681"/>
            <a:chOff x="5710487" y="3160643"/>
            <a:chExt cx="1393459" cy="1338773"/>
          </a:xfrm>
          <a:solidFill>
            <a:schemeClr val="bg1"/>
          </a:solidFill>
          <a:effectLst>
            <a:outerShdw blurRad="381000" dist="127000" dir="2700000" algn="tl" rotWithShape="0">
              <a:prstClr val="black">
                <a:alpha val="40000"/>
              </a:prstClr>
            </a:outerShdw>
          </a:effectLst>
        </p:grpSpPr>
        <p:sp>
          <p:nvSpPr>
            <p:cNvPr id="21" name="Diamond 16"/>
            <p:cNvSpPr/>
            <p:nvPr/>
          </p:nvSpPr>
          <p:spPr>
            <a:xfrm>
              <a:off x="5710487" y="3160643"/>
              <a:ext cx="1393459" cy="1338773"/>
            </a:xfrm>
            <a:prstGeom prst="diamond">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2" name="Group 17"/>
            <p:cNvGrpSpPr/>
            <p:nvPr/>
          </p:nvGrpSpPr>
          <p:grpSpPr>
            <a:xfrm>
              <a:off x="6175045" y="3597325"/>
              <a:ext cx="464344" cy="464344"/>
              <a:chOff x="4439444" y="2582069"/>
              <a:chExt cx="464344" cy="464344"/>
            </a:xfrm>
            <a:grpFill/>
          </p:grpSpPr>
          <p:sp>
            <p:nvSpPr>
              <p:cNvPr id="23"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4"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5"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6" name="Group 21"/>
          <p:cNvGrpSpPr/>
          <p:nvPr/>
        </p:nvGrpSpPr>
        <p:grpSpPr>
          <a:xfrm>
            <a:off x="4950774" y="2417597"/>
            <a:ext cx="1393363" cy="1338681"/>
            <a:chOff x="5013757" y="2344704"/>
            <a:chExt cx="1393459" cy="1338773"/>
          </a:xfrm>
          <a:solidFill>
            <a:schemeClr val="bg1"/>
          </a:solidFill>
          <a:effectLst>
            <a:outerShdw blurRad="381000" dist="127000" dir="2700000" algn="tl" rotWithShape="0">
              <a:prstClr val="black">
                <a:alpha val="40000"/>
              </a:prstClr>
            </a:outerShdw>
          </a:effectLst>
        </p:grpSpPr>
        <p:sp>
          <p:nvSpPr>
            <p:cNvPr id="27" name="Diamond 22"/>
            <p:cNvSpPr/>
            <p:nvPr/>
          </p:nvSpPr>
          <p:spPr>
            <a:xfrm>
              <a:off x="5013757" y="2344704"/>
              <a:ext cx="1393459" cy="1338773"/>
            </a:xfrm>
            <a:prstGeom prst="diamond">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2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8" name="Group 23"/>
            <p:cNvGrpSpPr/>
            <p:nvPr/>
          </p:nvGrpSpPr>
          <p:grpSpPr>
            <a:xfrm>
              <a:off x="5478313" y="2752368"/>
              <a:ext cx="464344" cy="464344"/>
              <a:chOff x="4439444" y="1652588"/>
              <a:chExt cx="464344" cy="464344"/>
            </a:xfrm>
            <a:grpFill/>
          </p:grpSpPr>
          <p:sp>
            <p:nvSpPr>
              <p:cNvPr id="29"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0"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1"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1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2" name="Group 27"/>
          <p:cNvGrpSpPr/>
          <p:nvPr/>
        </p:nvGrpSpPr>
        <p:grpSpPr>
          <a:xfrm>
            <a:off x="7275519" y="1703317"/>
            <a:ext cx="3352671" cy="881754"/>
            <a:chOff x="7338662" y="1708663"/>
            <a:chExt cx="4316309" cy="881815"/>
          </a:xfrm>
        </p:grpSpPr>
        <p:sp>
          <p:nvSpPr>
            <p:cNvPr id="33" name="TextBox 28"/>
            <p:cNvSpPr txBox="1"/>
            <p:nvPr/>
          </p:nvSpPr>
          <p:spPr>
            <a:xfrm>
              <a:off x="7338662" y="1708663"/>
              <a:ext cx="2020818" cy="418413"/>
            </a:xfrm>
            <a:prstGeom prst="rect">
              <a:avLst/>
            </a:prstGeom>
            <a:noFill/>
          </p:spPr>
          <p:txBody>
            <a:bodyPr wrap="none" rtlCol="0">
              <a:spAutoFit/>
            </a:bodyPr>
            <a:lstStyle/>
            <a:p>
              <a:pPr>
                <a:lnSpc>
                  <a:spcPct val="130000"/>
                </a:lnSpc>
              </a:pPr>
              <a:r>
                <a:rPr lang="zh-CN" altLang="en-US"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rPr>
                <a:t>相关标题文字</a:t>
              </a:r>
              <a:endParaRPr lang="en-GB"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34" name="TextBox 29"/>
            <p:cNvSpPr txBox="1"/>
            <p:nvPr/>
          </p:nvSpPr>
          <p:spPr>
            <a:xfrm>
              <a:off x="7338662" y="2077995"/>
              <a:ext cx="4316309" cy="512483"/>
            </a:xfrm>
            <a:prstGeom prst="rect">
              <a:avLst/>
            </a:prstGeom>
            <a:noFill/>
          </p:spPr>
          <p:txBody>
            <a:bodyPr wrap="square" rtlCol="0">
              <a:spAutoFit/>
            </a:bodyPr>
            <a:lstStyle/>
            <a:p>
              <a:pPr>
                <a:lnSpc>
                  <a:spcPct val="130000"/>
                </a:lnSpc>
              </a:pPr>
              <a:r>
                <a:rPr lang="zh-CN" altLang="en-US"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Group 30"/>
          <p:cNvGrpSpPr/>
          <p:nvPr/>
        </p:nvGrpSpPr>
        <p:grpSpPr>
          <a:xfrm>
            <a:off x="7272978" y="3353935"/>
            <a:ext cx="3352671" cy="881754"/>
            <a:chOff x="7338662" y="1708663"/>
            <a:chExt cx="4316309" cy="881815"/>
          </a:xfrm>
        </p:grpSpPr>
        <p:sp>
          <p:nvSpPr>
            <p:cNvPr id="36" name="TextBox 31"/>
            <p:cNvSpPr txBox="1"/>
            <p:nvPr/>
          </p:nvSpPr>
          <p:spPr>
            <a:xfrm>
              <a:off x="7338662" y="1708663"/>
              <a:ext cx="2020818" cy="418413"/>
            </a:xfrm>
            <a:prstGeom prst="rect">
              <a:avLst/>
            </a:prstGeom>
            <a:noFill/>
          </p:spPr>
          <p:txBody>
            <a:bodyPr wrap="none" rtlCol="0">
              <a:spAutoFit/>
            </a:bodyPr>
            <a:lstStyle/>
            <a:p>
              <a:pPr>
                <a:lnSpc>
                  <a:spcPct val="130000"/>
                </a:lnSpc>
              </a:pPr>
              <a:r>
                <a:rPr lang="zh-CN" altLang="en-US"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rPr>
                <a:t>相关标题文字</a:t>
              </a:r>
              <a:endParaRPr lang="en-GB"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37" name="TextBox 32"/>
            <p:cNvSpPr txBox="1"/>
            <p:nvPr/>
          </p:nvSpPr>
          <p:spPr>
            <a:xfrm>
              <a:off x="7338662" y="2077995"/>
              <a:ext cx="4316309" cy="512483"/>
            </a:xfrm>
            <a:prstGeom prst="rect">
              <a:avLst/>
            </a:prstGeom>
            <a:noFill/>
          </p:spPr>
          <p:txBody>
            <a:bodyPr wrap="square" rtlCol="0">
              <a:spAutoFit/>
            </a:bodyPr>
            <a:lstStyle/>
            <a:p>
              <a:pPr>
                <a:lnSpc>
                  <a:spcPct val="130000"/>
                </a:lnSpc>
              </a:pPr>
              <a:r>
                <a:rPr lang="zh-CN" altLang="en-US"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8" name="Group 33"/>
          <p:cNvGrpSpPr/>
          <p:nvPr/>
        </p:nvGrpSpPr>
        <p:grpSpPr>
          <a:xfrm>
            <a:off x="1362832" y="2509433"/>
            <a:ext cx="3361185" cy="881754"/>
            <a:chOff x="7338662" y="1708663"/>
            <a:chExt cx="4316309" cy="881815"/>
          </a:xfrm>
        </p:grpSpPr>
        <p:sp>
          <p:nvSpPr>
            <p:cNvPr id="39" name="TextBox 34"/>
            <p:cNvSpPr txBox="1"/>
            <p:nvPr/>
          </p:nvSpPr>
          <p:spPr>
            <a:xfrm>
              <a:off x="9636149" y="1708663"/>
              <a:ext cx="2015700" cy="452463"/>
            </a:xfrm>
            <a:prstGeom prst="rect">
              <a:avLst/>
            </a:prstGeom>
            <a:noFill/>
          </p:spPr>
          <p:txBody>
            <a:bodyPr wrap="none" rtlCol="0">
              <a:spAutoFit/>
            </a:bodyPr>
            <a:lstStyle/>
            <a:p>
              <a:pPr algn="r">
                <a:lnSpc>
                  <a:spcPct val="130000"/>
                </a:lnSpc>
              </a:pPr>
              <a:r>
                <a:rPr lang="zh-CN" altLang="en-US"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rPr>
                <a:t>相关标题文字</a:t>
              </a:r>
              <a:endParaRPr lang="en-GB"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40" name="TextBox 35"/>
            <p:cNvSpPr txBox="1"/>
            <p:nvPr/>
          </p:nvSpPr>
          <p:spPr>
            <a:xfrm>
              <a:off x="7338662" y="2077995"/>
              <a:ext cx="4316309" cy="512483"/>
            </a:xfrm>
            <a:prstGeom prst="rect">
              <a:avLst/>
            </a:prstGeom>
            <a:noFill/>
          </p:spPr>
          <p:txBody>
            <a:bodyPr wrap="square" rtlCol="0">
              <a:spAutoFit/>
            </a:bodyPr>
            <a:lstStyle/>
            <a:p>
              <a:pPr algn="r">
                <a:lnSpc>
                  <a:spcPct val="130000"/>
                </a:lnSpc>
              </a:pPr>
              <a:r>
                <a:rPr lang="zh-CN" altLang="en-US"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36"/>
          <p:cNvGrpSpPr/>
          <p:nvPr/>
        </p:nvGrpSpPr>
        <p:grpSpPr>
          <a:xfrm>
            <a:off x="1356161" y="4152735"/>
            <a:ext cx="3361185" cy="881754"/>
            <a:chOff x="7338662" y="1708663"/>
            <a:chExt cx="4316309" cy="881815"/>
          </a:xfrm>
        </p:grpSpPr>
        <p:sp>
          <p:nvSpPr>
            <p:cNvPr id="42" name="TextBox 37"/>
            <p:cNvSpPr txBox="1"/>
            <p:nvPr/>
          </p:nvSpPr>
          <p:spPr>
            <a:xfrm>
              <a:off x="9636149" y="1708663"/>
              <a:ext cx="2015700" cy="418413"/>
            </a:xfrm>
            <a:prstGeom prst="rect">
              <a:avLst/>
            </a:prstGeom>
            <a:noFill/>
          </p:spPr>
          <p:txBody>
            <a:bodyPr wrap="none" rtlCol="0">
              <a:spAutoFit/>
            </a:bodyPr>
            <a:lstStyle/>
            <a:p>
              <a:pPr algn="r">
                <a:lnSpc>
                  <a:spcPct val="130000"/>
                </a:lnSpc>
              </a:pPr>
              <a:r>
                <a:rPr lang="zh-CN" altLang="en-US"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rPr>
                <a:t>相关标题文字</a:t>
              </a:r>
              <a:endParaRPr lang="en-GB"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43" name="TextBox 38"/>
            <p:cNvSpPr txBox="1"/>
            <p:nvPr/>
          </p:nvSpPr>
          <p:spPr>
            <a:xfrm>
              <a:off x="7338662" y="2077995"/>
              <a:ext cx="4316309" cy="512483"/>
            </a:xfrm>
            <a:prstGeom prst="rect">
              <a:avLst/>
            </a:prstGeom>
            <a:noFill/>
          </p:spPr>
          <p:txBody>
            <a:bodyPr wrap="square" rtlCol="0">
              <a:spAutoFit/>
            </a:bodyPr>
            <a:lstStyle/>
            <a:p>
              <a:pPr algn="r">
                <a:lnSpc>
                  <a:spcPct val="130000"/>
                </a:lnSpc>
              </a:pPr>
              <a:r>
                <a:rPr lang="zh-CN" altLang="en-US"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592748095"/>
      </p:ext>
    </p:extLst>
  </p:cSld>
  <p:clrMapOvr>
    <a:masterClrMapping/>
  </p:clrMapOvr>
  <mc:AlternateContent xmlns:mc="http://schemas.openxmlformats.org/markup-compatibility/2006" xmlns:p14="http://schemas.microsoft.com/office/powerpoint/2010/main">
    <mc:Choice Requires="p14">
      <p:transition spd="slow" p14:dur="1500" advClick="0" advTm="9320">
        <p:random/>
      </p:transition>
    </mc:Choice>
    <mc:Fallback xmlns="">
      <p:transition spd="slow" advClick="0" advTm="932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22" presetClass="entr" presetSubtype="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500"/>
                                        <p:tgtEl>
                                          <p:spTgt spid="8"/>
                                        </p:tgtEl>
                                      </p:cBhvr>
                                    </p:animEffect>
                                  </p:childTnLst>
                                </p:cTn>
                              </p:par>
                            </p:childTnLst>
                          </p:cTn>
                        </p:par>
                        <p:par>
                          <p:cTn id="25" fill="hold">
                            <p:stCondLst>
                              <p:cond delay="1850"/>
                            </p:stCondLst>
                            <p:childTnLst>
                              <p:par>
                                <p:cTn id="26" presetID="49" presetClass="entr" presetSubtype="0" decel="10000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 calcmode="lin" valueType="num">
                                      <p:cBhvr>
                                        <p:cTn id="30" dur="500" fill="hold"/>
                                        <p:tgtEl>
                                          <p:spTgt spid="17"/>
                                        </p:tgtEl>
                                        <p:attrNameLst>
                                          <p:attrName>style.rotation</p:attrName>
                                        </p:attrNameLst>
                                      </p:cBhvr>
                                      <p:tavLst>
                                        <p:tav tm="0">
                                          <p:val>
                                            <p:fltVal val="360"/>
                                          </p:val>
                                        </p:tav>
                                        <p:tav tm="100000">
                                          <p:val>
                                            <p:fltVal val="0"/>
                                          </p:val>
                                        </p:tav>
                                      </p:tavLst>
                                    </p:anim>
                                    <p:animEffect transition="in" filter="fade">
                                      <p:cBhvr>
                                        <p:cTn id="31" dur="500"/>
                                        <p:tgtEl>
                                          <p:spTgt spid="17"/>
                                        </p:tgtEl>
                                      </p:cBhvr>
                                    </p:animEffect>
                                  </p:childTnLst>
                                </p:cTn>
                              </p:par>
                            </p:childTnLst>
                          </p:cTn>
                        </p:par>
                        <p:par>
                          <p:cTn id="32" fill="hold">
                            <p:stCondLst>
                              <p:cond delay="2350"/>
                            </p:stCondLst>
                            <p:childTnLst>
                              <p:par>
                                <p:cTn id="33" presetID="12" presetClass="entr" presetSubtype="8"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p:tgtEl>
                                          <p:spTgt spid="32"/>
                                        </p:tgtEl>
                                        <p:attrNameLst>
                                          <p:attrName>ppt_x</p:attrName>
                                        </p:attrNameLst>
                                      </p:cBhvr>
                                      <p:tavLst>
                                        <p:tav tm="0">
                                          <p:val>
                                            <p:strVal val="#ppt_x-#ppt_w*1.125000"/>
                                          </p:val>
                                        </p:tav>
                                        <p:tav tm="100000">
                                          <p:val>
                                            <p:strVal val="#ppt_x"/>
                                          </p:val>
                                        </p:tav>
                                      </p:tavLst>
                                    </p:anim>
                                    <p:animEffect transition="in" filter="wipe(right)">
                                      <p:cBhvr>
                                        <p:cTn id="36" dur="500"/>
                                        <p:tgtEl>
                                          <p:spTgt spid="32"/>
                                        </p:tgtEl>
                                      </p:cBhvr>
                                    </p:animEffect>
                                  </p:childTnLst>
                                </p:cTn>
                              </p:par>
                            </p:childTnLst>
                          </p:cTn>
                        </p:par>
                        <p:par>
                          <p:cTn id="37" fill="hold">
                            <p:stCondLst>
                              <p:cond delay="2850"/>
                            </p:stCondLst>
                            <p:childTnLst>
                              <p:par>
                                <p:cTn id="38" presetID="49" presetClass="entr" presetSubtype="0" decel="100000"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 calcmode="lin" valueType="num">
                                      <p:cBhvr>
                                        <p:cTn id="42" dur="500" fill="hold"/>
                                        <p:tgtEl>
                                          <p:spTgt spid="26"/>
                                        </p:tgtEl>
                                        <p:attrNameLst>
                                          <p:attrName>style.rotation</p:attrName>
                                        </p:attrNameLst>
                                      </p:cBhvr>
                                      <p:tavLst>
                                        <p:tav tm="0">
                                          <p:val>
                                            <p:fltVal val="360"/>
                                          </p:val>
                                        </p:tav>
                                        <p:tav tm="100000">
                                          <p:val>
                                            <p:fltVal val="0"/>
                                          </p:val>
                                        </p:tav>
                                      </p:tavLst>
                                    </p:anim>
                                    <p:animEffect transition="in" filter="fade">
                                      <p:cBhvr>
                                        <p:cTn id="43" dur="500"/>
                                        <p:tgtEl>
                                          <p:spTgt spid="26"/>
                                        </p:tgtEl>
                                      </p:cBhvr>
                                    </p:animEffect>
                                  </p:childTnLst>
                                </p:cTn>
                              </p:par>
                            </p:childTnLst>
                          </p:cTn>
                        </p:par>
                        <p:par>
                          <p:cTn id="44" fill="hold">
                            <p:stCondLst>
                              <p:cond delay="3350"/>
                            </p:stCondLst>
                            <p:childTnLst>
                              <p:par>
                                <p:cTn id="45" presetID="12" presetClass="entr" presetSubtype="2"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p:tgtEl>
                                          <p:spTgt spid="38"/>
                                        </p:tgtEl>
                                        <p:attrNameLst>
                                          <p:attrName>ppt_x</p:attrName>
                                        </p:attrNameLst>
                                      </p:cBhvr>
                                      <p:tavLst>
                                        <p:tav tm="0">
                                          <p:val>
                                            <p:strVal val="#ppt_x+#ppt_w*1.125000"/>
                                          </p:val>
                                        </p:tav>
                                        <p:tav tm="100000">
                                          <p:val>
                                            <p:strVal val="#ppt_x"/>
                                          </p:val>
                                        </p:tav>
                                      </p:tavLst>
                                    </p:anim>
                                    <p:animEffect transition="in" filter="wipe(left)">
                                      <p:cBhvr>
                                        <p:cTn id="48" dur="500"/>
                                        <p:tgtEl>
                                          <p:spTgt spid="38"/>
                                        </p:tgtEl>
                                      </p:cBhvr>
                                    </p:animEffect>
                                  </p:childTnLst>
                                </p:cTn>
                              </p:par>
                            </p:childTnLst>
                          </p:cTn>
                        </p:par>
                        <p:par>
                          <p:cTn id="49" fill="hold">
                            <p:stCondLst>
                              <p:cond delay="3850"/>
                            </p:stCondLst>
                            <p:childTnLst>
                              <p:par>
                                <p:cTn id="50" presetID="49" presetClass="entr" presetSubtype="0" decel="100000"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 calcmode="lin" valueType="num">
                                      <p:cBhvr>
                                        <p:cTn id="54" dur="500" fill="hold"/>
                                        <p:tgtEl>
                                          <p:spTgt spid="20"/>
                                        </p:tgtEl>
                                        <p:attrNameLst>
                                          <p:attrName>style.rotation</p:attrName>
                                        </p:attrNameLst>
                                      </p:cBhvr>
                                      <p:tavLst>
                                        <p:tav tm="0">
                                          <p:val>
                                            <p:fltVal val="360"/>
                                          </p:val>
                                        </p:tav>
                                        <p:tav tm="100000">
                                          <p:val>
                                            <p:fltVal val="0"/>
                                          </p:val>
                                        </p:tav>
                                      </p:tavLst>
                                    </p:anim>
                                    <p:animEffect transition="in" filter="fade">
                                      <p:cBhvr>
                                        <p:cTn id="55" dur="500"/>
                                        <p:tgtEl>
                                          <p:spTgt spid="20"/>
                                        </p:tgtEl>
                                      </p:cBhvr>
                                    </p:animEffect>
                                  </p:childTnLst>
                                </p:cTn>
                              </p:par>
                            </p:childTnLst>
                          </p:cTn>
                        </p:par>
                        <p:par>
                          <p:cTn id="56" fill="hold">
                            <p:stCondLst>
                              <p:cond delay="4350"/>
                            </p:stCondLst>
                            <p:childTnLst>
                              <p:par>
                                <p:cTn id="57" presetID="12" presetClass="entr" presetSubtype="8" fill="hold" nodeType="after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p:tgtEl>
                                          <p:spTgt spid="35"/>
                                        </p:tgtEl>
                                        <p:attrNameLst>
                                          <p:attrName>ppt_x</p:attrName>
                                        </p:attrNameLst>
                                      </p:cBhvr>
                                      <p:tavLst>
                                        <p:tav tm="0">
                                          <p:val>
                                            <p:strVal val="#ppt_x-#ppt_w*1.125000"/>
                                          </p:val>
                                        </p:tav>
                                        <p:tav tm="100000">
                                          <p:val>
                                            <p:strVal val="#ppt_x"/>
                                          </p:val>
                                        </p:tav>
                                      </p:tavLst>
                                    </p:anim>
                                    <p:animEffect transition="in" filter="wipe(right)">
                                      <p:cBhvr>
                                        <p:cTn id="60" dur="500"/>
                                        <p:tgtEl>
                                          <p:spTgt spid="35"/>
                                        </p:tgtEl>
                                      </p:cBhvr>
                                    </p:animEffect>
                                  </p:childTnLst>
                                </p:cTn>
                              </p:par>
                            </p:childTnLst>
                          </p:cTn>
                        </p:par>
                        <p:par>
                          <p:cTn id="61" fill="hold">
                            <p:stCondLst>
                              <p:cond delay="4850"/>
                            </p:stCondLst>
                            <p:childTnLst>
                              <p:par>
                                <p:cTn id="62" presetID="49" presetClass="entr" presetSubtype="0" decel="100000"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p:cTn id="64" dur="500" fill="hold"/>
                                        <p:tgtEl>
                                          <p:spTgt spid="12"/>
                                        </p:tgtEl>
                                        <p:attrNameLst>
                                          <p:attrName>ppt_w</p:attrName>
                                        </p:attrNameLst>
                                      </p:cBhvr>
                                      <p:tavLst>
                                        <p:tav tm="0">
                                          <p:val>
                                            <p:fltVal val="0"/>
                                          </p:val>
                                        </p:tav>
                                        <p:tav tm="100000">
                                          <p:val>
                                            <p:strVal val="#ppt_w"/>
                                          </p:val>
                                        </p:tav>
                                      </p:tavLst>
                                    </p:anim>
                                    <p:anim calcmode="lin" valueType="num">
                                      <p:cBhvr>
                                        <p:cTn id="65" dur="500" fill="hold"/>
                                        <p:tgtEl>
                                          <p:spTgt spid="12"/>
                                        </p:tgtEl>
                                        <p:attrNameLst>
                                          <p:attrName>ppt_h</p:attrName>
                                        </p:attrNameLst>
                                      </p:cBhvr>
                                      <p:tavLst>
                                        <p:tav tm="0">
                                          <p:val>
                                            <p:fltVal val="0"/>
                                          </p:val>
                                        </p:tav>
                                        <p:tav tm="100000">
                                          <p:val>
                                            <p:strVal val="#ppt_h"/>
                                          </p:val>
                                        </p:tav>
                                      </p:tavLst>
                                    </p:anim>
                                    <p:anim calcmode="lin" valueType="num">
                                      <p:cBhvr>
                                        <p:cTn id="66" dur="500" fill="hold"/>
                                        <p:tgtEl>
                                          <p:spTgt spid="12"/>
                                        </p:tgtEl>
                                        <p:attrNameLst>
                                          <p:attrName>style.rotation</p:attrName>
                                        </p:attrNameLst>
                                      </p:cBhvr>
                                      <p:tavLst>
                                        <p:tav tm="0">
                                          <p:val>
                                            <p:fltVal val="360"/>
                                          </p:val>
                                        </p:tav>
                                        <p:tav tm="100000">
                                          <p:val>
                                            <p:fltVal val="0"/>
                                          </p:val>
                                        </p:tav>
                                      </p:tavLst>
                                    </p:anim>
                                    <p:animEffect transition="in" filter="fade">
                                      <p:cBhvr>
                                        <p:cTn id="67" dur="500"/>
                                        <p:tgtEl>
                                          <p:spTgt spid="12"/>
                                        </p:tgtEl>
                                      </p:cBhvr>
                                    </p:animEffect>
                                  </p:childTnLst>
                                </p:cTn>
                              </p:par>
                            </p:childTnLst>
                          </p:cTn>
                        </p:par>
                        <p:par>
                          <p:cTn id="68" fill="hold">
                            <p:stCondLst>
                              <p:cond delay="5350"/>
                            </p:stCondLst>
                            <p:childTnLst>
                              <p:par>
                                <p:cTn id="69" presetID="12" presetClass="entr" presetSubtype="2"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 calcmode="lin" valueType="num">
                                      <p:cBhvr additive="base">
                                        <p:cTn id="71" dur="500"/>
                                        <p:tgtEl>
                                          <p:spTgt spid="41"/>
                                        </p:tgtEl>
                                        <p:attrNameLst>
                                          <p:attrName>ppt_x</p:attrName>
                                        </p:attrNameLst>
                                      </p:cBhvr>
                                      <p:tavLst>
                                        <p:tav tm="0">
                                          <p:val>
                                            <p:strVal val="#ppt_x+#ppt_w*1.125000"/>
                                          </p:val>
                                        </p:tav>
                                        <p:tav tm="100000">
                                          <p:val>
                                            <p:strVal val="#ppt_x"/>
                                          </p:val>
                                        </p:tav>
                                      </p:tavLst>
                                    </p:anim>
                                    <p:animEffect transition="in" filter="wipe(left)">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03</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grpSp>
        <p:nvGrpSpPr>
          <p:cNvPr id="8" name="组合 7"/>
          <p:cNvGrpSpPr/>
          <p:nvPr/>
        </p:nvGrpSpPr>
        <p:grpSpPr bwMode="auto">
          <a:xfrm>
            <a:off x="8066959" y="1941755"/>
            <a:ext cx="2548467" cy="1037737"/>
            <a:chOff x="5831396" y="1569098"/>
            <a:chExt cx="1911575" cy="778915"/>
          </a:xfrm>
        </p:grpSpPr>
        <p:sp>
          <p:nvSpPr>
            <p:cNvPr id="9" name="文本框 8"/>
            <p:cNvSpPr txBox="1"/>
            <p:nvPr/>
          </p:nvSpPr>
          <p:spPr>
            <a:xfrm>
              <a:off x="5831396" y="1569098"/>
              <a:ext cx="1467023" cy="277217"/>
            </a:xfrm>
            <a:prstGeom prst="rect">
              <a:avLst/>
            </a:prstGeom>
            <a:noFill/>
          </p:spPr>
          <p:txBody>
            <a:bodyPr>
              <a:spAutoFit/>
            </a:bodyPr>
            <a:lstStyle/>
            <a:p>
              <a:pPr defTabSz="1450304">
                <a:defRPr/>
              </a:pPr>
              <a:r>
                <a:rPr lang="zh-CN" altLang="en-US" spc="300" dirty="0">
                  <a:solidFill>
                    <a:srgbClr val="207B72"/>
                  </a:solidFill>
                  <a:latin typeface="方正粗谭黑简体" panose="02000000000000000000" pitchFamily="2" charset="-122"/>
                  <a:ea typeface="方正粗谭黑简体" panose="02000000000000000000" pitchFamily="2" charset="-122"/>
                </a:rPr>
                <a:t>此处添加标题</a:t>
              </a:r>
              <a:endParaRPr lang="en-US" altLang="zh-CN" spc="300" dirty="0">
                <a:solidFill>
                  <a:srgbClr val="207B72"/>
                </a:solidFill>
                <a:latin typeface="方正粗谭黑简体" panose="02000000000000000000" pitchFamily="2" charset="-122"/>
                <a:ea typeface="方正粗谭黑简体" panose="02000000000000000000" pitchFamily="2" charset="-122"/>
              </a:endParaRPr>
            </a:p>
          </p:txBody>
        </p:sp>
        <p:sp>
          <p:nvSpPr>
            <p:cNvPr id="10" name="文本框 9"/>
            <p:cNvSpPr txBox="1"/>
            <p:nvPr/>
          </p:nvSpPr>
          <p:spPr>
            <a:xfrm>
              <a:off x="5831396" y="1835017"/>
              <a:ext cx="1911575" cy="512996"/>
            </a:xfrm>
            <a:prstGeom prst="rect">
              <a:avLst/>
            </a:prstGeom>
            <a:noFill/>
          </p:spPr>
          <p:txBody>
            <a:bodyPr>
              <a:spAutoFit/>
            </a:bodyPr>
            <a:lstStyle/>
            <a:p>
              <a:pPr>
                <a:lnSpc>
                  <a:spcPct val="120000"/>
                </a:lnSpc>
                <a:defRPr/>
              </a:pPr>
              <a:r>
                <a:rPr lang="zh-CN" altLang="en-US" sz="1067"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grpSp>
      <p:sp>
        <p:nvSpPr>
          <p:cNvPr id="11" name="椭圆 10"/>
          <p:cNvSpPr/>
          <p:nvPr/>
        </p:nvSpPr>
        <p:spPr>
          <a:xfrm>
            <a:off x="6636093" y="1843069"/>
            <a:ext cx="1208617" cy="1210733"/>
          </a:xfrm>
          <a:prstGeom prst="ellipse">
            <a:avLst/>
          </a:prstGeom>
          <a:blipFill>
            <a:blip r:embed="rId3"/>
            <a:stretch>
              <a:fillRect/>
            </a:stretch>
          </a:blip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gradFill>
                <a:gsLst>
                  <a:gs pos="0">
                    <a:schemeClr val="accent1"/>
                  </a:gs>
                  <a:gs pos="100000">
                    <a:schemeClr val="accent1">
                      <a:lumMod val="50000"/>
                    </a:schemeClr>
                  </a:gs>
                </a:gsLst>
                <a:lin ang="5400000" scaled="1"/>
              </a:gradFill>
              <a:latin typeface="华文细黑" panose="02010600040101010101" pitchFamily="2" charset="-122"/>
            </a:endParaRPr>
          </a:p>
        </p:txBody>
      </p:sp>
      <p:grpSp>
        <p:nvGrpSpPr>
          <p:cNvPr id="12" name="组合 11"/>
          <p:cNvGrpSpPr/>
          <p:nvPr/>
        </p:nvGrpSpPr>
        <p:grpSpPr bwMode="auto">
          <a:xfrm>
            <a:off x="8066957" y="3505703"/>
            <a:ext cx="2548468" cy="1023192"/>
            <a:chOff x="5831395" y="2743014"/>
            <a:chExt cx="1911576" cy="766606"/>
          </a:xfrm>
        </p:grpSpPr>
        <p:sp>
          <p:nvSpPr>
            <p:cNvPr id="13" name="文本框 12"/>
            <p:cNvSpPr txBox="1"/>
            <p:nvPr/>
          </p:nvSpPr>
          <p:spPr>
            <a:xfrm>
              <a:off x="5831395" y="2743014"/>
              <a:ext cx="1467023" cy="276715"/>
            </a:xfrm>
            <a:prstGeom prst="rect">
              <a:avLst/>
            </a:prstGeom>
            <a:noFill/>
          </p:spPr>
          <p:txBody>
            <a:bodyPr>
              <a:spAutoFit/>
            </a:bodyPr>
            <a:lstStyle/>
            <a:p>
              <a:pPr defTabSz="1450304">
                <a:defRPr/>
              </a:pPr>
              <a:r>
                <a:rPr lang="zh-CN" altLang="en-US" spc="300" dirty="0">
                  <a:solidFill>
                    <a:srgbClr val="207B72"/>
                  </a:solidFill>
                  <a:latin typeface="方正粗谭黑简体" panose="02000000000000000000" pitchFamily="2" charset="-122"/>
                  <a:ea typeface="方正粗谭黑简体" panose="02000000000000000000" pitchFamily="2" charset="-122"/>
                </a:rPr>
                <a:t>此处添加标题</a:t>
              </a:r>
              <a:endParaRPr lang="en-US" altLang="zh-CN" spc="300" dirty="0">
                <a:solidFill>
                  <a:srgbClr val="207B72"/>
                </a:solidFill>
                <a:latin typeface="方正粗谭黑简体" panose="02000000000000000000" pitchFamily="2" charset="-122"/>
                <a:ea typeface="方正粗谭黑简体" panose="02000000000000000000" pitchFamily="2" charset="-122"/>
              </a:endParaRPr>
            </a:p>
          </p:txBody>
        </p:sp>
        <p:sp>
          <p:nvSpPr>
            <p:cNvPr id="14" name="文本框 13"/>
            <p:cNvSpPr txBox="1"/>
            <p:nvPr/>
          </p:nvSpPr>
          <p:spPr>
            <a:xfrm>
              <a:off x="5831396" y="2997553"/>
              <a:ext cx="1911575" cy="512067"/>
            </a:xfrm>
            <a:prstGeom prst="rect">
              <a:avLst/>
            </a:prstGeom>
            <a:noFill/>
          </p:spPr>
          <p:txBody>
            <a:bodyPr>
              <a:spAutoFit/>
            </a:bodyPr>
            <a:lstStyle/>
            <a:p>
              <a:pPr>
                <a:lnSpc>
                  <a:spcPct val="120000"/>
                </a:lnSpc>
                <a:defRPr/>
              </a:pPr>
              <a:r>
                <a:rPr lang="zh-CN" altLang="en-US" sz="1067"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grpSp>
      <p:sp>
        <p:nvSpPr>
          <p:cNvPr id="15" name="椭圆 14"/>
          <p:cNvSpPr/>
          <p:nvPr/>
        </p:nvSpPr>
        <p:spPr>
          <a:xfrm>
            <a:off x="6636093" y="3392469"/>
            <a:ext cx="1208617" cy="1210733"/>
          </a:xfrm>
          <a:prstGeom prst="ellipse">
            <a:avLst/>
          </a:prstGeom>
          <a:blipFill>
            <a:blip r:embed="rId4"/>
            <a:stretch>
              <a:fillRect/>
            </a:stretch>
          </a:blip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gradFill>
                <a:gsLst>
                  <a:gs pos="0">
                    <a:schemeClr val="accent1"/>
                  </a:gs>
                  <a:gs pos="100000">
                    <a:schemeClr val="accent1">
                      <a:lumMod val="50000"/>
                    </a:schemeClr>
                  </a:gs>
                </a:gsLst>
                <a:lin ang="5400000" scaled="1"/>
              </a:gradFill>
              <a:latin typeface="华文细黑" panose="02010600040101010101" pitchFamily="2" charset="-122"/>
            </a:endParaRPr>
          </a:p>
        </p:txBody>
      </p:sp>
      <p:grpSp>
        <p:nvGrpSpPr>
          <p:cNvPr id="16" name="组合 15"/>
          <p:cNvGrpSpPr/>
          <p:nvPr/>
        </p:nvGrpSpPr>
        <p:grpSpPr bwMode="auto">
          <a:xfrm>
            <a:off x="8066957" y="5012700"/>
            <a:ext cx="2548470" cy="1023253"/>
            <a:chOff x="5831394" y="3871981"/>
            <a:chExt cx="1911577" cy="768044"/>
          </a:xfrm>
        </p:grpSpPr>
        <p:sp>
          <p:nvSpPr>
            <p:cNvPr id="17" name="文本框 16"/>
            <p:cNvSpPr txBox="1"/>
            <p:nvPr/>
          </p:nvSpPr>
          <p:spPr>
            <a:xfrm>
              <a:off x="5831394" y="3871981"/>
              <a:ext cx="1467023" cy="277217"/>
            </a:xfrm>
            <a:prstGeom prst="rect">
              <a:avLst/>
            </a:prstGeom>
            <a:noFill/>
          </p:spPr>
          <p:txBody>
            <a:bodyPr>
              <a:spAutoFit/>
            </a:bodyPr>
            <a:lstStyle/>
            <a:p>
              <a:pPr defTabSz="1450304">
                <a:defRPr/>
              </a:pPr>
              <a:r>
                <a:rPr lang="zh-CN" altLang="en-US" spc="300" dirty="0">
                  <a:solidFill>
                    <a:srgbClr val="207B72"/>
                  </a:solidFill>
                  <a:latin typeface="方正粗谭黑简体" panose="02000000000000000000" pitchFamily="2" charset="-122"/>
                  <a:ea typeface="方正粗谭黑简体" panose="02000000000000000000" pitchFamily="2" charset="-122"/>
                </a:rPr>
                <a:t>此处添加标题</a:t>
              </a:r>
              <a:endParaRPr lang="en-US" altLang="zh-CN" spc="300" dirty="0">
                <a:solidFill>
                  <a:srgbClr val="207B72"/>
                </a:solidFill>
                <a:latin typeface="方正粗谭黑简体" panose="02000000000000000000" pitchFamily="2" charset="-122"/>
                <a:ea typeface="方正粗谭黑简体" panose="02000000000000000000" pitchFamily="2" charset="-122"/>
              </a:endParaRPr>
            </a:p>
          </p:txBody>
        </p:sp>
        <p:sp>
          <p:nvSpPr>
            <p:cNvPr id="18" name="文本框 17"/>
            <p:cNvSpPr txBox="1"/>
            <p:nvPr/>
          </p:nvSpPr>
          <p:spPr>
            <a:xfrm>
              <a:off x="5831396" y="4127029"/>
              <a:ext cx="1911575" cy="512996"/>
            </a:xfrm>
            <a:prstGeom prst="rect">
              <a:avLst/>
            </a:prstGeom>
            <a:noFill/>
          </p:spPr>
          <p:txBody>
            <a:bodyPr>
              <a:spAutoFit/>
            </a:bodyPr>
            <a:lstStyle/>
            <a:p>
              <a:pPr>
                <a:lnSpc>
                  <a:spcPct val="120000"/>
                </a:lnSpc>
                <a:defRPr/>
              </a:pPr>
              <a:r>
                <a:rPr lang="zh-CN" altLang="en-US" sz="1067"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grpSp>
      <p:sp>
        <p:nvSpPr>
          <p:cNvPr id="19" name="椭圆 18"/>
          <p:cNvSpPr/>
          <p:nvPr/>
        </p:nvSpPr>
        <p:spPr>
          <a:xfrm>
            <a:off x="6636093" y="4899537"/>
            <a:ext cx="1208617" cy="1208617"/>
          </a:xfrm>
          <a:prstGeom prst="ellipse">
            <a:avLst/>
          </a:prstGeom>
          <a:blipFill>
            <a:blip r:embed="rId5"/>
            <a:stretch>
              <a:fillRect/>
            </a:stretch>
          </a:blip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gradFill>
                <a:gsLst>
                  <a:gs pos="0">
                    <a:schemeClr val="accent1"/>
                  </a:gs>
                  <a:gs pos="100000">
                    <a:schemeClr val="accent1">
                      <a:lumMod val="50000"/>
                    </a:schemeClr>
                  </a:gs>
                </a:gsLst>
                <a:lin ang="5400000" scaled="1"/>
              </a:gradFill>
              <a:latin typeface="华文细黑" panose="02010600040101010101" pitchFamily="2" charset="-122"/>
            </a:endParaRPr>
          </a:p>
        </p:txBody>
      </p:sp>
      <p:grpSp>
        <p:nvGrpSpPr>
          <p:cNvPr id="20" name="组合 19"/>
          <p:cNvGrpSpPr/>
          <p:nvPr/>
        </p:nvGrpSpPr>
        <p:grpSpPr bwMode="auto">
          <a:xfrm>
            <a:off x="1657692" y="2002384"/>
            <a:ext cx="2548467" cy="1013109"/>
            <a:chOff x="1024569" y="1614686"/>
            <a:chExt cx="1911576" cy="760534"/>
          </a:xfrm>
        </p:grpSpPr>
        <p:sp>
          <p:nvSpPr>
            <p:cNvPr id="21" name="文本框 20"/>
            <p:cNvSpPr txBox="1"/>
            <p:nvPr/>
          </p:nvSpPr>
          <p:spPr>
            <a:xfrm>
              <a:off x="1024569" y="1614686"/>
              <a:ext cx="1911576" cy="314078"/>
            </a:xfrm>
            <a:prstGeom prst="rect">
              <a:avLst/>
            </a:prstGeom>
            <a:noFill/>
          </p:spPr>
          <p:txBody>
            <a:bodyPr>
              <a:spAutoFit/>
            </a:bodyPr>
            <a:lstStyle/>
            <a:p>
              <a:pPr algn="r">
                <a:lnSpc>
                  <a:spcPct val="130000"/>
                </a:lnSpc>
                <a:defRPr/>
              </a:pPr>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endParaRPr lang="en-US" altLang="zh-CN" dirty="0">
                <a:solidFill>
                  <a:srgbClr val="207B72"/>
                </a:solidFill>
                <a:latin typeface="方正粗谭黑简体" panose="02000000000000000000" pitchFamily="2" charset="-122"/>
                <a:ea typeface="方正粗谭黑简体" panose="02000000000000000000" pitchFamily="2" charset="-122"/>
              </a:endParaRPr>
            </a:p>
          </p:txBody>
        </p:sp>
        <p:sp>
          <p:nvSpPr>
            <p:cNvPr id="22" name="文本框 21"/>
            <p:cNvSpPr txBox="1"/>
            <p:nvPr/>
          </p:nvSpPr>
          <p:spPr>
            <a:xfrm>
              <a:off x="1024569" y="1862151"/>
              <a:ext cx="1911576" cy="513069"/>
            </a:xfrm>
            <a:prstGeom prst="rect">
              <a:avLst/>
            </a:prstGeom>
            <a:noFill/>
          </p:spPr>
          <p:txBody>
            <a:bodyPr>
              <a:spAutoFit/>
            </a:bodyPr>
            <a:lstStyle/>
            <a:p>
              <a:pPr algn="r">
                <a:lnSpc>
                  <a:spcPct val="120000"/>
                </a:lnSpc>
                <a:defRPr/>
              </a:pPr>
              <a:r>
                <a:rPr lang="zh-CN" altLang="en-US" sz="1067"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grpSp>
      <p:sp>
        <p:nvSpPr>
          <p:cNvPr id="23" name="椭圆 22"/>
          <p:cNvSpPr/>
          <p:nvPr/>
        </p:nvSpPr>
        <p:spPr>
          <a:xfrm>
            <a:off x="4345859" y="1864237"/>
            <a:ext cx="1210733" cy="1208617"/>
          </a:xfrm>
          <a:prstGeom prst="ellipse">
            <a:avLst/>
          </a:prstGeom>
          <a:blipFill>
            <a:blip r:embed="rId6"/>
            <a:stretch>
              <a:fillRect/>
            </a:stretch>
          </a:blip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gradFill>
                <a:gsLst>
                  <a:gs pos="0">
                    <a:schemeClr val="accent1"/>
                  </a:gs>
                  <a:gs pos="100000">
                    <a:schemeClr val="accent1">
                      <a:lumMod val="50000"/>
                    </a:schemeClr>
                  </a:gs>
                </a:gsLst>
                <a:lin ang="5400000" scaled="1"/>
              </a:gradFill>
              <a:latin typeface="华文细黑" panose="02010600040101010101" pitchFamily="2" charset="-122"/>
            </a:endParaRPr>
          </a:p>
        </p:txBody>
      </p:sp>
      <p:grpSp>
        <p:nvGrpSpPr>
          <p:cNvPr id="24" name="组合 23"/>
          <p:cNvGrpSpPr/>
          <p:nvPr/>
        </p:nvGrpSpPr>
        <p:grpSpPr bwMode="auto">
          <a:xfrm>
            <a:off x="1657692" y="3506883"/>
            <a:ext cx="2548467" cy="1055877"/>
            <a:chOff x="1024569" y="2743529"/>
            <a:chExt cx="1911576" cy="791240"/>
          </a:xfrm>
        </p:grpSpPr>
        <p:sp>
          <p:nvSpPr>
            <p:cNvPr id="25" name="文本框 24"/>
            <p:cNvSpPr txBox="1"/>
            <p:nvPr/>
          </p:nvSpPr>
          <p:spPr>
            <a:xfrm>
              <a:off x="1024569" y="2743529"/>
              <a:ext cx="1911576" cy="313523"/>
            </a:xfrm>
            <a:prstGeom prst="rect">
              <a:avLst/>
            </a:prstGeom>
            <a:noFill/>
          </p:spPr>
          <p:txBody>
            <a:bodyPr>
              <a:spAutoFit/>
            </a:bodyPr>
            <a:lstStyle/>
            <a:p>
              <a:pPr algn="r">
                <a:lnSpc>
                  <a:spcPct val="130000"/>
                </a:lnSpc>
                <a:defRPr/>
              </a:pPr>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endParaRPr lang="en-US" altLang="zh-CN" dirty="0">
                <a:solidFill>
                  <a:srgbClr val="207B72"/>
                </a:solidFill>
                <a:latin typeface="方正粗谭黑简体" panose="02000000000000000000" pitchFamily="2" charset="-122"/>
                <a:ea typeface="方正粗谭黑简体" panose="02000000000000000000" pitchFamily="2" charset="-122"/>
              </a:endParaRPr>
            </a:p>
          </p:txBody>
        </p:sp>
        <p:sp>
          <p:nvSpPr>
            <p:cNvPr id="26" name="文本框 25"/>
            <p:cNvSpPr txBox="1"/>
            <p:nvPr/>
          </p:nvSpPr>
          <p:spPr>
            <a:xfrm>
              <a:off x="1024569" y="3022608"/>
              <a:ext cx="1911576" cy="512161"/>
            </a:xfrm>
            <a:prstGeom prst="rect">
              <a:avLst/>
            </a:prstGeom>
            <a:noFill/>
          </p:spPr>
          <p:txBody>
            <a:bodyPr>
              <a:spAutoFit/>
            </a:bodyPr>
            <a:lstStyle/>
            <a:p>
              <a:pPr algn="r">
                <a:lnSpc>
                  <a:spcPct val="120000"/>
                </a:lnSpc>
                <a:defRPr/>
              </a:pPr>
              <a:r>
                <a:rPr lang="zh-CN" altLang="en-US" sz="1067"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grpSp>
      <p:sp>
        <p:nvSpPr>
          <p:cNvPr id="27" name="椭圆 26"/>
          <p:cNvSpPr/>
          <p:nvPr/>
        </p:nvSpPr>
        <p:spPr>
          <a:xfrm>
            <a:off x="4345859" y="3411520"/>
            <a:ext cx="1210733" cy="1210733"/>
          </a:xfrm>
          <a:prstGeom prst="ellipse">
            <a:avLst/>
          </a:prstGeom>
          <a:blipFill>
            <a:blip r:embed="rId7"/>
            <a:stretch>
              <a:fillRect/>
            </a:stretch>
          </a:blip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gradFill>
                <a:gsLst>
                  <a:gs pos="0">
                    <a:schemeClr val="accent1"/>
                  </a:gs>
                  <a:gs pos="100000">
                    <a:schemeClr val="accent1">
                      <a:lumMod val="50000"/>
                    </a:schemeClr>
                  </a:gs>
                </a:gsLst>
                <a:lin ang="5400000" scaled="1"/>
              </a:gradFill>
              <a:latin typeface="华文细黑" panose="02010600040101010101" pitchFamily="2" charset="-122"/>
            </a:endParaRPr>
          </a:p>
        </p:txBody>
      </p:sp>
      <p:grpSp>
        <p:nvGrpSpPr>
          <p:cNvPr id="28" name="组合 27"/>
          <p:cNvGrpSpPr/>
          <p:nvPr/>
        </p:nvGrpSpPr>
        <p:grpSpPr bwMode="auto">
          <a:xfrm>
            <a:off x="1657692" y="5012701"/>
            <a:ext cx="2548467" cy="1050777"/>
            <a:chOff x="1024569" y="3871989"/>
            <a:chExt cx="1911576" cy="788814"/>
          </a:xfrm>
        </p:grpSpPr>
        <p:sp>
          <p:nvSpPr>
            <p:cNvPr id="29" name="文本框 28"/>
            <p:cNvSpPr txBox="1"/>
            <p:nvPr/>
          </p:nvSpPr>
          <p:spPr>
            <a:xfrm>
              <a:off x="1024569" y="3871989"/>
              <a:ext cx="1911576" cy="314079"/>
            </a:xfrm>
            <a:prstGeom prst="rect">
              <a:avLst/>
            </a:prstGeom>
            <a:noFill/>
          </p:spPr>
          <p:txBody>
            <a:bodyPr>
              <a:spAutoFit/>
            </a:bodyPr>
            <a:lstStyle/>
            <a:p>
              <a:pPr algn="r">
                <a:lnSpc>
                  <a:spcPct val="130000"/>
                </a:lnSpc>
                <a:defRPr/>
              </a:pPr>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endParaRPr lang="en-US" altLang="zh-CN" dirty="0">
                <a:solidFill>
                  <a:srgbClr val="207B72"/>
                </a:solidFill>
                <a:latin typeface="方正粗谭黑简体" panose="02000000000000000000" pitchFamily="2" charset="-122"/>
                <a:ea typeface="方正粗谭黑简体" panose="02000000000000000000" pitchFamily="2" charset="-122"/>
              </a:endParaRPr>
            </a:p>
          </p:txBody>
        </p:sp>
        <p:sp>
          <p:nvSpPr>
            <p:cNvPr id="30" name="文本框 29"/>
            <p:cNvSpPr txBox="1"/>
            <p:nvPr/>
          </p:nvSpPr>
          <p:spPr>
            <a:xfrm>
              <a:off x="1024569" y="4147734"/>
              <a:ext cx="1911576" cy="513069"/>
            </a:xfrm>
            <a:prstGeom prst="rect">
              <a:avLst/>
            </a:prstGeom>
            <a:noFill/>
          </p:spPr>
          <p:txBody>
            <a:bodyPr>
              <a:spAutoFit/>
            </a:bodyPr>
            <a:lstStyle/>
            <a:p>
              <a:pPr algn="r">
                <a:lnSpc>
                  <a:spcPct val="120000"/>
                </a:lnSpc>
                <a:defRPr/>
              </a:pPr>
              <a:r>
                <a:rPr lang="zh-CN" altLang="en-US" sz="1067"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grpSp>
      <p:sp>
        <p:nvSpPr>
          <p:cNvPr id="31" name="椭圆 30"/>
          <p:cNvSpPr/>
          <p:nvPr/>
        </p:nvSpPr>
        <p:spPr>
          <a:xfrm>
            <a:off x="4345859" y="4910120"/>
            <a:ext cx="1210733" cy="1210733"/>
          </a:xfrm>
          <a:prstGeom prst="ellipse">
            <a:avLst/>
          </a:prstGeom>
          <a:blipFill>
            <a:blip r:embed="rId8"/>
            <a:stretch>
              <a:fillRect/>
            </a:stretch>
          </a:blip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gradFill>
                <a:gsLst>
                  <a:gs pos="0">
                    <a:schemeClr val="accent1"/>
                  </a:gs>
                  <a:gs pos="100000">
                    <a:schemeClr val="accent1">
                      <a:lumMod val="50000"/>
                    </a:schemeClr>
                  </a:gs>
                </a:gsLst>
                <a:lin ang="5400000" scaled="1"/>
              </a:gradFill>
              <a:latin typeface="华文细黑" panose="02010600040101010101" pitchFamily="2" charset="-122"/>
            </a:endParaRPr>
          </a:p>
        </p:txBody>
      </p:sp>
      <p:cxnSp>
        <p:nvCxnSpPr>
          <p:cNvPr id="32" name="直接连接符 31"/>
          <p:cNvCxnSpPr/>
          <p:nvPr/>
        </p:nvCxnSpPr>
        <p:spPr>
          <a:xfrm>
            <a:off x="6092110" y="1864236"/>
            <a:ext cx="0" cy="4193117"/>
          </a:xfrm>
          <a:prstGeom prst="line">
            <a:avLst/>
          </a:prstGeom>
          <a:ln>
            <a:solidFill>
              <a:srgbClr val="804E4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7609467"/>
      </p:ext>
    </p:extLst>
  </p:cSld>
  <p:clrMapOvr>
    <a:masterClrMapping/>
  </p:clrMapOvr>
  <mc:AlternateContent xmlns:mc="http://schemas.openxmlformats.org/markup-compatibility/2006" xmlns:p14="http://schemas.microsoft.com/office/powerpoint/2010/main">
    <mc:Choice Requires="p14">
      <p:transition spd="slow" p14:dur="1500" advClick="0" advTm="13729">
        <p:random/>
      </p:transition>
    </mc:Choice>
    <mc:Fallback xmlns="">
      <p:transition spd="slow" advClick="0" advTm="13729">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22" presetClass="entr" presetSubtype="1"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up)">
                                      <p:cBhvr>
                                        <p:cTn id="24" dur="500"/>
                                        <p:tgtEl>
                                          <p:spTgt spid="32"/>
                                        </p:tgtEl>
                                      </p:cBhvr>
                                    </p:animEffect>
                                  </p:childTnLst>
                                </p:cTn>
                              </p:par>
                            </p:childTnLst>
                          </p:cTn>
                        </p:par>
                        <p:par>
                          <p:cTn id="25" fill="hold">
                            <p:stCondLst>
                              <p:cond delay="185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250" fill="hold"/>
                                        <p:tgtEl>
                                          <p:spTgt spid="11"/>
                                        </p:tgtEl>
                                        <p:attrNameLst>
                                          <p:attrName>ppt_w</p:attrName>
                                        </p:attrNameLst>
                                      </p:cBhvr>
                                      <p:tavLst>
                                        <p:tav tm="0">
                                          <p:val>
                                            <p:fltVal val="0"/>
                                          </p:val>
                                        </p:tav>
                                        <p:tav tm="100000">
                                          <p:val>
                                            <p:strVal val="#ppt_w"/>
                                          </p:val>
                                        </p:tav>
                                      </p:tavLst>
                                    </p:anim>
                                    <p:anim calcmode="lin" valueType="num">
                                      <p:cBhvr>
                                        <p:cTn id="29" dur="250" fill="hold"/>
                                        <p:tgtEl>
                                          <p:spTgt spid="11"/>
                                        </p:tgtEl>
                                        <p:attrNameLst>
                                          <p:attrName>ppt_h</p:attrName>
                                        </p:attrNameLst>
                                      </p:cBhvr>
                                      <p:tavLst>
                                        <p:tav tm="0">
                                          <p:val>
                                            <p:fltVal val="0"/>
                                          </p:val>
                                        </p:tav>
                                        <p:tav tm="100000">
                                          <p:val>
                                            <p:strVal val="#ppt_h"/>
                                          </p:val>
                                        </p:tav>
                                      </p:tavLst>
                                    </p:anim>
                                    <p:animEffect transition="in" filter="fade">
                                      <p:cBhvr>
                                        <p:cTn id="30" dur="250"/>
                                        <p:tgtEl>
                                          <p:spTgt spid="11"/>
                                        </p:tgtEl>
                                      </p:cBhvr>
                                    </p:animEffect>
                                  </p:childTnLst>
                                </p:cTn>
                              </p:par>
                              <p:par>
                                <p:cTn id="31" presetID="6" presetClass="emph" presetSubtype="0" decel="100000" fill="hold" grpId="1" nodeType="withEffect">
                                  <p:stCondLst>
                                    <p:cond delay="200"/>
                                  </p:stCondLst>
                                  <p:childTnLst>
                                    <p:animScale>
                                      <p:cBhvr>
                                        <p:cTn id="32" dur="250" fill="hold"/>
                                        <p:tgtEl>
                                          <p:spTgt spid="11"/>
                                        </p:tgtEl>
                                      </p:cBhvr>
                                      <p:by x="110000" y="110000"/>
                                    </p:animScale>
                                  </p:childTnLst>
                                </p:cTn>
                              </p:par>
                              <p:par>
                                <p:cTn id="33" presetID="6" presetClass="emph" presetSubtype="0" decel="100000" fill="hold" grpId="2" nodeType="withEffect">
                                  <p:stCondLst>
                                    <p:cond delay="300"/>
                                  </p:stCondLst>
                                  <p:childTnLst>
                                    <p:animScale>
                                      <p:cBhvr>
                                        <p:cTn id="34" dur="250" fill="hold"/>
                                        <p:tgtEl>
                                          <p:spTgt spid="11"/>
                                        </p:tgtEl>
                                      </p:cBhvr>
                                      <p:by x="91000" y="91000"/>
                                    </p:animScale>
                                  </p:childTnLst>
                                </p:cTn>
                              </p:par>
                            </p:childTnLst>
                          </p:cTn>
                        </p:par>
                        <p:par>
                          <p:cTn id="35" fill="hold">
                            <p:stCondLst>
                              <p:cond delay="2400"/>
                            </p:stCondLst>
                            <p:childTnLst>
                              <p:par>
                                <p:cTn id="36" presetID="2" presetClass="entr" presetSubtype="2" decel="10000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2900"/>
                            </p:stCondLst>
                            <p:childTnLst>
                              <p:par>
                                <p:cTn id="41" presetID="53" presetClass="entr" presetSubtype="16"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250" fill="hold"/>
                                        <p:tgtEl>
                                          <p:spTgt spid="15"/>
                                        </p:tgtEl>
                                        <p:attrNameLst>
                                          <p:attrName>ppt_w</p:attrName>
                                        </p:attrNameLst>
                                      </p:cBhvr>
                                      <p:tavLst>
                                        <p:tav tm="0">
                                          <p:val>
                                            <p:fltVal val="0"/>
                                          </p:val>
                                        </p:tav>
                                        <p:tav tm="100000">
                                          <p:val>
                                            <p:strVal val="#ppt_w"/>
                                          </p:val>
                                        </p:tav>
                                      </p:tavLst>
                                    </p:anim>
                                    <p:anim calcmode="lin" valueType="num">
                                      <p:cBhvr>
                                        <p:cTn id="44" dur="250" fill="hold"/>
                                        <p:tgtEl>
                                          <p:spTgt spid="15"/>
                                        </p:tgtEl>
                                        <p:attrNameLst>
                                          <p:attrName>ppt_h</p:attrName>
                                        </p:attrNameLst>
                                      </p:cBhvr>
                                      <p:tavLst>
                                        <p:tav tm="0">
                                          <p:val>
                                            <p:fltVal val="0"/>
                                          </p:val>
                                        </p:tav>
                                        <p:tav tm="100000">
                                          <p:val>
                                            <p:strVal val="#ppt_h"/>
                                          </p:val>
                                        </p:tav>
                                      </p:tavLst>
                                    </p:anim>
                                    <p:animEffect transition="in" filter="fade">
                                      <p:cBhvr>
                                        <p:cTn id="45" dur="250"/>
                                        <p:tgtEl>
                                          <p:spTgt spid="15"/>
                                        </p:tgtEl>
                                      </p:cBhvr>
                                    </p:animEffect>
                                  </p:childTnLst>
                                </p:cTn>
                              </p:par>
                              <p:par>
                                <p:cTn id="46" presetID="6" presetClass="emph" presetSubtype="0" decel="100000" fill="hold" grpId="1" nodeType="withEffect">
                                  <p:stCondLst>
                                    <p:cond delay="200"/>
                                  </p:stCondLst>
                                  <p:childTnLst>
                                    <p:animScale>
                                      <p:cBhvr>
                                        <p:cTn id="47" dur="250" fill="hold"/>
                                        <p:tgtEl>
                                          <p:spTgt spid="15"/>
                                        </p:tgtEl>
                                      </p:cBhvr>
                                      <p:by x="110000" y="110000"/>
                                    </p:animScale>
                                  </p:childTnLst>
                                </p:cTn>
                              </p:par>
                              <p:par>
                                <p:cTn id="48" presetID="6" presetClass="emph" presetSubtype="0" decel="100000" fill="hold" grpId="2" nodeType="withEffect">
                                  <p:stCondLst>
                                    <p:cond delay="300"/>
                                  </p:stCondLst>
                                  <p:childTnLst>
                                    <p:animScale>
                                      <p:cBhvr>
                                        <p:cTn id="49" dur="250" fill="hold"/>
                                        <p:tgtEl>
                                          <p:spTgt spid="15"/>
                                        </p:tgtEl>
                                      </p:cBhvr>
                                      <p:by x="91000" y="91000"/>
                                    </p:animScale>
                                  </p:childTnLst>
                                </p:cTn>
                              </p:par>
                            </p:childTnLst>
                          </p:cTn>
                        </p:par>
                        <p:par>
                          <p:cTn id="50" fill="hold">
                            <p:stCondLst>
                              <p:cond delay="3450"/>
                            </p:stCondLst>
                            <p:childTnLst>
                              <p:par>
                                <p:cTn id="51" presetID="2" presetClass="entr" presetSubtype="2" decel="100000"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1+#ppt_w/2"/>
                                          </p:val>
                                        </p:tav>
                                        <p:tav tm="100000">
                                          <p:val>
                                            <p:strVal val="#ppt_x"/>
                                          </p:val>
                                        </p:tav>
                                      </p:tavLst>
                                    </p:anim>
                                    <p:anim calcmode="lin" valueType="num">
                                      <p:cBhvr additive="base">
                                        <p:cTn id="54" dur="500" fill="hold"/>
                                        <p:tgtEl>
                                          <p:spTgt spid="12"/>
                                        </p:tgtEl>
                                        <p:attrNameLst>
                                          <p:attrName>ppt_y</p:attrName>
                                        </p:attrNameLst>
                                      </p:cBhvr>
                                      <p:tavLst>
                                        <p:tav tm="0">
                                          <p:val>
                                            <p:strVal val="#ppt_y"/>
                                          </p:val>
                                        </p:tav>
                                        <p:tav tm="100000">
                                          <p:val>
                                            <p:strVal val="#ppt_y"/>
                                          </p:val>
                                        </p:tav>
                                      </p:tavLst>
                                    </p:anim>
                                  </p:childTnLst>
                                </p:cTn>
                              </p:par>
                            </p:childTnLst>
                          </p:cTn>
                        </p:par>
                        <p:par>
                          <p:cTn id="55" fill="hold">
                            <p:stCondLst>
                              <p:cond delay="3950"/>
                            </p:stCondLst>
                            <p:childTnLst>
                              <p:par>
                                <p:cTn id="56" presetID="53" presetClass="entr" presetSubtype="16"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250" fill="hold"/>
                                        <p:tgtEl>
                                          <p:spTgt spid="19"/>
                                        </p:tgtEl>
                                        <p:attrNameLst>
                                          <p:attrName>ppt_w</p:attrName>
                                        </p:attrNameLst>
                                      </p:cBhvr>
                                      <p:tavLst>
                                        <p:tav tm="0">
                                          <p:val>
                                            <p:fltVal val="0"/>
                                          </p:val>
                                        </p:tav>
                                        <p:tav tm="100000">
                                          <p:val>
                                            <p:strVal val="#ppt_w"/>
                                          </p:val>
                                        </p:tav>
                                      </p:tavLst>
                                    </p:anim>
                                    <p:anim calcmode="lin" valueType="num">
                                      <p:cBhvr>
                                        <p:cTn id="59" dur="250" fill="hold"/>
                                        <p:tgtEl>
                                          <p:spTgt spid="19"/>
                                        </p:tgtEl>
                                        <p:attrNameLst>
                                          <p:attrName>ppt_h</p:attrName>
                                        </p:attrNameLst>
                                      </p:cBhvr>
                                      <p:tavLst>
                                        <p:tav tm="0">
                                          <p:val>
                                            <p:fltVal val="0"/>
                                          </p:val>
                                        </p:tav>
                                        <p:tav tm="100000">
                                          <p:val>
                                            <p:strVal val="#ppt_h"/>
                                          </p:val>
                                        </p:tav>
                                      </p:tavLst>
                                    </p:anim>
                                    <p:animEffect transition="in" filter="fade">
                                      <p:cBhvr>
                                        <p:cTn id="60" dur="250"/>
                                        <p:tgtEl>
                                          <p:spTgt spid="19"/>
                                        </p:tgtEl>
                                      </p:cBhvr>
                                    </p:animEffect>
                                  </p:childTnLst>
                                </p:cTn>
                              </p:par>
                              <p:par>
                                <p:cTn id="61" presetID="6" presetClass="emph" presetSubtype="0" decel="100000" fill="hold" grpId="1" nodeType="withEffect">
                                  <p:stCondLst>
                                    <p:cond delay="200"/>
                                  </p:stCondLst>
                                  <p:childTnLst>
                                    <p:animScale>
                                      <p:cBhvr>
                                        <p:cTn id="62" dur="250" fill="hold"/>
                                        <p:tgtEl>
                                          <p:spTgt spid="19"/>
                                        </p:tgtEl>
                                      </p:cBhvr>
                                      <p:by x="110000" y="110000"/>
                                    </p:animScale>
                                  </p:childTnLst>
                                </p:cTn>
                              </p:par>
                              <p:par>
                                <p:cTn id="63" presetID="6" presetClass="emph" presetSubtype="0" decel="100000" fill="hold" grpId="2" nodeType="withEffect">
                                  <p:stCondLst>
                                    <p:cond delay="300"/>
                                  </p:stCondLst>
                                  <p:childTnLst>
                                    <p:animScale>
                                      <p:cBhvr>
                                        <p:cTn id="64" dur="250" fill="hold"/>
                                        <p:tgtEl>
                                          <p:spTgt spid="19"/>
                                        </p:tgtEl>
                                      </p:cBhvr>
                                      <p:by x="91000" y="91000"/>
                                    </p:animScale>
                                  </p:childTnLst>
                                </p:cTn>
                              </p:par>
                            </p:childTnLst>
                          </p:cTn>
                        </p:par>
                        <p:par>
                          <p:cTn id="65" fill="hold">
                            <p:stCondLst>
                              <p:cond delay="4500"/>
                            </p:stCondLst>
                            <p:childTnLst>
                              <p:par>
                                <p:cTn id="66" presetID="2" presetClass="entr" presetSubtype="2" decel="100000"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1+#ppt_w/2"/>
                                          </p:val>
                                        </p:tav>
                                        <p:tav tm="100000">
                                          <p:val>
                                            <p:strVal val="#ppt_x"/>
                                          </p:val>
                                        </p:tav>
                                      </p:tavLst>
                                    </p:anim>
                                    <p:anim calcmode="lin" valueType="num">
                                      <p:cBhvr additive="base">
                                        <p:cTn id="69" dur="500" fill="hold"/>
                                        <p:tgtEl>
                                          <p:spTgt spid="16"/>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53" presetClass="entr" presetSubtype="16"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250" fill="hold"/>
                                        <p:tgtEl>
                                          <p:spTgt spid="23"/>
                                        </p:tgtEl>
                                        <p:attrNameLst>
                                          <p:attrName>ppt_w</p:attrName>
                                        </p:attrNameLst>
                                      </p:cBhvr>
                                      <p:tavLst>
                                        <p:tav tm="0">
                                          <p:val>
                                            <p:fltVal val="0"/>
                                          </p:val>
                                        </p:tav>
                                        <p:tav tm="100000">
                                          <p:val>
                                            <p:strVal val="#ppt_w"/>
                                          </p:val>
                                        </p:tav>
                                      </p:tavLst>
                                    </p:anim>
                                    <p:anim calcmode="lin" valueType="num">
                                      <p:cBhvr>
                                        <p:cTn id="74" dur="250" fill="hold"/>
                                        <p:tgtEl>
                                          <p:spTgt spid="23"/>
                                        </p:tgtEl>
                                        <p:attrNameLst>
                                          <p:attrName>ppt_h</p:attrName>
                                        </p:attrNameLst>
                                      </p:cBhvr>
                                      <p:tavLst>
                                        <p:tav tm="0">
                                          <p:val>
                                            <p:fltVal val="0"/>
                                          </p:val>
                                        </p:tav>
                                        <p:tav tm="100000">
                                          <p:val>
                                            <p:strVal val="#ppt_h"/>
                                          </p:val>
                                        </p:tav>
                                      </p:tavLst>
                                    </p:anim>
                                    <p:animEffect transition="in" filter="fade">
                                      <p:cBhvr>
                                        <p:cTn id="75" dur="250"/>
                                        <p:tgtEl>
                                          <p:spTgt spid="23"/>
                                        </p:tgtEl>
                                      </p:cBhvr>
                                    </p:animEffect>
                                  </p:childTnLst>
                                </p:cTn>
                              </p:par>
                              <p:par>
                                <p:cTn id="76" presetID="6" presetClass="emph" presetSubtype="0" decel="100000" fill="hold" grpId="1" nodeType="withEffect">
                                  <p:stCondLst>
                                    <p:cond delay="200"/>
                                  </p:stCondLst>
                                  <p:childTnLst>
                                    <p:animScale>
                                      <p:cBhvr>
                                        <p:cTn id="77" dur="250" fill="hold"/>
                                        <p:tgtEl>
                                          <p:spTgt spid="23"/>
                                        </p:tgtEl>
                                      </p:cBhvr>
                                      <p:by x="110000" y="110000"/>
                                    </p:animScale>
                                  </p:childTnLst>
                                </p:cTn>
                              </p:par>
                              <p:par>
                                <p:cTn id="78" presetID="6" presetClass="emph" presetSubtype="0" decel="100000" fill="hold" grpId="2" nodeType="withEffect">
                                  <p:stCondLst>
                                    <p:cond delay="300"/>
                                  </p:stCondLst>
                                  <p:childTnLst>
                                    <p:animScale>
                                      <p:cBhvr>
                                        <p:cTn id="79" dur="250" fill="hold"/>
                                        <p:tgtEl>
                                          <p:spTgt spid="23"/>
                                        </p:tgtEl>
                                      </p:cBhvr>
                                      <p:by x="91000" y="91000"/>
                                    </p:animScale>
                                  </p:childTnLst>
                                </p:cTn>
                              </p:par>
                            </p:childTnLst>
                          </p:cTn>
                        </p:par>
                        <p:par>
                          <p:cTn id="80" fill="hold">
                            <p:stCondLst>
                              <p:cond delay="5550"/>
                            </p:stCondLst>
                            <p:childTnLst>
                              <p:par>
                                <p:cTn id="81" presetID="2" presetClass="entr" presetSubtype="8" decel="100000" fill="hold"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additive="base">
                                        <p:cTn id="83" dur="500" fill="hold"/>
                                        <p:tgtEl>
                                          <p:spTgt spid="20"/>
                                        </p:tgtEl>
                                        <p:attrNameLst>
                                          <p:attrName>ppt_x</p:attrName>
                                        </p:attrNameLst>
                                      </p:cBhvr>
                                      <p:tavLst>
                                        <p:tav tm="0">
                                          <p:val>
                                            <p:strVal val="0-#ppt_w/2"/>
                                          </p:val>
                                        </p:tav>
                                        <p:tav tm="100000">
                                          <p:val>
                                            <p:strVal val="#ppt_x"/>
                                          </p:val>
                                        </p:tav>
                                      </p:tavLst>
                                    </p:anim>
                                    <p:anim calcmode="lin" valueType="num">
                                      <p:cBhvr additive="base">
                                        <p:cTn id="84" dur="500" fill="hold"/>
                                        <p:tgtEl>
                                          <p:spTgt spid="20"/>
                                        </p:tgtEl>
                                        <p:attrNameLst>
                                          <p:attrName>ppt_y</p:attrName>
                                        </p:attrNameLst>
                                      </p:cBhvr>
                                      <p:tavLst>
                                        <p:tav tm="0">
                                          <p:val>
                                            <p:strVal val="#ppt_y"/>
                                          </p:val>
                                        </p:tav>
                                        <p:tav tm="100000">
                                          <p:val>
                                            <p:strVal val="#ppt_y"/>
                                          </p:val>
                                        </p:tav>
                                      </p:tavLst>
                                    </p:anim>
                                  </p:childTnLst>
                                </p:cTn>
                              </p:par>
                            </p:childTnLst>
                          </p:cTn>
                        </p:par>
                        <p:par>
                          <p:cTn id="85" fill="hold">
                            <p:stCondLst>
                              <p:cond delay="6050"/>
                            </p:stCondLst>
                            <p:childTnLst>
                              <p:par>
                                <p:cTn id="86" presetID="53" presetClass="entr" presetSubtype="16" fill="hold" grpId="0" nodeType="after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p:cTn id="88" dur="250" fill="hold"/>
                                        <p:tgtEl>
                                          <p:spTgt spid="27"/>
                                        </p:tgtEl>
                                        <p:attrNameLst>
                                          <p:attrName>ppt_w</p:attrName>
                                        </p:attrNameLst>
                                      </p:cBhvr>
                                      <p:tavLst>
                                        <p:tav tm="0">
                                          <p:val>
                                            <p:fltVal val="0"/>
                                          </p:val>
                                        </p:tav>
                                        <p:tav tm="100000">
                                          <p:val>
                                            <p:strVal val="#ppt_w"/>
                                          </p:val>
                                        </p:tav>
                                      </p:tavLst>
                                    </p:anim>
                                    <p:anim calcmode="lin" valueType="num">
                                      <p:cBhvr>
                                        <p:cTn id="89" dur="250" fill="hold"/>
                                        <p:tgtEl>
                                          <p:spTgt spid="27"/>
                                        </p:tgtEl>
                                        <p:attrNameLst>
                                          <p:attrName>ppt_h</p:attrName>
                                        </p:attrNameLst>
                                      </p:cBhvr>
                                      <p:tavLst>
                                        <p:tav tm="0">
                                          <p:val>
                                            <p:fltVal val="0"/>
                                          </p:val>
                                        </p:tav>
                                        <p:tav tm="100000">
                                          <p:val>
                                            <p:strVal val="#ppt_h"/>
                                          </p:val>
                                        </p:tav>
                                      </p:tavLst>
                                    </p:anim>
                                    <p:animEffect transition="in" filter="fade">
                                      <p:cBhvr>
                                        <p:cTn id="90" dur="250"/>
                                        <p:tgtEl>
                                          <p:spTgt spid="27"/>
                                        </p:tgtEl>
                                      </p:cBhvr>
                                    </p:animEffect>
                                  </p:childTnLst>
                                </p:cTn>
                              </p:par>
                              <p:par>
                                <p:cTn id="91" presetID="6" presetClass="emph" presetSubtype="0" decel="100000" fill="hold" grpId="1" nodeType="withEffect">
                                  <p:stCondLst>
                                    <p:cond delay="200"/>
                                  </p:stCondLst>
                                  <p:childTnLst>
                                    <p:animScale>
                                      <p:cBhvr>
                                        <p:cTn id="92" dur="250" fill="hold"/>
                                        <p:tgtEl>
                                          <p:spTgt spid="27"/>
                                        </p:tgtEl>
                                      </p:cBhvr>
                                      <p:by x="110000" y="110000"/>
                                    </p:animScale>
                                  </p:childTnLst>
                                </p:cTn>
                              </p:par>
                              <p:par>
                                <p:cTn id="93" presetID="6" presetClass="emph" presetSubtype="0" decel="100000" fill="hold" grpId="2" nodeType="withEffect">
                                  <p:stCondLst>
                                    <p:cond delay="300"/>
                                  </p:stCondLst>
                                  <p:childTnLst>
                                    <p:animScale>
                                      <p:cBhvr>
                                        <p:cTn id="94" dur="250" fill="hold"/>
                                        <p:tgtEl>
                                          <p:spTgt spid="27"/>
                                        </p:tgtEl>
                                      </p:cBhvr>
                                      <p:by x="91000" y="91000"/>
                                    </p:animScale>
                                  </p:childTnLst>
                                </p:cTn>
                              </p:par>
                            </p:childTnLst>
                          </p:cTn>
                        </p:par>
                        <p:par>
                          <p:cTn id="95" fill="hold">
                            <p:stCondLst>
                              <p:cond delay="6600"/>
                            </p:stCondLst>
                            <p:childTnLst>
                              <p:par>
                                <p:cTn id="96" presetID="2" presetClass="entr" presetSubtype="8" decel="100000" fill="hold" nodeType="after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additive="base">
                                        <p:cTn id="98" dur="500" fill="hold"/>
                                        <p:tgtEl>
                                          <p:spTgt spid="24"/>
                                        </p:tgtEl>
                                        <p:attrNameLst>
                                          <p:attrName>ppt_x</p:attrName>
                                        </p:attrNameLst>
                                      </p:cBhvr>
                                      <p:tavLst>
                                        <p:tav tm="0">
                                          <p:val>
                                            <p:strVal val="0-#ppt_w/2"/>
                                          </p:val>
                                        </p:tav>
                                        <p:tav tm="100000">
                                          <p:val>
                                            <p:strVal val="#ppt_x"/>
                                          </p:val>
                                        </p:tav>
                                      </p:tavLst>
                                    </p:anim>
                                    <p:anim calcmode="lin" valueType="num">
                                      <p:cBhvr additive="base">
                                        <p:cTn id="99" dur="500" fill="hold"/>
                                        <p:tgtEl>
                                          <p:spTgt spid="24"/>
                                        </p:tgtEl>
                                        <p:attrNameLst>
                                          <p:attrName>ppt_y</p:attrName>
                                        </p:attrNameLst>
                                      </p:cBhvr>
                                      <p:tavLst>
                                        <p:tav tm="0">
                                          <p:val>
                                            <p:strVal val="#ppt_y"/>
                                          </p:val>
                                        </p:tav>
                                        <p:tav tm="100000">
                                          <p:val>
                                            <p:strVal val="#ppt_y"/>
                                          </p:val>
                                        </p:tav>
                                      </p:tavLst>
                                    </p:anim>
                                  </p:childTnLst>
                                </p:cTn>
                              </p:par>
                            </p:childTnLst>
                          </p:cTn>
                        </p:par>
                        <p:par>
                          <p:cTn id="100" fill="hold">
                            <p:stCondLst>
                              <p:cond delay="7100"/>
                            </p:stCondLst>
                            <p:childTnLst>
                              <p:par>
                                <p:cTn id="101" presetID="53" presetClass="entr" presetSubtype="16" fill="hold" grpId="0" nodeType="afterEffect">
                                  <p:stCondLst>
                                    <p:cond delay="0"/>
                                  </p:stCondLst>
                                  <p:childTnLst>
                                    <p:set>
                                      <p:cBhvr>
                                        <p:cTn id="102" dur="1" fill="hold">
                                          <p:stCondLst>
                                            <p:cond delay="0"/>
                                          </p:stCondLst>
                                        </p:cTn>
                                        <p:tgtEl>
                                          <p:spTgt spid="31"/>
                                        </p:tgtEl>
                                        <p:attrNameLst>
                                          <p:attrName>style.visibility</p:attrName>
                                        </p:attrNameLst>
                                      </p:cBhvr>
                                      <p:to>
                                        <p:strVal val="visible"/>
                                      </p:to>
                                    </p:set>
                                    <p:anim calcmode="lin" valueType="num">
                                      <p:cBhvr>
                                        <p:cTn id="103" dur="250" fill="hold"/>
                                        <p:tgtEl>
                                          <p:spTgt spid="31"/>
                                        </p:tgtEl>
                                        <p:attrNameLst>
                                          <p:attrName>ppt_w</p:attrName>
                                        </p:attrNameLst>
                                      </p:cBhvr>
                                      <p:tavLst>
                                        <p:tav tm="0">
                                          <p:val>
                                            <p:fltVal val="0"/>
                                          </p:val>
                                        </p:tav>
                                        <p:tav tm="100000">
                                          <p:val>
                                            <p:strVal val="#ppt_w"/>
                                          </p:val>
                                        </p:tav>
                                      </p:tavLst>
                                    </p:anim>
                                    <p:anim calcmode="lin" valueType="num">
                                      <p:cBhvr>
                                        <p:cTn id="104" dur="250" fill="hold"/>
                                        <p:tgtEl>
                                          <p:spTgt spid="31"/>
                                        </p:tgtEl>
                                        <p:attrNameLst>
                                          <p:attrName>ppt_h</p:attrName>
                                        </p:attrNameLst>
                                      </p:cBhvr>
                                      <p:tavLst>
                                        <p:tav tm="0">
                                          <p:val>
                                            <p:fltVal val="0"/>
                                          </p:val>
                                        </p:tav>
                                        <p:tav tm="100000">
                                          <p:val>
                                            <p:strVal val="#ppt_h"/>
                                          </p:val>
                                        </p:tav>
                                      </p:tavLst>
                                    </p:anim>
                                    <p:animEffect transition="in" filter="fade">
                                      <p:cBhvr>
                                        <p:cTn id="105" dur="250"/>
                                        <p:tgtEl>
                                          <p:spTgt spid="31"/>
                                        </p:tgtEl>
                                      </p:cBhvr>
                                    </p:animEffect>
                                  </p:childTnLst>
                                </p:cTn>
                              </p:par>
                              <p:par>
                                <p:cTn id="106" presetID="6" presetClass="emph" presetSubtype="0" decel="100000" fill="hold" grpId="1" nodeType="withEffect">
                                  <p:stCondLst>
                                    <p:cond delay="200"/>
                                  </p:stCondLst>
                                  <p:childTnLst>
                                    <p:animScale>
                                      <p:cBhvr>
                                        <p:cTn id="107" dur="250" fill="hold"/>
                                        <p:tgtEl>
                                          <p:spTgt spid="31"/>
                                        </p:tgtEl>
                                      </p:cBhvr>
                                      <p:by x="110000" y="110000"/>
                                    </p:animScale>
                                  </p:childTnLst>
                                </p:cTn>
                              </p:par>
                              <p:par>
                                <p:cTn id="108" presetID="6" presetClass="emph" presetSubtype="0" decel="100000" fill="hold" grpId="2" nodeType="withEffect">
                                  <p:stCondLst>
                                    <p:cond delay="300"/>
                                  </p:stCondLst>
                                  <p:childTnLst>
                                    <p:animScale>
                                      <p:cBhvr>
                                        <p:cTn id="109" dur="250" fill="hold"/>
                                        <p:tgtEl>
                                          <p:spTgt spid="31"/>
                                        </p:tgtEl>
                                      </p:cBhvr>
                                      <p:by x="91000" y="91000"/>
                                    </p:animScale>
                                  </p:childTnLst>
                                </p:cTn>
                              </p:par>
                            </p:childTnLst>
                          </p:cTn>
                        </p:par>
                        <p:par>
                          <p:cTn id="110" fill="hold">
                            <p:stCondLst>
                              <p:cond delay="7650"/>
                            </p:stCondLst>
                            <p:childTnLst>
                              <p:par>
                                <p:cTn id="111" presetID="2" presetClass="entr" presetSubtype="8" decel="100000" fill="hold" nodeType="afterEffect">
                                  <p:stCondLst>
                                    <p:cond delay="0"/>
                                  </p:stCondLst>
                                  <p:childTnLst>
                                    <p:set>
                                      <p:cBhvr>
                                        <p:cTn id="112" dur="1" fill="hold">
                                          <p:stCondLst>
                                            <p:cond delay="0"/>
                                          </p:stCondLst>
                                        </p:cTn>
                                        <p:tgtEl>
                                          <p:spTgt spid="28"/>
                                        </p:tgtEl>
                                        <p:attrNameLst>
                                          <p:attrName>style.visibility</p:attrName>
                                        </p:attrNameLst>
                                      </p:cBhvr>
                                      <p:to>
                                        <p:strVal val="visible"/>
                                      </p:to>
                                    </p:set>
                                    <p:anim calcmode="lin" valueType="num">
                                      <p:cBhvr additive="base">
                                        <p:cTn id="113" dur="500" fill="hold"/>
                                        <p:tgtEl>
                                          <p:spTgt spid="28"/>
                                        </p:tgtEl>
                                        <p:attrNameLst>
                                          <p:attrName>ppt_x</p:attrName>
                                        </p:attrNameLst>
                                      </p:cBhvr>
                                      <p:tavLst>
                                        <p:tav tm="0">
                                          <p:val>
                                            <p:strVal val="0-#ppt_w/2"/>
                                          </p:val>
                                        </p:tav>
                                        <p:tav tm="100000">
                                          <p:val>
                                            <p:strVal val="#ppt_x"/>
                                          </p:val>
                                        </p:tav>
                                      </p:tavLst>
                                    </p:anim>
                                    <p:anim calcmode="lin" valueType="num">
                                      <p:cBhvr additive="base">
                                        <p:cTn id="114"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animBg="1"/>
      <p:bldP spid="11" grpId="1" animBg="1"/>
      <p:bldP spid="11" grpId="2" animBg="1"/>
      <p:bldP spid="15" grpId="0" animBg="1"/>
      <p:bldP spid="15" grpId="1" animBg="1"/>
      <p:bldP spid="15" grpId="2" animBg="1"/>
      <p:bldP spid="19" grpId="0" animBg="1"/>
      <p:bldP spid="19" grpId="1" animBg="1"/>
      <p:bldP spid="19" grpId="2" animBg="1"/>
      <p:bldP spid="23" grpId="0" animBg="1"/>
      <p:bldP spid="23" grpId="1" animBg="1"/>
      <p:bldP spid="23" grpId="2" animBg="1"/>
      <p:bldP spid="27" grpId="0" animBg="1"/>
      <p:bldP spid="27" grpId="1" animBg="1"/>
      <p:bldP spid="27" grpId="2" animBg="1"/>
      <p:bldP spid="31" grpId="0" animBg="1"/>
      <p:bldP spid="31" grpId="1" animBg="1"/>
      <p:bldP spid="31" grpId="2"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80662" r="28402"/>
          <a:stretch/>
        </p:blipFill>
        <p:spPr>
          <a:xfrm>
            <a:off x="0" y="5679294"/>
            <a:ext cx="8729221" cy="1178706"/>
          </a:xfrm>
          <a:prstGeom prst="rect">
            <a:avLst/>
          </a:prstGeom>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b="16426"/>
          <a:stretch/>
        </p:blipFill>
        <p:spPr>
          <a:xfrm>
            <a:off x="6893020" y="2210586"/>
            <a:ext cx="5098804" cy="4553146"/>
          </a:xfrm>
          <a:prstGeom prst="rect">
            <a:avLst/>
          </a:prstGeom>
        </p:spPr>
      </p:pic>
      <p:sp>
        <p:nvSpPr>
          <p:cNvPr id="13" name="Text Placeholder 4"/>
          <p:cNvSpPr txBox="1">
            <a:spLocks/>
          </p:cNvSpPr>
          <p:nvPr/>
        </p:nvSpPr>
        <p:spPr>
          <a:xfrm>
            <a:off x="6668521" y="601760"/>
            <a:ext cx="5249160" cy="1007066"/>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7200" b="1" dirty="0">
                <a:ln>
                  <a:solidFill>
                    <a:schemeClr val="bg1"/>
                  </a:solidFill>
                </a:ln>
                <a:solidFill>
                  <a:srgbClr val="207B72"/>
                </a:solidFill>
                <a:latin typeface="方正粗谭黑简体" panose="02000000000000000000" pitchFamily="2" charset="-122"/>
                <a:ea typeface="方正粗谭黑简体" panose="02000000000000000000" pitchFamily="2" charset="-122"/>
              </a:rPr>
              <a:t>目录</a:t>
            </a:r>
            <a:r>
              <a:rPr lang="en-US" altLang="zh-CN" sz="7200" b="1" dirty="0">
                <a:ln>
                  <a:solidFill>
                    <a:schemeClr val="bg1"/>
                  </a:solidFill>
                </a:ln>
                <a:solidFill>
                  <a:srgbClr val="207B72"/>
                </a:solidFill>
                <a:latin typeface="方正粗谭黑简体" panose="02000000000000000000" pitchFamily="2" charset="-122"/>
                <a:ea typeface="方正粗谭黑简体" panose="02000000000000000000" pitchFamily="2" charset="-122"/>
              </a:rPr>
              <a:t>/</a:t>
            </a:r>
            <a:r>
              <a:rPr lang="en-US" altLang="zh-CN" sz="4800" b="1" dirty="0">
                <a:ln>
                  <a:solidFill>
                    <a:schemeClr val="bg1"/>
                  </a:solidFill>
                </a:ln>
                <a:solidFill>
                  <a:srgbClr val="207B72"/>
                </a:solidFill>
                <a:latin typeface="方正粗谭黑简体" panose="02000000000000000000" pitchFamily="2" charset="-122"/>
                <a:ea typeface="方正粗谭黑简体" panose="02000000000000000000" pitchFamily="2" charset="-122"/>
              </a:rPr>
              <a:t>Contents</a:t>
            </a:r>
            <a:endParaRPr lang="en-GB" sz="4800" b="1" dirty="0">
              <a:ln>
                <a:solidFill>
                  <a:schemeClr val="bg1"/>
                </a:solidFill>
              </a:ln>
              <a:solidFill>
                <a:srgbClr val="207B72"/>
              </a:solidFill>
              <a:latin typeface="方正粗谭黑简体" panose="02000000000000000000" pitchFamily="2" charset="-122"/>
              <a:ea typeface="方正粗谭黑简体" panose="02000000000000000000" pitchFamily="2" charset="-122"/>
            </a:endParaRPr>
          </a:p>
        </p:txBody>
      </p:sp>
      <p:sp>
        <p:nvSpPr>
          <p:cNvPr id="34" name="剪去单角的矩形 22"/>
          <p:cNvSpPr/>
          <p:nvPr/>
        </p:nvSpPr>
        <p:spPr>
          <a:xfrm>
            <a:off x="1717153" y="667095"/>
            <a:ext cx="4142862" cy="62331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rgbClr val="207B7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Impact" panose="020B0806030902050204" pitchFamily="34" charset="0"/>
            </a:endParaRPr>
          </a:p>
        </p:txBody>
      </p:sp>
      <p:sp>
        <p:nvSpPr>
          <p:cNvPr id="35" name="六边形 34"/>
          <p:cNvSpPr/>
          <p:nvPr/>
        </p:nvSpPr>
        <p:spPr>
          <a:xfrm>
            <a:off x="1033006" y="601760"/>
            <a:ext cx="874622" cy="753985"/>
          </a:xfrm>
          <a:prstGeom prst="hexagon">
            <a:avLst/>
          </a:prstGeom>
          <a:solidFill>
            <a:srgbClr val="207B7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Impact" panose="020B0806030902050204" pitchFamily="34" charset="0"/>
              </a:rPr>
              <a:t>01</a:t>
            </a:r>
            <a:endParaRPr lang="zh-CN" altLang="en-US" sz="2800" dirty="0">
              <a:latin typeface="Impact" panose="020B0806030902050204" pitchFamily="34" charset="0"/>
            </a:endParaRPr>
          </a:p>
        </p:txBody>
      </p:sp>
      <p:sp>
        <p:nvSpPr>
          <p:cNvPr id="36" name="矩形 35"/>
          <p:cNvSpPr/>
          <p:nvPr/>
        </p:nvSpPr>
        <p:spPr>
          <a:xfrm>
            <a:off x="2230146" y="715164"/>
            <a:ext cx="2800767" cy="523220"/>
          </a:xfrm>
          <a:prstGeom prst="rect">
            <a:avLst/>
          </a:prstGeom>
          <a:effectLst/>
        </p:spPr>
        <p:txBody>
          <a:bodyPr wrap="none">
            <a:spAutoFit/>
          </a:bodyPr>
          <a:lstStyle/>
          <a:p>
            <a:pPr>
              <a:spcBef>
                <a:spcPct val="0"/>
              </a:spcBef>
            </a:pPr>
            <a:r>
              <a:rPr lang="zh-CN" altLang="en-US" sz="2800" spc="600" dirty="0">
                <a:solidFill>
                  <a:schemeClr val="bg1"/>
                </a:solidFill>
                <a:latin typeface="方正粗谭黑简体" panose="02000000000000000000" pitchFamily="2" charset="-122"/>
                <a:ea typeface="方正粗谭黑简体" panose="02000000000000000000" pitchFamily="2" charset="-122"/>
              </a:rPr>
              <a:t>此处添加标题</a:t>
            </a:r>
          </a:p>
        </p:txBody>
      </p:sp>
      <p:sp>
        <p:nvSpPr>
          <p:cNvPr id="37" name="剪去单角的矩形 22"/>
          <p:cNvSpPr/>
          <p:nvPr/>
        </p:nvSpPr>
        <p:spPr>
          <a:xfrm>
            <a:off x="1717153" y="1757705"/>
            <a:ext cx="4142862" cy="62331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rgbClr val="207B7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Impact" panose="020B0806030902050204" pitchFamily="34" charset="0"/>
            </a:endParaRPr>
          </a:p>
        </p:txBody>
      </p:sp>
      <p:sp>
        <p:nvSpPr>
          <p:cNvPr id="38" name="六边形 37"/>
          <p:cNvSpPr/>
          <p:nvPr/>
        </p:nvSpPr>
        <p:spPr>
          <a:xfrm>
            <a:off x="1033006" y="1692370"/>
            <a:ext cx="874622" cy="753985"/>
          </a:xfrm>
          <a:prstGeom prst="hexagon">
            <a:avLst/>
          </a:prstGeom>
          <a:solidFill>
            <a:srgbClr val="207B7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Impact" panose="020B0806030902050204" pitchFamily="34" charset="0"/>
              </a:rPr>
              <a:t>02</a:t>
            </a:r>
            <a:endParaRPr lang="zh-CN" altLang="en-US" sz="2800" dirty="0">
              <a:latin typeface="Impact" panose="020B0806030902050204" pitchFamily="34" charset="0"/>
            </a:endParaRPr>
          </a:p>
        </p:txBody>
      </p:sp>
      <p:sp>
        <p:nvSpPr>
          <p:cNvPr id="39" name="矩形 38"/>
          <p:cNvSpPr/>
          <p:nvPr/>
        </p:nvSpPr>
        <p:spPr>
          <a:xfrm>
            <a:off x="2230146" y="1805774"/>
            <a:ext cx="2800767" cy="523220"/>
          </a:xfrm>
          <a:prstGeom prst="rect">
            <a:avLst/>
          </a:prstGeom>
          <a:effectLst/>
        </p:spPr>
        <p:txBody>
          <a:bodyPr wrap="none">
            <a:spAutoFit/>
          </a:bodyPr>
          <a:lstStyle/>
          <a:p>
            <a:pPr>
              <a:spcBef>
                <a:spcPct val="0"/>
              </a:spcBef>
            </a:pPr>
            <a:r>
              <a:rPr lang="zh-CN" altLang="en-US" sz="2800" spc="600" dirty="0">
                <a:solidFill>
                  <a:schemeClr val="bg1"/>
                </a:solidFill>
                <a:latin typeface="方正粗谭黑简体" panose="02000000000000000000" pitchFamily="2" charset="-122"/>
                <a:ea typeface="方正粗谭黑简体" panose="02000000000000000000" pitchFamily="2" charset="-122"/>
              </a:rPr>
              <a:t>此处添加标题</a:t>
            </a:r>
          </a:p>
        </p:txBody>
      </p:sp>
      <p:sp>
        <p:nvSpPr>
          <p:cNvPr id="40" name="剪去单角的矩形 22"/>
          <p:cNvSpPr/>
          <p:nvPr/>
        </p:nvSpPr>
        <p:spPr>
          <a:xfrm>
            <a:off x="1717153" y="2850093"/>
            <a:ext cx="4142862" cy="62331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rgbClr val="207B7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Impact" panose="020B0806030902050204" pitchFamily="34" charset="0"/>
            </a:endParaRPr>
          </a:p>
        </p:txBody>
      </p:sp>
      <p:sp>
        <p:nvSpPr>
          <p:cNvPr id="41" name="六边形 40"/>
          <p:cNvSpPr/>
          <p:nvPr/>
        </p:nvSpPr>
        <p:spPr>
          <a:xfrm>
            <a:off x="1033006" y="2784758"/>
            <a:ext cx="874622" cy="753985"/>
          </a:xfrm>
          <a:prstGeom prst="hexagon">
            <a:avLst/>
          </a:prstGeom>
          <a:solidFill>
            <a:srgbClr val="207B7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Impact" panose="020B0806030902050204" pitchFamily="34" charset="0"/>
              </a:rPr>
              <a:t>03</a:t>
            </a:r>
            <a:endParaRPr lang="zh-CN" altLang="en-US" sz="2800" dirty="0">
              <a:latin typeface="Impact" panose="020B0806030902050204" pitchFamily="34" charset="0"/>
            </a:endParaRPr>
          </a:p>
        </p:txBody>
      </p:sp>
      <p:sp>
        <p:nvSpPr>
          <p:cNvPr id="42" name="矩形 41"/>
          <p:cNvSpPr/>
          <p:nvPr/>
        </p:nvSpPr>
        <p:spPr>
          <a:xfrm>
            <a:off x="2230146" y="2898162"/>
            <a:ext cx="2800767" cy="523220"/>
          </a:xfrm>
          <a:prstGeom prst="rect">
            <a:avLst/>
          </a:prstGeom>
          <a:effectLst/>
        </p:spPr>
        <p:txBody>
          <a:bodyPr wrap="none">
            <a:spAutoFit/>
          </a:bodyPr>
          <a:lstStyle/>
          <a:p>
            <a:pPr>
              <a:spcBef>
                <a:spcPct val="0"/>
              </a:spcBef>
            </a:pPr>
            <a:r>
              <a:rPr lang="zh-CN" altLang="en-US" sz="2800" spc="600" dirty="0">
                <a:solidFill>
                  <a:schemeClr val="bg1"/>
                </a:solidFill>
                <a:latin typeface="方正粗谭黑简体" panose="02000000000000000000" pitchFamily="2" charset="-122"/>
                <a:ea typeface="方正粗谭黑简体" panose="02000000000000000000" pitchFamily="2" charset="-122"/>
              </a:rPr>
              <a:t>此处添加标题</a:t>
            </a:r>
          </a:p>
        </p:txBody>
      </p:sp>
      <p:sp>
        <p:nvSpPr>
          <p:cNvPr id="43" name="剪去单角的矩形 22"/>
          <p:cNvSpPr/>
          <p:nvPr/>
        </p:nvSpPr>
        <p:spPr>
          <a:xfrm>
            <a:off x="1717153" y="3942481"/>
            <a:ext cx="4142862" cy="62331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rgbClr val="207B7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Impact" panose="020B0806030902050204" pitchFamily="34" charset="0"/>
            </a:endParaRPr>
          </a:p>
        </p:txBody>
      </p:sp>
      <p:sp>
        <p:nvSpPr>
          <p:cNvPr id="44" name="六边形 43"/>
          <p:cNvSpPr/>
          <p:nvPr/>
        </p:nvSpPr>
        <p:spPr>
          <a:xfrm>
            <a:off x="1033006" y="3877146"/>
            <a:ext cx="874622" cy="753985"/>
          </a:xfrm>
          <a:prstGeom prst="hexagon">
            <a:avLst/>
          </a:prstGeom>
          <a:solidFill>
            <a:srgbClr val="207B7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Impact" panose="020B0806030902050204" pitchFamily="34" charset="0"/>
              </a:rPr>
              <a:t>04</a:t>
            </a:r>
            <a:endParaRPr lang="zh-CN" altLang="en-US" sz="2800" dirty="0">
              <a:latin typeface="Impact" panose="020B0806030902050204" pitchFamily="34" charset="0"/>
            </a:endParaRPr>
          </a:p>
        </p:txBody>
      </p:sp>
      <p:sp>
        <p:nvSpPr>
          <p:cNvPr id="45" name="矩形 44"/>
          <p:cNvSpPr/>
          <p:nvPr/>
        </p:nvSpPr>
        <p:spPr>
          <a:xfrm>
            <a:off x="2230146" y="3990550"/>
            <a:ext cx="2800767" cy="523220"/>
          </a:xfrm>
          <a:prstGeom prst="rect">
            <a:avLst/>
          </a:prstGeom>
          <a:effectLst/>
        </p:spPr>
        <p:txBody>
          <a:bodyPr wrap="none">
            <a:spAutoFit/>
          </a:bodyPr>
          <a:lstStyle/>
          <a:p>
            <a:pPr>
              <a:spcBef>
                <a:spcPct val="0"/>
              </a:spcBef>
            </a:pPr>
            <a:r>
              <a:rPr lang="zh-CN" altLang="en-US" sz="2800" spc="600" dirty="0">
                <a:solidFill>
                  <a:schemeClr val="bg1"/>
                </a:solidFill>
                <a:latin typeface="方正粗谭黑简体" panose="02000000000000000000" pitchFamily="2" charset="-122"/>
                <a:ea typeface="方正粗谭黑简体" panose="02000000000000000000" pitchFamily="2" charset="-122"/>
              </a:rPr>
              <a:t>此处添加标题</a:t>
            </a:r>
          </a:p>
        </p:txBody>
      </p:sp>
      <p:sp>
        <p:nvSpPr>
          <p:cNvPr id="46" name="剪去单角的矩形 22"/>
          <p:cNvSpPr/>
          <p:nvPr/>
        </p:nvSpPr>
        <p:spPr>
          <a:xfrm>
            <a:off x="1717153" y="5100204"/>
            <a:ext cx="4142862" cy="623315"/>
          </a:xfrm>
          <a:custGeom>
            <a:avLst/>
            <a:gdLst>
              <a:gd name="connsiteX0" fmla="*/ 0 w 4648200"/>
              <a:gd name="connsiteY0" fmla="*/ 0 h 476250"/>
              <a:gd name="connsiteX1" fmla="*/ 4568823 w 4648200"/>
              <a:gd name="connsiteY1" fmla="*/ 0 h 476250"/>
              <a:gd name="connsiteX2" fmla="*/ 4648200 w 4648200"/>
              <a:gd name="connsiteY2" fmla="*/ 79377 h 476250"/>
              <a:gd name="connsiteX3" fmla="*/ 4648200 w 4648200"/>
              <a:gd name="connsiteY3" fmla="*/ 476250 h 476250"/>
              <a:gd name="connsiteX4" fmla="*/ 0 w 4648200"/>
              <a:gd name="connsiteY4" fmla="*/ 476250 h 476250"/>
              <a:gd name="connsiteX5" fmla="*/ 0 w 4648200"/>
              <a:gd name="connsiteY5" fmla="*/ 0 h 476250"/>
              <a:gd name="connsiteX0" fmla="*/ 0 w 4772025"/>
              <a:gd name="connsiteY0" fmla="*/ 0 h 476250"/>
              <a:gd name="connsiteX1" fmla="*/ 4568823 w 4772025"/>
              <a:gd name="connsiteY1" fmla="*/ 0 h 476250"/>
              <a:gd name="connsiteX2" fmla="*/ 4772025 w 4772025"/>
              <a:gd name="connsiteY2" fmla="*/ 241302 h 476250"/>
              <a:gd name="connsiteX3" fmla="*/ 4648200 w 4772025"/>
              <a:gd name="connsiteY3" fmla="*/ 476250 h 476250"/>
              <a:gd name="connsiteX4" fmla="*/ 0 w 4772025"/>
              <a:gd name="connsiteY4" fmla="*/ 476250 h 476250"/>
              <a:gd name="connsiteX5" fmla="*/ 0 w 4772025"/>
              <a:gd name="connsiteY5" fmla="*/ 0 h 476250"/>
              <a:gd name="connsiteX0" fmla="*/ 0 w 4767262"/>
              <a:gd name="connsiteY0" fmla="*/ 0 h 476250"/>
              <a:gd name="connsiteX1" fmla="*/ 4568823 w 4767262"/>
              <a:gd name="connsiteY1" fmla="*/ 0 h 476250"/>
              <a:gd name="connsiteX2" fmla="*/ 4767262 w 4767262"/>
              <a:gd name="connsiteY2" fmla="*/ 207964 h 476250"/>
              <a:gd name="connsiteX3" fmla="*/ 4648200 w 4767262"/>
              <a:gd name="connsiteY3" fmla="*/ 476250 h 476250"/>
              <a:gd name="connsiteX4" fmla="*/ 0 w 4767262"/>
              <a:gd name="connsiteY4" fmla="*/ 476250 h 476250"/>
              <a:gd name="connsiteX5" fmla="*/ 0 w 4767262"/>
              <a:gd name="connsiteY5" fmla="*/ 0 h 476250"/>
              <a:gd name="connsiteX0" fmla="*/ 0 w 4872037"/>
              <a:gd name="connsiteY0" fmla="*/ 0 h 476250"/>
              <a:gd name="connsiteX1" fmla="*/ 4568823 w 4872037"/>
              <a:gd name="connsiteY1" fmla="*/ 0 h 476250"/>
              <a:gd name="connsiteX2" fmla="*/ 4872037 w 4872037"/>
              <a:gd name="connsiteY2" fmla="*/ 231777 h 476250"/>
              <a:gd name="connsiteX3" fmla="*/ 4648200 w 4872037"/>
              <a:gd name="connsiteY3" fmla="*/ 476250 h 476250"/>
              <a:gd name="connsiteX4" fmla="*/ 0 w 4872037"/>
              <a:gd name="connsiteY4" fmla="*/ 476250 h 476250"/>
              <a:gd name="connsiteX5" fmla="*/ 0 w 4872037"/>
              <a:gd name="connsiteY5" fmla="*/ 0 h 476250"/>
              <a:gd name="connsiteX0" fmla="*/ 0 w 4872037"/>
              <a:gd name="connsiteY0" fmla="*/ 0 h 481012"/>
              <a:gd name="connsiteX1" fmla="*/ 4568823 w 4872037"/>
              <a:gd name="connsiteY1" fmla="*/ 0 h 481012"/>
              <a:gd name="connsiteX2" fmla="*/ 4872037 w 4872037"/>
              <a:gd name="connsiteY2" fmla="*/ 231777 h 481012"/>
              <a:gd name="connsiteX3" fmla="*/ 4586288 w 4872037"/>
              <a:gd name="connsiteY3" fmla="*/ 481012 h 481012"/>
              <a:gd name="connsiteX4" fmla="*/ 0 w 4872037"/>
              <a:gd name="connsiteY4" fmla="*/ 476250 h 481012"/>
              <a:gd name="connsiteX5" fmla="*/ 0 w 4872037"/>
              <a:gd name="connsiteY5" fmla="*/ 0 h 481012"/>
              <a:gd name="connsiteX0" fmla="*/ 0 w 4872037"/>
              <a:gd name="connsiteY0" fmla="*/ 0 h 485775"/>
              <a:gd name="connsiteX1" fmla="*/ 4568823 w 4872037"/>
              <a:gd name="connsiteY1" fmla="*/ 0 h 485775"/>
              <a:gd name="connsiteX2" fmla="*/ 4872037 w 4872037"/>
              <a:gd name="connsiteY2" fmla="*/ 231777 h 485775"/>
              <a:gd name="connsiteX3" fmla="*/ 4581525 w 4872037"/>
              <a:gd name="connsiteY3" fmla="*/ 485775 h 485775"/>
              <a:gd name="connsiteX4" fmla="*/ 0 w 4872037"/>
              <a:gd name="connsiteY4" fmla="*/ 476250 h 485775"/>
              <a:gd name="connsiteX5" fmla="*/ 0 w 4872037"/>
              <a:gd name="connsiteY5" fmla="*/ 0 h 485775"/>
              <a:gd name="connsiteX0" fmla="*/ 0 w 4872037"/>
              <a:gd name="connsiteY0" fmla="*/ 0 h 490538"/>
              <a:gd name="connsiteX1" fmla="*/ 4568823 w 4872037"/>
              <a:gd name="connsiteY1" fmla="*/ 0 h 490538"/>
              <a:gd name="connsiteX2" fmla="*/ 4872037 w 4872037"/>
              <a:gd name="connsiteY2" fmla="*/ 231777 h 490538"/>
              <a:gd name="connsiteX3" fmla="*/ 4567237 w 4872037"/>
              <a:gd name="connsiteY3" fmla="*/ 490538 h 490538"/>
              <a:gd name="connsiteX4" fmla="*/ 0 w 4872037"/>
              <a:gd name="connsiteY4" fmla="*/ 476250 h 490538"/>
              <a:gd name="connsiteX5" fmla="*/ 0 w 4872037"/>
              <a:gd name="connsiteY5" fmla="*/ 0 h 490538"/>
              <a:gd name="connsiteX0" fmla="*/ 0 w 4876800"/>
              <a:gd name="connsiteY0" fmla="*/ 0 h 490538"/>
              <a:gd name="connsiteX1" fmla="*/ 4568823 w 4876800"/>
              <a:gd name="connsiteY1" fmla="*/ 0 h 490538"/>
              <a:gd name="connsiteX2" fmla="*/ 4876800 w 4876800"/>
              <a:gd name="connsiteY2" fmla="*/ 236540 h 490538"/>
              <a:gd name="connsiteX3" fmla="*/ 4567237 w 4876800"/>
              <a:gd name="connsiteY3" fmla="*/ 490538 h 490538"/>
              <a:gd name="connsiteX4" fmla="*/ 0 w 4876800"/>
              <a:gd name="connsiteY4" fmla="*/ 476250 h 490538"/>
              <a:gd name="connsiteX5" fmla="*/ 0 w 4876800"/>
              <a:gd name="connsiteY5" fmla="*/ 0 h 490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6800" h="490538">
                <a:moveTo>
                  <a:pt x="0" y="0"/>
                </a:moveTo>
                <a:lnTo>
                  <a:pt x="4568823" y="0"/>
                </a:lnTo>
                <a:lnTo>
                  <a:pt x="4876800" y="236540"/>
                </a:lnTo>
                <a:lnTo>
                  <a:pt x="4567237" y="490538"/>
                </a:lnTo>
                <a:lnTo>
                  <a:pt x="0" y="476250"/>
                </a:lnTo>
                <a:lnTo>
                  <a:pt x="0" y="0"/>
                </a:lnTo>
                <a:close/>
              </a:path>
            </a:pathLst>
          </a:custGeom>
          <a:solidFill>
            <a:srgbClr val="207B7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latin typeface="Impact" panose="020B0806030902050204" pitchFamily="34" charset="0"/>
            </a:endParaRPr>
          </a:p>
        </p:txBody>
      </p:sp>
      <p:sp>
        <p:nvSpPr>
          <p:cNvPr id="47" name="六边形 46"/>
          <p:cNvSpPr/>
          <p:nvPr/>
        </p:nvSpPr>
        <p:spPr>
          <a:xfrm>
            <a:off x="1033006" y="5034869"/>
            <a:ext cx="874622" cy="753985"/>
          </a:xfrm>
          <a:prstGeom prst="hexagon">
            <a:avLst/>
          </a:prstGeom>
          <a:solidFill>
            <a:srgbClr val="207B7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Impact" panose="020B0806030902050204" pitchFamily="34" charset="0"/>
              </a:rPr>
              <a:t>05</a:t>
            </a:r>
            <a:endParaRPr lang="zh-CN" altLang="en-US" sz="2800" dirty="0">
              <a:latin typeface="Impact" panose="020B0806030902050204" pitchFamily="34" charset="0"/>
            </a:endParaRPr>
          </a:p>
        </p:txBody>
      </p:sp>
      <p:sp>
        <p:nvSpPr>
          <p:cNvPr id="48" name="矩形 47"/>
          <p:cNvSpPr/>
          <p:nvPr/>
        </p:nvSpPr>
        <p:spPr>
          <a:xfrm>
            <a:off x="2230146" y="5148273"/>
            <a:ext cx="2800767" cy="523220"/>
          </a:xfrm>
          <a:prstGeom prst="rect">
            <a:avLst/>
          </a:prstGeom>
          <a:effectLst/>
        </p:spPr>
        <p:txBody>
          <a:bodyPr wrap="none">
            <a:spAutoFit/>
          </a:bodyPr>
          <a:lstStyle/>
          <a:p>
            <a:pPr>
              <a:spcBef>
                <a:spcPct val="0"/>
              </a:spcBef>
            </a:pPr>
            <a:r>
              <a:rPr lang="zh-CN" altLang="en-US" sz="2800" spc="600" dirty="0">
                <a:solidFill>
                  <a:schemeClr val="bg1"/>
                </a:solidFill>
                <a:latin typeface="方正粗谭黑简体" panose="02000000000000000000" pitchFamily="2" charset="-122"/>
                <a:ea typeface="方正粗谭黑简体" panose="02000000000000000000" pitchFamily="2" charset="-122"/>
              </a:rPr>
              <a:t>此处添加标题</a:t>
            </a:r>
          </a:p>
        </p:txBody>
      </p:sp>
    </p:spTree>
    <p:extLst>
      <p:ext uri="{BB962C8B-B14F-4D97-AF65-F5344CB8AC3E}">
        <p14:creationId xmlns:p14="http://schemas.microsoft.com/office/powerpoint/2010/main" val="1464499535"/>
      </p:ext>
    </p:extLst>
  </p:cSld>
  <p:clrMapOvr>
    <a:masterClrMapping/>
  </p:clrMapOvr>
  <mc:AlternateContent xmlns:mc="http://schemas.openxmlformats.org/markup-compatibility/2006" xmlns:p14="http://schemas.microsoft.com/office/powerpoint/2010/main">
    <mc:Choice Requires="p14">
      <p:transition spd="slow" p14:dur="1500" advClick="0" advTm="10747">
        <p:random/>
      </p:transition>
    </mc:Choice>
    <mc:Fallback xmlns="">
      <p:transition spd="slow" advClick="0" advTm="10747">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anim calcmode="lin" valueType="num">
                                      <p:cBhvr>
                                        <p:cTn id="16" dur="750" fill="hold"/>
                                        <p:tgtEl>
                                          <p:spTgt spid="5"/>
                                        </p:tgtEl>
                                        <p:attrNameLst>
                                          <p:attrName>ppt_x</p:attrName>
                                        </p:attrNameLst>
                                      </p:cBhvr>
                                      <p:tavLst>
                                        <p:tav tm="0">
                                          <p:val>
                                            <p:strVal val="#ppt_x"/>
                                          </p:val>
                                        </p:tav>
                                        <p:tav tm="100000">
                                          <p:val>
                                            <p:strVal val="#ppt_x"/>
                                          </p:val>
                                        </p:tav>
                                      </p:tavLst>
                                    </p:anim>
                                    <p:anim calcmode="lin" valueType="num">
                                      <p:cBhvr>
                                        <p:cTn id="17" dur="75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25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by="(-#ppt_w*2)" calcmode="lin" valueType="num">
                                      <p:cBhvr rctx="PPT">
                                        <p:cTn id="21" dur="500" autoRev="1" fill="hold">
                                          <p:stCondLst>
                                            <p:cond delay="0"/>
                                          </p:stCondLst>
                                        </p:cTn>
                                        <p:tgtEl>
                                          <p:spTgt spid="13"/>
                                        </p:tgtEl>
                                        <p:attrNameLst>
                                          <p:attrName>ppt_w</p:attrName>
                                        </p:attrNameLst>
                                      </p:cBhvr>
                                    </p:anim>
                                    <p:anim by="(#ppt_w*0.50)" calcmode="lin" valueType="num">
                                      <p:cBhvr>
                                        <p:cTn id="22" dur="500" decel="50000" autoRev="1" fill="hold">
                                          <p:stCondLst>
                                            <p:cond delay="0"/>
                                          </p:stCondLst>
                                        </p:cTn>
                                        <p:tgtEl>
                                          <p:spTgt spid="13"/>
                                        </p:tgtEl>
                                        <p:attrNameLst>
                                          <p:attrName>ppt_x</p:attrName>
                                        </p:attrNameLst>
                                      </p:cBhvr>
                                    </p:anim>
                                    <p:anim from="(-#ppt_h/2)" to="(#ppt_y)" calcmode="lin" valueType="num">
                                      <p:cBhvr>
                                        <p:cTn id="23" dur="1000" fill="hold">
                                          <p:stCondLst>
                                            <p:cond delay="0"/>
                                          </p:stCondLst>
                                        </p:cTn>
                                        <p:tgtEl>
                                          <p:spTgt spid="13"/>
                                        </p:tgtEl>
                                        <p:attrNameLst>
                                          <p:attrName>ppt_y</p:attrName>
                                        </p:attrNameLst>
                                      </p:cBhvr>
                                    </p:anim>
                                    <p:animRot by="21600000">
                                      <p:cBhvr>
                                        <p:cTn id="24" dur="1000" fill="hold">
                                          <p:stCondLst>
                                            <p:cond delay="0"/>
                                          </p:stCondLst>
                                        </p:cTn>
                                        <p:tgtEl>
                                          <p:spTgt spid="13"/>
                                        </p:tgtEl>
                                        <p:attrNameLst>
                                          <p:attrName>r</p:attrName>
                                        </p:attrNameLst>
                                      </p:cBhvr>
                                    </p:animRot>
                                  </p:childTnLst>
                                </p:cTn>
                              </p:par>
                            </p:childTnLst>
                          </p:cTn>
                        </p:par>
                        <p:par>
                          <p:cTn id="25" fill="hold">
                            <p:stCondLst>
                              <p:cond delay="4250"/>
                            </p:stCondLst>
                            <p:childTnLst>
                              <p:par>
                                <p:cTn id="26" presetID="2" presetClass="entr" presetSubtype="1"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ppt_x"/>
                                          </p:val>
                                        </p:tav>
                                        <p:tav tm="100000">
                                          <p:val>
                                            <p:strVal val="#ppt_x"/>
                                          </p:val>
                                        </p:tav>
                                      </p:tavLst>
                                    </p:anim>
                                    <p:anim calcmode="lin" valueType="num">
                                      <p:cBhvr additive="base">
                                        <p:cTn id="29" dur="500" fill="hold"/>
                                        <p:tgtEl>
                                          <p:spTgt spid="35"/>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500" fill="hold"/>
                                        <p:tgtEl>
                                          <p:spTgt spid="34"/>
                                        </p:tgtEl>
                                        <p:attrNameLst>
                                          <p:attrName>ppt_x</p:attrName>
                                        </p:attrNameLst>
                                      </p:cBhvr>
                                      <p:tavLst>
                                        <p:tav tm="0">
                                          <p:val>
                                            <p:strVal val="#ppt_x"/>
                                          </p:val>
                                        </p:tav>
                                        <p:tav tm="100000">
                                          <p:val>
                                            <p:strVal val="#ppt_x"/>
                                          </p:val>
                                        </p:tav>
                                      </p:tavLst>
                                    </p:anim>
                                    <p:anim calcmode="lin" valueType="num">
                                      <p:cBhvr additive="base">
                                        <p:cTn id="33" dur="500" fill="hold"/>
                                        <p:tgtEl>
                                          <p:spTgt spid="34"/>
                                        </p:tgtEl>
                                        <p:attrNameLst>
                                          <p:attrName>ppt_y</p:attrName>
                                        </p:attrNameLst>
                                      </p:cBhvr>
                                      <p:tavLst>
                                        <p:tav tm="0">
                                          <p:val>
                                            <p:strVal val="1+#ppt_h/2"/>
                                          </p:val>
                                        </p:tav>
                                        <p:tav tm="100000">
                                          <p:val>
                                            <p:strVal val="#ppt_y"/>
                                          </p:val>
                                        </p:tav>
                                      </p:tavLst>
                                    </p:anim>
                                  </p:childTnLst>
                                </p:cTn>
                              </p:par>
                            </p:childTnLst>
                          </p:cTn>
                        </p:par>
                        <p:par>
                          <p:cTn id="34" fill="hold">
                            <p:stCondLst>
                              <p:cond delay="4750"/>
                            </p:stCondLst>
                            <p:childTnLst>
                              <p:par>
                                <p:cTn id="35" presetID="2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left)">
                                      <p:cBhvr>
                                        <p:cTn id="37" dur="500"/>
                                        <p:tgtEl>
                                          <p:spTgt spid="36"/>
                                        </p:tgtEl>
                                      </p:cBhvr>
                                    </p:animEffect>
                                  </p:childTnLst>
                                </p:cTn>
                              </p:par>
                            </p:childTnLst>
                          </p:cTn>
                        </p:par>
                        <p:par>
                          <p:cTn id="38" fill="hold">
                            <p:stCondLst>
                              <p:cond delay="5250"/>
                            </p:stCondLst>
                            <p:childTnLst>
                              <p:par>
                                <p:cTn id="39" presetID="2" presetClass="entr" presetSubtype="1"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ppt_x"/>
                                          </p:val>
                                        </p:tav>
                                        <p:tav tm="100000">
                                          <p:val>
                                            <p:strVal val="#ppt_x"/>
                                          </p:val>
                                        </p:tav>
                                      </p:tavLst>
                                    </p:anim>
                                    <p:anim calcmode="lin" valueType="num">
                                      <p:cBhvr additive="base">
                                        <p:cTn id="42" dur="500" fill="hold"/>
                                        <p:tgtEl>
                                          <p:spTgt spid="38"/>
                                        </p:tgtEl>
                                        <p:attrNameLst>
                                          <p:attrName>ppt_y</p:attrName>
                                        </p:attrNameLst>
                                      </p:cBhvr>
                                      <p:tavLst>
                                        <p:tav tm="0">
                                          <p:val>
                                            <p:strVal val="0-#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500" fill="hold"/>
                                        <p:tgtEl>
                                          <p:spTgt spid="37"/>
                                        </p:tgtEl>
                                        <p:attrNameLst>
                                          <p:attrName>ppt_x</p:attrName>
                                        </p:attrNameLst>
                                      </p:cBhvr>
                                      <p:tavLst>
                                        <p:tav tm="0">
                                          <p:val>
                                            <p:strVal val="#ppt_x"/>
                                          </p:val>
                                        </p:tav>
                                        <p:tav tm="100000">
                                          <p:val>
                                            <p:strVal val="#ppt_x"/>
                                          </p:val>
                                        </p:tav>
                                      </p:tavLst>
                                    </p:anim>
                                    <p:anim calcmode="lin" valueType="num">
                                      <p:cBhvr additive="base">
                                        <p:cTn id="46" dur="500" fill="hold"/>
                                        <p:tgtEl>
                                          <p:spTgt spid="37"/>
                                        </p:tgtEl>
                                        <p:attrNameLst>
                                          <p:attrName>ppt_y</p:attrName>
                                        </p:attrNameLst>
                                      </p:cBhvr>
                                      <p:tavLst>
                                        <p:tav tm="0">
                                          <p:val>
                                            <p:strVal val="1+#ppt_h/2"/>
                                          </p:val>
                                        </p:tav>
                                        <p:tav tm="100000">
                                          <p:val>
                                            <p:strVal val="#ppt_y"/>
                                          </p:val>
                                        </p:tav>
                                      </p:tavLst>
                                    </p:anim>
                                  </p:childTnLst>
                                </p:cTn>
                              </p:par>
                            </p:childTnLst>
                          </p:cTn>
                        </p:par>
                        <p:par>
                          <p:cTn id="47" fill="hold">
                            <p:stCondLst>
                              <p:cond delay="5750"/>
                            </p:stCondLst>
                            <p:childTnLst>
                              <p:par>
                                <p:cTn id="48" presetID="22" presetClass="entr" presetSubtype="8"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left)">
                                      <p:cBhvr>
                                        <p:cTn id="50" dur="500"/>
                                        <p:tgtEl>
                                          <p:spTgt spid="39"/>
                                        </p:tgtEl>
                                      </p:cBhvr>
                                    </p:animEffect>
                                  </p:childTnLst>
                                </p:cTn>
                              </p:par>
                            </p:childTnLst>
                          </p:cTn>
                        </p:par>
                        <p:par>
                          <p:cTn id="51" fill="hold">
                            <p:stCondLst>
                              <p:cond delay="6250"/>
                            </p:stCondLst>
                            <p:childTnLst>
                              <p:par>
                                <p:cTn id="52" presetID="2" presetClass="entr" presetSubtype="1" fill="hold" grpId="0" nodeType="after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500" fill="hold"/>
                                        <p:tgtEl>
                                          <p:spTgt spid="41"/>
                                        </p:tgtEl>
                                        <p:attrNameLst>
                                          <p:attrName>ppt_x</p:attrName>
                                        </p:attrNameLst>
                                      </p:cBhvr>
                                      <p:tavLst>
                                        <p:tav tm="0">
                                          <p:val>
                                            <p:strVal val="#ppt_x"/>
                                          </p:val>
                                        </p:tav>
                                        <p:tav tm="100000">
                                          <p:val>
                                            <p:strVal val="#ppt_x"/>
                                          </p:val>
                                        </p:tav>
                                      </p:tavLst>
                                    </p:anim>
                                    <p:anim calcmode="lin" valueType="num">
                                      <p:cBhvr additive="base">
                                        <p:cTn id="55" dur="500" fill="hold"/>
                                        <p:tgtEl>
                                          <p:spTgt spid="41"/>
                                        </p:tgtEl>
                                        <p:attrNameLst>
                                          <p:attrName>ppt_y</p:attrName>
                                        </p:attrNameLst>
                                      </p:cBhvr>
                                      <p:tavLst>
                                        <p:tav tm="0">
                                          <p:val>
                                            <p:strVal val="0-#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fill="hold"/>
                                        <p:tgtEl>
                                          <p:spTgt spid="40"/>
                                        </p:tgtEl>
                                        <p:attrNameLst>
                                          <p:attrName>ppt_x</p:attrName>
                                        </p:attrNameLst>
                                      </p:cBhvr>
                                      <p:tavLst>
                                        <p:tav tm="0">
                                          <p:val>
                                            <p:strVal val="#ppt_x"/>
                                          </p:val>
                                        </p:tav>
                                        <p:tav tm="100000">
                                          <p:val>
                                            <p:strVal val="#ppt_x"/>
                                          </p:val>
                                        </p:tav>
                                      </p:tavLst>
                                    </p:anim>
                                    <p:anim calcmode="lin" valueType="num">
                                      <p:cBhvr additive="base">
                                        <p:cTn id="59" dur="500" fill="hold"/>
                                        <p:tgtEl>
                                          <p:spTgt spid="40"/>
                                        </p:tgtEl>
                                        <p:attrNameLst>
                                          <p:attrName>ppt_y</p:attrName>
                                        </p:attrNameLst>
                                      </p:cBhvr>
                                      <p:tavLst>
                                        <p:tav tm="0">
                                          <p:val>
                                            <p:strVal val="1+#ppt_h/2"/>
                                          </p:val>
                                        </p:tav>
                                        <p:tav tm="100000">
                                          <p:val>
                                            <p:strVal val="#ppt_y"/>
                                          </p:val>
                                        </p:tav>
                                      </p:tavLst>
                                    </p:anim>
                                  </p:childTnLst>
                                </p:cTn>
                              </p:par>
                            </p:childTnLst>
                          </p:cTn>
                        </p:par>
                        <p:par>
                          <p:cTn id="60" fill="hold">
                            <p:stCondLst>
                              <p:cond delay="6750"/>
                            </p:stCondLst>
                            <p:childTnLst>
                              <p:par>
                                <p:cTn id="61" presetID="22" presetClass="entr" presetSubtype="8" fill="hold" grpId="0"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wipe(left)">
                                      <p:cBhvr>
                                        <p:cTn id="63" dur="500"/>
                                        <p:tgtEl>
                                          <p:spTgt spid="42"/>
                                        </p:tgtEl>
                                      </p:cBhvr>
                                    </p:animEffect>
                                  </p:childTnLst>
                                </p:cTn>
                              </p:par>
                            </p:childTnLst>
                          </p:cTn>
                        </p:par>
                        <p:par>
                          <p:cTn id="64" fill="hold">
                            <p:stCondLst>
                              <p:cond delay="7250"/>
                            </p:stCondLst>
                            <p:childTnLst>
                              <p:par>
                                <p:cTn id="65" presetID="2" presetClass="entr" presetSubtype="1"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500" fill="hold"/>
                                        <p:tgtEl>
                                          <p:spTgt spid="44"/>
                                        </p:tgtEl>
                                        <p:attrNameLst>
                                          <p:attrName>ppt_x</p:attrName>
                                        </p:attrNameLst>
                                      </p:cBhvr>
                                      <p:tavLst>
                                        <p:tav tm="0">
                                          <p:val>
                                            <p:strVal val="#ppt_x"/>
                                          </p:val>
                                        </p:tav>
                                        <p:tav tm="100000">
                                          <p:val>
                                            <p:strVal val="#ppt_x"/>
                                          </p:val>
                                        </p:tav>
                                      </p:tavLst>
                                    </p:anim>
                                    <p:anim calcmode="lin" valueType="num">
                                      <p:cBhvr additive="base">
                                        <p:cTn id="68" dur="500" fill="hold"/>
                                        <p:tgtEl>
                                          <p:spTgt spid="44"/>
                                        </p:tgtEl>
                                        <p:attrNameLst>
                                          <p:attrName>ppt_y</p:attrName>
                                        </p:attrNameLst>
                                      </p:cBhvr>
                                      <p:tavLst>
                                        <p:tav tm="0">
                                          <p:val>
                                            <p:strVal val="0-#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500" fill="hold"/>
                                        <p:tgtEl>
                                          <p:spTgt spid="43"/>
                                        </p:tgtEl>
                                        <p:attrNameLst>
                                          <p:attrName>ppt_x</p:attrName>
                                        </p:attrNameLst>
                                      </p:cBhvr>
                                      <p:tavLst>
                                        <p:tav tm="0">
                                          <p:val>
                                            <p:strVal val="#ppt_x"/>
                                          </p:val>
                                        </p:tav>
                                        <p:tav tm="100000">
                                          <p:val>
                                            <p:strVal val="#ppt_x"/>
                                          </p:val>
                                        </p:tav>
                                      </p:tavLst>
                                    </p:anim>
                                    <p:anim calcmode="lin" valueType="num">
                                      <p:cBhvr additive="base">
                                        <p:cTn id="72" dur="500" fill="hold"/>
                                        <p:tgtEl>
                                          <p:spTgt spid="43"/>
                                        </p:tgtEl>
                                        <p:attrNameLst>
                                          <p:attrName>ppt_y</p:attrName>
                                        </p:attrNameLst>
                                      </p:cBhvr>
                                      <p:tavLst>
                                        <p:tav tm="0">
                                          <p:val>
                                            <p:strVal val="1+#ppt_h/2"/>
                                          </p:val>
                                        </p:tav>
                                        <p:tav tm="100000">
                                          <p:val>
                                            <p:strVal val="#ppt_y"/>
                                          </p:val>
                                        </p:tav>
                                      </p:tavLst>
                                    </p:anim>
                                  </p:childTnLst>
                                </p:cTn>
                              </p:par>
                            </p:childTnLst>
                          </p:cTn>
                        </p:par>
                        <p:par>
                          <p:cTn id="73" fill="hold">
                            <p:stCondLst>
                              <p:cond delay="7750"/>
                            </p:stCondLst>
                            <p:childTnLst>
                              <p:par>
                                <p:cTn id="74" presetID="22" presetClass="entr" presetSubtype="8" fill="hold" grpId="0" nodeType="after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wipe(left)">
                                      <p:cBhvr>
                                        <p:cTn id="76" dur="500"/>
                                        <p:tgtEl>
                                          <p:spTgt spid="45"/>
                                        </p:tgtEl>
                                      </p:cBhvr>
                                    </p:animEffect>
                                  </p:childTnLst>
                                </p:cTn>
                              </p:par>
                            </p:childTnLst>
                          </p:cTn>
                        </p:par>
                        <p:par>
                          <p:cTn id="77" fill="hold">
                            <p:stCondLst>
                              <p:cond delay="8250"/>
                            </p:stCondLst>
                            <p:childTnLst>
                              <p:par>
                                <p:cTn id="78" presetID="2" presetClass="entr" presetSubtype="1" fill="hold" grpId="0" nodeType="afterEffect">
                                  <p:stCondLst>
                                    <p:cond delay="0"/>
                                  </p:stCondLst>
                                  <p:childTnLst>
                                    <p:set>
                                      <p:cBhvr>
                                        <p:cTn id="79" dur="1" fill="hold">
                                          <p:stCondLst>
                                            <p:cond delay="0"/>
                                          </p:stCondLst>
                                        </p:cTn>
                                        <p:tgtEl>
                                          <p:spTgt spid="47"/>
                                        </p:tgtEl>
                                        <p:attrNameLst>
                                          <p:attrName>style.visibility</p:attrName>
                                        </p:attrNameLst>
                                      </p:cBhvr>
                                      <p:to>
                                        <p:strVal val="visible"/>
                                      </p:to>
                                    </p:set>
                                    <p:anim calcmode="lin" valueType="num">
                                      <p:cBhvr additive="base">
                                        <p:cTn id="80" dur="500" fill="hold"/>
                                        <p:tgtEl>
                                          <p:spTgt spid="47"/>
                                        </p:tgtEl>
                                        <p:attrNameLst>
                                          <p:attrName>ppt_x</p:attrName>
                                        </p:attrNameLst>
                                      </p:cBhvr>
                                      <p:tavLst>
                                        <p:tav tm="0">
                                          <p:val>
                                            <p:strVal val="#ppt_x"/>
                                          </p:val>
                                        </p:tav>
                                        <p:tav tm="100000">
                                          <p:val>
                                            <p:strVal val="#ppt_x"/>
                                          </p:val>
                                        </p:tav>
                                      </p:tavLst>
                                    </p:anim>
                                    <p:anim calcmode="lin" valueType="num">
                                      <p:cBhvr additive="base">
                                        <p:cTn id="81" dur="500" fill="hold"/>
                                        <p:tgtEl>
                                          <p:spTgt spid="47"/>
                                        </p:tgtEl>
                                        <p:attrNameLst>
                                          <p:attrName>ppt_y</p:attrName>
                                        </p:attrNameLst>
                                      </p:cBhvr>
                                      <p:tavLst>
                                        <p:tav tm="0">
                                          <p:val>
                                            <p:strVal val="0-#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46"/>
                                        </p:tgtEl>
                                        <p:attrNameLst>
                                          <p:attrName>style.visibility</p:attrName>
                                        </p:attrNameLst>
                                      </p:cBhvr>
                                      <p:to>
                                        <p:strVal val="visible"/>
                                      </p:to>
                                    </p:set>
                                    <p:anim calcmode="lin" valueType="num">
                                      <p:cBhvr additive="base">
                                        <p:cTn id="84" dur="500" fill="hold"/>
                                        <p:tgtEl>
                                          <p:spTgt spid="46"/>
                                        </p:tgtEl>
                                        <p:attrNameLst>
                                          <p:attrName>ppt_x</p:attrName>
                                        </p:attrNameLst>
                                      </p:cBhvr>
                                      <p:tavLst>
                                        <p:tav tm="0">
                                          <p:val>
                                            <p:strVal val="#ppt_x"/>
                                          </p:val>
                                        </p:tav>
                                        <p:tav tm="100000">
                                          <p:val>
                                            <p:strVal val="#ppt_x"/>
                                          </p:val>
                                        </p:tav>
                                      </p:tavLst>
                                    </p:anim>
                                    <p:anim calcmode="lin" valueType="num">
                                      <p:cBhvr additive="base">
                                        <p:cTn id="85" dur="500" fill="hold"/>
                                        <p:tgtEl>
                                          <p:spTgt spid="46"/>
                                        </p:tgtEl>
                                        <p:attrNameLst>
                                          <p:attrName>ppt_y</p:attrName>
                                        </p:attrNameLst>
                                      </p:cBhvr>
                                      <p:tavLst>
                                        <p:tav tm="0">
                                          <p:val>
                                            <p:strVal val="1+#ppt_h/2"/>
                                          </p:val>
                                        </p:tav>
                                        <p:tav tm="100000">
                                          <p:val>
                                            <p:strVal val="#ppt_y"/>
                                          </p:val>
                                        </p:tav>
                                      </p:tavLst>
                                    </p:anim>
                                  </p:childTnLst>
                                </p:cTn>
                              </p:par>
                            </p:childTnLst>
                          </p:cTn>
                        </p:par>
                        <p:par>
                          <p:cTn id="86" fill="hold">
                            <p:stCondLst>
                              <p:cond delay="8750"/>
                            </p:stCondLst>
                            <p:childTnLst>
                              <p:par>
                                <p:cTn id="87" presetID="22" presetClass="entr" presetSubtype="8" fill="hold" grpId="0" nodeType="afterEffect">
                                  <p:stCondLst>
                                    <p:cond delay="0"/>
                                  </p:stCondLst>
                                  <p:childTnLst>
                                    <p:set>
                                      <p:cBhvr>
                                        <p:cTn id="88" dur="1" fill="hold">
                                          <p:stCondLst>
                                            <p:cond delay="0"/>
                                          </p:stCondLst>
                                        </p:cTn>
                                        <p:tgtEl>
                                          <p:spTgt spid="48"/>
                                        </p:tgtEl>
                                        <p:attrNameLst>
                                          <p:attrName>style.visibility</p:attrName>
                                        </p:attrNameLst>
                                      </p:cBhvr>
                                      <p:to>
                                        <p:strVal val="visible"/>
                                      </p:to>
                                    </p:set>
                                    <p:animEffect transition="in" filter="wipe(left)">
                                      <p:cBhvr>
                                        <p:cTn id="8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4" grpId="0" animBg="1"/>
      <p:bldP spid="35" grpId="0" animBg="1"/>
      <p:bldP spid="36" grpId="0"/>
      <p:bldP spid="37" grpId="0" animBg="1"/>
      <p:bldP spid="38" grpId="0" animBg="1"/>
      <p:bldP spid="39" grpId="0"/>
      <p:bldP spid="40" grpId="0" animBg="1"/>
      <p:bldP spid="41" grpId="0" animBg="1"/>
      <p:bldP spid="42" grpId="0"/>
      <p:bldP spid="43" grpId="0" animBg="1"/>
      <p:bldP spid="44" grpId="0" animBg="1"/>
      <p:bldP spid="45" grpId="0"/>
      <p:bldP spid="46" grpId="0" animBg="1"/>
      <p:bldP spid="47" grpId="0" animBg="1"/>
      <p:bldP spid="4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80662" r="28402"/>
          <a:stretch/>
        </p:blipFill>
        <p:spPr>
          <a:xfrm>
            <a:off x="0" y="5679294"/>
            <a:ext cx="8729221" cy="1178706"/>
          </a:xfrm>
          <a:prstGeom prst="rect">
            <a:avLst/>
          </a:prstGeom>
        </p:spPr>
      </p:pic>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l="76701" t="82363"/>
          <a:stretch/>
        </p:blipFill>
        <p:spPr>
          <a:xfrm>
            <a:off x="9351390" y="5782989"/>
            <a:ext cx="2840610" cy="1075011"/>
          </a:xfrm>
          <a:prstGeom prst="rect">
            <a:avLst/>
          </a:prstGeom>
        </p:spPr>
      </p:pic>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l="66108"/>
          <a:stretch/>
        </p:blipFill>
        <p:spPr>
          <a:xfrm>
            <a:off x="7352907" y="-209336"/>
            <a:ext cx="4839093" cy="7138036"/>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l="88376" t="3949" r="644" b="78110"/>
          <a:stretch/>
        </p:blipFill>
        <p:spPr>
          <a:xfrm>
            <a:off x="10586299" y="659875"/>
            <a:ext cx="1338607" cy="1093509"/>
          </a:xfrm>
          <a:prstGeom prst="rect">
            <a:avLst/>
          </a:prstGeom>
        </p:spPr>
      </p:pic>
      <p:sp>
        <p:nvSpPr>
          <p:cNvPr id="20" name="文本框 19"/>
          <p:cNvSpPr txBox="1"/>
          <p:nvPr/>
        </p:nvSpPr>
        <p:spPr>
          <a:xfrm>
            <a:off x="2657230" y="2465466"/>
            <a:ext cx="3691275" cy="830997"/>
          </a:xfrm>
          <a:prstGeom prst="rect">
            <a:avLst/>
          </a:prstGeom>
          <a:noFill/>
        </p:spPr>
        <p:txBody>
          <a:bodyPr wrap="square" rtlCol="0">
            <a:spAutoFit/>
          </a:bodyPr>
          <a:lstStyle/>
          <a:p>
            <a:pPr algn="ctr"/>
            <a:r>
              <a:rPr lang="zh-CN" altLang="en-US" sz="4800" dirty="0">
                <a:solidFill>
                  <a:srgbClr val="207B72"/>
                </a:solidFill>
                <a:latin typeface="方正粗谭黑简体" panose="02000000000000000000" pitchFamily="2" charset="-122"/>
                <a:ea typeface="方正粗谭黑简体" panose="02000000000000000000" pitchFamily="2" charset="-122"/>
              </a:rPr>
              <a:t>第四部分</a:t>
            </a:r>
          </a:p>
        </p:txBody>
      </p:sp>
      <p:sp>
        <p:nvSpPr>
          <p:cNvPr id="21" name="文本框 20"/>
          <p:cNvSpPr txBox="1"/>
          <p:nvPr/>
        </p:nvSpPr>
        <p:spPr>
          <a:xfrm>
            <a:off x="1436013" y="3389712"/>
            <a:ext cx="6133708" cy="1107996"/>
          </a:xfrm>
          <a:prstGeom prst="rect">
            <a:avLst/>
          </a:prstGeom>
          <a:noFill/>
        </p:spPr>
        <p:txBody>
          <a:bodyPr wrap="square" rtlCol="0">
            <a:spAutoFit/>
          </a:bodyPr>
          <a:lstStyle/>
          <a:p>
            <a:pPr algn="ctr"/>
            <a:r>
              <a:rPr lang="zh-CN" altLang="en-US" sz="6600" spc="300"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22" name="椭圆 21"/>
          <p:cNvSpPr/>
          <p:nvPr/>
        </p:nvSpPr>
        <p:spPr>
          <a:xfrm>
            <a:off x="4312393" y="1181587"/>
            <a:ext cx="380960" cy="380960"/>
          </a:xfrm>
          <a:prstGeom prst="ellipse">
            <a:avLst/>
          </a:prstGeom>
          <a:solidFill>
            <a:srgbClr val="207B72"/>
          </a:solid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350472" y="1650169"/>
            <a:ext cx="304802" cy="304802"/>
          </a:xfrm>
          <a:prstGeom prst="ellipse">
            <a:avLst/>
          </a:prstGeom>
          <a:solidFill>
            <a:srgbClr val="207B72"/>
          </a:solid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415292" y="2042594"/>
            <a:ext cx="175162" cy="175162"/>
          </a:xfrm>
          <a:prstGeom prst="ellipse">
            <a:avLst/>
          </a:prstGeom>
          <a:solidFill>
            <a:srgbClr val="207B72"/>
          </a:solid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312561"/>
      </p:ext>
    </p:extLst>
  </p:cSld>
  <p:clrMapOvr>
    <a:masterClrMapping/>
  </p:clrMapOvr>
  <mc:AlternateContent xmlns:mc="http://schemas.openxmlformats.org/markup-compatibility/2006" xmlns:p14="http://schemas.microsoft.com/office/powerpoint/2010/main">
    <mc:Choice Requires="p14">
      <p:transition spd="slow" p14:dur="1500" advClick="0" advTm="7560">
        <p:random/>
      </p:transition>
    </mc:Choice>
    <mc:Fallback xmlns="">
      <p:transition spd="slow" advClick="0" advTm="756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par>
                                <p:cTn id="12" presetID="22" presetClass="entr" presetSubtype="4" fill="hold" nodeType="with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1000"/>
                                        <p:tgtEl>
                                          <p:spTgt spid="4"/>
                                        </p:tgtEl>
                                      </p:cBhvr>
                                    </p:animEffect>
                                  </p:childTnLst>
                                </p:cTn>
                              </p:par>
                            </p:childTnLst>
                          </p:cTn>
                        </p:par>
                        <p:par>
                          <p:cTn id="15" fill="hold">
                            <p:stCondLst>
                              <p:cond delay="2000"/>
                            </p:stCondLst>
                            <p:childTnLst>
                              <p:par>
                                <p:cTn id="16" presetID="22" presetClass="entr" presetSubtype="2"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1000"/>
                                        <p:tgtEl>
                                          <p:spTgt spid="6"/>
                                        </p:tgtEl>
                                      </p:cBhvr>
                                    </p:animEffect>
                                  </p:childTnLst>
                                </p:cTn>
                              </p:par>
                              <p:par>
                                <p:cTn id="19" presetID="53" presetClass="entr" presetSubtype="16" fill="hold" nodeType="with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750" fill="hold"/>
                                        <p:tgtEl>
                                          <p:spTgt spid="7"/>
                                        </p:tgtEl>
                                        <p:attrNameLst>
                                          <p:attrName>ppt_w</p:attrName>
                                        </p:attrNameLst>
                                      </p:cBhvr>
                                      <p:tavLst>
                                        <p:tav tm="0">
                                          <p:val>
                                            <p:fltVal val="0"/>
                                          </p:val>
                                        </p:tav>
                                        <p:tav tm="100000">
                                          <p:val>
                                            <p:strVal val="#ppt_w"/>
                                          </p:val>
                                        </p:tav>
                                      </p:tavLst>
                                    </p:anim>
                                    <p:anim calcmode="lin" valueType="num">
                                      <p:cBhvr>
                                        <p:cTn id="22" dur="750" fill="hold"/>
                                        <p:tgtEl>
                                          <p:spTgt spid="7"/>
                                        </p:tgtEl>
                                        <p:attrNameLst>
                                          <p:attrName>ppt_h</p:attrName>
                                        </p:attrNameLst>
                                      </p:cBhvr>
                                      <p:tavLst>
                                        <p:tav tm="0">
                                          <p:val>
                                            <p:fltVal val="0"/>
                                          </p:val>
                                        </p:tav>
                                        <p:tav tm="100000">
                                          <p:val>
                                            <p:strVal val="#ppt_h"/>
                                          </p:val>
                                        </p:tav>
                                      </p:tavLst>
                                    </p:anim>
                                    <p:animEffect transition="in" filter="fade">
                                      <p:cBhvr>
                                        <p:cTn id="23" dur="750"/>
                                        <p:tgtEl>
                                          <p:spTgt spid="7"/>
                                        </p:tgtEl>
                                      </p:cBhvr>
                                    </p:animEffect>
                                  </p:childTnLst>
                                </p:cTn>
                              </p:par>
                              <p:par>
                                <p:cTn id="24" presetID="2" presetClass="entr" presetSubtype="1" decel="10000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750" fill="hold"/>
                                        <p:tgtEl>
                                          <p:spTgt spid="20"/>
                                        </p:tgtEl>
                                        <p:attrNameLst>
                                          <p:attrName>ppt_x</p:attrName>
                                        </p:attrNameLst>
                                      </p:cBhvr>
                                      <p:tavLst>
                                        <p:tav tm="0">
                                          <p:val>
                                            <p:strVal val="#ppt_x"/>
                                          </p:val>
                                        </p:tav>
                                        <p:tav tm="100000">
                                          <p:val>
                                            <p:strVal val="#ppt_x"/>
                                          </p:val>
                                        </p:tav>
                                      </p:tavLst>
                                    </p:anim>
                                    <p:anim calcmode="lin" valueType="num">
                                      <p:cBhvr additive="base">
                                        <p:cTn id="27" dur="750" fill="hold"/>
                                        <p:tgtEl>
                                          <p:spTgt spid="20"/>
                                        </p:tgtEl>
                                        <p:attrNameLst>
                                          <p:attrName>ppt_y</p:attrName>
                                        </p:attrNameLst>
                                      </p:cBhvr>
                                      <p:tavLst>
                                        <p:tav tm="0">
                                          <p:val>
                                            <p:strVal val="0-#ppt_h/2"/>
                                          </p:val>
                                        </p:tav>
                                        <p:tav tm="100000">
                                          <p:val>
                                            <p:strVal val="#ppt_y"/>
                                          </p:val>
                                        </p:tav>
                                      </p:tavLst>
                                    </p:anim>
                                  </p:childTnLst>
                                </p:cTn>
                              </p:par>
                              <p:par>
                                <p:cTn id="28" presetID="2" presetClass="entr" presetSubtype="1" decel="100000" fill="hold" grpId="0" nodeType="withEffect">
                                  <p:stCondLst>
                                    <p:cond delay="10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750" fill="hold"/>
                                        <p:tgtEl>
                                          <p:spTgt spid="24"/>
                                        </p:tgtEl>
                                        <p:attrNameLst>
                                          <p:attrName>ppt_x</p:attrName>
                                        </p:attrNameLst>
                                      </p:cBhvr>
                                      <p:tavLst>
                                        <p:tav tm="0">
                                          <p:val>
                                            <p:strVal val="#ppt_x"/>
                                          </p:val>
                                        </p:tav>
                                        <p:tav tm="100000">
                                          <p:val>
                                            <p:strVal val="#ppt_x"/>
                                          </p:val>
                                        </p:tav>
                                      </p:tavLst>
                                    </p:anim>
                                    <p:anim calcmode="lin" valueType="num">
                                      <p:cBhvr additive="base">
                                        <p:cTn id="31" dur="750" fill="hold"/>
                                        <p:tgtEl>
                                          <p:spTgt spid="24"/>
                                        </p:tgtEl>
                                        <p:attrNameLst>
                                          <p:attrName>ppt_y</p:attrName>
                                        </p:attrNameLst>
                                      </p:cBhvr>
                                      <p:tavLst>
                                        <p:tav tm="0">
                                          <p:val>
                                            <p:strVal val="0-#ppt_h/2"/>
                                          </p:val>
                                        </p:tav>
                                        <p:tav tm="100000">
                                          <p:val>
                                            <p:strVal val="#ppt_y"/>
                                          </p:val>
                                        </p:tav>
                                      </p:tavLst>
                                    </p:anim>
                                  </p:childTnLst>
                                </p:cTn>
                              </p:par>
                              <p:par>
                                <p:cTn id="32" presetID="2" presetClass="entr" presetSubtype="1" decel="100000" fill="hold" grpId="0" nodeType="withEffect">
                                  <p:stCondLst>
                                    <p:cond delay="2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750" fill="hold"/>
                                        <p:tgtEl>
                                          <p:spTgt spid="23"/>
                                        </p:tgtEl>
                                        <p:attrNameLst>
                                          <p:attrName>ppt_x</p:attrName>
                                        </p:attrNameLst>
                                      </p:cBhvr>
                                      <p:tavLst>
                                        <p:tav tm="0">
                                          <p:val>
                                            <p:strVal val="#ppt_x"/>
                                          </p:val>
                                        </p:tav>
                                        <p:tav tm="100000">
                                          <p:val>
                                            <p:strVal val="#ppt_x"/>
                                          </p:val>
                                        </p:tav>
                                      </p:tavLst>
                                    </p:anim>
                                    <p:anim calcmode="lin" valueType="num">
                                      <p:cBhvr additive="base">
                                        <p:cTn id="35" dur="750" fill="hold"/>
                                        <p:tgtEl>
                                          <p:spTgt spid="23"/>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3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750" fill="hold"/>
                                        <p:tgtEl>
                                          <p:spTgt spid="22"/>
                                        </p:tgtEl>
                                        <p:attrNameLst>
                                          <p:attrName>ppt_x</p:attrName>
                                        </p:attrNameLst>
                                      </p:cBhvr>
                                      <p:tavLst>
                                        <p:tav tm="0">
                                          <p:val>
                                            <p:strVal val="#ppt_x"/>
                                          </p:val>
                                        </p:tav>
                                        <p:tav tm="100000">
                                          <p:val>
                                            <p:strVal val="#ppt_x"/>
                                          </p:val>
                                        </p:tav>
                                      </p:tavLst>
                                    </p:anim>
                                    <p:anim calcmode="lin" valueType="num">
                                      <p:cBhvr additive="base">
                                        <p:cTn id="39" dur="750" fill="hold"/>
                                        <p:tgtEl>
                                          <p:spTgt spid="22"/>
                                        </p:tgtEl>
                                        <p:attrNameLst>
                                          <p:attrName>ppt_y</p:attrName>
                                        </p:attrNameLst>
                                      </p:cBhvr>
                                      <p:tavLst>
                                        <p:tav tm="0">
                                          <p:val>
                                            <p:strVal val="0-#ppt_h/2"/>
                                          </p:val>
                                        </p:tav>
                                        <p:tav tm="100000">
                                          <p:val>
                                            <p:strVal val="#ppt_y"/>
                                          </p:val>
                                        </p:tav>
                                      </p:tavLst>
                                    </p:anim>
                                  </p:childTnLst>
                                </p:cTn>
                              </p:par>
                              <p:par>
                                <p:cTn id="40" presetID="2" presetClass="entr" presetSubtype="1" decel="10000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750" fill="hold"/>
                                        <p:tgtEl>
                                          <p:spTgt spid="21"/>
                                        </p:tgtEl>
                                        <p:attrNameLst>
                                          <p:attrName>ppt_x</p:attrName>
                                        </p:attrNameLst>
                                      </p:cBhvr>
                                      <p:tavLst>
                                        <p:tav tm="0">
                                          <p:val>
                                            <p:strVal val="#ppt_x"/>
                                          </p:val>
                                        </p:tav>
                                        <p:tav tm="100000">
                                          <p:val>
                                            <p:strVal val="#ppt_x"/>
                                          </p:val>
                                        </p:tav>
                                      </p:tavLst>
                                    </p:anim>
                                    <p:anim calcmode="lin" valueType="num">
                                      <p:cBhvr additive="base">
                                        <p:cTn id="43" dur="75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animBg="1"/>
      <p:bldP spid="23" grpId="0" animBg="1"/>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04</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grpSp>
        <p:nvGrpSpPr>
          <p:cNvPr id="33" name="组合 32"/>
          <p:cNvGrpSpPr/>
          <p:nvPr/>
        </p:nvGrpSpPr>
        <p:grpSpPr>
          <a:xfrm>
            <a:off x="3730591" y="1580097"/>
            <a:ext cx="4598096" cy="4605015"/>
            <a:chOff x="3729250" y="1061361"/>
            <a:chExt cx="4599160" cy="4606081"/>
          </a:xfrm>
        </p:grpSpPr>
        <p:sp>
          <p:nvSpPr>
            <p:cNvPr id="34" name="AutoShape 4"/>
            <p:cNvSpPr>
              <a:spLocks noChangeAspect="1" noChangeArrowheads="1" noTextEdit="1"/>
            </p:cNvSpPr>
            <p:nvPr/>
          </p:nvSpPr>
          <p:spPr bwMode="auto">
            <a:xfrm>
              <a:off x="3743261" y="1061361"/>
              <a:ext cx="4562380" cy="4606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t" anchorCtr="0" compatLnSpc="1">
              <a:prstTxWarp prst="textNoShape">
                <a:avLst/>
              </a:prstTxWarp>
            </a:bodyPr>
            <a:lstStyle/>
            <a:p>
              <a:endParaRPr lang="zh-CN" altLang="en-US" dirty="0"/>
            </a:p>
          </p:txBody>
        </p:sp>
        <p:sp>
          <p:nvSpPr>
            <p:cNvPr id="35" name="Freeform 6"/>
            <p:cNvSpPr>
              <a:spLocks/>
            </p:cNvSpPr>
            <p:nvPr/>
          </p:nvSpPr>
          <p:spPr bwMode="auto">
            <a:xfrm>
              <a:off x="3729250" y="4004768"/>
              <a:ext cx="2084159" cy="409974"/>
            </a:xfrm>
            <a:custGeom>
              <a:avLst/>
              <a:gdLst>
                <a:gd name="T0" fmla="*/ 0 w 1190"/>
                <a:gd name="T1" fmla="*/ 0 h 234"/>
                <a:gd name="T2" fmla="*/ 241 w 1190"/>
                <a:gd name="T3" fmla="*/ 234 h 234"/>
                <a:gd name="T4" fmla="*/ 957 w 1190"/>
                <a:gd name="T5" fmla="*/ 234 h 234"/>
                <a:gd name="T6" fmla="*/ 1190 w 1190"/>
                <a:gd name="T7" fmla="*/ 0 h 234"/>
                <a:gd name="T8" fmla="*/ 0 w 1190"/>
                <a:gd name="T9" fmla="*/ 0 h 234"/>
              </a:gdLst>
              <a:ahLst/>
              <a:cxnLst>
                <a:cxn ang="0">
                  <a:pos x="T0" y="T1"/>
                </a:cxn>
                <a:cxn ang="0">
                  <a:pos x="T2" y="T3"/>
                </a:cxn>
                <a:cxn ang="0">
                  <a:pos x="T4" y="T5"/>
                </a:cxn>
                <a:cxn ang="0">
                  <a:pos x="T6" y="T7"/>
                </a:cxn>
                <a:cxn ang="0">
                  <a:pos x="T8" y="T9"/>
                </a:cxn>
              </a:cxnLst>
              <a:rect l="0" t="0" r="r" b="b"/>
              <a:pathLst>
                <a:path w="1190" h="234">
                  <a:moveTo>
                    <a:pt x="0" y="0"/>
                  </a:moveTo>
                  <a:lnTo>
                    <a:pt x="241" y="234"/>
                  </a:lnTo>
                  <a:lnTo>
                    <a:pt x="957" y="234"/>
                  </a:lnTo>
                  <a:lnTo>
                    <a:pt x="1190" y="0"/>
                  </a:lnTo>
                  <a:lnTo>
                    <a:pt x="0"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36" name="Freeform 7"/>
            <p:cNvSpPr>
              <a:spLocks/>
            </p:cNvSpPr>
            <p:nvPr/>
          </p:nvSpPr>
          <p:spPr bwMode="auto">
            <a:xfrm>
              <a:off x="3729250" y="2329830"/>
              <a:ext cx="1676084" cy="422239"/>
            </a:xfrm>
            <a:custGeom>
              <a:avLst/>
              <a:gdLst>
                <a:gd name="T0" fmla="*/ 474 w 957"/>
                <a:gd name="T1" fmla="*/ 0 h 241"/>
                <a:gd name="T2" fmla="*/ 241 w 957"/>
                <a:gd name="T3" fmla="*/ 0 h 241"/>
                <a:gd name="T4" fmla="*/ 0 w 957"/>
                <a:gd name="T5" fmla="*/ 241 h 241"/>
                <a:gd name="T6" fmla="*/ 241 w 957"/>
                <a:gd name="T7" fmla="*/ 241 h 241"/>
                <a:gd name="T8" fmla="*/ 474 w 957"/>
                <a:gd name="T9" fmla="*/ 241 h 241"/>
                <a:gd name="T10" fmla="*/ 957 w 957"/>
                <a:gd name="T11" fmla="*/ 241 h 241"/>
                <a:gd name="T12" fmla="*/ 957 w 957"/>
                <a:gd name="T13" fmla="*/ 0 h 241"/>
                <a:gd name="T14" fmla="*/ 474 w 957"/>
                <a:gd name="T15" fmla="*/ 0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7" h="241">
                  <a:moveTo>
                    <a:pt x="474" y="0"/>
                  </a:moveTo>
                  <a:lnTo>
                    <a:pt x="241" y="0"/>
                  </a:lnTo>
                  <a:lnTo>
                    <a:pt x="0" y="241"/>
                  </a:lnTo>
                  <a:lnTo>
                    <a:pt x="241" y="241"/>
                  </a:lnTo>
                  <a:lnTo>
                    <a:pt x="474" y="241"/>
                  </a:lnTo>
                  <a:lnTo>
                    <a:pt x="957" y="241"/>
                  </a:lnTo>
                  <a:lnTo>
                    <a:pt x="957" y="0"/>
                  </a:lnTo>
                  <a:lnTo>
                    <a:pt x="474"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37" name="Freeform 8"/>
            <p:cNvSpPr>
              <a:spLocks/>
            </p:cNvSpPr>
            <p:nvPr/>
          </p:nvSpPr>
          <p:spPr bwMode="auto">
            <a:xfrm>
              <a:off x="5263471" y="2329830"/>
              <a:ext cx="141863" cy="422239"/>
            </a:xfrm>
            <a:custGeom>
              <a:avLst/>
              <a:gdLst>
                <a:gd name="T0" fmla="*/ 81 w 81"/>
                <a:gd name="T1" fmla="*/ 0 h 241"/>
                <a:gd name="T2" fmla="*/ 81 w 81"/>
                <a:gd name="T3" fmla="*/ 241 h 241"/>
                <a:gd name="T4" fmla="*/ 0 w 81"/>
                <a:gd name="T5" fmla="*/ 241 h 241"/>
                <a:gd name="T6" fmla="*/ 81 w 81"/>
                <a:gd name="T7" fmla="*/ 0 h 241"/>
              </a:gdLst>
              <a:ahLst/>
              <a:cxnLst>
                <a:cxn ang="0">
                  <a:pos x="T0" y="T1"/>
                </a:cxn>
                <a:cxn ang="0">
                  <a:pos x="T2" y="T3"/>
                </a:cxn>
                <a:cxn ang="0">
                  <a:pos x="T4" y="T5"/>
                </a:cxn>
                <a:cxn ang="0">
                  <a:pos x="T6" y="T7"/>
                </a:cxn>
              </a:cxnLst>
              <a:rect l="0" t="0" r="r" b="b"/>
              <a:pathLst>
                <a:path w="81" h="241">
                  <a:moveTo>
                    <a:pt x="81" y="0"/>
                  </a:moveTo>
                  <a:lnTo>
                    <a:pt x="81" y="241"/>
                  </a:lnTo>
                  <a:lnTo>
                    <a:pt x="0" y="241"/>
                  </a:lnTo>
                  <a:lnTo>
                    <a:pt x="81" y="0"/>
                  </a:lnTo>
                  <a:close/>
                </a:path>
              </a:pathLst>
            </a:custGeom>
            <a:solidFill>
              <a:srgbClr val="BC6C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8" tIns="45698" rIns="91398" bIns="45698" numCol="1" anchor="t" anchorCtr="0" compatLnSpc="1">
              <a:prstTxWarp prst="textNoShape">
                <a:avLst/>
              </a:prstTxWarp>
            </a:bodyPr>
            <a:lstStyle/>
            <a:p>
              <a:endParaRPr lang="zh-CN" altLang="en-US"/>
            </a:p>
          </p:txBody>
        </p:sp>
        <p:sp>
          <p:nvSpPr>
            <p:cNvPr id="38" name="Freeform 9"/>
            <p:cNvSpPr>
              <a:spLocks/>
            </p:cNvSpPr>
            <p:nvPr/>
          </p:nvSpPr>
          <p:spPr bwMode="auto">
            <a:xfrm>
              <a:off x="4981496" y="3582528"/>
              <a:ext cx="1676084" cy="408223"/>
            </a:xfrm>
            <a:custGeom>
              <a:avLst/>
              <a:gdLst>
                <a:gd name="T0" fmla="*/ 475 w 957"/>
                <a:gd name="T1" fmla="*/ 0 h 233"/>
                <a:gd name="T2" fmla="*/ 242 w 957"/>
                <a:gd name="T3" fmla="*/ 0 h 233"/>
                <a:gd name="T4" fmla="*/ 0 w 957"/>
                <a:gd name="T5" fmla="*/ 233 h 233"/>
                <a:gd name="T6" fmla="*/ 242 w 957"/>
                <a:gd name="T7" fmla="*/ 233 h 233"/>
                <a:gd name="T8" fmla="*/ 475 w 957"/>
                <a:gd name="T9" fmla="*/ 233 h 233"/>
                <a:gd name="T10" fmla="*/ 957 w 957"/>
                <a:gd name="T11" fmla="*/ 233 h 233"/>
                <a:gd name="T12" fmla="*/ 957 w 957"/>
                <a:gd name="T13" fmla="*/ 0 h 233"/>
                <a:gd name="T14" fmla="*/ 475 w 957"/>
                <a:gd name="T15" fmla="*/ 0 h 2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7" h="233">
                  <a:moveTo>
                    <a:pt x="475" y="0"/>
                  </a:moveTo>
                  <a:lnTo>
                    <a:pt x="242" y="0"/>
                  </a:lnTo>
                  <a:lnTo>
                    <a:pt x="0" y="233"/>
                  </a:lnTo>
                  <a:lnTo>
                    <a:pt x="242" y="233"/>
                  </a:lnTo>
                  <a:lnTo>
                    <a:pt x="475" y="233"/>
                  </a:lnTo>
                  <a:lnTo>
                    <a:pt x="957" y="233"/>
                  </a:lnTo>
                  <a:lnTo>
                    <a:pt x="957" y="0"/>
                  </a:lnTo>
                  <a:lnTo>
                    <a:pt x="475"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39" name="Freeform 10"/>
            <p:cNvSpPr>
              <a:spLocks/>
            </p:cNvSpPr>
            <p:nvPr/>
          </p:nvSpPr>
          <p:spPr bwMode="auto">
            <a:xfrm>
              <a:off x="6517468" y="3582528"/>
              <a:ext cx="140112" cy="408223"/>
            </a:xfrm>
            <a:custGeom>
              <a:avLst/>
              <a:gdLst>
                <a:gd name="T0" fmla="*/ 80 w 80"/>
                <a:gd name="T1" fmla="*/ 0 h 233"/>
                <a:gd name="T2" fmla="*/ 80 w 80"/>
                <a:gd name="T3" fmla="*/ 233 h 233"/>
                <a:gd name="T4" fmla="*/ 0 w 80"/>
                <a:gd name="T5" fmla="*/ 233 h 233"/>
                <a:gd name="T6" fmla="*/ 80 w 80"/>
                <a:gd name="T7" fmla="*/ 0 h 233"/>
              </a:gdLst>
              <a:ahLst/>
              <a:cxnLst>
                <a:cxn ang="0">
                  <a:pos x="T0" y="T1"/>
                </a:cxn>
                <a:cxn ang="0">
                  <a:pos x="T2" y="T3"/>
                </a:cxn>
                <a:cxn ang="0">
                  <a:pos x="T4" y="T5"/>
                </a:cxn>
                <a:cxn ang="0">
                  <a:pos x="T6" y="T7"/>
                </a:cxn>
              </a:cxnLst>
              <a:rect l="0" t="0" r="r" b="b"/>
              <a:pathLst>
                <a:path w="80" h="233">
                  <a:moveTo>
                    <a:pt x="80" y="0"/>
                  </a:moveTo>
                  <a:lnTo>
                    <a:pt x="80" y="233"/>
                  </a:lnTo>
                  <a:lnTo>
                    <a:pt x="0" y="233"/>
                  </a:lnTo>
                  <a:lnTo>
                    <a:pt x="80" y="0"/>
                  </a:lnTo>
                  <a:close/>
                </a:path>
              </a:pathLst>
            </a:custGeom>
            <a:solidFill>
              <a:srgbClr val="BC6C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8" tIns="45698" rIns="91398" bIns="45698" numCol="1" anchor="t" anchorCtr="0" compatLnSpc="1">
              <a:prstTxWarp prst="textNoShape">
                <a:avLst/>
              </a:prstTxWarp>
            </a:bodyPr>
            <a:lstStyle/>
            <a:p>
              <a:endParaRPr lang="zh-CN" altLang="en-US"/>
            </a:p>
          </p:txBody>
        </p:sp>
        <p:sp>
          <p:nvSpPr>
            <p:cNvPr id="40" name="Freeform 11"/>
            <p:cNvSpPr>
              <a:spLocks/>
            </p:cNvSpPr>
            <p:nvPr/>
          </p:nvSpPr>
          <p:spPr bwMode="auto">
            <a:xfrm>
              <a:off x="6244251" y="2329830"/>
              <a:ext cx="1662073" cy="422239"/>
            </a:xfrm>
            <a:custGeom>
              <a:avLst/>
              <a:gdLst>
                <a:gd name="T0" fmla="*/ 474 w 949"/>
                <a:gd name="T1" fmla="*/ 0 h 241"/>
                <a:gd name="T2" fmla="*/ 233 w 949"/>
                <a:gd name="T3" fmla="*/ 0 h 241"/>
                <a:gd name="T4" fmla="*/ 0 w 949"/>
                <a:gd name="T5" fmla="*/ 241 h 241"/>
                <a:gd name="T6" fmla="*/ 233 w 949"/>
                <a:gd name="T7" fmla="*/ 241 h 241"/>
                <a:gd name="T8" fmla="*/ 474 w 949"/>
                <a:gd name="T9" fmla="*/ 241 h 241"/>
                <a:gd name="T10" fmla="*/ 949 w 949"/>
                <a:gd name="T11" fmla="*/ 241 h 241"/>
                <a:gd name="T12" fmla="*/ 949 w 949"/>
                <a:gd name="T13" fmla="*/ 0 h 241"/>
                <a:gd name="T14" fmla="*/ 474 w 949"/>
                <a:gd name="T15" fmla="*/ 0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9" h="241">
                  <a:moveTo>
                    <a:pt x="474" y="0"/>
                  </a:moveTo>
                  <a:lnTo>
                    <a:pt x="233" y="0"/>
                  </a:lnTo>
                  <a:lnTo>
                    <a:pt x="0" y="241"/>
                  </a:lnTo>
                  <a:lnTo>
                    <a:pt x="233" y="241"/>
                  </a:lnTo>
                  <a:lnTo>
                    <a:pt x="474" y="241"/>
                  </a:lnTo>
                  <a:lnTo>
                    <a:pt x="949" y="241"/>
                  </a:lnTo>
                  <a:lnTo>
                    <a:pt x="949" y="0"/>
                  </a:lnTo>
                  <a:lnTo>
                    <a:pt x="474"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41" name="Freeform 12"/>
            <p:cNvSpPr>
              <a:spLocks/>
            </p:cNvSpPr>
            <p:nvPr/>
          </p:nvSpPr>
          <p:spPr bwMode="auto">
            <a:xfrm>
              <a:off x="6657581" y="1075378"/>
              <a:ext cx="408075" cy="2098929"/>
            </a:xfrm>
            <a:custGeom>
              <a:avLst/>
              <a:gdLst>
                <a:gd name="T0" fmla="*/ 233 w 233"/>
                <a:gd name="T1" fmla="*/ 957 h 1198"/>
                <a:gd name="T2" fmla="*/ 233 w 233"/>
                <a:gd name="T3" fmla="*/ 241 h 1198"/>
                <a:gd name="T4" fmla="*/ 0 w 233"/>
                <a:gd name="T5" fmla="*/ 0 h 1198"/>
                <a:gd name="T6" fmla="*/ 0 w 233"/>
                <a:gd name="T7" fmla="*/ 1198 h 1198"/>
                <a:gd name="T8" fmla="*/ 233 w 233"/>
                <a:gd name="T9" fmla="*/ 957 h 1198"/>
              </a:gdLst>
              <a:ahLst/>
              <a:cxnLst>
                <a:cxn ang="0">
                  <a:pos x="T0" y="T1"/>
                </a:cxn>
                <a:cxn ang="0">
                  <a:pos x="T2" y="T3"/>
                </a:cxn>
                <a:cxn ang="0">
                  <a:pos x="T4" y="T5"/>
                </a:cxn>
                <a:cxn ang="0">
                  <a:pos x="T6" y="T7"/>
                </a:cxn>
                <a:cxn ang="0">
                  <a:pos x="T8" y="T9"/>
                </a:cxn>
              </a:cxnLst>
              <a:rect l="0" t="0" r="r" b="b"/>
              <a:pathLst>
                <a:path w="233" h="1198">
                  <a:moveTo>
                    <a:pt x="233" y="957"/>
                  </a:moveTo>
                  <a:lnTo>
                    <a:pt x="233" y="241"/>
                  </a:lnTo>
                  <a:lnTo>
                    <a:pt x="0" y="0"/>
                  </a:lnTo>
                  <a:lnTo>
                    <a:pt x="0" y="1198"/>
                  </a:lnTo>
                  <a:lnTo>
                    <a:pt x="233" y="957"/>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42" name="Freeform 13"/>
            <p:cNvSpPr>
              <a:spLocks/>
            </p:cNvSpPr>
            <p:nvPr/>
          </p:nvSpPr>
          <p:spPr bwMode="auto">
            <a:xfrm>
              <a:off x="6657581" y="2624169"/>
              <a:ext cx="408075" cy="127898"/>
            </a:xfrm>
            <a:custGeom>
              <a:avLst/>
              <a:gdLst>
                <a:gd name="T0" fmla="*/ 233 w 233"/>
                <a:gd name="T1" fmla="*/ 73 h 73"/>
                <a:gd name="T2" fmla="*/ 0 w 233"/>
                <a:gd name="T3" fmla="*/ 73 h 73"/>
                <a:gd name="T4" fmla="*/ 0 w 233"/>
                <a:gd name="T5" fmla="*/ 0 h 73"/>
                <a:gd name="T6" fmla="*/ 233 w 233"/>
                <a:gd name="T7" fmla="*/ 73 h 73"/>
              </a:gdLst>
              <a:ahLst/>
              <a:cxnLst>
                <a:cxn ang="0">
                  <a:pos x="T0" y="T1"/>
                </a:cxn>
                <a:cxn ang="0">
                  <a:pos x="T2" y="T3"/>
                </a:cxn>
                <a:cxn ang="0">
                  <a:pos x="T4" y="T5"/>
                </a:cxn>
                <a:cxn ang="0">
                  <a:pos x="T6" y="T7"/>
                </a:cxn>
              </a:cxnLst>
              <a:rect l="0" t="0" r="r" b="b"/>
              <a:pathLst>
                <a:path w="233" h="73">
                  <a:moveTo>
                    <a:pt x="233" y="73"/>
                  </a:moveTo>
                  <a:lnTo>
                    <a:pt x="0" y="73"/>
                  </a:lnTo>
                  <a:lnTo>
                    <a:pt x="0" y="0"/>
                  </a:lnTo>
                  <a:lnTo>
                    <a:pt x="233" y="73"/>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43" name="Freeform 14"/>
            <p:cNvSpPr>
              <a:spLocks/>
            </p:cNvSpPr>
            <p:nvPr/>
          </p:nvSpPr>
          <p:spPr bwMode="auto">
            <a:xfrm>
              <a:off x="4981497" y="2752068"/>
              <a:ext cx="2084159" cy="422239"/>
            </a:xfrm>
            <a:custGeom>
              <a:avLst/>
              <a:gdLst>
                <a:gd name="T0" fmla="*/ 0 w 1190"/>
                <a:gd name="T1" fmla="*/ 0 h 241"/>
                <a:gd name="T2" fmla="*/ 242 w 1190"/>
                <a:gd name="T3" fmla="*/ 241 h 241"/>
                <a:gd name="T4" fmla="*/ 957 w 1190"/>
                <a:gd name="T5" fmla="*/ 241 h 241"/>
                <a:gd name="T6" fmla="*/ 1190 w 1190"/>
                <a:gd name="T7" fmla="*/ 0 h 241"/>
                <a:gd name="T8" fmla="*/ 0 w 1190"/>
                <a:gd name="T9" fmla="*/ 0 h 241"/>
              </a:gdLst>
              <a:ahLst/>
              <a:cxnLst>
                <a:cxn ang="0">
                  <a:pos x="T0" y="T1"/>
                </a:cxn>
                <a:cxn ang="0">
                  <a:pos x="T2" y="T3"/>
                </a:cxn>
                <a:cxn ang="0">
                  <a:pos x="T4" y="T5"/>
                </a:cxn>
                <a:cxn ang="0">
                  <a:pos x="T6" y="T7"/>
                </a:cxn>
                <a:cxn ang="0">
                  <a:pos x="T8" y="T9"/>
                </a:cxn>
              </a:cxnLst>
              <a:rect l="0" t="0" r="r" b="b"/>
              <a:pathLst>
                <a:path w="1190" h="241">
                  <a:moveTo>
                    <a:pt x="0" y="0"/>
                  </a:moveTo>
                  <a:lnTo>
                    <a:pt x="242" y="241"/>
                  </a:lnTo>
                  <a:lnTo>
                    <a:pt x="957" y="241"/>
                  </a:lnTo>
                  <a:lnTo>
                    <a:pt x="1190" y="0"/>
                  </a:lnTo>
                  <a:lnTo>
                    <a:pt x="0"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44" name="Freeform 15"/>
            <p:cNvSpPr>
              <a:spLocks/>
            </p:cNvSpPr>
            <p:nvPr/>
          </p:nvSpPr>
          <p:spPr bwMode="auto">
            <a:xfrm>
              <a:off x="5405334" y="2752068"/>
              <a:ext cx="126101" cy="422239"/>
            </a:xfrm>
            <a:custGeom>
              <a:avLst/>
              <a:gdLst>
                <a:gd name="T0" fmla="*/ 0 w 72"/>
                <a:gd name="T1" fmla="*/ 241 h 241"/>
                <a:gd name="T2" fmla="*/ 0 w 72"/>
                <a:gd name="T3" fmla="*/ 0 h 241"/>
                <a:gd name="T4" fmla="*/ 72 w 72"/>
                <a:gd name="T5" fmla="*/ 0 h 241"/>
                <a:gd name="T6" fmla="*/ 0 w 72"/>
                <a:gd name="T7" fmla="*/ 241 h 241"/>
              </a:gdLst>
              <a:ahLst/>
              <a:cxnLst>
                <a:cxn ang="0">
                  <a:pos x="T0" y="T1"/>
                </a:cxn>
                <a:cxn ang="0">
                  <a:pos x="T2" y="T3"/>
                </a:cxn>
                <a:cxn ang="0">
                  <a:pos x="T4" y="T5"/>
                </a:cxn>
                <a:cxn ang="0">
                  <a:pos x="T6" y="T7"/>
                </a:cxn>
              </a:cxnLst>
              <a:rect l="0" t="0" r="r" b="b"/>
              <a:pathLst>
                <a:path w="72" h="241">
                  <a:moveTo>
                    <a:pt x="0" y="241"/>
                  </a:moveTo>
                  <a:lnTo>
                    <a:pt x="0" y="0"/>
                  </a:lnTo>
                  <a:lnTo>
                    <a:pt x="72" y="0"/>
                  </a:lnTo>
                  <a:lnTo>
                    <a:pt x="0" y="241"/>
                  </a:lnTo>
                  <a:close/>
                </a:path>
              </a:pathLst>
            </a:custGeom>
            <a:solidFill>
              <a:srgbClr val="8E2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8" tIns="45698" rIns="91398" bIns="45698" numCol="1" anchor="t" anchorCtr="0" compatLnSpc="1">
              <a:prstTxWarp prst="textNoShape">
                <a:avLst/>
              </a:prstTxWarp>
            </a:bodyPr>
            <a:lstStyle/>
            <a:p>
              <a:endParaRPr lang="zh-CN" altLang="en-US"/>
            </a:p>
          </p:txBody>
        </p:sp>
        <p:sp>
          <p:nvSpPr>
            <p:cNvPr id="45" name="Freeform 16"/>
            <p:cNvSpPr>
              <a:spLocks/>
            </p:cNvSpPr>
            <p:nvPr/>
          </p:nvSpPr>
          <p:spPr bwMode="auto">
            <a:xfrm>
              <a:off x="4981496" y="1075378"/>
              <a:ext cx="423838" cy="2098929"/>
            </a:xfrm>
            <a:custGeom>
              <a:avLst/>
              <a:gdLst>
                <a:gd name="T0" fmla="*/ 0 w 242"/>
                <a:gd name="T1" fmla="*/ 241 h 1198"/>
                <a:gd name="T2" fmla="*/ 0 w 242"/>
                <a:gd name="T3" fmla="*/ 957 h 1198"/>
                <a:gd name="T4" fmla="*/ 242 w 242"/>
                <a:gd name="T5" fmla="*/ 1198 h 1198"/>
                <a:gd name="T6" fmla="*/ 242 w 242"/>
                <a:gd name="T7" fmla="*/ 0 h 1198"/>
                <a:gd name="T8" fmla="*/ 0 w 242"/>
                <a:gd name="T9" fmla="*/ 241 h 1198"/>
              </a:gdLst>
              <a:ahLst/>
              <a:cxnLst>
                <a:cxn ang="0">
                  <a:pos x="T0" y="T1"/>
                </a:cxn>
                <a:cxn ang="0">
                  <a:pos x="T2" y="T3"/>
                </a:cxn>
                <a:cxn ang="0">
                  <a:pos x="T4" y="T5"/>
                </a:cxn>
                <a:cxn ang="0">
                  <a:pos x="T6" y="T7"/>
                </a:cxn>
                <a:cxn ang="0">
                  <a:pos x="T8" y="T9"/>
                </a:cxn>
              </a:cxnLst>
              <a:rect l="0" t="0" r="r" b="b"/>
              <a:pathLst>
                <a:path w="242" h="1198">
                  <a:moveTo>
                    <a:pt x="0" y="241"/>
                  </a:moveTo>
                  <a:lnTo>
                    <a:pt x="0" y="957"/>
                  </a:lnTo>
                  <a:lnTo>
                    <a:pt x="242" y="1198"/>
                  </a:lnTo>
                  <a:lnTo>
                    <a:pt x="242" y="0"/>
                  </a:lnTo>
                  <a:lnTo>
                    <a:pt x="0" y="241"/>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46" name="Freeform 17"/>
            <p:cNvSpPr>
              <a:spLocks/>
            </p:cNvSpPr>
            <p:nvPr/>
          </p:nvSpPr>
          <p:spPr bwMode="auto">
            <a:xfrm>
              <a:off x="4981496" y="1497616"/>
              <a:ext cx="423838" cy="127898"/>
            </a:xfrm>
            <a:custGeom>
              <a:avLst/>
              <a:gdLst>
                <a:gd name="T0" fmla="*/ 0 w 242"/>
                <a:gd name="T1" fmla="*/ 0 h 73"/>
                <a:gd name="T2" fmla="*/ 242 w 242"/>
                <a:gd name="T3" fmla="*/ 0 h 73"/>
                <a:gd name="T4" fmla="*/ 242 w 242"/>
                <a:gd name="T5" fmla="*/ 73 h 73"/>
                <a:gd name="T6" fmla="*/ 0 w 242"/>
                <a:gd name="T7" fmla="*/ 0 h 73"/>
              </a:gdLst>
              <a:ahLst/>
              <a:cxnLst>
                <a:cxn ang="0">
                  <a:pos x="T0" y="T1"/>
                </a:cxn>
                <a:cxn ang="0">
                  <a:pos x="T2" y="T3"/>
                </a:cxn>
                <a:cxn ang="0">
                  <a:pos x="T4" y="T5"/>
                </a:cxn>
                <a:cxn ang="0">
                  <a:pos x="T6" y="T7"/>
                </a:cxn>
              </a:cxnLst>
              <a:rect l="0" t="0" r="r" b="b"/>
              <a:pathLst>
                <a:path w="242" h="73">
                  <a:moveTo>
                    <a:pt x="0" y="0"/>
                  </a:moveTo>
                  <a:lnTo>
                    <a:pt x="242" y="0"/>
                  </a:lnTo>
                  <a:lnTo>
                    <a:pt x="242" y="73"/>
                  </a:lnTo>
                  <a:lnTo>
                    <a:pt x="0"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47" name="Freeform 18"/>
            <p:cNvSpPr>
              <a:spLocks/>
            </p:cNvSpPr>
            <p:nvPr/>
          </p:nvSpPr>
          <p:spPr bwMode="auto">
            <a:xfrm>
              <a:off x="4981496" y="1075378"/>
              <a:ext cx="1676084" cy="422239"/>
            </a:xfrm>
            <a:custGeom>
              <a:avLst/>
              <a:gdLst>
                <a:gd name="T0" fmla="*/ 475 w 957"/>
                <a:gd name="T1" fmla="*/ 0 h 241"/>
                <a:gd name="T2" fmla="*/ 242 w 957"/>
                <a:gd name="T3" fmla="*/ 0 h 241"/>
                <a:gd name="T4" fmla="*/ 0 w 957"/>
                <a:gd name="T5" fmla="*/ 241 h 241"/>
                <a:gd name="T6" fmla="*/ 242 w 957"/>
                <a:gd name="T7" fmla="*/ 241 h 241"/>
                <a:gd name="T8" fmla="*/ 475 w 957"/>
                <a:gd name="T9" fmla="*/ 241 h 241"/>
                <a:gd name="T10" fmla="*/ 957 w 957"/>
                <a:gd name="T11" fmla="*/ 241 h 241"/>
                <a:gd name="T12" fmla="*/ 957 w 957"/>
                <a:gd name="T13" fmla="*/ 0 h 241"/>
                <a:gd name="T14" fmla="*/ 475 w 957"/>
                <a:gd name="T15" fmla="*/ 0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7" h="241">
                  <a:moveTo>
                    <a:pt x="475" y="0"/>
                  </a:moveTo>
                  <a:lnTo>
                    <a:pt x="242" y="0"/>
                  </a:lnTo>
                  <a:lnTo>
                    <a:pt x="0" y="241"/>
                  </a:lnTo>
                  <a:lnTo>
                    <a:pt x="242" y="241"/>
                  </a:lnTo>
                  <a:lnTo>
                    <a:pt x="475" y="241"/>
                  </a:lnTo>
                  <a:lnTo>
                    <a:pt x="957" y="241"/>
                  </a:lnTo>
                  <a:lnTo>
                    <a:pt x="957" y="0"/>
                  </a:lnTo>
                  <a:lnTo>
                    <a:pt x="475"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48" name="Freeform 19"/>
            <p:cNvSpPr>
              <a:spLocks/>
            </p:cNvSpPr>
            <p:nvPr/>
          </p:nvSpPr>
          <p:spPr bwMode="auto">
            <a:xfrm>
              <a:off x="6517468" y="1075378"/>
              <a:ext cx="140112" cy="422239"/>
            </a:xfrm>
            <a:custGeom>
              <a:avLst/>
              <a:gdLst>
                <a:gd name="T0" fmla="*/ 80 w 80"/>
                <a:gd name="T1" fmla="*/ 0 h 241"/>
                <a:gd name="T2" fmla="*/ 80 w 80"/>
                <a:gd name="T3" fmla="*/ 241 h 241"/>
                <a:gd name="T4" fmla="*/ 0 w 80"/>
                <a:gd name="T5" fmla="*/ 241 h 241"/>
                <a:gd name="T6" fmla="*/ 80 w 80"/>
                <a:gd name="T7" fmla="*/ 0 h 241"/>
              </a:gdLst>
              <a:ahLst/>
              <a:cxnLst>
                <a:cxn ang="0">
                  <a:pos x="T0" y="T1"/>
                </a:cxn>
                <a:cxn ang="0">
                  <a:pos x="T2" y="T3"/>
                </a:cxn>
                <a:cxn ang="0">
                  <a:pos x="T4" y="T5"/>
                </a:cxn>
                <a:cxn ang="0">
                  <a:pos x="T6" y="T7"/>
                </a:cxn>
              </a:cxnLst>
              <a:rect l="0" t="0" r="r" b="b"/>
              <a:pathLst>
                <a:path w="80" h="241">
                  <a:moveTo>
                    <a:pt x="80" y="0"/>
                  </a:moveTo>
                  <a:lnTo>
                    <a:pt x="80" y="241"/>
                  </a:lnTo>
                  <a:lnTo>
                    <a:pt x="0" y="241"/>
                  </a:lnTo>
                  <a:lnTo>
                    <a:pt x="80"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49" name="Freeform 20"/>
            <p:cNvSpPr>
              <a:spLocks/>
            </p:cNvSpPr>
            <p:nvPr/>
          </p:nvSpPr>
          <p:spPr bwMode="auto">
            <a:xfrm>
              <a:off x="7906324" y="2329829"/>
              <a:ext cx="422086" cy="2084913"/>
            </a:xfrm>
            <a:custGeom>
              <a:avLst/>
              <a:gdLst>
                <a:gd name="T0" fmla="*/ 241 w 241"/>
                <a:gd name="T1" fmla="*/ 956 h 1190"/>
                <a:gd name="T2" fmla="*/ 241 w 241"/>
                <a:gd name="T3" fmla="*/ 241 h 1190"/>
                <a:gd name="T4" fmla="*/ 0 w 241"/>
                <a:gd name="T5" fmla="*/ 0 h 1190"/>
                <a:gd name="T6" fmla="*/ 0 w 241"/>
                <a:gd name="T7" fmla="*/ 1190 h 1190"/>
                <a:gd name="T8" fmla="*/ 241 w 241"/>
                <a:gd name="T9" fmla="*/ 956 h 1190"/>
              </a:gdLst>
              <a:ahLst/>
              <a:cxnLst>
                <a:cxn ang="0">
                  <a:pos x="T0" y="T1"/>
                </a:cxn>
                <a:cxn ang="0">
                  <a:pos x="T2" y="T3"/>
                </a:cxn>
                <a:cxn ang="0">
                  <a:pos x="T4" y="T5"/>
                </a:cxn>
                <a:cxn ang="0">
                  <a:pos x="T6" y="T7"/>
                </a:cxn>
                <a:cxn ang="0">
                  <a:pos x="T8" y="T9"/>
                </a:cxn>
              </a:cxnLst>
              <a:rect l="0" t="0" r="r" b="b"/>
              <a:pathLst>
                <a:path w="241" h="1190">
                  <a:moveTo>
                    <a:pt x="241" y="956"/>
                  </a:moveTo>
                  <a:lnTo>
                    <a:pt x="241" y="241"/>
                  </a:lnTo>
                  <a:lnTo>
                    <a:pt x="0" y="0"/>
                  </a:lnTo>
                  <a:lnTo>
                    <a:pt x="0" y="1190"/>
                  </a:lnTo>
                  <a:lnTo>
                    <a:pt x="241" y="956"/>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50" name="Freeform 21"/>
            <p:cNvSpPr>
              <a:spLocks/>
            </p:cNvSpPr>
            <p:nvPr/>
          </p:nvSpPr>
          <p:spPr bwMode="auto">
            <a:xfrm>
              <a:off x="7906324" y="3864606"/>
              <a:ext cx="422086" cy="140162"/>
            </a:xfrm>
            <a:custGeom>
              <a:avLst/>
              <a:gdLst>
                <a:gd name="T0" fmla="*/ 241 w 241"/>
                <a:gd name="T1" fmla="*/ 80 h 80"/>
                <a:gd name="T2" fmla="*/ 0 w 241"/>
                <a:gd name="T3" fmla="*/ 80 h 80"/>
                <a:gd name="T4" fmla="*/ 0 w 241"/>
                <a:gd name="T5" fmla="*/ 0 h 80"/>
                <a:gd name="T6" fmla="*/ 241 w 241"/>
                <a:gd name="T7" fmla="*/ 80 h 80"/>
              </a:gdLst>
              <a:ahLst/>
              <a:cxnLst>
                <a:cxn ang="0">
                  <a:pos x="T0" y="T1"/>
                </a:cxn>
                <a:cxn ang="0">
                  <a:pos x="T2" y="T3"/>
                </a:cxn>
                <a:cxn ang="0">
                  <a:pos x="T4" y="T5"/>
                </a:cxn>
                <a:cxn ang="0">
                  <a:pos x="T6" y="T7"/>
                </a:cxn>
              </a:cxnLst>
              <a:rect l="0" t="0" r="r" b="b"/>
              <a:pathLst>
                <a:path w="241" h="80">
                  <a:moveTo>
                    <a:pt x="241" y="80"/>
                  </a:moveTo>
                  <a:lnTo>
                    <a:pt x="0" y="80"/>
                  </a:lnTo>
                  <a:lnTo>
                    <a:pt x="0" y="0"/>
                  </a:lnTo>
                  <a:lnTo>
                    <a:pt x="241" y="8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51" name="Freeform 22"/>
            <p:cNvSpPr>
              <a:spLocks/>
            </p:cNvSpPr>
            <p:nvPr/>
          </p:nvSpPr>
          <p:spPr bwMode="auto">
            <a:xfrm>
              <a:off x="6244251" y="4004768"/>
              <a:ext cx="2084159" cy="409974"/>
            </a:xfrm>
            <a:custGeom>
              <a:avLst/>
              <a:gdLst>
                <a:gd name="T0" fmla="*/ 0 w 1190"/>
                <a:gd name="T1" fmla="*/ 0 h 234"/>
                <a:gd name="T2" fmla="*/ 233 w 1190"/>
                <a:gd name="T3" fmla="*/ 234 h 234"/>
                <a:gd name="T4" fmla="*/ 949 w 1190"/>
                <a:gd name="T5" fmla="*/ 234 h 234"/>
                <a:gd name="T6" fmla="*/ 1190 w 1190"/>
                <a:gd name="T7" fmla="*/ 0 h 234"/>
                <a:gd name="T8" fmla="*/ 0 w 1190"/>
                <a:gd name="T9" fmla="*/ 0 h 234"/>
              </a:gdLst>
              <a:ahLst/>
              <a:cxnLst>
                <a:cxn ang="0">
                  <a:pos x="T0" y="T1"/>
                </a:cxn>
                <a:cxn ang="0">
                  <a:pos x="T2" y="T3"/>
                </a:cxn>
                <a:cxn ang="0">
                  <a:pos x="T4" y="T5"/>
                </a:cxn>
                <a:cxn ang="0">
                  <a:pos x="T6" y="T7"/>
                </a:cxn>
                <a:cxn ang="0">
                  <a:pos x="T8" y="T9"/>
                </a:cxn>
              </a:cxnLst>
              <a:rect l="0" t="0" r="r" b="b"/>
              <a:pathLst>
                <a:path w="1190" h="234">
                  <a:moveTo>
                    <a:pt x="0" y="0"/>
                  </a:moveTo>
                  <a:lnTo>
                    <a:pt x="233" y="234"/>
                  </a:lnTo>
                  <a:lnTo>
                    <a:pt x="949" y="234"/>
                  </a:lnTo>
                  <a:lnTo>
                    <a:pt x="1190" y="0"/>
                  </a:lnTo>
                  <a:lnTo>
                    <a:pt x="0"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52" name="Freeform 23"/>
            <p:cNvSpPr>
              <a:spLocks/>
            </p:cNvSpPr>
            <p:nvPr/>
          </p:nvSpPr>
          <p:spPr bwMode="auto">
            <a:xfrm>
              <a:off x="6652325" y="4004768"/>
              <a:ext cx="140112" cy="409974"/>
            </a:xfrm>
            <a:custGeom>
              <a:avLst/>
              <a:gdLst>
                <a:gd name="T0" fmla="*/ 0 w 80"/>
                <a:gd name="T1" fmla="*/ 234 h 234"/>
                <a:gd name="T2" fmla="*/ 0 w 80"/>
                <a:gd name="T3" fmla="*/ 0 h 234"/>
                <a:gd name="T4" fmla="*/ 80 w 80"/>
                <a:gd name="T5" fmla="*/ 0 h 234"/>
                <a:gd name="T6" fmla="*/ 0 w 80"/>
                <a:gd name="T7" fmla="*/ 234 h 234"/>
              </a:gdLst>
              <a:ahLst/>
              <a:cxnLst>
                <a:cxn ang="0">
                  <a:pos x="T0" y="T1"/>
                </a:cxn>
                <a:cxn ang="0">
                  <a:pos x="T2" y="T3"/>
                </a:cxn>
                <a:cxn ang="0">
                  <a:pos x="T4" y="T5"/>
                </a:cxn>
                <a:cxn ang="0">
                  <a:pos x="T6" y="T7"/>
                </a:cxn>
              </a:cxnLst>
              <a:rect l="0" t="0" r="r" b="b"/>
              <a:pathLst>
                <a:path w="80" h="234">
                  <a:moveTo>
                    <a:pt x="0" y="234"/>
                  </a:moveTo>
                  <a:lnTo>
                    <a:pt x="0" y="0"/>
                  </a:lnTo>
                  <a:lnTo>
                    <a:pt x="80" y="0"/>
                  </a:lnTo>
                  <a:lnTo>
                    <a:pt x="0" y="234"/>
                  </a:lnTo>
                  <a:close/>
                </a:path>
              </a:pathLst>
            </a:custGeom>
            <a:solidFill>
              <a:srgbClr val="6336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398" tIns="45698" rIns="91398" bIns="45698" numCol="1" anchor="t" anchorCtr="0" compatLnSpc="1">
              <a:prstTxWarp prst="textNoShape">
                <a:avLst/>
              </a:prstTxWarp>
            </a:bodyPr>
            <a:lstStyle/>
            <a:p>
              <a:endParaRPr lang="zh-CN" altLang="en-US"/>
            </a:p>
          </p:txBody>
        </p:sp>
        <p:sp>
          <p:nvSpPr>
            <p:cNvPr id="53" name="Freeform 24"/>
            <p:cNvSpPr>
              <a:spLocks/>
            </p:cNvSpPr>
            <p:nvPr/>
          </p:nvSpPr>
          <p:spPr bwMode="auto">
            <a:xfrm>
              <a:off x="6244252" y="2329829"/>
              <a:ext cx="408075" cy="2084913"/>
            </a:xfrm>
            <a:custGeom>
              <a:avLst/>
              <a:gdLst>
                <a:gd name="T0" fmla="*/ 0 w 233"/>
                <a:gd name="T1" fmla="*/ 241 h 1190"/>
                <a:gd name="T2" fmla="*/ 0 w 233"/>
                <a:gd name="T3" fmla="*/ 956 h 1190"/>
                <a:gd name="T4" fmla="*/ 233 w 233"/>
                <a:gd name="T5" fmla="*/ 1190 h 1190"/>
                <a:gd name="T6" fmla="*/ 233 w 233"/>
                <a:gd name="T7" fmla="*/ 0 h 1190"/>
                <a:gd name="T8" fmla="*/ 0 w 233"/>
                <a:gd name="T9" fmla="*/ 241 h 1190"/>
              </a:gdLst>
              <a:ahLst/>
              <a:cxnLst>
                <a:cxn ang="0">
                  <a:pos x="T0" y="T1"/>
                </a:cxn>
                <a:cxn ang="0">
                  <a:pos x="T2" y="T3"/>
                </a:cxn>
                <a:cxn ang="0">
                  <a:pos x="T4" y="T5"/>
                </a:cxn>
                <a:cxn ang="0">
                  <a:pos x="T6" y="T7"/>
                </a:cxn>
                <a:cxn ang="0">
                  <a:pos x="T8" y="T9"/>
                </a:cxn>
              </a:cxnLst>
              <a:rect l="0" t="0" r="r" b="b"/>
              <a:pathLst>
                <a:path w="233" h="1190">
                  <a:moveTo>
                    <a:pt x="0" y="241"/>
                  </a:moveTo>
                  <a:lnTo>
                    <a:pt x="0" y="956"/>
                  </a:lnTo>
                  <a:lnTo>
                    <a:pt x="233" y="1190"/>
                  </a:lnTo>
                  <a:lnTo>
                    <a:pt x="233" y="0"/>
                  </a:lnTo>
                  <a:lnTo>
                    <a:pt x="0" y="241"/>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54" name="Freeform 25"/>
            <p:cNvSpPr>
              <a:spLocks/>
            </p:cNvSpPr>
            <p:nvPr/>
          </p:nvSpPr>
          <p:spPr bwMode="auto">
            <a:xfrm>
              <a:off x="6235495" y="2752068"/>
              <a:ext cx="408075" cy="126146"/>
            </a:xfrm>
            <a:custGeom>
              <a:avLst/>
              <a:gdLst>
                <a:gd name="T0" fmla="*/ 0 w 233"/>
                <a:gd name="T1" fmla="*/ 0 h 72"/>
                <a:gd name="T2" fmla="*/ 233 w 233"/>
                <a:gd name="T3" fmla="*/ 0 h 72"/>
                <a:gd name="T4" fmla="*/ 233 w 233"/>
                <a:gd name="T5" fmla="*/ 72 h 72"/>
                <a:gd name="T6" fmla="*/ 0 w 233"/>
                <a:gd name="T7" fmla="*/ 0 h 72"/>
              </a:gdLst>
              <a:ahLst/>
              <a:cxnLst>
                <a:cxn ang="0">
                  <a:pos x="T0" y="T1"/>
                </a:cxn>
                <a:cxn ang="0">
                  <a:pos x="T2" y="T3"/>
                </a:cxn>
                <a:cxn ang="0">
                  <a:pos x="T4" y="T5"/>
                </a:cxn>
                <a:cxn ang="0">
                  <a:pos x="T6" y="T7"/>
                </a:cxn>
              </a:cxnLst>
              <a:rect l="0" t="0" r="r" b="b"/>
              <a:pathLst>
                <a:path w="233" h="72">
                  <a:moveTo>
                    <a:pt x="0" y="0"/>
                  </a:moveTo>
                  <a:lnTo>
                    <a:pt x="233" y="0"/>
                  </a:lnTo>
                  <a:lnTo>
                    <a:pt x="233" y="72"/>
                  </a:lnTo>
                  <a:lnTo>
                    <a:pt x="0"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dirty="0"/>
            </a:p>
          </p:txBody>
        </p:sp>
        <p:sp>
          <p:nvSpPr>
            <p:cNvPr id="55" name="Freeform 26"/>
            <p:cNvSpPr>
              <a:spLocks/>
            </p:cNvSpPr>
            <p:nvPr/>
          </p:nvSpPr>
          <p:spPr bwMode="auto">
            <a:xfrm>
              <a:off x="7778473" y="2329830"/>
              <a:ext cx="127851" cy="422239"/>
            </a:xfrm>
            <a:custGeom>
              <a:avLst/>
              <a:gdLst>
                <a:gd name="T0" fmla="*/ 73 w 73"/>
                <a:gd name="T1" fmla="*/ 0 h 241"/>
                <a:gd name="T2" fmla="*/ 73 w 73"/>
                <a:gd name="T3" fmla="*/ 241 h 241"/>
                <a:gd name="T4" fmla="*/ 0 w 73"/>
                <a:gd name="T5" fmla="*/ 241 h 241"/>
                <a:gd name="T6" fmla="*/ 73 w 73"/>
                <a:gd name="T7" fmla="*/ 0 h 241"/>
              </a:gdLst>
              <a:ahLst/>
              <a:cxnLst>
                <a:cxn ang="0">
                  <a:pos x="T0" y="T1"/>
                </a:cxn>
                <a:cxn ang="0">
                  <a:pos x="T2" y="T3"/>
                </a:cxn>
                <a:cxn ang="0">
                  <a:pos x="T4" y="T5"/>
                </a:cxn>
                <a:cxn ang="0">
                  <a:pos x="T6" y="T7"/>
                </a:cxn>
              </a:cxnLst>
              <a:rect l="0" t="0" r="r" b="b"/>
              <a:pathLst>
                <a:path w="73" h="241">
                  <a:moveTo>
                    <a:pt x="73" y="0"/>
                  </a:moveTo>
                  <a:lnTo>
                    <a:pt x="73" y="241"/>
                  </a:lnTo>
                  <a:lnTo>
                    <a:pt x="0" y="241"/>
                  </a:lnTo>
                  <a:lnTo>
                    <a:pt x="73"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56" name="Freeform 27"/>
            <p:cNvSpPr>
              <a:spLocks/>
            </p:cNvSpPr>
            <p:nvPr/>
          </p:nvSpPr>
          <p:spPr bwMode="auto">
            <a:xfrm>
              <a:off x="6648958" y="3582528"/>
              <a:ext cx="408075" cy="2084913"/>
            </a:xfrm>
            <a:custGeom>
              <a:avLst/>
              <a:gdLst>
                <a:gd name="T0" fmla="*/ 233 w 233"/>
                <a:gd name="T1" fmla="*/ 949 h 1190"/>
                <a:gd name="T2" fmla="*/ 233 w 233"/>
                <a:gd name="T3" fmla="*/ 233 h 1190"/>
                <a:gd name="T4" fmla="*/ 0 w 233"/>
                <a:gd name="T5" fmla="*/ 0 h 1190"/>
                <a:gd name="T6" fmla="*/ 0 w 233"/>
                <a:gd name="T7" fmla="*/ 1190 h 1190"/>
                <a:gd name="T8" fmla="*/ 233 w 233"/>
                <a:gd name="T9" fmla="*/ 949 h 1190"/>
              </a:gdLst>
              <a:ahLst/>
              <a:cxnLst>
                <a:cxn ang="0">
                  <a:pos x="T0" y="T1"/>
                </a:cxn>
                <a:cxn ang="0">
                  <a:pos x="T2" y="T3"/>
                </a:cxn>
                <a:cxn ang="0">
                  <a:pos x="T4" y="T5"/>
                </a:cxn>
                <a:cxn ang="0">
                  <a:pos x="T6" y="T7"/>
                </a:cxn>
                <a:cxn ang="0">
                  <a:pos x="T8" y="T9"/>
                </a:cxn>
              </a:cxnLst>
              <a:rect l="0" t="0" r="r" b="b"/>
              <a:pathLst>
                <a:path w="233" h="1190">
                  <a:moveTo>
                    <a:pt x="233" y="949"/>
                  </a:moveTo>
                  <a:lnTo>
                    <a:pt x="233" y="233"/>
                  </a:lnTo>
                  <a:lnTo>
                    <a:pt x="0" y="0"/>
                  </a:lnTo>
                  <a:lnTo>
                    <a:pt x="0" y="1190"/>
                  </a:lnTo>
                  <a:lnTo>
                    <a:pt x="233" y="949"/>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57" name="Freeform 28"/>
            <p:cNvSpPr>
              <a:spLocks/>
            </p:cNvSpPr>
            <p:nvPr/>
          </p:nvSpPr>
          <p:spPr bwMode="auto">
            <a:xfrm>
              <a:off x="6657581" y="5119057"/>
              <a:ext cx="408075" cy="126146"/>
            </a:xfrm>
            <a:custGeom>
              <a:avLst/>
              <a:gdLst>
                <a:gd name="T0" fmla="*/ 233 w 233"/>
                <a:gd name="T1" fmla="*/ 72 h 72"/>
                <a:gd name="T2" fmla="*/ 0 w 233"/>
                <a:gd name="T3" fmla="*/ 72 h 72"/>
                <a:gd name="T4" fmla="*/ 0 w 233"/>
                <a:gd name="T5" fmla="*/ 0 h 72"/>
                <a:gd name="T6" fmla="*/ 233 w 233"/>
                <a:gd name="T7" fmla="*/ 72 h 72"/>
              </a:gdLst>
              <a:ahLst/>
              <a:cxnLst>
                <a:cxn ang="0">
                  <a:pos x="T0" y="T1"/>
                </a:cxn>
                <a:cxn ang="0">
                  <a:pos x="T2" y="T3"/>
                </a:cxn>
                <a:cxn ang="0">
                  <a:pos x="T4" y="T5"/>
                </a:cxn>
                <a:cxn ang="0">
                  <a:pos x="T6" y="T7"/>
                </a:cxn>
              </a:cxnLst>
              <a:rect l="0" t="0" r="r" b="b"/>
              <a:pathLst>
                <a:path w="233" h="72">
                  <a:moveTo>
                    <a:pt x="233" y="72"/>
                  </a:moveTo>
                  <a:lnTo>
                    <a:pt x="0" y="72"/>
                  </a:lnTo>
                  <a:lnTo>
                    <a:pt x="0" y="0"/>
                  </a:lnTo>
                  <a:lnTo>
                    <a:pt x="233" y="72"/>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58" name="Freeform 29"/>
            <p:cNvSpPr>
              <a:spLocks/>
            </p:cNvSpPr>
            <p:nvPr/>
          </p:nvSpPr>
          <p:spPr bwMode="auto">
            <a:xfrm>
              <a:off x="4981497" y="5245203"/>
              <a:ext cx="2084159" cy="422239"/>
            </a:xfrm>
            <a:custGeom>
              <a:avLst/>
              <a:gdLst>
                <a:gd name="T0" fmla="*/ 0 w 1190"/>
                <a:gd name="T1" fmla="*/ 0 h 241"/>
                <a:gd name="T2" fmla="*/ 242 w 1190"/>
                <a:gd name="T3" fmla="*/ 241 h 241"/>
                <a:gd name="T4" fmla="*/ 957 w 1190"/>
                <a:gd name="T5" fmla="*/ 241 h 241"/>
                <a:gd name="T6" fmla="*/ 1190 w 1190"/>
                <a:gd name="T7" fmla="*/ 0 h 241"/>
                <a:gd name="T8" fmla="*/ 0 w 1190"/>
                <a:gd name="T9" fmla="*/ 0 h 241"/>
              </a:gdLst>
              <a:ahLst/>
              <a:cxnLst>
                <a:cxn ang="0">
                  <a:pos x="T0" y="T1"/>
                </a:cxn>
                <a:cxn ang="0">
                  <a:pos x="T2" y="T3"/>
                </a:cxn>
                <a:cxn ang="0">
                  <a:pos x="T4" y="T5"/>
                </a:cxn>
                <a:cxn ang="0">
                  <a:pos x="T6" y="T7"/>
                </a:cxn>
                <a:cxn ang="0">
                  <a:pos x="T8" y="T9"/>
                </a:cxn>
              </a:cxnLst>
              <a:rect l="0" t="0" r="r" b="b"/>
              <a:pathLst>
                <a:path w="1190" h="241">
                  <a:moveTo>
                    <a:pt x="0" y="0"/>
                  </a:moveTo>
                  <a:lnTo>
                    <a:pt x="242" y="241"/>
                  </a:lnTo>
                  <a:lnTo>
                    <a:pt x="957" y="241"/>
                  </a:lnTo>
                  <a:lnTo>
                    <a:pt x="1190" y="0"/>
                  </a:lnTo>
                  <a:lnTo>
                    <a:pt x="0"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59" name="Freeform 30"/>
            <p:cNvSpPr>
              <a:spLocks/>
            </p:cNvSpPr>
            <p:nvPr/>
          </p:nvSpPr>
          <p:spPr bwMode="auto">
            <a:xfrm>
              <a:off x="5405334" y="5245203"/>
              <a:ext cx="126101" cy="422239"/>
            </a:xfrm>
            <a:custGeom>
              <a:avLst/>
              <a:gdLst>
                <a:gd name="T0" fmla="*/ 0 w 72"/>
                <a:gd name="T1" fmla="*/ 241 h 241"/>
                <a:gd name="T2" fmla="*/ 0 w 72"/>
                <a:gd name="T3" fmla="*/ 0 h 241"/>
                <a:gd name="T4" fmla="*/ 72 w 72"/>
                <a:gd name="T5" fmla="*/ 0 h 241"/>
                <a:gd name="T6" fmla="*/ 0 w 72"/>
                <a:gd name="T7" fmla="*/ 241 h 241"/>
              </a:gdLst>
              <a:ahLst/>
              <a:cxnLst>
                <a:cxn ang="0">
                  <a:pos x="T0" y="T1"/>
                </a:cxn>
                <a:cxn ang="0">
                  <a:pos x="T2" y="T3"/>
                </a:cxn>
                <a:cxn ang="0">
                  <a:pos x="T4" y="T5"/>
                </a:cxn>
                <a:cxn ang="0">
                  <a:pos x="T6" y="T7"/>
                </a:cxn>
              </a:cxnLst>
              <a:rect l="0" t="0" r="r" b="b"/>
              <a:pathLst>
                <a:path w="72" h="241">
                  <a:moveTo>
                    <a:pt x="0" y="241"/>
                  </a:moveTo>
                  <a:lnTo>
                    <a:pt x="0" y="0"/>
                  </a:lnTo>
                  <a:lnTo>
                    <a:pt x="72" y="0"/>
                  </a:lnTo>
                  <a:lnTo>
                    <a:pt x="0" y="241"/>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60" name="Freeform 31"/>
            <p:cNvSpPr>
              <a:spLocks/>
            </p:cNvSpPr>
            <p:nvPr/>
          </p:nvSpPr>
          <p:spPr bwMode="auto">
            <a:xfrm>
              <a:off x="4981496" y="3582528"/>
              <a:ext cx="423838" cy="2084913"/>
            </a:xfrm>
            <a:custGeom>
              <a:avLst/>
              <a:gdLst>
                <a:gd name="T0" fmla="*/ 0 w 242"/>
                <a:gd name="T1" fmla="*/ 233 h 1190"/>
                <a:gd name="T2" fmla="*/ 0 w 242"/>
                <a:gd name="T3" fmla="*/ 949 h 1190"/>
                <a:gd name="T4" fmla="*/ 242 w 242"/>
                <a:gd name="T5" fmla="*/ 1190 h 1190"/>
                <a:gd name="T6" fmla="*/ 242 w 242"/>
                <a:gd name="T7" fmla="*/ 0 h 1190"/>
                <a:gd name="T8" fmla="*/ 0 w 242"/>
                <a:gd name="T9" fmla="*/ 233 h 1190"/>
              </a:gdLst>
              <a:ahLst/>
              <a:cxnLst>
                <a:cxn ang="0">
                  <a:pos x="T0" y="T1"/>
                </a:cxn>
                <a:cxn ang="0">
                  <a:pos x="T2" y="T3"/>
                </a:cxn>
                <a:cxn ang="0">
                  <a:pos x="T4" y="T5"/>
                </a:cxn>
                <a:cxn ang="0">
                  <a:pos x="T6" y="T7"/>
                </a:cxn>
                <a:cxn ang="0">
                  <a:pos x="T8" y="T9"/>
                </a:cxn>
              </a:cxnLst>
              <a:rect l="0" t="0" r="r" b="b"/>
              <a:pathLst>
                <a:path w="242" h="1190">
                  <a:moveTo>
                    <a:pt x="0" y="233"/>
                  </a:moveTo>
                  <a:lnTo>
                    <a:pt x="0" y="949"/>
                  </a:lnTo>
                  <a:lnTo>
                    <a:pt x="242" y="1190"/>
                  </a:lnTo>
                  <a:lnTo>
                    <a:pt x="242" y="0"/>
                  </a:lnTo>
                  <a:lnTo>
                    <a:pt x="0" y="233"/>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61" name="Freeform 32"/>
            <p:cNvSpPr>
              <a:spLocks/>
            </p:cNvSpPr>
            <p:nvPr/>
          </p:nvSpPr>
          <p:spPr bwMode="auto">
            <a:xfrm>
              <a:off x="4981496" y="3990751"/>
              <a:ext cx="423838" cy="141914"/>
            </a:xfrm>
            <a:custGeom>
              <a:avLst/>
              <a:gdLst>
                <a:gd name="T0" fmla="*/ 0 w 242"/>
                <a:gd name="T1" fmla="*/ 0 h 81"/>
                <a:gd name="T2" fmla="*/ 242 w 242"/>
                <a:gd name="T3" fmla="*/ 0 h 81"/>
                <a:gd name="T4" fmla="*/ 242 w 242"/>
                <a:gd name="T5" fmla="*/ 81 h 81"/>
                <a:gd name="T6" fmla="*/ 0 w 242"/>
                <a:gd name="T7" fmla="*/ 0 h 81"/>
              </a:gdLst>
              <a:ahLst/>
              <a:cxnLst>
                <a:cxn ang="0">
                  <a:pos x="T0" y="T1"/>
                </a:cxn>
                <a:cxn ang="0">
                  <a:pos x="T2" y="T3"/>
                </a:cxn>
                <a:cxn ang="0">
                  <a:pos x="T4" y="T5"/>
                </a:cxn>
                <a:cxn ang="0">
                  <a:pos x="T6" y="T7"/>
                </a:cxn>
              </a:cxnLst>
              <a:rect l="0" t="0" r="r" b="b"/>
              <a:pathLst>
                <a:path w="242" h="81">
                  <a:moveTo>
                    <a:pt x="0" y="0"/>
                  </a:moveTo>
                  <a:lnTo>
                    <a:pt x="242" y="0"/>
                  </a:lnTo>
                  <a:lnTo>
                    <a:pt x="242" y="81"/>
                  </a:lnTo>
                  <a:lnTo>
                    <a:pt x="0"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62" name="Freeform 33"/>
            <p:cNvSpPr>
              <a:spLocks/>
            </p:cNvSpPr>
            <p:nvPr/>
          </p:nvSpPr>
          <p:spPr bwMode="auto">
            <a:xfrm>
              <a:off x="5405334" y="2329829"/>
              <a:ext cx="408075" cy="2084913"/>
            </a:xfrm>
            <a:custGeom>
              <a:avLst/>
              <a:gdLst>
                <a:gd name="T0" fmla="*/ 233 w 233"/>
                <a:gd name="T1" fmla="*/ 956 h 1190"/>
                <a:gd name="T2" fmla="*/ 233 w 233"/>
                <a:gd name="T3" fmla="*/ 241 h 1190"/>
                <a:gd name="T4" fmla="*/ 0 w 233"/>
                <a:gd name="T5" fmla="*/ 0 h 1190"/>
                <a:gd name="T6" fmla="*/ 0 w 233"/>
                <a:gd name="T7" fmla="*/ 1190 h 1190"/>
                <a:gd name="T8" fmla="*/ 233 w 233"/>
                <a:gd name="T9" fmla="*/ 956 h 1190"/>
              </a:gdLst>
              <a:ahLst/>
              <a:cxnLst>
                <a:cxn ang="0">
                  <a:pos x="T0" y="T1"/>
                </a:cxn>
                <a:cxn ang="0">
                  <a:pos x="T2" y="T3"/>
                </a:cxn>
                <a:cxn ang="0">
                  <a:pos x="T4" y="T5"/>
                </a:cxn>
                <a:cxn ang="0">
                  <a:pos x="T6" y="T7"/>
                </a:cxn>
                <a:cxn ang="0">
                  <a:pos x="T8" y="T9"/>
                </a:cxn>
              </a:cxnLst>
              <a:rect l="0" t="0" r="r" b="b"/>
              <a:pathLst>
                <a:path w="233" h="1190">
                  <a:moveTo>
                    <a:pt x="233" y="956"/>
                  </a:moveTo>
                  <a:lnTo>
                    <a:pt x="233" y="241"/>
                  </a:lnTo>
                  <a:lnTo>
                    <a:pt x="0" y="0"/>
                  </a:lnTo>
                  <a:lnTo>
                    <a:pt x="0" y="1190"/>
                  </a:lnTo>
                  <a:lnTo>
                    <a:pt x="233" y="956"/>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63" name="Freeform 34"/>
            <p:cNvSpPr>
              <a:spLocks/>
            </p:cNvSpPr>
            <p:nvPr/>
          </p:nvSpPr>
          <p:spPr bwMode="auto">
            <a:xfrm>
              <a:off x="5405334" y="3864606"/>
              <a:ext cx="408075" cy="140162"/>
            </a:xfrm>
            <a:custGeom>
              <a:avLst/>
              <a:gdLst>
                <a:gd name="T0" fmla="*/ 233 w 233"/>
                <a:gd name="T1" fmla="*/ 80 h 80"/>
                <a:gd name="T2" fmla="*/ 0 w 233"/>
                <a:gd name="T3" fmla="*/ 80 h 80"/>
                <a:gd name="T4" fmla="*/ 0 w 233"/>
                <a:gd name="T5" fmla="*/ 0 h 80"/>
                <a:gd name="T6" fmla="*/ 233 w 233"/>
                <a:gd name="T7" fmla="*/ 80 h 80"/>
              </a:gdLst>
              <a:ahLst/>
              <a:cxnLst>
                <a:cxn ang="0">
                  <a:pos x="T0" y="T1"/>
                </a:cxn>
                <a:cxn ang="0">
                  <a:pos x="T2" y="T3"/>
                </a:cxn>
                <a:cxn ang="0">
                  <a:pos x="T4" y="T5"/>
                </a:cxn>
                <a:cxn ang="0">
                  <a:pos x="T6" y="T7"/>
                </a:cxn>
              </a:cxnLst>
              <a:rect l="0" t="0" r="r" b="b"/>
              <a:pathLst>
                <a:path w="233" h="80">
                  <a:moveTo>
                    <a:pt x="233" y="80"/>
                  </a:moveTo>
                  <a:lnTo>
                    <a:pt x="0" y="80"/>
                  </a:lnTo>
                  <a:lnTo>
                    <a:pt x="0" y="0"/>
                  </a:lnTo>
                  <a:lnTo>
                    <a:pt x="233" y="8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64" name="Freeform 35"/>
            <p:cNvSpPr>
              <a:spLocks/>
            </p:cNvSpPr>
            <p:nvPr/>
          </p:nvSpPr>
          <p:spPr bwMode="auto">
            <a:xfrm>
              <a:off x="4151336" y="4004768"/>
              <a:ext cx="126101" cy="409974"/>
            </a:xfrm>
            <a:custGeom>
              <a:avLst/>
              <a:gdLst>
                <a:gd name="T0" fmla="*/ 0 w 72"/>
                <a:gd name="T1" fmla="*/ 234 h 234"/>
                <a:gd name="T2" fmla="*/ 0 w 72"/>
                <a:gd name="T3" fmla="*/ 0 h 234"/>
                <a:gd name="T4" fmla="*/ 72 w 72"/>
                <a:gd name="T5" fmla="*/ 0 h 234"/>
                <a:gd name="T6" fmla="*/ 0 w 72"/>
                <a:gd name="T7" fmla="*/ 234 h 234"/>
              </a:gdLst>
              <a:ahLst/>
              <a:cxnLst>
                <a:cxn ang="0">
                  <a:pos x="T0" y="T1"/>
                </a:cxn>
                <a:cxn ang="0">
                  <a:pos x="T2" y="T3"/>
                </a:cxn>
                <a:cxn ang="0">
                  <a:pos x="T4" y="T5"/>
                </a:cxn>
                <a:cxn ang="0">
                  <a:pos x="T6" y="T7"/>
                </a:cxn>
              </a:cxnLst>
              <a:rect l="0" t="0" r="r" b="b"/>
              <a:pathLst>
                <a:path w="72" h="234">
                  <a:moveTo>
                    <a:pt x="0" y="234"/>
                  </a:moveTo>
                  <a:lnTo>
                    <a:pt x="0" y="0"/>
                  </a:lnTo>
                  <a:lnTo>
                    <a:pt x="72" y="0"/>
                  </a:lnTo>
                  <a:lnTo>
                    <a:pt x="0" y="234"/>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65" name="Freeform 36"/>
            <p:cNvSpPr>
              <a:spLocks/>
            </p:cNvSpPr>
            <p:nvPr/>
          </p:nvSpPr>
          <p:spPr bwMode="auto">
            <a:xfrm>
              <a:off x="3729251" y="2329829"/>
              <a:ext cx="422086" cy="2084913"/>
            </a:xfrm>
            <a:custGeom>
              <a:avLst/>
              <a:gdLst>
                <a:gd name="T0" fmla="*/ 0 w 241"/>
                <a:gd name="T1" fmla="*/ 241 h 1190"/>
                <a:gd name="T2" fmla="*/ 0 w 241"/>
                <a:gd name="T3" fmla="*/ 956 h 1190"/>
                <a:gd name="T4" fmla="*/ 241 w 241"/>
                <a:gd name="T5" fmla="*/ 1190 h 1190"/>
                <a:gd name="T6" fmla="*/ 241 w 241"/>
                <a:gd name="T7" fmla="*/ 0 h 1190"/>
                <a:gd name="T8" fmla="*/ 0 w 241"/>
                <a:gd name="T9" fmla="*/ 241 h 1190"/>
              </a:gdLst>
              <a:ahLst/>
              <a:cxnLst>
                <a:cxn ang="0">
                  <a:pos x="T0" y="T1"/>
                </a:cxn>
                <a:cxn ang="0">
                  <a:pos x="T2" y="T3"/>
                </a:cxn>
                <a:cxn ang="0">
                  <a:pos x="T4" y="T5"/>
                </a:cxn>
                <a:cxn ang="0">
                  <a:pos x="T6" y="T7"/>
                </a:cxn>
                <a:cxn ang="0">
                  <a:pos x="T8" y="T9"/>
                </a:cxn>
              </a:cxnLst>
              <a:rect l="0" t="0" r="r" b="b"/>
              <a:pathLst>
                <a:path w="241" h="1190">
                  <a:moveTo>
                    <a:pt x="0" y="241"/>
                  </a:moveTo>
                  <a:lnTo>
                    <a:pt x="0" y="956"/>
                  </a:lnTo>
                  <a:lnTo>
                    <a:pt x="241" y="1190"/>
                  </a:lnTo>
                  <a:lnTo>
                    <a:pt x="241" y="0"/>
                  </a:lnTo>
                  <a:lnTo>
                    <a:pt x="0" y="241"/>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sp>
          <p:nvSpPr>
            <p:cNvPr id="66" name="Freeform 37"/>
            <p:cNvSpPr>
              <a:spLocks/>
            </p:cNvSpPr>
            <p:nvPr/>
          </p:nvSpPr>
          <p:spPr bwMode="auto">
            <a:xfrm>
              <a:off x="3729251" y="2752068"/>
              <a:ext cx="422086" cy="126146"/>
            </a:xfrm>
            <a:custGeom>
              <a:avLst/>
              <a:gdLst>
                <a:gd name="T0" fmla="*/ 0 w 241"/>
                <a:gd name="T1" fmla="*/ 0 h 72"/>
                <a:gd name="T2" fmla="*/ 241 w 241"/>
                <a:gd name="T3" fmla="*/ 0 h 72"/>
                <a:gd name="T4" fmla="*/ 241 w 241"/>
                <a:gd name="T5" fmla="*/ 72 h 72"/>
                <a:gd name="T6" fmla="*/ 0 w 241"/>
                <a:gd name="T7" fmla="*/ 0 h 72"/>
              </a:gdLst>
              <a:ahLst/>
              <a:cxnLst>
                <a:cxn ang="0">
                  <a:pos x="T0" y="T1"/>
                </a:cxn>
                <a:cxn ang="0">
                  <a:pos x="T2" y="T3"/>
                </a:cxn>
                <a:cxn ang="0">
                  <a:pos x="T4" y="T5"/>
                </a:cxn>
                <a:cxn ang="0">
                  <a:pos x="T6" y="T7"/>
                </a:cxn>
              </a:cxnLst>
              <a:rect l="0" t="0" r="r" b="b"/>
              <a:pathLst>
                <a:path w="241" h="72">
                  <a:moveTo>
                    <a:pt x="0" y="0"/>
                  </a:moveTo>
                  <a:lnTo>
                    <a:pt x="241" y="0"/>
                  </a:lnTo>
                  <a:lnTo>
                    <a:pt x="241" y="72"/>
                  </a:lnTo>
                  <a:lnTo>
                    <a:pt x="0"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398" tIns="45698" rIns="91398" bIns="45698" numCol="1" anchor="t" anchorCtr="0" compatLnSpc="1">
              <a:prstTxWarp prst="textNoShape">
                <a:avLst/>
              </a:prstTxWarp>
            </a:bodyPr>
            <a:lstStyle/>
            <a:p>
              <a:endParaRPr lang="zh-CN" altLang="en-US"/>
            </a:p>
          </p:txBody>
        </p:sp>
      </p:grpSp>
      <p:sp>
        <p:nvSpPr>
          <p:cNvPr id="67" name="Rectangle 48"/>
          <p:cNvSpPr/>
          <p:nvPr/>
        </p:nvSpPr>
        <p:spPr>
          <a:xfrm>
            <a:off x="5615775" y="2229642"/>
            <a:ext cx="800034" cy="830805"/>
          </a:xfrm>
          <a:prstGeom prst="rect">
            <a:avLst/>
          </a:prstGeom>
        </p:spPr>
        <p:txBody>
          <a:bodyPr wrap="none">
            <a:spAutoFit/>
          </a:bodyPr>
          <a:lstStyle/>
          <a:p>
            <a:pPr algn="ctr"/>
            <a:r>
              <a:rPr lang="zh-CN" altLang="en-US" sz="2400" dirty="0">
                <a:solidFill>
                  <a:srgbClr val="207B72"/>
                </a:solidFill>
                <a:latin typeface="方正粗谭黑简体" panose="02000000000000000000" pitchFamily="2" charset="-122"/>
                <a:ea typeface="方正粗谭黑简体" panose="02000000000000000000" pitchFamily="2" charset="-122"/>
              </a:rPr>
              <a:t>关键</a:t>
            </a:r>
            <a:endParaRPr lang="en-US" altLang="zh-CN" sz="2400" dirty="0">
              <a:solidFill>
                <a:srgbClr val="207B72"/>
              </a:solidFill>
              <a:latin typeface="方正粗谭黑简体" panose="02000000000000000000" pitchFamily="2" charset="-122"/>
              <a:ea typeface="方正粗谭黑简体" panose="02000000000000000000" pitchFamily="2" charset="-122"/>
            </a:endParaRPr>
          </a:p>
          <a:p>
            <a:pPr algn="ctr"/>
            <a:r>
              <a:rPr lang="zh-CN" altLang="en-US" sz="2400" dirty="0">
                <a:solidFill>
                  <a:srgbClr val="207B72"/>
                </a:solidFill>
                <a:latin typeface="方正粗谭黑简体" panose="02000000000000000000" pitchFamily="2" charset="-122"/>
                <a:ea typeface="方正粗谭黑简体" panose="02000000000000000000" pitchFamily="2" charset="-122"/>
              </a:rPr>
              <a:t>字一</a:t>
            </a:r>
            <a:endParaRPr lang="en-US" sz="2400" dirty="0">
              <a:solidFill>
                <a:srgbClr val="207B72"/>
              </a:solidFill>
              <a:latin typeface="方正粗谭黑简体" panose="02000000000000000000" pitchFamily="2" charset="-122"/>
              <a:ea typeface="方正粗谭黑简体" panose="02000000000000000000" pitchFamily="2" charset="-122"/>
            </a:endParaRPr>
          </a:p>
        </p:txBody>
      </p:sp>
      <p:sp>
        <p:nvSpPr>
          <p:cNvPr id="68" name="MH_Text_1"/>
          <p:cNvSpPr/>
          <p:nvPr>
            <p:custDataLst>
              <p:tags r:id="rId1"/>
            </p:custDataLst>
          </p:nvPr>
        </p:nvSpPr>
        <p:spPr>
          <a:xfrm>
            <a:off x="1148169" y="1580097"/>
            <a:ext cx="3284361" cy="387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marL="380914" indent="-380914" algn="ctr">
              <a:lnSpc>
                <a:spcPct val="120000"/>
              </a:lnSpc>
              <a:buClr>
                <a:srgbClr val="207B72"/>
              </a:buClr>
              <a:buFont typeface="Wingdings" panose="05000000000000000000" pitchFamily="2" charset="2"/>
              <a:buChar char="n"/>
            </a:pPr>
            <a:r>
              <a:rPr lang="zh-CN" altLang="en-US" sz="1900" dirty="0">
                <a:solidFill>
                  <a:srgbClr val="207B72"/>
                </a:solidFill>
                <a:latin typeface="方正粗谭黑简体" panose="02000000000000000000" pitchFamily="2" charset="-122"/>
                <a:ea typeface="方正粗谭黑简体" panose="02000000000000000000" pitchFamily="2" charset="-122"/>
                <a:cs typeface="+mn-ea"/>
                <a:sym typeface="+mn-lt"/>
              </a:rPr>
              <a:t>点击输入小标题</a:t>
            </a:r>
            <a:endParaRPr lang="en-US" altLang="zh-CN" sz="1900" dirty="0">
              <a:solidFill>
                <a:srgbClr val="207B72"/>
              </a:solidFill>
              <a:latin typeface="方正粗谭黑简体" panose="02000000000000000000" pitchFamily="2" charset="-122"/>
              <a:ea typeface="方正粗谭黑简体" panose="02000000000000000000" pitchFamily="2" charset="-122"/>
              <a:cs typeface="+mn-ea"/>
              <a:sym typeface="+mn-lt"/>
            </a:endParaRPr>
          </a:p>
        </p:txBody>
      </p:sp>
      <p:sp>
        <p:nvSpPr>
          <p:cNvPr id="69" name="MH_Text_1"/>
          <p:cNvSpPr/>
          <p:nvPr>
            <p:custDataLst>
              <p:tags r:id="rId2"/>
            </p:custDataLst>
          </p:nvPr>
        </p:nvSpPr>
        <p:spPr>
          <a:xfrm>
            <a:off x="1165140" y="2001536"/>
            <a:ext cx="3688330"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gn="ctr"/>
            <a:r>
              <a:rPr lang="zh-CN" altLang="en-US" sz="1400" dirty="0">
                <a:solidFill>
                  <a:prstClr val="black">
                    <a:lumMod val="75000"/>
                    <a:lumOff val="25000"/>
                  </a:prst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solidFill>
              <a:latin typeface="微软雅黑 Light" panose="020B0502040204020203" pitchFamily="34" charset="-122"/>
              <a:ea typeface="微软雅黑 Light" panose="020B0502040204020203" pitchFamily="34" charset="-122"/>
              <a:cs typeface="+mn-ea"/>
              <a:sym typeface="+mn-lt"/>
            </a:endParaRPr>
          </a:p>
        </p:txBody>
      </p:sp>
      <p:sp>
        <p:nvSpPr>
          <p:cNvPr id="70" name="Rectangle 49"/>
          <p:cNvSpPr/>
          <p:nvPr/>
        </p:nvSpPr>
        <p:spPr>
          <a:xfrm>
            <a:off x="7012219" y="3545590"/>
            <a:ext cx="800034" cy="830805"/>
          </a:xfrm>
          <a:prstGeom prst="rect">
            <a:avLst/>
          </a:prstGeom>
        </p:spPr>
        <p:txBody>
          <a:bodyPr wrap="none">
            <a:spAutoFit/>
          </a:bodyPr>
          <a:lstStyle/>
          <a:p>
            <a:pPr algn="ctr"/>
            <a:r>
              <a:rPr lang="zh-CN" altLang="en-US" sz="2400" dirty="0">
                <a:solidFill>
                  <a:srgbClr val="207B72"/>
                </a:solidFill>
                <a:latin typeface="方正粗谭黑简体" panose="02000000000000000000" pitchFamily="2" charset="-122"/>
                <a:ea typeface="方正粗谭黑简体" panose="02000000000000000000" pitchFamily="2" charset="-122"/>
              </a:rPr>
              <a:t>关键</a:t>
            </a:r>
            <a:endParaRPr lang="en-US" altLang="zh-CN" sz="2400" dirty="0">
              <a:solidFill>
                <a:srgbClr val="207B72"/>
              </a:solidFill>
              <a:latin typeface="方正粗谭黑简体" panose="02000000000000000000" pitchFamily="2" charset="-122"/>
              <a:ea typeface="方正粗谭黑简体" panose="02000000000000000000" pitchFamily="2" charset="-122"/>
            </a:endParaRPr>
          </a:p>
          <a:p>
            <a:pPr algn="ctr"/>
            <a:r>
              <a:rPr lang="zh-CN" altLang="en-US" sz="2400" dirty="0">
                <a:solidFill>
                  <a:srgbClr val="207B72"/>
                </a:solidFill>
                <a:latin typeface="方正粗谭黑简体" panose="02000000000000000000" pitchFamily="2" charset="-122"/>
                <a:ea typeface="方正粗谭黑简体" panose="02000000000000000000" pitchFamily="2" charset="-122"/>
              </a:rPr>
              <a:t>字二</a:t>
            </a:r>
            <a:endParaRPr lang="en-US" sz="2400" dirty="0">
              <a:solidFill>
                <a:srgbClr val="207B72"/>
              </a:solidFill>
              <a:latin typeface="方正粗谭黑简体" panose="02000000000000000000" pitchFamily="2" charset="-122"/>
              <a:ea typeface="方正粗谭黑简体" panose="02000000000000000000" pitchFamily="2" charset="-122"/>
            </a:endParaRPr>
          </a:p>
        </p:txBody>
      </p:sp>
      <p:sp>
        <p:nvSpPr>
          <p:cNvPr id="71" name="MH_Text_1"/>
          <p:cNvSpPr/>
          <p:nvPr>
            <p:custDataLst>
              <p:tags r:id="rId3"/>
            </p:custDataLst>
          </p:nvPr>
        </p:nvSpPr>
        <p:spPr>
          <a:xfrm>
            <a:off x="8277804" y="1562711"/>
            <a:ext cx="2495473" cy="387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marL="380914" indent="-380914" algn="ctr">
              <a:lnSpc>
                <a:spcPct val="120000"/>
              </a:lnSpc>
              <a:buClr>
                <a:srgbClr val="207B72"/>
              </a:buClr>
              <a:buFont typeface="Wingdings" panose="05000000000000000000" pitchFamily="2" charset="2"/>
              <a:buChar char="n"/>
            </a:pPr>
            <a:r>
              <a:rPr lang="zh-CN" altLang="en-US" sz="1900" dirty="0">
                <a:solidFill>
                  <a:srgbClr val="207B72"/>
                </a:solidFill>
                <a:latin typeface="方正粗谭黑简体" panose="02000000000000000000" pitchFamily="2" charset="-122"/>
                <a:ea typeface="方正粗谭黑简体" panose="02000000000000000000" pitchFamily="2" charset="-122"/>
                <a:cs typeface="+mn-ea"/>
                <a:sym typeface="+mn-lt"/>
              </a:rPr>
              <a:t>点击输入小标题</a:t>
            </a:r>
            <a:endParaRPr lang="en-US" altLang="zh-CN" sz="1900" dirty="0">
              <a:solidFill>
                <a:srgbClr val="207B72"/>
              </a:solidFill>
              <a:latin typeface="方正粗谭黑简体" panose="02000000000000000000" pitchFamily="2" charset="-122"/>
              <a:ea typeface="方正粗谭黑简体" panose="02000000000000000000" pitchFamily="2" charset="-122"/>
              <a:cs typeface="+mn-ea"/>
              <a:sym typeface="+mn-lt"/>
            </a:endParaRPr>
          </a:p>
        </p:txBody>
      </p:sp>
      <p:sp>
        <p:nvSpPr>
          <p:cNvPr id="72" name="MH_Text_1"/>
          <p:cNvSpPr/>
          <p:nvPr>
            <p:custDataLst>
              <p:tags r:id="rId4"/>
            </p:custDataLst>
          </p:nvPr>
        </p:nvSpPr>
        <p:spPr>
          <a:xfrm>
            <a:off x="7685174" y="1991967"/>
            <a:ext cx="3688330"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gn="ctr"/>
            <a:r>
              <a:rPr lang="zh-CN" altLang="en-US" sz="1400" dirty="0">
                <a:solidFill>
                  <a:prstClr val="black">
                    <a:lumMod val="75000"/>
                    <a:lumOff val="25000"/>
                  </a:prst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solidFill>
              <a:latin typeface="微软雅黑 Light" panose="020B0502040204020203" pitchFamily="34" charset="-122"/>
              <a:ea typeface="微软雅黑 Light" panose="020B0502040204020203" pitchFamily="34" charset="-122"/>
              <a:cs typeface="+mn-ea"/>
              <a:sym typeface="+mn-lt"/>
            </a:endParaRPr>
          </a:p>
        </p:txBody>
      </p:sp>
      <p:sp>
        <p:nvSpPr>
          <p:cNvPr id="73" name="Rectangle 50"/>
          <p:cNvSpPr/>
          <p:nvPr/>
        </p:nvSpPr>
        <p:spPr>
          <a:xfrm>
            <a:off x="5615778" y="4898673"/>
            <a:ext cx="800034" cy="830805"/>
          </a:xfrm>
          <a:prstGeom prst="rect">
            <a:avLst/>
          </a:prstGeom>
        </p:spPr>
        <p:txBody>
          <a:bodyPr wrap="none">
            <a:spAutoFit/>
          </a:bodyPr>
          <a:lstStyle/>
          <a:p>
            <a:pPr algn="ctr"/>
            <a:r>
              <a:rPr lang="zh-CN" altLang="en-US" sz="2400" dirty="0">
                <a:solidFill>
                  <a:srgbClr val="207B72"/>
                </a:solidFill>
                <a:latin typeface="方正粗谭黑简体" panose="02000000000000000000" pitchFamily="2" charset="-122"/>
                <a:ea typeface="方正粗谭黑简体" panose="02000000000000000000" pitchFamily="2" charset="-122"/>
              </a:rPr>
              <a:t>关键</a:t>
            </a:r>
            <a:endParaRPr lang="en-US" altLang="zh-CN" sz="2400" dirty="0">
              <a:solidFill>
                <a:srgbClr val="207B72"/>
              </a:solidFill>
              <a:latin typeface="方正粗谭黑简体" panose="02000000000000000000" pitchFamily="2" charset="-122"/>
              <a:ea typeface="方正粗谭黑简体" panose="02000000000000000000" pitchFamily="2" charset="-122"/>
            </a:endParaRPr>
          </a:p>
          <a:p>
            <a:pPr algn="ctr"/>
            <a:r>
              <a:rPr lang="zh-CN" altLang="en-US" sz="2400" dirty="0">
                <a:solidFill>
                  <a:srgbClr val="207B72"/>
                </a:solidFill>
                <a:latin typeface="方正粗谭黑简体" panose="02000000000000000000" pitchFamily="2" charset="-122"/>
                <a:ea typeface="方正粗谭黑简体" panose="02000000000000000000" pitchFamily="2" charset="-122"/>
              </a:rPr>
              <a:t>字三</a:t>
            </a:r>
            <a:endParaRPr lang="en-US" sz="2400" dirty="0">
              <a:solidFill>
                <a:srgbClr val="207B72"/>
              </a:solidFill>
              <a:latin typeface="方正粗谭黑简体" panose="02000000000000000000" pitchFamily="2" charset="-122"/>
              <a:ea typeface="方正粗谭黑简体" panose="02000000000000000000" pitchFamily="2" charset="-122"/>
            </a:endParaRPr>
          </a:p>
        </p:txBody>
      </p:sp>
      <p:sp>
        <p:nvSpPr>
          <p:cNvPr id="74" name="MH_Text_1"/>
          <p:cNvSpPr/>
          <p:nvPr>
            <p:custDataLst>
              <p:tags r:id="rId5"/>
            </p:custDataLst>
          </p:nvPr>
        </p:nvSpPr>
        <p:spPr>
          <a:xfrm>
            <a:off x="8107894" y="5248266"/>
            <a:ext cx="2495473" cy="387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marL="380914" indent="-380914">
              <a:lnSpc>
                <a:spcPct val="120000"/>
              </a:lnSpc>
              <a:buClr>
                <a:srgbClr val="207B72"/>
              </a:buClr>
              <a:buFont typeface="Wingdings" panose="05000000000000000000" pitchFamily="2" charset="2"/>
              <a:buChar char="n"/>
            </a:pPr>
            <a:r>
              <a:rPr lang="zh-CN" altLang="en-US" sz="1900" dirty="0">
                <a:solidFill>
                  <a:srgbClr val="207B72"/>
                </a:solidFill>
                <a:latin typeface="方正粗谭黑简体" panose="02000000000000000000" pitchFamily="2" charset="-122"/>
                <a:ea typeface="方正粗谭黑简体" panose="02000000000000000000" pitchFamily="2" charset="-122"/>
                <a:cs typeface="+mn-ea"/>
                <a:sym typeface="+mn-lt"/>
              </a:rPr>
              <a:t>点击输入小标题</a:t>
            </a:r>
            <a:endParaRPr lang="en-US" altLang="zh-CN" sz="1900" dirty="0">
              <a:solidFill>
                <a:srgbClr val="207B72"/>
              </a:solidFill>
              <a:latin typeface="方正粗谭黑简体" panose="02000000000000000000" pitchFamily="2" charset="-122"/>
              <a:ea typeface="方正粗谭黑简体" panose="02000000000000000000" pitchFamily="2" charset="-122"/>
              <a:cs typeface="+mn-ea"/>
              <a:sym typeface="+mn-lt"/>
            </a:endParaRPr>
          </a:p>
        </p:txBody>
      </p:sp>
      <p:sp>
        <p:nvSpPr>
          <p:cNvPr id="75" name="MH_Text_1"/>
          <p:cNvSpPr/>
          <p:nvPr>
            <p:custDataLst>
              <p:tags r:id="rId6"/>
            </p:custDataLst>
          </p:nvPr>
        </p:nvSpPr>
        <p:spPr>
          <a:xfrm>
            <a:off x="7432930" y="5598629"/>
            <a:ext cx="3688330"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gn="ctr"/>
            <a:r>
              <a:rPr lang="zh-CN" altLang="en-US" sz="1400" dirty="0">
                <a:solidFill>
                  <a:prstClr val="black">
                    <a:lumMod val="75000"/>
                    <a:lumOff val="25000"/>
                  </a:prst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solidFill>
              <a:latin typeface="微软雅黑 Light" panose="020B0502040204020203" pitchFamily="34" charset="-122"/>
              <a:ea typeface="微软雅黑 Light" panose="020B0502040204020203" pitchFamily="34" charset="-122"/>
              <a:cs typeface="+mn-ea"/>
              <a:sym typeface="+mn-lt"/>
            </a:endParaRPr>
          </a:p>
        </p:txBody>
      </p:sp>
      <p:sp>
        <p:nvSpPr>
          <p:cNvPr id="76" name="Rectangle 51"/>
          <p:cNvSpPr/>
          <p:nvPr/>
        </p:nvSpPr>
        <p:spPr>
          <a:xfrm>
            <a:off x="4307648" y="3547289"/>
            <a:ext cx="800034" cy="830805"/>
          </a:xfrm>
          <a:prstGeom prst="rect">
            <a:avLst/>
          </a:prstGeom>
        </p:spPr>
        <p:txBody>
          <a:bodyPr wrap="none">
            <a:spAutoFit/>
          </a:bodyPr>
          <a:lstStyle/>
          <a:p>
            <a:pPr algn="ctr"/>
            <a:r>
              <a:rPr lang="zh-CN" altLang="en-US" sz="2400" dirty="0">
                <a:solidFill>
                  <a:srgbClr val="207B72"/>
                </a:solidFill>
                <a:latin typeface="方正粗谭黑简体" panose="02000000000000000000" pitchFamily="2" charset="-122"/>
                <a:ea typeface="方正粗谭黑简体" panose="02000000000000000000" pitchFamily="2" charset="-122"/>
              </a:rPr>
              <a:t>关键</a:t>
            </a:r>
            <a:endParaRPr lang="en-US" altLang="zh-CN" sz="2400" dirty="0">
              <a:solidFill>
                <a:srgbClr val="207B72"/>
              </a:solidFill>
              <a:latin typeface="方正粗谭黑简体" panose="02000000000000000000" pitchFamily="2" charset="-122"/>
              <a:ea typeface="方正粗谭黑简体" panose="02000000000000000000" pitchFamily="2" charset="-122"/>
            </a:endParaRPr>
          </a:p>
          <a:p>
            <a:pPr algn="ctr"/>
            <a:r>
              <a:rPr lang="zh-CN" altLang="en-US" sz="2400" dirty="0">
                <a:solidFill>
                  <a:srgbClr val="207B72"/>
                </a:solidFill>
                <a:latin typeface="方正粗谭黑简体" panose="02000000000000000000" pitchFamily="2" charset="-122"/>
                <a:ea typeface="方正粗谭黑简体" panose="02000000000000000000" pitchFamily="2" charset="-122"/>
              </a:rPr>
              <a:t>字四</a:t>
            </a:r>
            <a:endParaRPr lang="en-US" sz="2400" dirty="0">
              <a:solidFill>
                <a:srgbClr val="207B72"/>
              </a:solidFill>
              <a:latin typeface="方正粗谭黑简体" panose="02000000000000000000" pitchFamily="2" charset="-122"/>
              <a:ea typeface="方正粗谭黑简体" panose="02000000000000000000" pitchFamily="2" charset="-122"/>
            </a:endParaRPr>
          </a:p>
        </p:txBody>
      </p:sp>
      <p:sp>
        <p:nvSpPr>
          <p:cNvPr id="77" name="MH_Text_1"/>
          <p:cNvSpPr/>
          <p:nvPr>
            <p:custDataLst>
              <p:tags r:id="rId7"/>
            </p:custDataLst>
          </p:nvPr>
        </p:nvSpPr>
        <p:spPr>
          <a:xfrm>
            <a:off x="812420" y="5127258"/>
            <a:ext cx="3300323" cy="387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marL="380914" indent="-380914" algn="ctr">
              <a:lnSpc>
                <a:spcPct val="120000"/>
              </a:lnSpc>
              <a:buClr>
                <a:srgbClr val="207B72"/>
              </a:buClr>
              <a:buFont typeface="Wingdings" panose="05000000000000000000" pitchFamily="2" charset="2"/>
              <a:buChar char="n"/>
            </a:pPr>
            <a:r>
              <a:rPr lang="zh-CN" altLang="en-US" sz="1900" dirty="0">
                <a:solidFill>
                  <a:srgbClr val="207B72"/>
                </a:solidFill>
                <a:latin typeface="方正粗谭黑简体" panose="02000000000000000000" pitchFamily="2" charset="-122"/>
                <a:ea typeface="方正粗谭黑简体" panose="02000000000000000000" pitchFamily="2" charset="-122"/>
                <a:cs typeface="+mn-ea"/>
                <a:sym typeface="+mn-lt"/>
              </a:rPr>
              <a:t>点击输入小标题</a:t>
            </a:r>
            <a:endParaRPr lang="en-US" altLang="zh-CN" sz="1900" dirty="0">
              <a:solidFill>
                <a:srgbClr val="207B72"/>
              </a:solidFill>
              <a:latin typeface="方正粗谭黑简体" panose="02000000000000000000" pitchFamily="2" charset="-122"/>
              <a:ea typeface="方正粗谭黑简体" panose="02000000000000000000" pitchFamily="2" charset="-122"/>
              <a:cs typeface="+mn-ea"/>
              <a:sym typeface="+mn-lt"/>
            </a:endParaRPr>
          </a:p>
        </p:txBody>
      </p:sp>
      <p:sp>
        <p:nvSpPr>
          <p:cNvPr id="78" name="MH_Text_1"/>
          <p:cNvSpPr/>
          <p:nvPr>
            <p:custDataLst>
              <p:tags r:id="rId8"/>
            </p:custDataLst>
          </p:nvPr>
        </p:nvSpPr>
        <p:spPr>
          <a:xfrm>
            <a:off x="723478" y="5548675"/>
            <a:ext cx="3688330"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gn="ctr"/>
            <a:r>
              <a:rPr lang="zh-CN" altLang="en-US" sz="1400" dirty="0">
                <a:solidFill>
                  <a:prstClr val="black">
                    <a:lumMod val="75000"/>
                    <a:lumOff val="25000"/>
                  </a:prst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solidFill>
              <a:latin typeface="微软雅黑 Light" panose="020B0502040204020203" pitchFamily="34" charset="-122"/>
              <a:ea typeface="微软雅黑 Light" panose="020B0502040204020203" pitchFamily="34" charset="-122"/>
              <a:cs typeface="+mn-ea"/>
              <a:sym typeface="+mn-lt"/>
            </a:endParaRPr>
          </a:p>
        </p:txBody>
      </p:sp>
    </p:spTree>
    <p:extLst>
      <p:ext uri="{BB962C8B-B14F-4D97-AF65-F5344CB8AC3E}">
        <p14:creationId xmlns:p14="http://schemas.microsoft.com/office/powerpoint/2010/main" val="1866916433"/>
      </p:ext>
    </p:extLst>
  </p:cSld>
  <p:clrMapOvr>
    <a:masterClrMapping/>
  </p:clrMapOvr>
  <mc:AlternateContent xmlns:mc="http://schemas.openxmlformats.org/markup-compatibility/2006" xmlns:p14="http://schemas.microsoft.com/office/powerpoint/2010/main">
    <mc:Choice Requires="p14">
      <p:transition spd="slow" p14:dur="1500" advClick="0" advTm="13773">
        <p:random/>
      </p:transition>
    </mc:Choice>
    <mc:Fallback xmlns="">
      <p:transition spd="slow" advClick="0" advTm="13773">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42" presetClass="entr" presetSubtype="0"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53" presetClass="entr" presetSubtype="16"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p:cTn id="30" dur="500" fill="hold"/>
                                        <p:tgtEl>
                                          <p:spTgt spid="67"/>
                                        </p:tgtEl>
                                        <p:attrNameLst>
                                          <p:attrName>ppt_w</p:attrName>
                                        </p:attrNameLst>
                                      </p:cBhvr>
                                      <p:tavLst>
                                        <p:tav tm="0">
                                          <p:val>
                                            <p:fltVal val="0"/>
                                          </p:val>
                                        </p:tav>
                                        <p:tav tm="100000">
                                          <p:val>
                                            <p:strVal val="#ppt_w"/>
                                          </p:val>
                                        </p:tav>
                                      </p:tavLst>
                                    </p:anim>
                                    <p:anim calcmode="lin" valueType="num">
                                      <p:cBhvr>
                                        <p:cTn id="31" dur="500" fill="hold"/>
                                        <p:tgtEl>
                                          <p:spTgt spid="67"/>
                                        </p:tgtEl>
                                        <p:attrNameLst>
                                          <p:attrName>ppt_h</p:attrName>
                                        </p:attrNameLst>
                                      </p:cBhvr>
                                      <p:tavLst>
                                        <p:tav tm="0">
                                          <p:val>
                                            <p:fltVal val="0"/>
                                          </p:val>
                                        </p:tav>
                                        <p:tav tm="100000">
                                          <p:val>
                                            <p:strVal val="#ppt_h"/>
                                          </p:val>
                                        </p:tav>
                                      </p:tavLst>
                                    </p:anim>
                                    <p:animEffect transition="in" filter="fade">
                                      <p:cBhvr>
                                        <p:cTn id="32" dur="500"/>
                                        <p:tgtEl>
                                          <p:spTgt spid="67"/>
                                        </p:tgtEl>
                                      </p:cBhvr>
                                    </p:animEffect>
                                  </p:childTnLst>
                                </p:cTn>
                              </p:par>
                            </p:childTnLst>
                          </p:cTn>
                        </p:par>
                        <p:par>
                          <p:cTn id="33" fill="hold">
                            <p:stCondLst>
                              <p:cond delay="2850"/>
                            </p:stCondLst>
                            <p:childTnLst>
                              <p:par>
                                <p:cTn id="34" presetID="22" presetClass="entr" presetSubtype="4" fill="hold" grpId="0" nodeType="after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wipe(down)">
                                      <p:cBhvr>
                                        <p:cTn id="36" dur="500"/>
                                        <p:tgtEl>
                                          <p:spTgt spid="68"/>
                                        </p:tgtEl>
                                      </p:cBhvr>
                                    </p:animEffect>
                                  </p:childTnLst>
                                </p:cTn>
                              </p:par>
                            </p:childTnLst>
                          </p:cTn>
                        </p:par>
                        <p:par>
                          <p:cTn id="37" fill="hold">
                            <p:stCondLst>
                              <p:cond delay="3350"/>
                            </p:stCondLst>
                            <p:childTnLst>
                              <p:par>
                                <p:cTn id="38" presetID="16" presetClass="entr" presetSubtype="21"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barn(inVertical)">
                                      <p:cBhvr>
                                        <p:cTn id="40" dur="500"/>
                                        <p:tgtEl>
                                          <p:spTgt spid="69"/>
                                        </p:tgtEl>
                                      </p:cBhvr>
                                    </p:animEffect>
                                  </p:childTnLst>
                                </p:cTn>
                              </p:par>
                            </p:childTnLst>
                          </p:cTn>
                        </p:par>
                        <p:par>
                          <p:cTn id="41" fill="hold">
                            <p:stCondLst>
                              <p:cond delay="3850"/>
                            </p:stCondLst>
                            <p:childTnLst>
                              <p:par>
                                <p:cTn id="42" presetID="53" presetClass="entr" presetSubtype="16" fill="hold" grpId="0" nodeType="after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p:cTn id="44" dur="500" fill="hold"/>
                                        <p:tgtEl>
                                          <p:spTgt spid="70"/>
                                        </p:tgtEl>
                                        <p:attrNameLst>
                                          <p:attrName>ppt_w</p:attrName>
                                        </p:attrNameLst>
                                      </p:cBhvr>
                                      <p:tavLst>
                                        <p:tav tm="0">
                                          <p:val>
                                            <p:fltVal val="0"/>
                                          </p:val>
                                        </p:tav>
                                        <p:tav tm="100000">
                                          <p:val>
                                            <p:strVal val="#ppt_w"/>
                                          </p:val>
                                        </p:tav>
                                      </p:tavLst>
                                    </p:anim>
                                    <p:anim calcmode="lin" valueType="num">
                                      <p:cBhvr>
                                        <p:cTn id="45" dur="500" fill="hold"/>
                                        <p:tgtEl>
                                          <p:spTgt spid="70"/>
                                        </p:tgtEl>
                                        <p:attrNameLst>
                                          <p:attrName>ppt_h</p:attrName>
                                        </p:attrNameLst>
                                      </p:cBhvr>
                                      <p:tavLst>
                                        <p:tav tm="0">
                                          <p:val>
                                            <p:fltVal val="0"/>
                                          </p:val>
                                        </p:tav>
                                        <p:tav tm="100000">
                                          <p:val>
                                            <p:strVal val="#ppt_h"/>
                                          </p:val>
                                        </p:tav>
                                      </p:tavLst>
                                    </p:anim>
                                    <p:animEffect transition="in" filter="fade">
                                      <p:cBhvr>
                                        <p:cTn id="46" dur="500"/>
                                        <p:tgtEl>
                                          <p:spTgt spid="70"/>
                                        </p:tgtEl>
                                      </p:cBhvr>
                                    </p:animEffect>
                                  </p:childTnLst>
                                </p:cTn>
                              </p:par>
                            </p:childTnLst>
                          </p:cTn>
                        </p:par>
                        <p:par>
                          <p:cTn id="47" fill="hold">
                            <p:stCondLst>
                              <p:cond delay="4350"/>
                            </p:stCondLst>
                            <p:childTnLst>
                              <p:par>
                                <p:cTn id="48" presetID="22" presetClass="entr" presetSubtype="4"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down)">
                                      <p:cBhvr>
                                        <p:cTn id="50" dur="500"/>
                                        <p:tgtEl>
                                          <p:spTgt spid="71"/>
                                        </p:tgtEl>
                                      </p:cBhvr>
                                    </p:animEffect>
                                  </p:childTnLst>
                                </p:cTn>
                              </p:par>
                            </p:childTnLst>
                          </p:cTn>
                        </p:par>
                        <p:par>
                          <p:cTn id="51" fill="hold">
                            <p:stCondLst>
                              <p:cond delay="4850"/>
                            </p:stCondLst>
                            <p:childTnLst>
                              <p:par>
                                <p:cTn id="52" presetID="16" presetClass="entr" presetSubtype="21"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barn(inVertical)">
                                      <p:cBhvr>
                                        <p:cTn id="54" dur="500"/>
                                        <p:tgtEl>
                                          <p:spTgt spid="72"/>
                                        </p:tgtEl>
                                      </p:cBhvr>
                                    </p:animEffect>
                                  </p:childTnLst>
                                </p:cTn>
                              </p:par>
                            </p:childTnLst>
                          </p:cTn>
                        </p:par>
                        <p:par>
                          <p:cTn id="55" fill="hold">
                            <p:stCondLst>
                              <p:cond delay="5350"/>
                            </p:stCondLst>
                            <p:childTnLst>
                              <p:par>
                                <p:cTn id="56" presetID="53" presetClass="entr" presetSubtype="16" fill="hold" grpId="0" nodeType="afterEffect">
                                  <p:stCondLst>
                                    <p:cond delay="0"/>
                                  </p:stCondLst>
                                  <p:childTnLst>
                                    <p:set>
                                      <p:cBhvr>
                                        <p:cTn id="57" dur="1" fill="hold">
                                          <p:stCondLst>
                                            <p:cond delay="0"/>
                                          </p:stCondLst>
                                        </p:cTn>
                                        <p:tgtEl>
                                          <p:spTgt spid="73"/>
                                        </p:tgtEl>
                                        <p:attrNameLst>
                                          <p:attrName>style.visibility</p:attrName>
                                        </p:attrNameLst>
                                      </p:cBhvr>
                                      <p:to>
                                        <p:strVal val="visible"/>
                                      </p:to>
                                    </p:set>
                                    <p:anim calcmode="lin" valueType="num">
                                      <p:cBhvr>
                                        <p:cTn id="58" dur="500" fill="hold"/>
                                        <p:tgtEl>
                                          <p:spTgt spid="73"/>
                                        </p:tgtEl>
                                        <p:attrNameLst>
                                          <p:attrName>ppt_w</p:attrName>
                                        </p:attrNameLst>
                                      </p:cBhvr>
                                      <p:tavLst>
                                        <p:tav tm="0">
                                          <p:val>
                                            <p:fltVal val="0"/>
                                          </p:val>
                                        </p:tav>
                                        <p:tav tm="100000">
                                          <p:val>
                                            <p:strVal val="#ppt_w"/>
                                          </p:val>
                                        </p:tav>
                                      </p:tavLst>
                                    </p:anim>
                                    <p:anim calcmode="lin" valueType="num">
                                      <p:cBhvr>
                                        <p:cTn id="59" dur="500" fill="hold"/>
                                        <p:tgtEl>
                                          <p:spTgt spid="73"/>
                                        </p:tgtEl>
                                        <p:attrNameLst>
                                          <p:attrName>ppt_h</p:attrName>
                                        </p:attrNameLst>
                                      </p:cBhvr>
                                      <p:tavLst>
                                        <p:tav tm="0">
                                          <p:val>
                                            <p:fltVal val="0"/>
                                          </p:val>
                                        </p:tav>
                                        <p:tav tm="100000">
                                          <p:val>
                                            <p:strVal val="#ppt_h"/>
                                          </p:val>
                                        </p:tav>
                                      </p:tavLst>
                                    </p:anim>
                                    <p:animEffect transition="in" filter="fade">
                                      <p:cBhvr>
                                        <p:cTn id="60" dur="500"/>
                                        <p:tgtEl>
                                          <p:spTgt spid="73"/>
                                        </p:tgtEl>
                                      </p:cBhvr>
                                    </p:animEffect>
                                  </p:childTnLst>
                                </p:cTn>
                              </p:par>
                            </p:childTnLst>
                          </p:cTn>
                        </p:par>
                        <p:par>
                          <p:cTn id="61" fill="hold">
                            <p:stCondLst>
                              <p:cond delay="5850"/>
                            </p:stCondLst>
                            <p:childTnLst>
                              <p:par>
                                <p:cTn id="62" presetID="22" presetClass="entr" presetSubtype="4" fill="hold" grpId="0" nodeType="afterEffect">
                                  <p:stCondLst>
                                    <p:cond delay="0"/>
                                  </p:stCondLst>
                                  <p:childTnLst>
                                    <p:set>
                                      <p:cBhvr>
                                        <p:cTn id="63" dur="1" fill="hold">
                                          <p:stCondLst>
                                            <p:cond delay="0"/>
                                          </p:stCondLst>
                                        </p:cTn>
                                        <p:tgtEl>
                                          <p:spTgt spid="74"/>
                                        </p:tgtEl>
                                        <p:attrNameLst>
                                          <p:attrName>style.visibility</p:attrName>
                                        </p:attrNameLst>
                                      </p:cBhvr>
                                      <p:to>
                                        <p:strVal val="visible"/>
                                      </p:to>
                                    </p:set>
                                    <p:animEffect transition="in" filter="wipe(down)">
                                      <p:cBhvr>
                                        <p:cTn id="64" dur="500"/>
                                        <p:tgtEl>
                                          <p:spTgt spid="74"/>
                                        </p:tgtEl>
                                      </p:cBhvr>
                                    </p:animEffect>
                                  </p:childTnLst>
                                </p:cTn>
                              </p:par>
                            </p:childTnLst>
                          </p:cTn>
                        </p:par>
                        <p:par>
                          <p:cTn id="65" fill="hold">
                            <p:stCondLst>
                              <p:cond delay="6350"/>
                            </p:stCondLst>
                            <p:childTnLst>
                              <p:par>
                                <p:cTn id="66" presetID="16" presetClass="entr" presetSubtype="21" fill="hold" grpId="0" nodeType="afterEffect">
                                  <p:stCondLst>
                                    <p:cond delay="0"/>
                                  </p:stCondLst>
                                  <p:childTnLst>
                                    <p:set>
                                      <p:cBhvr>
                                        <p:cTn id="67" dur="1" fill="hold">
                                          <p:stCondLst>
                                            <p:cond delay="0"/>
                                          </p:stCondLst>
                                        </p:cTn>
                                        <p:tgtEl>
                                          <p:spTgt spid="75"/>
                                        </p:tgtEl>
                                        <p:attrNameLst>
                                          <p:attrName>style.visibility</p:attrName>
                                        </p:attrNameLst>
                                      </p:cBhvr>
                                      <p:to>
                                        <p:strVal val="visible"/>
                                      </p:to>
                                    </p:set>
                                    <p:animEffect transition="in" filter="barn(inVertical)">
                                      <p:cBhvr>
                                        <p:cTn id="68" dur="500"/>
                                        <p:tgtEl>
                                          <p:spTgt spid="75"/>
                                        </p:tgtEl>
                                      </p:cBhvr>
                                    </p:animEffect>
                                  </p:childTnLst>
                                </p:cTn>
                              </p:par>
                            </p:childTnLst>
                          </p:cTn>
                        </p:par>
                        <p:par>
                          <p:cTn id="69" fill="hold">
                            <p:stCondLst>
                              <p:cond delay="6850"/>
                            </p:stCondLst>
                            <p:childTnLst>
                              <p:par>
                                <p:cTn id="70" presetID="53" presetClass="entr" presetSubtype="16" fill="hold" grpId="0" nodeType="afterEffect">
                                  <p:stCondLst>
                                    <p:cond delay="0"/>
                                  </p:stCondLst>
                                  <p:childTnLst>
                                    <p:set>
                                      <p:cBhvr>
                                        <p:cTn id="71" dur="1" fill="hold">
                                          <p:stCondLst>
                                            <p:cond delay="0"/>
                                          </p:stCondLst>
                                        </p:cTn>
                                        <p:tgtEl>
                                          <p:spTgt spid="76"/>
                                        </p:tgtEl>
                                        <p:attrNameLst>
                                          <p:attrName>style.visibility</p:attrName>
                                        </p:attrNameLst>
                                      </p:cBhvr>
                                      <p:to>
                                        <p:strVal val="visible"/>
                                      </p:to>
                                    </p:set>
                                    <p:anim calcmode="lin" valueType="num">
                                      <p:cBhvr>
                                        <p:cTn id="72" dur="500" fill="hold"/>
                                        <p:tgtEl>
                                          <p:spTgt spid="76"/>
                                        </p:tgtEl>
                                        <p:attrNameLst>
                                          <p:attrName>ppt_w</p:attrName>
                                        </p:attrNameLst>
                                      </p:cBhvr>
                                      <p:tavLst>
                                        <p:tav tm="0">
                                          <p:val>
                                            <p:fltVal val="0"/>
                                          </p:val>
                                        </p:tav>
                                        <p:tav tm="100000">
                                          <p:val>
                                            <p:strVal val="#ppt_w"/>
                                          </p:val>
                                        </p:tav>
                                      </p:tavLst>
                                    </p:anim>
                                    <p:anim calcmode="lin" valueType="num">
                                      <p:cBhvr>
                                        <p:cTn id="73" dur="500" fill="hold"/>
                                        <p:tgtEl>
                                          <p:spTgt spid="76"/>
                                        </p:tgtEl>
                                        <p:attrNameLst>
                                          <p:attrName>ppt_h</p:attrName>
                                        </p:attrNameLst>
                                      </p:cBhvr>
                                      <p:tavLst>
                                        <p:tav tm="0">
                                          <p:val>
                                            <p:fltVal val="0"/>
                                          </p:val>
                                        </p:tav>
                                        <p:tav tm="100000">
                                          <p:val>
                                            <p:strVal val="#ppt_h"/>
                                          </p:val>
                                        </p:tav>
                                      </p:tavLst>
                                    </p:anim>
                                    <p:animEffect transition="in" filter="fade">
                                      <p:cBhvr>
                                        <p:cTn id="74" dur="500"/>
                                        <p:tgtEl>
                                          <p:spTgt spid="76"/>
                                        </p:tgtEl>
                                      </p:cBhvr>
                                    </p:animEffect>
                                  </p:childTnLst>
                                </p:cTn>
                              </p:par>
                            </p:childTnLst>
                          </p:cTn>
                        </p:par>
                        <p:par>
                          <p:cTn id="75" fill="hold">
                            <p:stCondLst>
                              <p:cond delay="7350"/>
                            </p:stCondLst>
                            <p:childTnLst>
                              <p:par>
                                <p:cTn id="76" presetID="22" presetClass="entr" presetSubtype="4" fill="hold" grpId="0" nodeType="afterEffect">
                                  <p:stCondLst>
                                    <p:cond delay="0"/>
                                  </p:stCondLst>
                                  <p:childTnLst>
                                    <p:set>
                                      <p:cBhvr>
                                        <p:cTn id="77" dur="1" fill="hold">
                                          <p:stCondLst>
                                            <p:cond delay="0"/>
                                          </p:stCondLst>
                                        </p:cTn>
                                        <p:tgtEl>
                                          <p:spTgt spid="77"/>
                                        </p:tgtEl>
                                        <p:attrNameLst>
                                          <p:attrName>style.visibility</p:attrName>
                                        </p:attrNameLst>
                                      </p:cBhvr>
                                      <p:to>
                                        <p:strVal val="visible"/>
                                      </p:to>
                                    </p:set>
                                    <p:animEffect transition="in" filter="wipe(down)">
                                      <p:cBhvr>
                                        <p:cTn id="78" dur="500"/>
                                        <p:tgtEl>
                                          <p:spTgt spid="77"/>
                                        </p:tgtEl>
                                      </p:cBhvr>
                                    </p:animEffect>
                                  </p:childTnLst>
                                </p:cTn>
                              </p:par>
                            </p:childTnLst>
                          </p:cTn>
                        </p:par>
                        <p:par>
                          <p:cTn id="79" fill="hold">
                            <p:stCondLst>
                              <p:cond delay="7850"/>
                            </p:stCondLst>
                            <p:childTnLst>
                              <p:par>
                                <p:cTn id="80" presetID="16" presetClass="entr" presetSubtype="21" fill="hold" grpId="0" nodeType="afterEffect">
                                  <p:stCondLst>
                                    <p:cond delay="0"/>
                                  </p:stCondLst>
                                  <p:childTnLst>
                                    <p:set>
                                      <p:cBhvr>
                                        <p:cTn id="81" dur="1" fill="hold">
                                          <p:stCondLst>
                                            <p:cond delay="0"/>
                                          </p:stCondLst>
                                        </p:cTn>
                                        <p:tgtEl>
                                          <p:spTgt spid="78"/>
                                        </p:tgtEl>
                                        <p:attrNameLst>
                                          <p:attrName>style.visibility</p:attrName>
                                        </p:attrNameLst>
                                      </p:cBhvr>
                                      <p:to>
                                        <p:strVal val="visible"/>
                                      </p:to>
                                    </p:set>
                                    <p:animEffect transition="in" filter="barn(inVertical)">
                                      <p:cBhvr>
                                        <p:cTn id="8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67" grpId="0"/>
      <p:bldP spid="68" grpId="0"/>
      <p:bldP spid="69" grpId="0"/>
      <p:bldP spid="70" grpId="0"/>
      <p:bldP spid="71" grpId="0"/>
      <p:bldP spid="72" grpId="0"/>
      <p:bldP spid="73" grpId="0"/>
      <p:bldP spid="74" grpId="0"/>
      <p:bldP spid="75" grpId="0"/>
      <p:bldP spid="76" grpId="0"/>
      <p:bldP spid="77" grpId="0"/>
      <p:bldP spid="7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04</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sp>
        <p:nvSpPr>
          <p:cNvPr id="8" name="sdwd"/>
          <p:cNvSpPr/>
          <p:nvPr/>
        </p:nvSpPr>
        <p:spPr>
          <a:xfrm>
            <a:off x="4492019" y="4841990"/>
            <a:ext cx="469900" cy="128587"/>
          </a:xfrm>
          <a:prstGeom prst="roundRect">
            <a:avLst>
              <a:gd name="adj" fmla="val 50000"/>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9" name="1231"/>
          <p:cNvSpPr/>
          <p:nvPr/>
        </p:nvSpPr>
        <p:spPr>
          <a:xfrm rot="2700000">
            <a:off x="4842063" y="3915683"/>
            <a:ext cx="469900" cy="128587"/>
          </a:xfrm>
          <a:prstGeom prst="roundRect">
            <a:avLst>
              <a:gd name="adj" fmla="val 50000"/>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10" name="23"/>
          <p:cNvSpPr/>
          <p:nvPr/>
        </p:nvSpPr>
        <p:spPr>
          <a:xfrm rot="18900000" flipH="1">
            <a:off x="6865331" y="3895840"/>
            <a:ext cx="469900" cy="127000"/>
          </a:xfrm>
          <a:prstGeom prst="roundRect">
            <a:avLst>
              <a:gd name="adj" fmla="val 50000"/>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11" name="122"/>
          <p:cNvSpPr/>
          <p:nvPr/>
        </p:nvSpPr>
        <p:spPr>
          <a:xfrm>
            <a:off x="7232044" y="4856277"/>
            <a:ext cx="469900" cy="128588"/>
          </a:xfrm>
          <a:prstGeom prst="roundRect">
            <a:avLst>
              <a:gd name="adj" fmla="val 50000"/>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12" name="19"/>
          <p:cNvSpPr/>
          <p:nvPr/>
        </p:nvSpPr>
        <p:spPr>
          <a:xfrm rot="5400000">
            <a:off x="5868381" y="3418002"/>
            <a:ext cx="469900" cy="127000"/>
          </a:xfrm>
          <a:prstGeom prst="roundRect">
            <a:avLst>
              <a:gd name="adj" fmla="val 50000"/>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grpSp>
        <p:nvGrpSpPr>
          <p:cNvPr id="13" name="组合 12"/>
          <p:cNvGrpSpPr/>
          <p:nvPr/>
        </p:nvGrpSpPr>
        <p:grpSpPr>
          <a:xfrm>
            <a:off x="5138131" y="3852977"/>
            <a:ext cx="1917700" cy="2559050"/>
            <a:chOff x="5138131" y="3852977"/>
            <a:chExt cx="1917700" cy="2559050"/>
          </a:xfrm>
        </p:grpSpPr>
        <p:sp>
          <p:nvSpPr>
            <p:cNvPr id="14" name="18"/>
            <p:cNvSpPr/>
            <p:nvPr/>
          </p:nvSpPr>
          <p:spPr>
            <a:xfrm>
              <a:off x="5612794" y="5599227"/>
              <a:ext cx="960437" cy="128588"/>
            </a:xfrm>
            <a:prstGeom prst="roundRect">
              <a:avLst>
                <a:gd name="adj" fmla="val 50000"/>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15" name="17"/>
            <p:cNvSpPr/>
            <p:nvPr/>
          </p:nvSpPr>
          <p:spPr>
            <a:xfrm>
              <a:off x="5617556" y="5811952"/>
              <a:ext cx="958850" cy="127000"/>
            </a:xfrm>
            <a:prstGeom prst="roundRect">
              <a:avLst>
                <a:gd name="adj" fmla="val 50000"/>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16" name="16"/>
            <p:cNvSpPr/>
            <p:nvPr/>
          </p:nvSpPr>
          <p:spPr>
            <a:xfrm>
              <a:off x="5609619" y="6016740"/>
              <a:ext cx="960437" cy="127000"/>
            </a:xfrm>
            <a:prstGeom prst="roundRect">
              <a:avLst>
                <a:gd name="adj" fmla="val 50000"/>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17" name="15"/>
            <p:cNvSpPr/>
            <p:nvPr/>
          </p:nvSpPr>
          <p:spPr>
            <a:xfrm rot="10800000">
              <a:off x="5814406" y="6208827"/>
              <a:ext cx="547688" cy="203200"/>
            </a:xfrm>
            <a:prstGeom prst="round2SameRect">
              <a:avLst>
                <a:gd name="adj1" fmla="val 50000"/>
                <a:gd name="adj2" fmla="val 0"/>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18" name="14"/>
            <p:cNvSpPr/>
            <p:nvPr/>
          </p:nvSpPr>
          <p:spPr>
            <a:xfrm>
              <a:off x="5138131" y="3852977"/>
              <a:ext cx="1917700" cy="1671638"/>
            </a:xfrm>
            <a:custGeom>
              <a:avLst/>
              <a:gdLst/>
              <a:ahLst/>
              <a:cxnLst/>
              <a:rect l="l" t="t" r="r" b="b"/>
              <a:pathLst>
                <a:path w="1438297" h="1253961">
                  <a:moveTo>
                    <a:pt x="709345" y="67"/>
                  </a:moveTo>
                  <a:cubicBezTo>
                    <a:pt x="1001692" y="-3923"/>
                    <a:pt x="1267354" y="169479"/>
                    <a:pt x="1381366" y="438707"/>
                  </a:cubicBezTo>
                  <a:cubicBezTo>
                    <a:pt x="1493979" y="704629"/>
                    <a:pt x="1436500" y="1011747"/>
                    <a:pt x="1235753" y="1218380"/>
                  </a:cubicBezTo>
                  <a:cubicBezTo>
                    <a:pt x="1228463" y="1236727"/>
                    <a:pt x="1210520" y="1249627"/>
                    <a:pt x="1189563" y="1249627"/>
                  </a:cubicBezTo>
                  <a:cubicBezTo>
                    <a:pt x="1161965" y="1249627"/>
                    <a:pt x="1139593" y="1227255"/>
                    <a:pt x="1139593" y="1199657"/>
                  </a:cubicBezTo>
                  <a:cubicBezTo>
                    <a:pt x="1139593" y="1182741"/>
                    <a:pt x="1147999" y="1167788"/>
                    <a:pt x="1161387" y="1159497"/>
                  </a:cubicBezTo>
                  <a:lnTo>
                    <a:pt x="1160988" y="1159099"/>
                  </a:lnTo>
                  <a:cubicBezTo>
                    <a:pt x="1339859" y="979468"/>
                    <a:pt x="1392172" y="709424"/>
                    <a:pt x="1293318" y="475993"/>
                  </a:cubicBezTo>
                  <a:cubicBezTo>
                    <a:pt x="1194465" y="242562"/>
                    <a:pt x="964125" y="92215"/>
                    <a:pt x="710649" y="95675"/>
                  </a:cubicBezTo>
                  <a:cubicBezTo>
                    <a:pt x="457173" y="99135"/>
                    <a:pt x="231023" y="255712"/>
                    <a:pt x="138577" y="491754"/>
                  </a:cubicBezTo>
                  <a:cubicBezTo>
                    <a:pt x="48191" y="722536"/>
                    <a:pt x="103211" y="984362"/>
                    <a:pt x="278147" y="1158443"/>
                  </a:cubicBezTo>
                  <a:cubicBezTo>
                    <a:pt x="295721" y="1166064"/>
                    <a:pt x="307932" y="1183602"/>
                    <a:pt x="307932" y="1203991"/>
                  </a:cubicBezTo>
                  <a:cubicBezTo>
                    <a:pt x="307932" y="1231589"/>
                    <a:pt x="285560" y="1253961"/>
                    <a:pt x="257962" y="1253961"/>
                  </a:cubicBezTo>
                  <a:cubicBezTo>
                    <a:pt x="244659" y="1253961"/>
                    <a:pt x="232570" y="1248763"/>
                    <a:pt x="223786" y="1240106"/>
                  </a:cubicBezTo>
                  <a:lnTo>
                    <a:pt x="223615" y="1240286"/>
                  </a:lnTo>
                  <a:lnTo>
                    <a:pt x="222931" y="1239529"/>
                  </a:lnTo>
                  <a:cubicBezTo>
                    <a:pt x="222653" y="1239352"/>
                    <a:pt x="222426" y="1239124"/>
                    <a:pt x="222283" y="1238813"/>
                  </a:cubicBezTo>
                  <a:cubicBezTo>
                    <a:pt x="11426" y="1037418"/>
                    <a:pt x="-56835" y="728509"/>
                    <a:pt x="49546" y="456885"/>
                  </a:cubicBezTo>
                  <a:cubicBezTo>
                    <a:pt x="156168" y="184646"/>
                    <a:pt x="416999" y="4058"/>
                    <a:pt x="709345" y="67"/>
                  </a:cubicBez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19" name="13"/>
            <p:cNvSpPr txBox="1"/>
            <p:nvPr/>
          </p:nvSpPr>
          <p:spPr>
            <a:xfrm>
              <a:off x="5449291" y="4450189"/>
              <a:ext cx="1277915" cy="748988"/>
            </a:xfrm>
            <a:prstGeom prst="rect">
              <a:avLst/>
            </a:prstGeom>
            <a:noFill/>
          </p:spPr>
          <p:txBody>
            <a:bodyPr wrap="none">
              <a:spAutoFit/>
            </a:bodyPr>
            <a:lstStyle/>
            <a:p>
              <a:pPr algn="r">
                <a:defRPr/>
              </a:pPr>
              <a:r>
                <a:rPr lang="zh-CN" altLang="en-US" sz="4267" dirty="0">
                  <a:solidFill>
                    <a:srgbClr val="207B72"/>
                  </a:solidFill>
                  <a:latin typeface="方正粗谭黑简体" panose="02000000000000000000" pitchFamily="2" charset="-122"/>
                  <a:ea typeface="方正粗谭黑简体" panose="02000000000000000000" pitchFamily="2" charset="-122"/>
                </a:rPr>
                <a:t>标题</a:t>
              </a:r>
            </a:p>
          </p:txBody>
        </p:sp>
      </p:grpSp>
      <p:grpSp>
        <p:nvGrpSpPr>
          <p:cNvPr id="20" name="组合 19"/>
          <p:cNvGrpSpPr/>
          <p:nvPr/>
        </p:nvGrpSpPr>
        <p:grpSpPr>
          <a:xfrm>
            <a:off x="3131531" y="4272077"/>
            <a:ext cx="1219200" cy="1219200"/>
            <a:chOff x="3131531" y="4272077"/>
            <a:chExt cx="1219200" cy="1219200"/>
          </a:xfrm>
        </p:grpSpPr>
        <p:sp>
          <p:nvSpPr>
            <p:cNvPr id="21" name="12"/>
            <p:cNvSpPr/>
            <p:nvPr/>
          </p:nvSpPr>
          <p:spPr>
            <a:xfrm>
              <a:off x="3131531" y="4272077"/>
              <a:ext cx="1219200" cy="1219200"/>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22" name="9"/>
            <p:cNvSpPr txBox="1">
              <a:spLocks noChangeArrowheads="1"/>
            </p:cNvSpPr>
            <p:nvPr/>
          </p:nvSpPr>
          <p:spPr bwMode="auto">
            <a:xfrm>
              <a:off x="3339494" y="4614977"/>
              <a:ext cx="7762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bg1"/>
                  </a:solidFill>
                  <a:latin typeface="Arial Rounded MT Bold" panose="020F0704030504030204" pitchFamily="34" charset="0"/>
                  <a:cs typeface="Arial" panose="020B0604020202020204" pitchFamily="34" charset="0"/>
                </a:rPr>
                <a:t>YOUR</a:t>
              </a:r>
            </a:p>
            <a:p>
              <a:pPr algn="ctr"/>
              <a:r>
                <a:rPr lang="en-US" altLang="zh-CN" sz="1600">
                  <a:solidFill>
                    <a:schemeClr val="bg1"/>
                  </a:solidFill>
                  <a:latin typeface="Arial Rounded MT Bold" panose="020F0704030504030204" pitchFamily="34" charset="0"/>
                  <a:cs typeface="Arial" panose="020B0604020202020204" pitchFamily="34" charset="0"/>
                </a:rPr>
                <a:t>TEXT</a:t>
              </a:r>
              <a:endParaRPr lang="zh-CN" altLang="en-US" sz="1600">
                <a:solidFill>
                  <a:schemeClr val="bg1"/>
                </a:solidFill>
                <a:latin typeface="Arial Rounded MT Bold" panose="020F0704030504030204" pitchFamily="34" charset="0"/>
                <a:cs typeface="Arial" panose="020B0604020202020204" pitchFamily="34" charset="0"/>
              </a:endParaRPr>
            </a:p>
          </p:txBody>
        </p:sp>
      </p:grpSp>
      <p:grpSp>
        <p:nvGrpSpPr>
          <p:cNvPr id="23" name="组合 22"/>
          <p:cNvGrpSpPr/>
          <p:nvPr/>
        </p:nvGrpSpPr>
        <p:grpSpPr>
          <a:xfrm>
            <a:off x="3768119" y="2695690"/>
            <a:ext cx="1219200" cy="1219200"/>
            <a:chOff x="3768119" y="2695690"/>
            <a:chExt cx="1219200" cy="1219200"/>
          </a:xfrm>
        </p:grpSpPr>
        <p:sp>
          <p:nvSpPr>
            <p:cNvPr id="24" name="8"/>
            <p:cNvSpPr/>
            <p:nvPr/>
          </p:nvSpPr>
          <p:spPr>
            <a:xfrm>
              <a:off x="3768119" y="2695690"/>
              <a:ext cx="1219200" cy="1219200"/>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25" name="7"/>
            <p:cNvSpPr txBox="1">
              <a:spLocks noChangeArrowheads="1"/>
            </p:cNvSpPr>
            <p:nvPr/>
          </p:nvSpPr>
          <p:spPr bwMode="auto">
            <a:xfrm>
              <a:off x="3990369" y="2992552"/>
              <a:ext cx="774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bg1"/>
                  </a:solidFill>
                  <a:latin typeface="Arial Rounded MT Bold" panose="020F0704030504030204" pitchFamily="34" charset="0"/>
                  <a:cs typeface="Arial" panose="020B0604020202020204" pitchFamily="34" charset="0"/>
                </a:rPr>
                <a:t>YOUR</a:t>
              </a:r>
            </a:p>
            <a:p>
              <a:pPr algn="ctr"/>
              <a:r>
                <a:rPr lang="en-US" altLang="zh-CN" sz="1600">
                  <a:solidFill>
                    <a:schemeClr val="bg1"/>
                  </a:solidFill>
                  <a:latin typeface="Arial Rounded MT Bold" panose="020F0704030504030204" pitchFamily="34" charset="0"/>
                  <a:cs typeface="Arial" panose="020B0604020202020204" pitchFamily="34" charset="0"/>
                </a:rPr>
                <a:t>TEXT</a:t>
              </a:r>
              <a:endParaRPr lang="zh-CN" altLang="en-US" sz="1600">
                <a:solidFill>
                  <a:schemeClr val="bg1"/>
                </a:solidFill>
                <a:latin typeface="Arial Rounded MT Bold" panose="020F0704030504030204" pitchFamily="34" charset="0"/>
                <a:cs typeface="Arial" panose="020B0604020202020204" pitchFamily="34" charset="0"/>
              </a:endParaRPr>
            </a:p>
          </p:txBody>
        </p:sp>
      </p:grpSp>
      <p:grpSp>
        <p:nvGrpSpPr>
          <p:cNvPr id="26" name="组合 25"/>
          <p:cNvGrpSpPr/>
          <p:nvPr/>
        </p:nvGrpSpPr>
        <p:grpSpPr>
          <a:xfrm>
            <a:off x="5493731" y="1913052"/>
            <a:ext cx="1219200" cy="1219200"/>
            <a:chOff x="5493731" y="1913052"/>
            <a:chExt cx="1219200" cy="1219200"/>
          </a:xfrm>
        </p:grpSpPr>
        <p:sp>
          <p:nvSpPr>
            <p:cNvPr id="27" name="6"/>
            <p:cNvSpPr/>
            <p:nvPr/>
          </p:nvSpPr>
          <p:spPr>
            <a:xfrm>
              <a:off x="5493731" y="1913052"/>
              <a:ext cx="1219200" cy="1219200"/>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28" name="5"/>
            <p:cNvSpPr txBox="1">
              <a:spLocks noChangeArrowheads="1"/>
            </p:cNvSpPr>
            <p:nvPr/>
          </p:nvSpPr>
          <p:spPr bwMode="auto">
            <a:xfrm>
              <a:off x="5735031" y="2209915"/>
              <a:ext cx="774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bg1"/>
                  </a:solidFill>
                  <a:latin typeface="Arial Rounded MT Bold" panose="020F0704030504030204" pitchFamily="34" charset="0"/>
                  <a:cs typeface="Arial" panose="020B0604020202020204" pitchFamily="34" charset="0"/>
                </a:rPr>
                <a:t>YOUR</a:t>
              </a:r>
            </a:p>
            <a:p>
              <a:pPr algn="ctr"/>
              <a:r>
                <a:rPr lang="en-US" altLang="zh-CN" sz="1600">
                  <a:solidFill>
                    <a:schemeClr val="bg1"/>
                  </a:solidFill>
                  <a:latin typeface="Arial Rounded MT Bold" panose="020F0704030504030204" pitchFamily="34" charset="0"/>
                  <a:cs typeface="Arial" panose="020B0604020202020204" pitchFamily="34" charset="0"/>
                </a:rPr>
                <a:t>TEXT</a:t>
              </a:r>
              <a:endParaRPr lang="zh-CN" altLang="en-US" sz="1600">
                <a:solidFill>
                  <a:schemeClr val="bg1"/>
                </a:solidFill>
                <a:latin typeface="Arial Rounded MT Bold" panose="020F0704030504030204" pitchFamily="34" charset="0"/>
                <a:cs typeface="Arial" panose="020B0604020202020204" pitchFamily="34" charset="0"/>
              </a:endParaRPr>
            </a:p>
          </p:txBody>
        </p:sp>
      </p:grpSp>
      <p:grpSp>
        <p:nvGrpSpPr>
          <p:cNvPr id="29" name="组合 28"/>
          <p:cNvGrpSpPr/>
          <p:nvPr/>
        </p:nvGrpSpPr>
        <p:grpSpPr>
          <a:xfrm>
            <a:off x="7219344" y="2695690"/>
            <a:ext cx="1219200" cy="1219200"/>
            <a:chOff x="7219344" y="2695690"/>
            <a:chExt cx="1219200" cy="1219200"/>
          </a:xfrm>
        </p:grpSpPr>
        <p:sp>
          <p:nvSpPr>
            <p:cNvPr id="30" name="4"/>
            <p:cNvSpPr/>
            <p:nvPr/>
          </p:nvSpPr>
          <p:spPr>
            <a:xfrm>
              <a:off x="7219344" y="2695690"/>
              <a:ext cx="1219200" cy="1219200"/>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31" name="3"/>
            <p:cNvSpPr txBox="1">
              <a:spLocks noChangeArrowheads="1"/>
            </p:cNvSpPr>
            <p:nvPr/>
          </p:nvSpPr>
          <p:spPr bwMode="auto">
            <a:xfrm>
              <a:off x="7452706" y="2979852"/>
              <a:ext cx="774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bg1"/>
                  </a:solidFill>
                  <a:latin typeface="Arial Rounded MT Bold" panose="020F0704030504030204" pitchFamily="34" charset="0"/>
                  <a:cs typeface="Arial" panose="020B0604020202020204" pitchFamily="34" charset="0"/>
                </a:rPr>
                <a:t>YOUR</a:t>
              </a:r>
            </a:p>
            <a:p>
              <a:pPr algn="ctr"/>
              <a:r>
                <a:rPr lang="en-US" altLang="zh-CN" sz="1600">
                  <a:solidFill>
                    <a:schemeClr val="bg1"/>
                  </a:solidFill>
                  <a:latin typeface="Arial Rounded MT Bold" panose="020F0704030504030204" pitchFamily="34" charset="0"/>
                  <a:cs typeface="Arial" panose="020B0604020202020204" pitchFamily="34" charset="0"/>
                </a:rPr>
                <a:t>TEXT</a:t>
              </a:r>
              <a:endParaRPr lang="zh-CN" altLang="en-US" sz="1600">
                <a:solidFill>
                  <a:schemeClr val="bg1"/>
                </a:solidFill>
                <a:latin typeface="Arial Rounded MT Bold" panose="020F0704030504030204" pitchFamily="34" charset="0"/>
                <a:cs typeface="Arial" panose="020B0604020202020204" pitchFamily="34" charset="0"/>
              </a:endParaRPr>
            </a:p>
          </p:txBody>
        </p:sp>
      </p:grpSp>
      <p:grpSp>
        <p:nvGrpSpPr>
          <p:cNvPr id="32" name="组合 31"/>
          <p:cNvGrpSpPr/>
          <p:nvPr/>
        </p:nvGrpSpPr>
        <p:grpSpPr>
          <a:xfrm>
            <a:off x="7876569" y="4272077"/>
            <a:ext cx="1219200" cy="1219200"/>
            <a:chOff x="7876569" y="4272077"/>
            <a:chExt cx="1219200" cy="1219200"/>
          </a:xfrm>
        </p:grpSpPr>
        <p:sp>
          <p:nvSpPr>
            <p:cNvPr id="33" name="2"/>
            <p:cNvSpPr/>
            <p:nvPr/>
          </p:nvSpPr>
          <p:spPr>
            <a:xfrm>
              <a:off x="7876569" y="4272077"/>
              <a:ext cx="1219200" cy="1219200"/>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34" name="1"/>
            <p:cNvSpPr txBox="1">
              <a:spLocks noChangeArrowheads="1"/>
            </p:cNvSpPr>
            <p:nvPr/>
          </p:nvSpPr>
          <p:spPr bwMode="auto">
            <a:xfrm>
              <a:off x="8111519" y="4573702"/>
              <a:ext cx="7747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a:solidFill>
                    <a:schemeClr val="bg1"/>
                  </a:solidFill>
                  <a:latin typeface="Arial Rounded MT Bold" panose="020F0704030504030204" pitchFamily="34" charset="0"/>
                  <a:cs typeface="Arial" panose="020B0604020202020204" pitchFamily="34" charset="0"/>
                </a:rPr>
                <a:t>YOUR</a:t>
              </a:r>
            </a:p>
            <a:p>
              <a:pPr algn="ctr"/>
              <a:r>
                <a:rPr lang="en-US" altLang="zh-CN" sz="1600">
                  <a:solidFill>
                    <a:schemeClr val="bg1"/>
                  </a:solidFill>
                  <a:latin typeface="Arial Rounded MT Bold" panose="020F0704030504030204" pitchFamily="34" charset="0"/>
                  <a:cs typeface="Arial" panose="020B0604020202020204" pitchFamily="34" charset="0"/>
                </a:rPr>
                <a:t>TEXT</a:t>
              </a:r>
              <a:endParaRPr lang="zh-CN" altLang="en-US" sz="1600">
                <a:solidFill>
                  <a:schemeClr val="bg1"/>
                </a:solidFill>
                <a:latin typeface="Arial Rounded MT Bold" panose="020F0704030504030204" pitchFamily="34" charset="0"/>
                <a:cs typeface="Arial" panose="020B0604020202020204" pitchFamily="34" charset="0"/>
              </a:endParaRPr>
            </a:p>
          </p:txBody>
        </p:sp>
      </p:grpSp>
      <p:grpSp>
        <p:nvGrpSpPr>
          <p:cNvPr id="35" name="组合 34"/>
          <p:cNvGrpSpPr/>
          <p:nvPr/>
        </p:nvGrpSpPr>
        <p:grpSpPr>
          <a:xfrm>
            <a:off x="8521438" y="2681258"/>
            <a:ext cx="3043670" cy="1281306"/>
            <a:chOff x="4993099" y="1414231"/>
            <a:chExt cx="3043670" cy="1281306"/>
          </a:xfrm>
        </p:grpSpPr>
        <p:sp>
          <p:nvSpPr>
            <p:cNvPr id="36" name="矩形 18"/>
            <p:cNvSpPr>
              <a:spLocks noChangeArrowheads="1"/>
            </p:cNvSpPr>
            <p:nvPr/>
          </p:nvSpPr>
          <p:spPr bwMode="auto">
            <a:xfrm>
              <a:off x="4993099" y="1414231"/>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37" name="矩形 36"/>
            <p:cNvSpPr/>
            <p:nvPr/>
          </p:nvSpPr>
          <p:spPr bwMode="auto">
            <a:xfrm>
              <a:off x="4993099" y="1762974"/>
              <a:ext cx="3043670" cy="932563"/>
            </a:xfrm>
            <a:prstGeom prst="rect">
              <a:avLst/>
            </a:prstGeom>
          </p:spPr>
          <p:txBody>
            <a:bodyPr wrap="square">
              <a:spAutoFit/>
            </a:bodyPr>
            <a:lstStyle/>
            <a:p>
              <a:pP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grpSp>
        <p:nvGrpSpPr>
          <p:cNvPr id="38" name="组合 37"/>
          <p:cNvGrpSpPr/>
          <p:nvPr/>
        </p:nvGrpSpPr>
        <p:grpSpPr>
          <a:xfrm>
            <a:off x="568374" y="2675440"/>
            <a:ext cx="3122283" cy="1292943"/>
            <a:chOff x="5863032" y="1402594"/>
            <a:chExt cx="3122283" cy="1292943"/>
          </a:xfrm>
        </p:grpSpPr>
        <p:sp>
          <p:nvSpPr>
            <p:cNvPr id="39" name="矩形 18"/>
            <p:cNvSpPr>
              <a:spLocks noChangeArrowheads="1"/>
            </p:cNvSpPr>
            <p:nvPr/>
          </p:nvSpPr>
          <p:spPr bwMode="auto">
            <a:xfrm>
              <a:off x="7365304" y="1402594"/>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40" name="矩形 39"/>
            <p:cNvSpPr/>
            <p:nvPr/>
          </p:nvSpPr>
          <p:spPr bwMode="auto">
            <a:xfrm>
              <a:off x="5863032" y="1762974"/>
              <a:ext cx="3122283" cy="932563"/>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grpSp>
        <p:nvGrpSpPr>
          <p:cNvPr id="41" name="组合 40"/>
          <p:cNvGrpSpPr/>
          <p:nvPr/>
        </p:nvGrpSpPr>
        <p:grpSpPr>
          <a:xfrm>
            <a:off x="123160" y="4306284"/>
            <a:ext cx="2957741" cy="1292943"/>
            <a:chOff x="6027574" y="1402594"/>
            <a:chExt cx="2957741" cy="1292943"/>
          </a:xfrm>
        </p:grpSpPr>
        <p:sp>
          <p:nvSpPr>
            <p:cNvPr id="42" name="矩形 18"/>
            <p:cNvSpPr>
              <a:spLocks noChangeArrowheads="1"/>
            </p:cNvSpPr>
            <p:nvPr/>
          </p:nvSpPr>
          <p:spPr bwMode="auto">
            <a:xfrm>
              <a:off x="7365304" y="1402594"/>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43" name="矩形 42"/>
            <p:cNvSpPr/>
            <p:nvPr/>
          </p:nvSpPr>
          <p:spPr bwMode="auto">
            <a:xfrm>
              <a:off x="6027574" y="1762974"/>
              <a:ext cx="2957741" cy="932563"/>
            </a:xfrm>
            <a:prstGeom prst="rect">
              <a:avLst/>
            </a:prstGeom>
          </p:spPr>
          <p:txBody>
            <a:bodyPr wrap="square">
              <a:spAutoFit/>
            </a:bodyPr>
            <a:lstStyle/>
            <a:p>
              <a:pPr algn="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grpSp>
        <p:nvGrpSpPr>
          <p:cNvPr id="44" name="组合 43"/>
          <p:cNvGrpSpPr/>
          <p:nvPr/>
        </p:nvGrpSpPr>
        <p:grpSpPr>
          <a:xfrm>
            <a:off x="9121169" y="4301192"/>
            <a:ext cx="2978848" cy="1281306"/>
            <a:chOff x="4993099" y="1414231"/>
            <a:chExt cx="2978848" cy="1281306"/>
          </a:xfrm>
        </p:grpSpPr>
        <p:sp>
          <p:nvSpPr>
            <p:cNvPr id="45" name="矩形 18"/>
            <p:cNvSpPr>
              <a:spLocks noChangeArrowheads="1"/>
            </p:cNvSpPr>
            <p:nvPr/>
          </p:nvSpPr>
          <p:spPr bwMode="auto">
            <a:xfrm>
              <a:off x="4993099" y="1414231"/>
              <a:ext cx="15696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46" name="矩形 45"/>
            <p:cNvSpPr/>
            <p:nvPr/>
          </p:nvSpPr>
          <p:spPr bwMode="auto">
            <a:xfrm>
              <a:off x="4993099" y="1762974"/>
              <a:ext cx="2978848" cy="932563"/>
            </a:xfrm>
            <a:prstGeom prst="rect">
              <a:avLst/>
            </a:prstGeom>
          </p:spPr>
          <p:txBody>
            <a:bodyPr wrap="square">
              <a:spAutoFit/>
            </a:bodyPr>
            <a:lstStyle/>
            <a:p>
              <a:pPr>
                <a:lnSpc>
                  <a:spcPct val="130000"/>
                </a:lnSpc>
              </a:pPr>
              <a:r>
                <a:rPr lang="zh-CN" altLang="en-US"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此处添加详细文本描述，建议与标题相关并符合整体语言风格，语言描述尽量</a:t>
              </a:r>
              <a:r>
                <a:rPr lang="en-US" altLang="zh-CN" sz="1400" dirty="0">
                  <a:solidFill>
                    <a:schemeClr val="tx1">
                      <a:lumMod val="85000"/>
                      <a:lumOff val="15000"/>
                    </a:schemeClr>
                  </a:solidFill>
                  <a:latin typeface="冬青黑体简体中文 W3" panose="020B0300000000000000" pitchFamily="34" charset="-122"/>
                  <a:ea typeface="冬青黑体简体中文 W3" panose="020B0300000000000000" pitchFamily="34" charset="-122"/>
                </a:rPr>
                <a:t>……</a:t>
              </a:r>
            </a:p>
          </p:txBody>
        </p:sp>
      </p:grpSp>
    </p:spTree>
    <p:extLst>
      <p:ext uri="{BB962C8B-B14F-4D97-AF65-F5344CB8AC3E}">
        <p14:creationId xmlns:p14="http://schemas.microsoft.com/office/powerpoint/2010/main" val="3225491852"/>
      </p:ext>
    </p:extLst>
  </p:cSld>
  <p:clrMapOvr>
    <a:masterClrMapping/>
  </p:clrMapOvr>
  <mc:AlternateContent xmlns:mc="http://schemas.openxmlformats.org/markup-compatibility/2006" xmlns:p14="http://schemas.microsoft.com/office/powerpoint/2010/main">
    <mc:Choice Requires="p14">
      <p:transition spd="slow" p14:dur="1500" advClick="0" advTm="6356">
        <p:random/>
      </p:transition>
    </mc:Choice>
    <mc:Fallback xmlns="">
      <p:transition spd="slow" advClick="0" advTm="6356">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42"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anim calcmode="lin" valueType="num">
                                      <p:cBhvr>
                                        <p:cTn id="25" dur="500" fill="hold"/>
                                        <p:tgtEl>
                                          <p:spTgt spid="13"/>
                                        </p:tgtEl>
                                        <p:attrNameLst>
                                          <p:attrName>ppt_x</p:attrName>
                                        </p:attrNameLst>
                                      </p:cBhvr>
                                      <p:tavLst>
                                        <p:tav tm="0">
                                          <p:val>
                                            <p:strVal val="#ppt_x"/>
                                          </p:val>
                                        </p:tav>
                                        <p:tav tm="100000">
                                          <p:val>
                                            <p:strVal val="#ppt_x"/>
                                          </p:val>
                                        </p:tav>
                                      </p:tavLst>
                                    </p:anim>
                                    <p:anim calcmode="lin" valueType="num">
                                      <p:cBhvr>
                                        <p:cTn id="26" dur="500" fill="hold"/>
                                        <p:tgtEl>
                                          <p:spTgt spid="13"/>
                                        </p:tgtEl>
                                        <p:attrNameLst>
                                          <p:attrName>ppt_y</p:attrName>
                                        </p:attrNameLst>
                                      </p:cBhvr>
                                      <p:tavLst>
                                        <p:tav tm="0">
                                          <p:val>
                                            <p:strVal val="#ppt_y+.1"/>
                                          </p:val>
                                        </p:tav>
                                        <p:tav tm="100000">
                                          <p:val>
                                            <p:strVal val="#ppt_y"/>
                                          </p:val>
                                        </p:tav>
                                      </p:tavLst>
                                    </p:anim>
                                  </p:childTnLst>
                                </p:cTn>
                              </p:par>
                              <p:par>
                                <p:cTn id="27" presetID="53" presetClass="entr" presetSubtype="16" fill="hold" nodeType="withEffect">
                                  <p:stCondLst>
                                    <p:cond delay="25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par>
                                <p:cTn id="32" presetID="53" presetClass="entr" presetSubtype="16" fill="hold" nodeType="withEffect">
                                  <p:stCondLst>
                                    <p:cond delay="25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53" presetClass="entr" presetSubtype="16" fill="hold" nodeType="withEffect">
                                  <p:stCondLst>
                                    <p:cond delay="25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par>
                                <p:cTn id="42" presetID="53" presetClass="entr" presetSubtype="16" fill="hold" nodeType="withEffect">
                                  <p:stCondLst>
                                    <p:cond delay="250"/>
                                  </p:stCondLst>
                                  <p:childTnLst>
                                    <p:set>
                                      <p:cBhvr>
                                        <p:cTn id="43" dur="1" fill="hold">
                                          <p:stCondLst>
                                            <p:cond delay="0"/>
                                          </p:stCondLst>
                                        </p:cTn>
                                        <p:tgtEl>
                                          <p:spTgt spid="29"/>
                                        </p:tgtEl>
                                        <p:attrNameLst>
                                          <p:attrName>style.visibility</p:attrName>
                                        </p:attrNameLst>
                                      </p:cBhvr>
                                      <p:to>
                                        <p:strVal val="visible"/>
                                      </p:to>
                                    </p:set>
                                    <p:anim calcmode="lin" valueType="num">
                                      <p:cBhvr>
                                        <p:cTn id="44" dur="500" fill="hold"/>
                                        <p:tgtEl>
                                          <p:spTgt spid="29"/>
                                        </p:tgtEl>
                                        <p:attrNameLst>
                                          <p:attrName>ppt_w</p:attrName>
                                        </p:attrNameLst>
                                      </p:cBhvr>
                                      <p:tavLst>
                                        <p:tav tm="0">
                                          <p:val>
                                            <p:fltVal val="0"/>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animEffect transition="in" filter="fade">
                                      <p:cBhvr>
                                        <p:cTn id="46" dur="500"/>
                                        <p:tgtEl>
                                          <p:spTgt spid="29"/>
                                        </p:tgtEl>
                                      </p:cBhvr>
                                    </p:animEffect>
                                  </p:childTnLst>
                                </p:cTn>
                              </p:par>
                              <p:par>
                                <p:cTn id="47" presetID="53" presetClass="entr" presetSubtype="16" fill="hold" nodeType="withEffect">
                                  <p:stCondLst>
                                    <p:cond delay="250"/>
                                  </p:stCondLst>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ppt_w</p:attrName>
                                        </p:attrNameLst>
                                      </p:cBhvr>
                                      <p:tavLst>
                                        <p:tav tm="0">
                                          <p:val>
                                            <p:fltVal val="0"/>
                                          </p:val>
                                        </p:tav>
                                        <p:tav tm="100000">
                                          <p:val>
                                            <p:strVal val="#ppt_w"/>
                                          </p:val>
                                        </p:tav>
                                      </p:tavLst>
                                    </p:anim>
                                    <p:anim calcmode="lin" valueType="num">
                                      <p:cBhvr>
                                        <p:cTn id="50" dur="500" fill="hold"/>
                                        <p:tgtEl>
                                          <p:spTgt spid="32"/>
                                        </p:tgtEl>
                                        <p:attrNameLst>
                                          <p:attrName>ppt_h</p:attrName>
                                        </p:attrNameLst>
                                      </p:cBhvr>
                                      <p:tavLst>
                                        <p:tav tm="0">
                                          <p:val>
                                            <p:fltVal val="0"/>
                                          </p:val>
                                        </p:tav>
                                        <p:tav tm="100000">
                                          <p:val>
                                            <p:strVal val="#ppt_h"/>
                                          </p:val>
                                        </p:tav>
                                      </p:tavLst>
                                    </p:anim>
                                    <p:animEffect transition="in" filter="fade">
                                      <p:cBhvr>
                                        <p:cTn id="51" dur="500"/>
                                        <p:tgtEl>
                                          <p:spTgt spid="32"/>
                                        </p:tgtEl>
                                      </p:cBhvr>
                                    </p:animEffect>
                                  </p:childTnLst>
                                </p:cTn>
                              </p:par>
                              <p:par>
                                <p:cTn id="52" presetID="22" presetClass="entr" presetSubtype="2" fill="hold" grpId="0" nodeType="withEffect">
                                  <p:stCondLst>
                                    <p:cond delay="500"/>
                                  </p:stCondLst>
                                  <p:childTnLst>
                                    <p:set>
                                      <p:cBhvr>
                                        <p:cTn id="53" dur="1" fill="hold">
                                          <p:stCondLst>
                                            <p:cond delay="0"/>
                                          </p:stCondLst>
                                        </p:cTn>
                                        <p:tgtEl>
                                          <p:spTgt spid="8"/>
                                        </p:tgtEl>
                                        <p:attrNameLst>
                                          <p:attrName>style.visibility</p:attrName>
                                        </p:attrNameLst>
                                      </p:cBhvr>
                                      <p:to>
                                        <p:strVal val="visible"/>
                                      </p:to>
                                    </p:set>
                                    <p:animEffect transition="in" filter="wipe(right)">
                                      <p:cBhvr>
                                        <p:cTn id="54" dur="500"/>
                                        <p:tgtEl>
                                          <p:spTgt spid="8"/>
                                        </p:tgtEl>
                                      </p:cBhvr>
                                    </p:animEffect>
                                  </p:childTnLst>
                                </p:cTn>
                              </p:par>
                              <p:par>
                                <p:cTn id="55" presetID="22" presetClass="entr" presetSubtype="2" fill="hold" grpId="0" nodeType="withEffect">
                                  <p:stCondLst>
                                    <p:cond delay="500"/>
                                  </p:stCondLst>
                                  <p:childTnLst>
                                    <p:set>
                                      <p:cBhvr>
                                        <p:cTn id="56" dur="1" fill="hold">
                                          <p:stCondLst>
                                            <p:cond delay="0"/>
                                          </p:stCondLst>
                                        </p:cTn>
                                        <p:tgtEl>
                                          <p:spTgt spid="9"/>
                                        </p:tgtEl>
                                        <p:attrNameLst>
                                          <p:attrName>style.visibility</p:attrName>
                                        </p:attrNameLst>
                                      </p:cBhvr>
                                      <p:to>
                                        <p:strVal val="visible"/>
                                      </p:to>
                                    </p:set>
                                    <p:animEffect transition="in" filter="wipe(right)">
                                      <p:cBhvr>
                                        <p:cTn id="57" dur="500"/>
                                        <p:tgtEl>
                                          <p:spTgt spid="9"/>
                                        </p:tgtEl>
                                      </p:cBhvr>
                                    </p:animEffect>
                                  </p:childTnLst>
                                </p:cTn>
                              </p:par>
                              <p:par>
                                <p:cTn id="58" presetID="22" presetClass="entr" presetSubtype="4" fill="hold" grpId="0" nodeType="withEffect">
                                  <p:stCondLst>
                                    <p:cond delay="500"/>
                                  </p:stCondLst>
                                  <p:childTnLst>
                                    <p:set>
                                      <p:cBhvr>
                                        <p:cTn id="59" dur="1" fill="hold">
                                          <p:stCondLst>
                                            <p:cond delay="0"/>
                                          </p:stCondLst>
                                        </p:cTn>
                                        <p:tgtEl>
                                          <p:spTgt spid="12"/>
                                        </p:tgtEl>
                                        <p:attrNameLst>
                                          <p:attrName>style.visibility</p:attrName>
                                        </p:attrNameLst>
                                      </p:cBhvr>
                                      <p:to>
                                        <p:strVal val="visible"/>
                                      </p:to>
                                    </p:set>
                                    <p:animEffect transition="in" filter="wipe(down)">
                                      <p:cBhvr>
                                        <p:cTn id="60" dur="500"/>
                                        <p:tgtEl>
                                          <p:spTgt spid="12"/>
                                        </p:tgtEl>
                                      </p:cBhvr>
                                    </p:animEffect>
                                  </p:childTnLst>
                                </p:cTn>
                              </p:par>
                              <p:par>
                                <p:cTn id="61" presetID="22" presetClass="entr" presetSubtype="8" fill="hold" grpId="0" nodeType="withEffect">
                                  <p:stCondLst>
                                    <p:cond delay="50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par>
                                <p:cTn id="64" presetID="22" presetClass="entr" presetSubtype="8" fill="hold" grpId="0" nodeType="withEffect">
                                  <p:stCondLst>
                                    <p:cond delay="500"/>
                                  </p:stCondLst>
                                  <p:childTnLst>
                                    <p:set>
                                      <p:cBhvr>
                                        <p:cTn id="65" dur="1" fill="hold">
                                          <p:stCondLst>
                                            <p:cond delay="0"/>
                                          </p:stCondLst>
                                        </p:cTn>
                                        <p:tgtEl>
                                          <p:spTgt spid="11"/>
                                        </p:tgtEl>
                                        <p:attrNameLst>
                                          <p:attrName>style.visibility</p:attrName>
                                        </p:attrNameLst>
                                      </p:cBhvr>
                                      <p:to>
                                        <p:strVal val="visible"/>
                                      </p:to>
                                    </p:set>
                                    <p:animEffect transition="in" filter="wipe(left)">
                                      <p:cBhvr>
                                        <p:cTn id="66" dur="500"/>
                                        <p:tgtEl>
                                          <p:spTgt spid="11"/>
                                        </p:tgtEl>
                                      </p:cBhvr>
                                    </p:animEffect>
                                  </p:childTnLst>
                                </p:cTn>
                              </p:par>
                            </p:childTnLst>
                          </p:cTn>
                        </p:par>
                        <p:par>
                          <p:cTn id="67" fill="hold">
                            <p:stCondLst>
                              <p:cond delay="2350"/>
                            </p:stCondLst>
                            <p:childTnLst>
                              <p:par>
                                <p:cTn id="68" presetID="22" presetClass="entr" presetSubtype="8"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left)">
                                      <p:cBhvr>
                                        <p:cTn id="70" dur="500"/>
                                        <p:tgtEl>
                                          <p:spTgt spid="35"/>
                                        </p:tgtEl>
                                      </p:cBhvr>
                                    </p:animEffect>
                                  </p:childTnLst>
                                </p:cTn>
                              </p:par>
                              <p:par>
                                <p:cTn id="71" presetID="22" presetClass="entr" presetSubtype="2" fill="hold" nodeType="with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wipe(right)">
                                      <p:cBhvr>
                                        <p:cTn id="73" dur="500"/>
                                        <p:tgtEl>
                                          <p:spTgt spid="38"/>
                                        </p:tgtEl>
                                      </p:cBhvr>
                                    </p:animEffect>
                                  </p:childTnLst>
                                </p:cTn>
                              </p:par>
                              <p:par>
                                <p:cTn id="74" presetID="22" presetClass="entr" presetSubtype="8" fill="hold" nodeType="with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left)">
                                      <p:cBhvr>
                                        <p:cTn id="76" dur="500"/>
                                        <p:tgtEl>
                                          <p:spTgt spid="44"/>
                                        </p:tgtEl>
                                      </p:cBhvr>
                                    </p:animEffect>
                                  </p:childTnLst>
                                </p:cTn>
                              </p:par>
                              <p:par>
                                <p:cTn id="77" presetID="22" presetClass="entr" presetSubtype="2" fill="hold" nodeType="with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wipe(right)">
                                      <p:cBhvr>
                                        <p:cTn id="7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animBg="1"/>
      <p:bldP spid="10" grpId="0" animBg="1"/>
      <p:bldP spid="1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04</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grpSp>
        <p:nvGrpSpPr>
          <p:cNvPr id="8" name="Group 4"/>
          <p:cNvGrpSpPr/>
          <p:nvPr/>
        </p:nvGrpSpPr>
        <p:grpSpPr>
          <a:xfrm>
            <a:off x="1909205" y="2423638"/>
            <a:ext cx="1333427" cy="1005362"/>
            <a:chOff x="3689350" y="1651001"/>
            <a:chExt cx="1000125" cy="754063"/>
          </a:xfrm>
        </p:grpSpPr>
        <p:sp>
          <p:nvSpPr>
            <p:cNvPr id="9" name="Freeform 12"/>
            <p:cNvSpPr>
              <a:spLocks/>
            </p:cNvSpPr>
            <p:nvPr/>
          </p:nvSpPr>
          <p:spPr bwMode="auto">
            <a:xfrm>
              <a:off x="3689350" y="1651001"/>
              <a:ext cx="1000125" cy="754063"/>
            </a:xfrm>
            <a:custGeom>
              <a:avLst/>
              <a:gdLst/>
              <a:ahLst/>
              <a:cxnLst>
                <a:cxn ang="0">
                  <a:pos x="107" y="427"/>
                </a:cxn>
                <a:cxn ang="0">
                  <a:pos x="203" y="406"/>
                </a:cxn>
                <a:cxn ang="0">
                  <a:pos x="214" y="405"/>
                </a:cxn>
                <a:cxn ang="0">
                  <a:pos x="251" y="420"/>
                </a:cxn>
                <a:cxn ang="0">
                  <a:pos x="265" y="468"/>
                </a:cxn>
                <a:cxn ang="0">
                  <a:pos x="244" y="563"/>
                </a:cxn>
                <a:cxn ang="0">
                  <a:pos x="376" y="695"/>
                </a:cxn>
                <a:cxn ang="0">
                  <a:pos x="376" y="696"/>
                </a:cxn>
                <a:cxn ang="0">
                  <a:pos x="813" y="531"/>
                </a:cxn>
                <a:cxn ang="0">
                  <a:pos x="818" y="531"/>
                </a:cxn>
                <a:cxn ang="0">
                  <a:pos x="818" y="348"/>
                </a:cxn>
                <a:cxn ang="0">
                  <a:pos x="923" y="281"/>
                </a:cxn>
                <a:cxn ang="0">
                  <a:pos x="818" y="215"/>
                </a:cxn>
                <a:cxn ang="0">
                  <a:pos x="818" y="0"/>
                </a:cxn>
                <a:cxn ang="0">
                  <a:pos x="813" y="0"/>
                </a:cxn>
                <a:cxn ang="0">
                  <a:pos x="349" y="94"/>
                </a:cxn>
                <a:cxn ang="0">
                  <a:pos x="0" y="320"/>
                </a:cxn>
                <a:cxn ang="0">
                  <a:pos x="107" y="427"/>
                </a:cxn>
              </a:cxnLst>
              <a:rect l="0" t="0" r="r" b="b"/>
              <a:pathLst>
                <a:path w="923" h="696">
                  <a:moveTo>
                    <a:pt x="107" y="427"/>
                  </a:moveTo>
                  <a:cubicBezTo>
                    <a:pt x="203" y="406"/>
                    <a:pt x="203" y="406"/>
                    <a:pt x="203" y="406"/>
                  </a:cubicBezTo>
                  <a:cubicBezTo>
                    <a:pt x="206" y="405"/>
                    <a:pt x="210" y="405"/>
                    <a:pt x="214" y="405"/>
                  </a:cubicBezTo>
                  <a:cubicBezTo>
                    <a:pt x="228" y="405"/>
                    <a:pt x="241" y="410"/>
                    <a:pt x="251" y="420"/>
                  </a:cubicBezTo>
                  <a:cubicBezTo>
                    <a:pt x="264" y="433"/>
                    <a:pt x="269" y="451"/>
                    <a:pt x="265" y="468"/>
                  </a:cubicBezTo>
                  <a:cubicBezTo>
                    <a:pt x="244" y="563"/>
                    <a:pt x="244" y="563"/>
                    <a:pt x="244" y="563"/>
                  </a:cubicBezTo>
                  <a:cubicBezTo>
                    <a:pt x="376" y="695"/>
                    <a:pt x="376" y="695"/>
                    <a:pt x="376" y="695"/>
                  </a:cubicBezTo>
                  <a:cubicBezTo>
                    <a:pt x="376" y="695"/>
                    <a:pt x="376" y="695"/>
                    <a:pt x="376" y="696"/>
                  </a:cubicBezTo>
                  <a:cubicBezTo>
                    <a:pt x="493" y="593"/>
                    <a:pt x="646" y="531"/>
                    <a:pt x="813" y="531"/>
                  </a:cubicBezTo>
                  <a:cubicBezTo>
                    <a:pt x="815" y="531"/>
                    <a:pt x="817" y="531"/>
                    <a:pt x="818" y="531"/>
                  </a:cubicBezTo>
                  <a:cubicBezTo>
                    <a:pt x="818" y="348"/>
                    <a:pt x="818" y="348"/>
                    <a:pt x="818" y="348"/>
                  </a:cubicBezTo>
                  <a:cubicBezTo>
                    <a:pt x="923" y="281"/>
                    <a:pt x="923" y="281"/>
                    <a:pt x="923" y="281"/>
                  </a:cubicBezTo>
                  <a:cubicBezTo>
                    <a:pt x="818" y="215"/>
                    <a:pt x="818" y="215"/>
                    <a:pt x="818" y="215"/>
                  </a:cubicBezTo>
                  <a:cubicBezTo>
                    <a:pt x="818" y="0"/>
                    <a:pt x="818" y="0"/>
                    <a:pt x="818" y="0"/>
                  </a:cubicBezTo>
                  <a:cubicBezTo>
                    <a:pt x="817" y="0"/>
                    <a:pt x="815" y="0"/>
                    <a:pt x="813" y="0"/>
                  </a:cubicBezTo>
                  <a:cubicBezTo>
                    <a:pt x="652" y="0"/>
                    <a:pt x="496" y="31"/>
                    <a:pt x="349" y="94"/>
                  </a:cubicBezTo>
                  <a:cubicBezTo>
                    <a:pt x="219" y="148"/>
                    <a:pt x="102" y="224"/>
                    <a:pt x="0" y="320"/>
                  </a:cubicBezTo>
                  <a:lnTo>
                    <a:pt x="107" y="427"/>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10" name="Freeform 178"/>
            <p:cNvSpPr>
              <a:spLocks noChangeAspect="1" noEditPoints="1"/>
            </p:cNvSpPr>
            <p:nvPr/>
          </p:nvSpPr>
          <p:spPr bwMode="auto">
            <a:xfrm>
              <a:off x="4081209" y="1845314"/>
              <a:ext cx="361251" cy="27208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11" name="Group 7"/>
          <p:cNvGrpSpPr/>
          <p:nvPr/>
        </p:nvGrpSpPr>
        <p:grpSpPr>
          <a:xfrm>
            <a:off x="2931500" y="4864019"/>
            <a:ext cx="1333427" cy="1005362"/>
            <a:chOff x="4456113" y="3481388"/>
            <a:chExt cx="1000125" cy="754063"/>
          </a:xfrm>
        </p:grpSpPr>
        <p:sp>
          <p:nvSpPr>
            <p:cNvPr id="12" name="Freeform 8"/>
            <p:cNvSpPr>
              <a:spLocks/>
            </p:cNvSpPr>
            <p:nvPr/>
          </p:nvSpPr>
          <p:spPr bwMode="auto">
            <a:xfrm>
              <a:off x="4456113" y="3481388"/>
              <a:ext cx="1000125" cy="754063"/>
            </a:xfrm>
            <a:custGeom>
              <a:avLst/>
              <a:gdLst/>
              <a:ahLst/>
              <a:cxnLst>
                <a:cxn ang="0">
                  <a:pos x="816" y="268"/>
                </a:cxn>
                <a:cxn ang="0">
                  <a:pos x="720" y="289"/>
                </a:cxn>
                <a:cxn ang="0">
                  <a:pos x="709" y="291"/>
                </a:cxn>
                <a:cxn ang="0">
                  <a:pos x="672" y="275"/>
                </a:cxn>
                <a:cxn ang="0">
                  <a:pos x="658" y="227"/>
                </a:cxn>
                <a:cxn ang="0">
                  <a:pos x="679" y="132"/>
                </a:cxn>
                <a:cxn ang="0">
                  <a:pos x="547" y="1"/>
                </a:cxn>
                <a:cxn ang="0">
                  <a:pos x="546" y="0"/>
                </a:cxn>
                <a:cxn ang="0">
                  <a:pos x="110" y="164"/>
                </a:cxn>
                <a:cxn ang="0">
                  <a:pos x="104" y="164"/>
                </a:cxn>
                <a:cxn ang="0">
                  <a:pos x="104" y="351"/>
                </a:cxn>
                <a:cxn ang="0">
                  <a:pos x="0" y="418"/>
                </a:cxn>
                <a:cxn ang="0">
                  <a:pos x="104" y="484"/>
                </a:cxn>
                <a:cxn ang="0">
                  <a:pos x="104" y="695"/>
                </a:cxn>
                <a:cxn ang="0">
                  <a:pos x="110" y="695"/>
                </a:cxn>
                <a:cxn ang="0">
                  <a:pos x="574" y="602"/>
                </a:cxn>
                <a:cxn ang="0">
                  <a:pos x="923" y="375"/>
                </a:cxn>
                <a:cxn ang="0">
                  <a:pos x="816" y="268"/>
                </a:cxn>
              </a:cxnLst>
              <a:rect l="0" t="0" r="r" b="b"/>
              <a:pathLst>
                <a:path w="923" h="695">
                  <a:moveTo>
                    <a:pt x="816" y="268"/>
                  </a:moveTo>
                  <a:cubicBezTo>
                    <a:pt x="720" y="289"/>
                    <a:pt x="720" y="289"/>
                    <a:pt x="720" y="289"/>
                  </a:cubicBezTo>
                  <a:cubicBezTo>
                    <a:pt x="716" y="290"/>
                    <a:pt x="713" y="291"/>
                    <a:pt x="709" y="291"/>
                  </a:cubicBezTo>
                  <a:cubicBezTo>
                    <a:pt x="695" y="291"/>
                    <a:pt x="682" y="285"/>
                    <a:pt x="672" y="275"/>
                  </a:cubicBezTo>
                  <a:cubicBezTo>
                    <a:pt x="659" y="263"/>
                    <a:pt x="654" y="245"/>
                    <a:pt x="658" y="227"/>
                  </a:cubicBezTo>
                  <a:cubicBezTo>
                    <a:pt x="679" y="132"/>
                    <a:pt x="679" y="132"/>
                    <a:pt x="679" y="132"/>
                  </a:cubicBezTo>
                  <a:cubicBezTo>
                    <a:pt x="547" y="1"/>
                    <a:pt x="547" y="1"/>
                    <a:pt x="547" y="1"/>
                  </a:cubicBezTo>
                  <a:cubicBezTo>
                    <a:pt x="547" y="0"/>
                    <a:pt x="547" y="0"/>
                    <a:pt x="546" y="0"/>
                  </a:cubicBezTo>
                  <a:cubicBezTo>
                    <a:pt x="430" y="102"/>
                    <a:pt x="277" y="164"/>
                    <a:pt x="110" y="164"/>
                  </a:cubicBezTo>
                  <a:cubicBezTo>
                    <a:pt x="108" y="164"/>
                    <a:pt x="106" y="164"/>
                    <a:pt x="104" y="164"/>
                  </a:cubicBezTo>
                  <a:cubicBezTo>
                    <a:pt x="104" y="351"/>
                    <a:pt x="104" y="351"/>
                    <a:pt x="104" y="351"/>
                  </a:cubicBezTo>
                  <a:cubicBezTo>
                    <a:pt x="0" y="418"/>
                    <a:pt x="0" y="418"/>
                    <a:pt x="0" y="418"/>
                  </a:cubicBezTo>
                  <a:cubicBezTo>
                    <a:pt x="104" y="484"/>
                    <a:pt x="104" y="484"/>
                    <a:pt x="104" y="484"/>
                  </a:cubicBezTo>
                  <a:cubicBezTo>
                    <a:pt x="104" y="695"/>
                    <a:pt x="104" y="695"/>
                    <a:pt x="104" y="695"/>
                  </a:cubicBezTo>
                  <a:cubicBezTo>
                    <a:pt x="106" y="695"/>
                    <a:pt x="108" y="695"/>
                    <a:pt x="110" y="695"/>
                  </a:cubicBezTo>
                  <a:cubicBezTo>
                    <a:pt x="271" y="695"/>
                    <a:pt x="427" y="664"/>
                    <a:pt x="574" y="602"/>
                  </a:cubicBezTo>
                  <a:cubicBezTo>
                    <a:pt x="703" y="547"/>
                    <a:pt x="821" y="471"/>
                    <a:pt x="923" y="375"/>
                  </a:cubicBezTo>
                  <a:lnTo>
                    <a:pt x="816" y="268"/>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13" name="Freeform 38"/>
            <p:cNvSpPr>
              <a:spLocks noEditPoints="1"/>
            </p:cNvSpPr>
            <p:nvPr/>
          </p:nvSpPr>
          <p:spPr bwMode="auto">
            <a:xfrm>
              <a:off x="4762500" y="3757930"/>
              <a:ext cx="304800" cy="237282"/>
            </a:xfrm>
            <a:custGeom>
              <a:avLst/>
              <a:gdLst/>
              <a:ahLst/>
              <a:cxnLst>
                <a:cxn ang="0">
                  <a:pos x="73" y="45"/>
                </a:cxn>
                <a:cxn ang="0">
                  <a:pos x="72" y="46"/>
                </a:cxn>
                <a:cxn ang="0">
                  <a:pos x="68" y="46"/>
                </a:cxn>
                <a:cxn ang="0">
                  <a:pos x="68" y="51"/>
                </a:cxn>
                <a:cxn ang="0">
                  <a:pos x="61" y="57"/>
                </a:cxn>
                <a:cxn ang="0">
                  <a:pos x="55" y="51"/>
                </a:cxn>
                <a:cxn ang="0">
                  <a:pos x="55" y="46"/>
                </a:cxn>
                <a:cxn ang="0">
                  <a:pos x="18" y="46"/>
                </a:cxn>
                <a:cxn ang="0">
                  <a:pos x="18" y="51"/>
                </a:cxn>
                <a:cxn ang="0">
                  <a:pos x="11" y="57"/>
                </a:cxn>
                <a:cxn ang="0">
                  <a:pos x="4" y="51"/>
                </a:cxn>
                <a:cxn ang="0">
                  <a:pos x="4" y="46"/>
                </a:cxn>
                <a:cxn ang="0">
                  <a:pos x="1" y="46"/>
                </a:cxn>
                <a:cxn ang="0">
                  <a:pos x="0" y="45"/>
                </a:cxn>
                <a:cxn ang="0">
                  <a:pos x="0" y="31"/>
                </a:cxn>
                <a:cxn ang="0">
                  <a:pos x="8" y="23"/>
                </a:cxn>
                <a:cxn ang="0">
                  <a:pos x="9" y="23"/>
                </a:cxn>
                <a:cxn ang="0">
                  <a:pos x="13" y="8"/>
                </a:cxn>
                <a:cxn ang="0">
                  <a:pos x="23" y="0"/>
                </a:cxn>
                <a:cxn ang="0">
                  <a:pos x="50" y="0"/>
                </a:cxn>
                <a:cxn ang="0">
                  <a:pos x="60" y="8"/>
                </a:cxn>
                <a:cxn ang="0">
                  <a:pos x="64" y="23"/>
                </a:cxn>
                <a:cxn ang="0">
                  <a:pos x="65" y="23"/>
                </a:cxn>
                <a:cxn ang="0">
                  <a:pos x="73" y="31"/>
                </a:cxn>
                <a:cxn ang="0">
                  <a:pos x="73" y="45"/>
                </a:cxn>
                <a:cxn ang="0">
                  <a:pos x="11" y="29"/>
                </a:cxn>
                <a:cxn ang="0">
                  <a:pos x="5" y="35"/>
                </a:cxn>
                <a:cxn ang="0">
                  <a:pos x="11" y="40"/>
                </a:cxn>
                <a:cxn ang="0">
                  <a:pos x="17" y="35"/>
                </a:cxn>
                <a:cxn ang="0">
                  <a:pos x="11" y="29"/>
                </a:cxn>
                <a:cxn ang="0">
                  <a:pos x="54" y="23"/>
                </a:cxn>
                <a:cxn ang="0">
                  <a:pos x="51" y="10"/>
                </a:cxn>
                <a:cxn ang="0">
                  <a:pos x="50" y="9"/>
                </a:cxn>
                <a:cxn ang="0">
                  <a:pos x="23" y="9"/>
                </a:cxn>
                <a:cxn ang="0">
                  <a:pos x="21" y="10"/>
                </a:cxn>
                <a:cxn ang="0">
                  <a:pos x="18" y="23"/>
                </a:cxn>
                <a:cxn ang="0">
                  <a:pos x="54" y="23"/>
                </a:cxn>
                <a:cxn ang="0">
                  <a:pos x="61" y="29"/>
                </a:cxn>
                <a:cxn ang="0">
                  <a:pos x="56" y="35"/>
                </a:cxn>
                <a:cxn ang="0">
                  <a:pos x="61" y="40"/>
                </a:cxn>
                <a:cxn ang="0">
                  <a:pos x="67" y="35"/>
                </a:cxn>
                <a:cxn ang="0">
                  <a:pos x="61" y="29"/>
                </a:cxn>
              </a:cxnLst>
              <a:rect l="0" t="0" r="r" b="b"/>
              <a:pathLst>
                <a:path w="73" h="57">
                  <a:moveTo>
                    <a:pt x="73" y="45"/>
                  </a:moveTo>
                  <a:cubicBezTo>
                    <a:pt x="73" y="46"/>
                    <a:pt x="72" y="46"/>
                    <a:pt x="72" y="46"/>
                  </a:cubicBezTo>
                  <a:cubicBezTo>
                    <a:pt x="68" y="46"/>
                    <a:pt x="68" y="46"/>
                    <a:pt x="68" y="46"/>
                  </a:cubicBezTo>
                  <a:cubicBezTo>
                    <a:pt x="68" y="51"/>
                    <a:pt x="68" y="51"/>
                    <a:pt x="68" y="51"/>
                  </a:cubicBezTo>
                  <a:cubicBezTo>
                    <a:pt x="68" y="54"/>
                    <a:pt x="65" y="57"/>
                    <a:pt x="61" y="57"/>
                  </a:cubicBezTo>
                  <a:cubicBezTo>
                    <a:pt x="58" y="57"/>
                    <a:pt x="55" y="54"/>
                    <a:pt x="55" y="51"/>
                  </a:cubicBezTo>
                  <a:cubicBezTo>
                    <a:pt x="55" y="46"/>
                    <a:pt x="55" y="46"/>
                    <a:pt x="55" y="46"/>
                  </a:cubicBezTo>
                  <a:cubicBezTo>
                    <a:pt x="18" y="46"/>
                    <a:pt x="18" y="46"/>
                    <a:pt x="18" y="46"/>
                  </a:cubicBezTo>
                  <a:cubicBezTo>
                    <a:pt x="18" y="51"/>
                    <a:pt x="18" y="51"/>
                    <a:pt x="18" y="51"/>
                  </a:cubicBezTo>
                  <a:cubicBezTo>
                    <a:pt x="18" y="54"/>
                    <a:pt x="15" y="57"/>
                    <a:pt x="11" y="57"/>
                  </a:cubicBezTo>
                  <a:cubicBezTo>
                    <a:pt x="7" y="57"/>
                    <a:pt x="4" y="54"/>
                    <a:pt x="4" y="51"/>
                  </a:cubicBezTo>
                  <a:cubicBezTo>
                    <a:pt x="4" y="46"/>
                    <a:pt x="4" y="46"/>
                    <a:pt x="4" y="46"/>
                  </a:cubicBezTo>
                  <a:cubicBezTo>
                    <a:pt x="1" y="46"/>
                    <a:pt x="1" y="46"/>
                    <a:pt x="1" y="46"/>
                  </a:cubicBezTo>
                  <a:cubicBezTo>
                    <a:pt x="0" y="46"/>
                    <a:pt x="0" y="46"/>
                    <a:pt x="0" y="45"/>
                  </a:cubicBezTo>
                  <a:cubicBezTo>
                    <a:pt x="0" y="31"/>
                    <a:pt x="0" y="31"/>
                    <a:pt x="0" y="31"/>
                  </a:cubicBezTo>
                  <a:cubicBezTo>
                    <a:pt x="0" y="27"/>
                    <a:pt x="3" y="23"/>
                    <a:pt x="8" y="23"/>
                  </a:cubicBezTo>
                  <a:cubicBezTo>
                    <a:pt x="9" y="23"/>
                    <a:pt x="9" y="23"/>
                    <a:pt x="9" y="23"/>
                  </a:cubicBezTo>
                  <a:cubicBezTo>
                    <a:pt x="13" y="8"/>
                    <a:pt x="13" y="8"/>
                    <a:pt x="13" y="8"/>
                  </a:cubicBezTo>
                  <a:cubicBezTo>
                    <a:pt x="14" y="4"/>
                    <a:pt x="18" y="0"/>
                    <a:pt x="23" y="0"/>
                  </a:cubicBezTo>
                  <a:cubicBezTo>
                    <a:pt x="50" y="0"/>
                    <a:pt x="50" y="0"/>
                    <a:pt x="50" y="0"/>
                  </a:cubicBezTo>
                  <a:cubicBezTo>
                    <a:pt x="55" y="0"/>
                    <a:pt x="59" y="4"/>
                    <a:pt x="60" y="8"/>
                  </a:cubicBezTo>
                  <a:cubicBezTo>
                    <a:pt x="64" y="23"/>
                    <a:pt x="64" y="23"/>
                    <a:pt x="64" y="23"/>
                  </a:cubicBezTo>
                  <a:cubicBezTo>
                    <a:pt x="65" y="23"/>
                    <a:pt x="65" y="23"/>
                    <a:pt x="65" y="23"/>
                  </a:cubicBezTo>
                  <a:cubicBezTo>
                    <a:pt x="69" y="23"/>
                    <a:pt x="73" y="27"/>
                    <a:pt x="73" y="31"/>
                  </a:cubicBezTo>
                  <a:lnTo>
                    <a:pt x="73" y="45"/>
                  </a:lnTo>
                  <a:close/>
                  <a:moveTo>
                    <a:pt x="11" y="29"/>
                  </a:moveTo>
                  <a:cubicBezTo>
                    <a:pt x="8" y="29"/>
                    <a:pt x="5" y="31"/>
                    <a:pt x="5" y="35"/>
                  </a:cubicBezTo>
                  <a:cubicBezTo>
                    <a:pt x="5" y="38"/>
                    <a:pt x="8" y="40"/>
                    <a:pt x="11" y="40"/>
                  </a:cubicBezTo>
                  <a:cubicBezTo>
                    <a:pt x="14" y="40"/>
                    <a:pt x="17" y="38"/>
                    <a:pt x="17" y="35"/>
                  </a:cubicBezTo>
                  <a:cubicBezTo>
                    <a:pt x="17" y="31"/>
                    <a:pt x="14" y="29"/>
                    <a:pt x="11" y="29"/>
                  </a:cubicBezTo>
                  <a:close/>
                  <a:moveTo>
                    <a:pt x="54" y="23"/>
                  </a:moveTo>
                  <a:cubicBezTo>
                    <a:pt x="51" y="10"/>
                    <a:pt x="51" y="10"/>
                    <a:pt x="51" y="10"/>
                  </a:cubicBezTo>
                  <a:cubicBezTo>
                    <a:pt x="51" y="10"/>
                    <a:pt x="50" y="9"/>
                    <a:pt x="50" y="9"/>
                  </a:cubicBezTo>
                  <a:cubicBezTo>
                    <a:pt x="23" y="9"/>
                    <a:pt x="23" y="9"/>
                    <a:pt x="23" y="9"/>
                  </a:cubicBezTo>
                  <a:cubicBezTo>
                    <a:pt x="22" y="9"/>
                    <a:pt x="21" y="10"/>
                    <a:pt x="21" y="10"/>
                  </a:cubicBezTo>
                  <a:cubicBezTo>
                    <a:pt x="18" y="23"/>
                    <a:pt x="18" y="23"/>
                    <a:pt x="18" y="23"/>
                  </a:cubicBezTo>
                  <a:lnTo>
                    <a:pt x="54" y="23"/>
                  </a:lnTo>
                  <a:close/>
                  <a:moveTo>
                    <a:pt x="61" y="29"/>
                  </a:moveTo>
                  <a:cubicBezTo>
                    <a:pt x="58" y="29"/>
                    <a:pt x="56" y="31"/>
                    <a:pt x="56" y="35"/>
                  </a:cubicBezTo>
                  <a:cubicBezTo>
                    <a:pt x="56" y="38"/>
                    <a:pt x="58" y="40"/>
                    <a:pt x="61" y="40"/>
                  </a:cubicBezTo>
                  <a:cubicBezTo>
                    <a:pt x="65" y="40"/>
                    <a:pt x="67" y="38"/>
                    <a:pt x="67" y="35"/>
                  </a:cubicBezTo>
                  <a:cubicBezTo>
                    <a:pt x="67" y="31"/>
                    <a:pt x="65" y="29"/>
                    <a:pt x="61" y="29"/>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14" name="Group 10"/>
          <p:cNvGrpSpPr/>
          <p:nvPr/>
        </p:nvGrpSpPr>
        <p:grpSpPr>
          <a:xfrm>
            <a:off x="3157969" y="2423636"/>
            <a:ext cx="1142938" cy="1041343"/>
            <a:chOff x="4625975" y="1651001"/>
            <a:chExt cx="857250" cy="781050"/>
          </a:xfrm>
        </p:grpSpPr>
        <p:sp>
          <p:nvSpPr>
            <p:cNvPr id="15" name="Freeform 7"/>
            <p:cNvSpPr>
              <a:spLocks/>
            </p:cNvSpPr>
            <p:nvPr/>
          </p:nvSpPr>
          <p:spPr bwMode="auto">
            <a:xfrm>
              <a:off x="4625975" y="1651001"/>
              <a:ext cx="857250" cy="781050"/>
            </a:xfrm>
            <a:custGeom>
              <a:avLst/>
              <a:gdLst/>
              <a:ahLst/>
              <a:cxnLst>
                <a:cxn ang="0">
                  <a:pos x="792" y="344"/>
                </a:cxn>
                <a:cxn ang="0">
                  <a:pos x="417" y="93"/>
                </a:cxn>
                <a:cxn ang="0">
                  <a:pos x="0" y="0"/>
                </a:cxn>
                <a:cxn ang="0">
                  <a:pos x="0" y="182"/>
                </a:cxn>
                <a:cxn ang="0">
                  <a:pos x="89" y="238"/>
                </a:cxn>
                <a:cxn ang="0">
                  <a:pos x="113" y="282"/>
                </a:cxn>
                <a:cxn ang="0">
                  <a:pos x="89" y="326"/>
                </a:cxn>
                <a:cxn ang="0">
                  <a:pos x="0" y="383"/>
                </a:cxn>
                <a:cxn ang="0">
                  <a:pos x="0" y="530"/>
                </a:cxn>
                <a:cxn ang="0">
                  <a:pos x="0" y="532"/>
                </a:cxn>
                <a:cxn ang="0">
                  <a:pos x="417" y="721"/>
                </a:cxn>
                <a:cxn ang="0">
                  <a:pos x="558" y="579"/>
                </a:cxn>
                <a:cxn ang="0">
                  <a:pos x="683" y="595"/>
                </a:cxn>
                <a:cxn ang="0">
                  <a:pos x="659" y="478"/>
                </a:cxn>
                <a:cxn ang="0">
                  <a:pos x="792" y="344"/>
                </a:cxn>
              </a:cxnLst>
              <a:rect l="0" t="0" r="r" b="b"/>
              <a:pathLst>
                <a:path w="792" h="721">
                  <a:moveTo>
                    <a:pt x="792" y="344"/>
                  </a:moveTo>
                  <a:cubicBezTo>
                    <a:pt x="683" y="236"/>
                    <a:pt x="557" y="152"/>
                    <a:pt x="417" y="93"/>
                  </a:cubicBezTo>
                  <a:cubicBezTo>
                    <a:pt x="284" y="36"/>
                    <a:pt x="144" y="5"/>
                    <a:pt x="0" y="0"/>
                  </a:cubicBezTo>
                  <a:cubicBezTo>
                    <a:pt x="0" y="182"/>
                    <a:pt x="0" y="182"/>
                    <a:pt x="0" y="182"/>
                  </a:cubicBezTo>
                  <a:cubicBezTo>
                    <a:pt x="89" y="238"/>
                    <a:pt x="89" y="238"/>
                    <a:pt x="89" y="238"/>
                  </a:cubicBezTo>
                  <a:cubicBezTo>
                    <a:pt x="104" y="248"/>
                    <a:pt x="113" y="264"/>
                    <a:pt x="113" y="282"/>
                  </a:cubicBezTo>
                  <a:cubicBezTo>
                    <a:pt x="113" y="300"/>
                    <a:pt x="104" y="317"/>
                    <a:pt x="89" y="326"/>
                  </a:cubicBezTo>
                  <a:cubicBezTo>
                    <a:pt x="0" y="383"/>
                    <a:pt x="0" y="383"/>
                    <a:pt x="0" y="383"/>
                  </a:cubicBezTo>
                  <a:cubicBezTo>
                    <a:pt x="0" y="530"/>
                    <a:pt x="0" y="530"/>
                    <a:pt x="0" y="530"/>
                  </a:cubicBezTo>
                  <a:cubicBezTo>
                    <a:pt x="0" y="531"/>
                    <a:pt x="0" y="531"/>
                    <a:pt x="0" y="532"/>
                  </a:cubicBezTo>
                  <a:cubicBezTo>
                    <a:pt x="162" y="543"/>
                    <a:pt x="308" y="613"/>
                    <a:pt x="417" y="721"/>
                  </a:cubicBezTo>
                  <a:cubicBezTo>
                    <a:pt x="558" y="579"/>
                    <a:pt x="558" y="579"/>
                    <a:pt x="558" y="579"/>
                  </a:cubicBezTo>
                  <a:cubicBezTo>
                    <a:pt x="683" y="595"/>
                    <a:pt x="683" y="595"/>
                    <a:pt x="683" y="595"/>
                  </a:cubicBezTo>
                  <a:cubicBezTo>
                    <a:pt x="659" y="478"/>
                    <a:pt x="659" y="478"/>
                    <a:pt x="659" y="478"/>
                  </a:cubicBezTo>
                  <a:lnTo>
                    <a:pt x="792" y="344"/>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16" name="Freeform 116"/>
            <p:cNvSpPr>
              <a:spLocks noEditPoints="1"/>
            </p:cNvSpPr>
            <p:nvPr/>
          </p:nvSpPr>
          <p:spPr bwMode="auto">
            <a:xfrm>
              <a:off x="4853940" y="1922002"/>
              <a:ext cx="301752" cy="24334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17" name="Group 13"/>
          <p:cNvGrpSpPr/>
          <p:nvPr/>
        </p:nvGrpSpPr>
        <p:grpSpPr>
          <a:xfrm>
            <a:off x="2375904" y="3435347"/>
            <a:ext cx="1422322" cy="1422322"/>
            <a:chOff x="4039394" y="2409826"/>
            <a:chExt cx="1066800" cy="1066800"/>
          </a:xfrm>
        </p:grpSpPr>
        <p:sp>
          <p:nvSpPr>
            <p:cNvPr id="18" name="Oval 14"/>
            <p:cNvSpPr/>
            <p:nvPr/>
          </p:nvSpPr>
          <p:spPr>
            <a:xfrm>
              <a:off x="4039394" y="2409826"/>
              <a:ext cx="1066800" cy="1066800"/>
            </a:xfrm>
            <a:prstGeom prst="ellips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19" name="Freeform 100"/>
            <p:cNvSpPr>
              <a:spLocks noEditPoints="1"/>
            </p:cNvSpPr>
            <p:nvPr/>
          </p:nvSpPr>
          <p:spPr bwMode="auto">
            <a:xfrm>
              <a:off x="4306888" y="2688322"/>
              <a:ext cx="531812" cy="509808"/>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rgbClr val="207B72"/>
            </a:solidFill>
            <a:ln w="9525">
              <a:noFill/>
              <a:round/>
              <a:headEnd/>
              <a:tailEnd/>
            </a:ln>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20" name="Group 16"/>
          <p:cNvGrpSpPr/>
          <p:nvPr/>
        </p:nvGrpSpPr>
        <p:grpSpPr>
          <a:xfrm>
            <a:off x="1361019" y="4017400"/>
            <a:ext cx="1001129" cy="1301679"/>
            <a:chOff x="3278188" y="2846388"/>
            <a:chExt cx="750888" cy="976313"/>
          </a:xfrm>
        </p:grpSpPr>
        <p:sp>
          <p:nvSpPr>
            <p:cNvPr id="21" name="Freeform 9"/>
            <p:cNvSpPr>
              <a:spLocks/>
            </p:cNvSpPr>
            <p:nvPr/>
          </p:nvSpPr>
          <p:spPr bwMode="auto">
            <a:xfrm>
              <a:off x="3278188" y="2846388"/>
              <a:ext cx="750888" cy="976313"/>
            </a:xfrm>
            <a:custGeom>
              <a:avLst/>
              <a:gdLst/>
              <a:ahLst/>
              <a:cxnLst>
                <a:cxn ang="0">
                  <a:pos x="94" y="555"/>
                </a:cxn>
                <a:cxn ang="0">
                  <a:pos x="318" y="901"/>
                </a:cxn>
                <a:cxn ang="0">
                  <a:pos x="428" y="790"/>
                </a:cxn>
                <a:cxn ang="0">
                  <a:pos x="421" y="763"/>
                </a:cxn>
                <a:cxn ang="0">
                  <a:pos x="426" y="651"/>
                </a:cxn>
                <a:cxn ang="0">
                  <a:pos x="475" y="633"/>
                </a:cxn>
                <a:cxn ang="0">
                  <a:pos x="571" y="646"/>
                </a:cxn>
                <a:cxn ang="0">
                  <a:pos x="692" y="525"/>
                </a:cxn>
                <a:cxn ang="0">
                  <a:pos x="693" y="524"/>
                </a:cxn>
                <a:cxn ang="0">
                  <a:pos x="531" y="94"/>
                </a:cxn>
                <a:cxn ang="0">
                  <a:pos x="305" y="94"/>
                </a:cxn>
                <a:cxn ang="0">
                  <a:pos x="245" y="0"/>
                </a:cxn>
                <a:cxn ang="0">
                  <a:pos x="186" y="94"/>
                </a:cxn>
                <a:cxn ang="0">
                  <a:pos x="0" y="94"/>
                </a:cxn>
                <a:cxn ang="0">
                  <a:pos x="94" y="555"/>
                </a:cxn>
              </a:cxnLst>
              <a:rect l="0" t="0" r="r" b="b"/>
              <a:pathLst>
                <a:path w="693" h="901">
                  <a:moveTo>
                    <a:pt x="94" y="555"/>
                  </a:moveTo>
                  <a:cubicBezTo>
                    <a:pt x="148" y="683"/>
                    <a:pt x="223" y="799"/>
                    <a:pt x="318" y="901"/>
                  </a:cubicBezTo>
                  <a:cubicBezTo>
                    <a:pt x="428" y="790"/>
                    <a:pt x="428" y="790"/>
                    <a:pt x="428" y="790"/>
                  </a:cubicBezTo>
                  <a:cubicBezTo>
                    <a:pt x="426" y="781"/>
                    <a:pt x="423" y="772"/>
                    <a:pt x="421" y="763"/>
                  </a:cubicBezTo>
                  <a:cubicBezTo>
                    <a:pt x="408" y="711"/>
                    <a:pt x="401" y="676"/>
                    <a:pt x="426" y="651"/>
                  </a:cubicBezTo>
                  <a:cubicBezTo>
                    <a:pt x="444" y="633"/>
                    <a:pt x="466" y="633"/>
                    <a:pt x="475" y="633"/>
                  </a:cubicBezTo>
                  <a:cubicBezTo>
                    <a:pt x="499" y="633"/>
                    <a:pt x="542" y="641"/>
                    <a:pt x="571" y="646"/>
                  </a:cubicBezTo>
                  <a:cubicBezTo>
                    <a:pt x="692" y="525"/>
                    <a:pt x="692" y="525"/>
                    <a:pt x="692" y="525"/>
                  </a:cubicBezTo>
                  <a:cubicBezTo>
                    <a:pt x="692" y="524"/>
                    <a:pt x="693" y="524"/>
                    <a:pt x="693" y="524"/>
                  </a:cubicBezTo>
                  <a:cubicBezTo>
                    <a:pt x="593" y="408"/>
                    <a:pt x="532" y="258"/>
                    <a:pt x="531" y="94"/>
                  </a:cubicBezTo>
                  <a:cubicBezTo>
                    <a:pt x="305" y="94"/>
                    <a:pt x="305" y="94"/>
                    <a:pt x="305" y="94"/>
                  </a:cubicBezTo>
                  <a:cubicBezTo>
                    <a:pt x="245" y="0"/>
                    <a:pt x="245" y="0"/>
                    <a:pt x="245" y="0"/>
                  </a:cubicBezTo>
                  <a:cubicBezTo>
                    <a:pt x="186" y="94"/>
                    <a:pt x="186" y="94"/>
                    <a:pt x="186" y="94"/>
                  </a:cubicBezTo>
                  <a:cubicBezTo>
                    <a:pt x="0" y="94"/>
                    <a:pt x="0" y="94"/>
                    <a:pt x="0" y="94"/>
                  </a:cubicBezTo>
                  <a:cubicBezTo>
                    <a:pt x="0" y="254"/>
                    <a:pt x="32" y="409"/>
                    <a:pt x="94" y="555"/>
                  </a:cubicBez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22" name="Freeform 105"/>
            <p:cNvSpPr>
              <a:spLocks noEditPoints="1"/>
            </p:cNvSpPr>
            <p:nvPr/>
          </p:nvSpPr>
          <p:spPr bwMode="auto">
            <a:xfrm>
              <a:off x="3451860" y="3094990"/>
              <a:ext cx="309283" cy="30480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23" name="Group 19"/>
          <p:cNvGrpSpPr/>
          <p:nvPr/>
        </p:nvGrpSpPr>
        <p:grpSpPr>
          <a:xfrm>
            <a:off x="3773886" y="4214239"/>
            <a:ext cx="1037110" cy="1140821"/>
            <a:chOff x="5087938" y="2994026"/>
            <a:chExt cx="777875" cy="855663"/>
          </a:xfrm>
        </p:grpSpPr>
        <p:sp>
          <p:nvSpPr>
            <p:cNvPr id="24" name="Freeform 6"/>
            <p:cNvSpPr>
              <a:spLocks/>
            </p:cNvSpPr>
            <p:nvPr/>
          </p:nvSpPr>
          <p:spPr bwMode="auto">
            <a:xfrm>
              <a:off x="5087938" y="2994026"/>
              <a:ext cx="777875" cy="855663"/>
            </a:xfrm>
            <a:custGeom>
              <a:avLst/>
              <a:gdLst/>
              <a:ahLst/>
              <a:cxnLst>
                <a:cxn ang="0">
                  <a:pos x="562" y="0"/>
                </a:cxn>
                <a:cxn ang="0">
                  <a:pos x="517" y="70"/>
                </a:cxn>
                <a:cxn ang="0">
                  <a:pos x="473" y="94"/>
                </a:cxn>
                <a:cxn ang="0">
                  <a:pos x="429" y="70"/>
                </a:cxn>
                <a:cxn ang="0">
                  <a:pos x="385" y="0"/>
                </a:cxn>
                <a:cxn ang="0">
                  <a:pos x="188" y="0"/>
                </a:cxn>
                <a:cxn ang="0">
                  <a:pos x="186" y="0"/>
                </a:cxn>
                <a:cxn ang="0">
                  <a:pos x="0" y="414"/>
                </a:cxn>
                <a:cxn ang="0">
                  <a:pos x="152" y="565"/>
                </a:cxn>
                <a:cxn ang="0">
                  <a:pos x="125" y="688"/>
                </a:cxn>
                <a:cxn ang="0">
                  <a:pos x="248" y="661"/>
                </a:cxn>
                <a:cxn ang="0">
                  <a:pos x="376" y="789"/>
                </a:cxn>
                <a:cxn ang="0">
                  <a:pos x="625" y="417"/>
                </a:cxn>
                <a:cxn ang="0">
                  <a:pos x="718" y="0"/>
                </a:cxn>
                <a:cxn ang="0">
                  <a:pos x="562" y="0"/>
                </a:cxn>
              </a:cxnLst>
              <a:rect l="0" t="0" r="r" b="b"/>
              <a:pathLst>
                <a:path w="718" h="789">
                  <a:moveTo>
                    <a:pt x="562" y="0"/>
                  </a:moveTo>
                  <a:cubicBezTo>
                    <a:pt x="517" y="70"/>
                    <a:pt x="517" y="70"/>
                    <a:pt x="517" y="70"/>
                  </a:cubicBezTo>
                  <a:cubicBezTo>
                    <a:pt x="508" y="85"/>
                    <a:pt x="491" y="94"/>
                    <a:pt x="473" y="94"/>
                  </a:cubicBezTo>
                  <a:cubicBezTo>
                    <a:pt x="455" y="94"/>
                    <a:pt x="439" y="85"/>
                    <a:pt x="429" y="70"/>
                  </a:cubicBezTo>
                  <a:cubicBezTo>
                    <a:pt x="385" y="0"/>
                    <a:pt x="385" y="0"/>
                    <a:pt x="385" y="0"/>
                  </a:cubicBezTo>
                  <a:cubicBezTo>
                    <a:pt x="188" y="0"/>
                    <a:pt x="188" y="0"/>
                    <a:pt x="188" y="0"/>
                  </a:cubicBezTo>
                  <a:cubicBezTo>
                    <a:pt x="187" y="0"/>
                    <a:pt x="187" y="0"/>
                    <a:pt x="186" y="0"/>
                  </a:cubicBezTo>
                  <a:cubicBezTo>
                    <a:pt x="175" y="160"/>
                    <a:pt x="106" y="305"/>
                    <a:pt x="0" y="414"/>
                  </a:cubicBezTo>
                  <a:cubicBezTo>
                    <a:pt x="152" y="565"/>
                    <a:pt x="152" y="565"/>
                    <a:pt x="152" y="565"/>
                  </a:cubicBezTo>
                  <a:cubicBezTo>
                    <a:pt x="125" y="688"/>
                    <a:pt x="125" y="688"/>
                    <a:pt x="125" y="688"/>
                  </a:cubicBezTo>
                  <a:cubicBezTo>
                    <a:pt x="248" y="661"/>
                    <a:pt x="248" y="661"/>
                    <a:pt x="248" y="661"/>
                  </a:cubicBezTo>
                  <a:cubicBezTo>
                    <a:pt x="376" y="789"/>
                    <a:pt x="376" y="789"/>
                    <a:pt x="376" y="789"/>
                  </a:cubicBezTo>
                  <a:cubicBezTo>
                    <a:pt x="483" y="681"/>
                    <a:pt x="566" y="556"/>
                    <a:pt x="625" y="417"/>
                  </a:cubicBezTo>
                  <a:cubicBezTo>
                    <a:pt x="681" y="284"/>
                    <a:pt x="712" y="144"/>
                    <a:pt x="718" y="0"/>
                  </a:cubicBezTo>
                  <a:lnTo>
                    <a:pt x="562" y="0"/>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25" name="Freeform 144"/>
            <p:cNvSpPr>
              <a:spLocks noEditPoints="1"/>
            </p:cNvSpPr>
            <p:nvPr/>
          </p:nvSpPr>
          <p:spPr bwMode="auto">
            <a:xfrm>
              <a:off x="5318760" y="3247390"/>
              <a:ext cx="304800" cy="264319"/>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26" name="Group 22"/>
          <p:cNvGrpSpPr/>
          <p:nvPr/>
        </p:nvGrpSpPr>
        <p:grpSpPr>
          <a:xfrm>
            <a:off x="1871107" y="4828038"/>
            <a:ext cx="1145055" cy="1041343"/>
            <a:chOff x="3660775" y="3454401"/>
            <a:chExt cx="858838" cy="781050"/>
          </a:xfrm>
        </p:grpSpPr>
        <p:sp>
          <p:nvSpPr>
            <p:cNvPr id="27" name="Freeform 11"/>
            <p:cNvSpPr>
              <a:spLocks/>
            </p:cNvSpPr>
            <p:nvPr/>
          </p:nvSpPr>
          <p:spPr bwMode="auto">
            <a:xfrm>
              <a:off x="3660775" y="3454401"/>
              <a:ext cx="858838" cy="781050"/>
            </a:xfrm>
            <a:custGeom>
              <a:avLst/>
              <a:gdLst/>
              <a:ahLst/>
              <a:cxnLst>
                <a:cxn ang="0">
                  <a:pos x="0" y="376"/>
                </a:cxn>
                <a:cxn ang="0">
                  <a:pos x="375" y="628"/>
                </a:cxn>
                <a:cxn ang="0">
                  <a:pos x="792" y="720"/>
                </a:cxn>
                <a:cxn ang="0">
                  <a:pos x="792" y="539"/>
                </a:cxn>
                <a:cxn ang="0">
                  <a:pos x="703" y="482"/>
                </a:cxn>
                <a:cxn ang="0">
                  <a:pos x="679" y="438"/>
                </a:cxn>
                <a:cxn ang="0">
                  <a:pos x="703" y="394"/>
                </a:cxn>
                <a:cxn ang="0">
                  <a:pos x="792" y="337"/>
                </a:cxn>
                <a:cxn ang="0">
                  <a:pos x="792" y="190"/>
                </a:cxn>
                <a:cxn ang="0">
                  <a:pos x="792" y="189"/>
                </a:cxn>
                <a:cxn ang="0">
                  <a:pos x="375" y="0"/>
                </a:cxn>
                <a:cxn ang="0">
                  <a:pos x="234" y="141"/>
                </a:cxn>
                <a:cxn ang="0">
                  <a:pos x="109" y="126"/>
                </a:cxn>
                <a:cxn ang="0">
                  <a:pos x="133" y="242"/>
                </a:cxn>
                <a:cxn ang="0">
                  <a:pos x="0" y="376"/>
                </a:cxn>
              </a:cxnLst>
              <a:rect l="0" t="0" r="r" b="b"/>
              <a:pathLst>
                <a:path w="792" h="720">
                  <a:moveTo>
                    <a:pt x="0" y="376"/>
                  </a:moveTo>
                  <a:cubicBezTo>
                    <a:pt x="108" y="484"/>
                    <a:pt x="234" y="568"/>
                    <a:pt x="375" y="628"/>
                  </a:cubicBezTo>
                  <a:cubicBezTo>
                    <a:pt x="507" y="684"/>
                    <a:pt x="648" y="715"/>
                    <a:pt x="792" y="720"/>
                  </a:cubicBezTo>
                  <a:cubicBezTo>
                    <a:pt x="792" y="539"/>
                    <a:pt x="792" y="539"/>
                    <a:pt x="792" y="539"/>
                  </a:cubicBezTo>
                  <a:cubicBezTo>
                    <a:pt x="703" y="482"/>
                    <a:pt x="703" y="482"/>
                    <a:pt x="703" y="482"/>
                  </a:cubicBezTo>
                  <a:cubicBezTo>
                    <a:pt x="688" y="473"/>
                    <a:pt x="679" y="456"/>
                    <a:pt x="679" y="438"/>
                  </a:cubicBezTo>
                  <a:cubicBezTo>
                    <a:pt x="679" y="420"/>
                    <a:pt x="688" y="404"/>
                    <a:pt x="703" y="394"/>
                  </a:cubicBezTo>
                  <a:cubicBezTo>
                    <a:pt x="792" y="337"/>
                    <a:pt x="792" y="337"/>
                    <a:pt x="792" y="337"/>
                  </a:cubicBezTo>
                  <a:cubicBezTo>
                    <a:pt x="792" y="190"/>
                    <a:pt x="792" y="190"/>
                    <a:pt x="792" y="190"/>
                  </a:cubicBezTo>
                  <a:cubicBezTo>
                    <a:pt x="792" y="190"/>
                    <a:pt x="792" y="189"/>
                    <a:pt x="792" y="189"/>
                  </a:cubicBezTo>
                  <a:cubicBezTo>
                    <a:pt x="630" y="177"/>
                    <a:pt x="484" y="107"/>
                    <a:pt x="375" y="0"/>
                  </a:cubicBezTo>
                  <a:cubicBezTo>
                    <a:pt x="234" y="141"/>
                    <a:pt x="234" y="141"/>
                    <a:pt x="234" y="141"/>
                  </a:cubicBezTo>
                  <a:cubicBezTo>
                    <a:pt x="109" y="126"/>
                    <a:pt x="109" y="126"/>
                    <a:pt x="109" y="126"/>
                  </a:cubicBezTo>
                  <a:cubicBezTo>
                    <a:pt x="133" y="242"/>
                    <a:pt x="133" y="242"/>
                    <a:pt x="133" y="242"/>
                  </a:cubicBezTo>
                  <a:lnTo>
                    <a:pt x="0" y="376"/>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28" name="Freeform 51"/>
            <p:cNvSpPr>
              <a:spLocks noEditPoints="1"/>
            </p:cNvSpPr>
            <p:nvPr/>
          </p:nvSpPr>
          <p:spPr bwMode="auto">
            <a:xfrm>
              <a:off x="4023360" y="3689350"/>
              <a:ext cx="228600" cy="323635"/>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29" name="Group 25"/>
          <p:cNvGrpSpPr/>
          <p:nvPr/>
        </p:nvGrpSpPr>
        <p:grpSpPr>
          <a:xfrm>
            <a:off x="1361019" y="2937959"/>
            <a:ext cx="1037110" cy="1138704"/>
            <a:chOff x="3278188" y="2036763"/>
            <a:chExt cx="777875" cy="854075"/>
          </a:xfrm>
        </p:grpSpPr>
        <p:sp>
          <p:nvSpPr>
            <p:cNvPr id="30" name="Freeform 10"/>
            <p:cNvSpPr>
              <a:spLocks/>
            </p:cNvSpPr>
            <p:nvPr/>
          </p:nvSpPr>
          <p:spPr bwMode="auto">
            <a:xfrm>
              <a:off x="3278188" y="2036763"/>
              <a:ext cx="777875" cy="854075"/>
            </a:xfrm>
            <a:custGeom>
              <a:avLst/>
              <a:gdLst/>
              <a:ahLst/>
              <a:cxnLst>
                <a:cxn ang="0">
                  <a:pos x="156" y="789"/>
                </a:cxn>
                <a:cxn ang="0">
                  <a:pos x="200" y="719"/>
                </a:cxn>
                <a:cxn ang="0">
                  <a:pos x="244" y="695"/>
                </a:cxn>
                <a:cxn ang="0">
                  <a:pos x="289" y="719"/>
                </a:cxn>
                <a:cxn ang="0">
                  <a:pos x="333" y="789"/>
                </a:cxn>
                <a:cxn ang="0">
                  <a:pos x="530" y="789"/>
                </a:cxn>
                <a:cxn ang="0">
                  <a:pos x="532" y="789"/>
                </a:cxn>
                <a:cxn ang="0">
                  <a:pos x="718" y="376"/>
                </a:cxn>
                <a:cxn ang="0">
                  <a:pos x="566" y="224"/>
                </a:cxn>
                <a:cxn ang="0">
                  <a:pos x="593" y="101"/>
                </a:cxn>
                <a:cxn ang="0">
                  <a:pos x="470" y="128"/>
                </a:cxn>
                <a:cxn ang="0">
                  <a:pos x="341" y="0"/>
                </a:cxn>
                <a:cxn ang="0">
                  <a:pos x="93" y="373"/>
                </a:cxn>
                <a:cxn ang="0">
                  <a:pos x="0" y="789"/>
                </a:cxn>
                <a:cxn ang="0">
                  <a:pos x="156" y="789"/>
                </a:cxn>
              </a:cxnLst>
              <a:rect l="0" t="0" r="r" b="b"/>
              <a:pathLst>
                <a:path w="718" h="789">
                  <a:moveTo>
                    <a:pt x="156" y="789"/>
                  </a:moveTo>
                  <a:cubicBezTo>
                    <a:pt x="200" y="719"/>
                    <a:pt x="200" y="719"/>
                    <a:pt x="200" y="719"/>
                  </a:cubicBezTo>
                  <a:cubicBezTo>
                    <a:pt x="210" y="704"/>
                    <a:pt x="227" y="695"/>
                    <a:pt x="244" y="695"/>
                  </a:cubicBezTo>
                  <a:cubicBezTo>
                    <a:pt x="262" y="695"/>
                    <a:pt x="279" y="704"/>
                    <a:pt x="289" y="719"/>
                  </a:cubicBezTo>
                  <a:cubicBezTo>
                    <a:pt x="333" y="789"/>
                    <a:pt x="333" y="789"/>
                    <a:pt x="333" y="789"/>
                  </a:cubicBezTo>
                  <a:cubicBezTo>
                    <a:pt x="530" y="789"/>
                    <a:pt x="530" y="789"/>
                    <a:pt x="530" y="789"/>
                  </a:cubicBezTo>
                  <a:cubicBezTo>
                    <a:pt x="531" y="789"/>
                    <a:pt x="531" y="789"/>
                    <a:pt x="532" y="789"/>
                  </a:cubicBezTo>
                  <a:cubicBezTo>
                    <a:pt x="543" y="629"/>
                    <a:pt x="612" y="484"/>
                    <a:pt x="718" y="376"/>
                  </a:cubicBezTo>
                  <a:cubicBezTo>
                    <a:pt x="566" y="224"/>
                    <a:pt x="566" y="224"/>
                    <a:pt x="566" y="224"/>
                  </a:cubicBezTo>
                  <a:cubicBezTo>
                    <a:pt x="593" y="101"/>
                    <a:pt x="593" y="101"/>
                    <a:pt x="593" y="101"/>
                  </a:cubicBezTo>
                  <a:cubicBezTo>
                    <a:pt x="470" y="128"/>
                    <a:pt x="470" y="128"/>
                    <a:pt x="470" y="128"/>
                  </a:cubicBezTo>
                  <a:cubicBezTo>
                    <a:pt x="341" y="0"/>
                    <a:pt x="341" y="0"/>
                    <a:pt x="341" y="0"/>
                  </a:cubicBezTo>
                  <a:cubicBezTo>
                    <a:pt x="235" y="108"/>
                    <a:pt x="152" y="233"/>
                    <a:pt x="93" y="373"/>
                  </a:cubicBezTo>
                  <a:cubicBezTo>
                    <a:pt x="37" y="505"/>
                    <a:pt x="6" y="645"/>
                    <a:pt x="0" y="789"/>
                  </a:cubicBezTo>
                  <a:lnTo>
                    <a:pt x="156" y="789"/>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1" name="Freeform 103"/>
            <p:cNvSpPr>
              <a:spLocks noEditPoints="1"/>
            </p:cNvSpPr>
            <p:nvPr/>
          </p:nvSpPr>
          <p:spPr bwMode="auto">
            <a:xfrm>
              <a:off x="3543300" y="2348230"/>
              <a:ext cx="228600" cy="336618"/>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32" name="Group 28"/>
          <p:cNvGrpSpPr/>
          <p:nvPr/>
        </p:nvGrpSpPr>
        <p:grpSpPr>
          <a:xfrm>
            <a:off x="3811983" y="2973941"/>
            <a:ext cx="1001129" cy="1301679"/>
            <a:chOff x="5116513" y="2063751"/>
            <a:chExt cx="750888" cy="976313"/>
          </a:xfrm>
        </p:grpSpPr>
        <p:sp>
          <p:nvSpPr>
            <p:cNvPr id="33" name="Freeform 5"/>
            <p:cNvSpPr>
              <a:spLocks/>
            </p:cNvSpPr>
            <p:nvPr/>
          </p:nvSpPr>
          <p:spPr bwMode="auto">
            <a:xfrm>
              <a:off x="5116513" y="2063751"/>
              <a:ext cx="750888" cy="976313"/>
            </a:xfrm>
            <a:custGeom>
              <a:avLst/>
              <a:gdLst/>
              <a:ahLst/>
              <a:cxnLst>
                <a:cxn ang="0">
                  <a:pos x="599" y="347"/>
                </a:cxn>
                <a:cxn ang="0">
                  <a:pos x="375" y="0"/>
                </a:cxn>
                <a:cxn ang="0">
                  <a:pos x="264" y="112"/>
                </a:cxn>
                <a:cxn ang="0">
                  <a:pos x="272" y="139"/>
                </a:cxn>
                <a:cxn ang="0">
                  <a:pos x="267" y="251"/>
                </a:cxn>
                <a:cxn ang="0">
                  <a:pos x="218" y="268"/>
                </a:cxn>
                <a:cxn ang="0">
                  <a:pos x="122" y="255"/>
                </a:cxn>
                <a:cxn ang="0">
                  <a:pos x="1" y="376"/>
                </a:cxn>
                <a:cxn ang="0">
                  <a:pos x="0" y="378"/>
                </a:cxn>
                <a:cxn ang="0">
                  <a:pos x="162" y="807"/>
                </a:cxn>
                <a:cxn ang="0">
                  <a:pos x="388" y="807"/>
                </a:cxn>
                <a:cxn ang="0">
                  <a:pos x="447" y="901"/>
                </a:cxn>
                <a:cxn ang="0">
                  <a:pos x="507" y="807"/>
                </a:cxn>
                <a:cxn ang="0">
                  <a:pos x="693" y="807"/>
                </a:cxn>
                <a:cxn ang="0">
                  <a:pos x="599" y="347"/>
                </a:cxn>
              </a:cxnLst>
              <a:rect l="0" t="0" r="r" b="b"/>
              <a:pathLst>
                <a:path w="693" h="901">
                  <a:moveTo>
                    <a:pt x="599" y="347"/>
                  </a:moveTo>
                  <a:cubicBezTo>
                    <a:pt x="545" y="218"/>
                    <a:pt x="470" y="102"/>
                    <a:pt x="375" y="0"/>
                  </a:cubicBezTo>
                  <a:cubicBezTo>
                    <a:pt x="264" y="112"/>
                    <a:pt x="264" y="112"/>
                    <a:pt x="264" y="112"/>
                  </a:cubicBezTo>
                  <a:cubicBezTo>
                    <a:pt x="267" y="120"/>
                    <a:pt x="269" y="129"/>
                    <a:pt x="272" y="139"/>
                  </a:cubicBezTo>
                  <a:cubicBezTo>
                    <a:pt x="285" y="190"/>
                    <a:pt x="292" y="225"/>
                    <a:pt x="267" y="251"/>
                  </a:cubicBezTo>
                  <a:cubicBezTo>
                    <a:pt x="249" y="268"/>
                    <a:pt x="227" y="268"/>
                    <a:pt x="218" y="268"/>
                  </a:cubicBezTo>
                  <a:cubicBezTo>
                    <a:pt x="194" y="268"/>
                    <a:pt x="151" y="261"/>
                    <a:pt x="122" y="255"/>
                  </a:cubicBezTo>
                  <a:cubicBezTo>
                    <a:pt x="1" y="376"/>
                    <a:pt x="1" y="376"/>
                    <a:pt x="1" y="376"/>
                  </a:cubicBezTo>
                  <a:cubicBezTo>
                    <a:pt x="1" y="377"/>
                    <a:pt x="0" y="377"/>
                    <a:pt x="0" y="378"/>
                  </a:cubicBezTo>
                  <a:cubicBezTo>
                    <a:pt x="100" y="493"/>
                    <a:pt x="161" y="643"/>
                    <a:pt x="162" y="807"/>
                  </a:cubicBezTo>
                  <a:cubicBezTo>
                    <a:pt x="388" y="807"/>
                    <a:pt x="388" y="807"/>
                    <a:pt x="388" y="807"/>
                  </a:cubicBezTo>
                  <a:cubicBezTo>
                    <a:pt x="447" y="901"/>
                    <a:pt x="447" y="901"/>
                    <a:pt x="447" y="901"/>
                  </a:cubicBezTo>
                  <a:cubicBezTo>
                    <a:pt x="507" y="807"/>
                    <a:pt x="507" y="807"/>
                    <a:pt x="507" y="807"/>
                  </a:cubicBezTo>
                  <a:cubicBezTo>
                    <a:pt x="693" y="807"/>
                    <a:pt x="693" y="807"/>
                    <a:pt x="693" y="807"/>
                  </a:cubicBezTo>
                  <a:cubicBezTo>
                    <a:pt x="692" y="648"/>
                    <a:pt x="661" y="493"/>
                    <a:pt x="599" y="347"/>
                  </a:cubicBez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4" name="Freeform 101"/>
            <p:cNvSpPr>
              <a:spLocks noChangeAspect="1" noEditPoints="1"/>
            </p:cNvSpPr>
            <p:nvPr/>
          </p:nvSpPr>
          <p:spPr bwMode="auto">
            <a:xfrm>
              <a:off x="5349240" y="2500630"/>
              <a:ext cx="344976" cy="228600"/>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35" name="Group 32"/>
          <p:cNvGrpSpPr/>
          <p:nvPr/>
        </p:nvGrpSpPr>
        <p:grpSpPr>
          <a:xfrm>
            <a:off x="5581238" y="2352470"/>
            <a:ext cx="657790" cy="638958"/>
            <a:chOff x="5205677" y="1309828"/>
            <a:chExt cx="493370" cy="479245"/>
          </a:xfrm>
        </p:grpSpPr>
        <p:sp>
          <p:nvSpPr>
            <p:cNvPr id="36" name="Rounded Rectangle 36"/>
            <p:cNvSpPr/>
            <p:nvPr/>
          </p:nvSpPr>
          <p:spPr>
            <a:xfrm>
              <a:off x="5205677" y="1309828"/>
              <a:ext cx="493370" cy="479245"/>
            </a:xfrm>
            <a:prstGeom prst="roundRect">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dirty="0">
                <a:solidFill>
                  <a:schemeClr val="bg1"/>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7" name="Freeform 117"/>
            <p:cNvSpPr>
              <a:spLocks/>
            </p:cNvSpPr>
            <p:nvPr/>
          </p:nvSpPr>
          <p:spPr bwMode="auto">
            <a:xfrm>
              <a:off x="5317181" y="1414269"/>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dirty="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38" name="Group 43"/>
          <p:cNvGrpSpPr/>
          <p:nvPr/>
        </p:nvGrpSpPr>
        <p:grpSpPr>
          <a:xfrm>
            <a:off x="5581238" y="3299997"/>
            <a:ext cx="657790" cy="638958"/>
            <a:chOff x="5205677" y="1966548"/>
            <a:chExt cx="493370" cy="479245"/>
          </a:xfrm>
        </p:grpSpPr>
        <p:sp>
          <p:nvSpPr>
            <p:cNvPr id="39" name="Rounded Rectangle 39"/>
            <p:cNvSpPr/>
            <p:nvPr/>
          </p:nvSpPr>
          <p:spPr>
            <a:xfrm>
              <a:off x="5205677" y="1966548"/>
              <a:ext cx="493370" cy="479245"/>
            </a:xfrm>
            <a:prstGeom prst="roundRect">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dirty="0">
                <a:solidFill>
                  <a:schemeClr val="bg1"/>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40" name="Freeform 36"/>
            <p:cNvSpPr>
              <a:spLocks noEditPoints="1"/>
            </p:cNvSpPr>
            <p:nvPr/>
          </p:nvSpPr>
          <p:spPr bwMode="auto">
            <a:xfrm>
              <a:off x="5317181" y="2059372"/>
              <a:ext cx="270363" cy="29359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dirty="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41" name="Group 52"/>
          <p:cNvGrpSpPr/>
          <p:nvPr/>
        </p:nvGrpSpPr>
        <p:grpSpPr>
          <a:xfrm>
            <a:off x="5581238" y="4282100"/>
            <a:ext cx="657790" cy="638958"/>
            <a:chOff x="5205677" y="2623268"/>
            <a:chExt cx="493370" cy="479245"/>
          </a:xfrm>
        </p:grpSpPr>
        <p:sp>
          <p:nvSpPr>
            <p:cNvPr id="42" name="Rounded Rectangle 42"/>
            <p:cNvSpPr/>
            <p:nvPr/>
          </p:nvSpPr>
          <p:spPr>
            <a:xfrm>
              <a:off x="5205677" y="2623268"/>
              <a:ext cx="493370" cy="479245"/>
            </a:xfrm>
            <a:prstGeom prst="roundRect">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dirty="0">
                <a:solidFill>
                  <a:schemeClr val="bg1"/>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43" name="Freeform 13"/>
            <p:cNvSpPr>
              <a:spLocks noEditPoints="1"/>
            </p:cNvSpPr>
            <p:nvPr/>
          </p:nvSpPr>
          <p:spPr bwMode="auto">
            <a:xfrm>
              <a:off x="5301275" y="2711803"/>
              <a:ext cx="302175" cy="302175"/>
            </a:xfrm>
            <a:custGeom>
              <a:avLst/>
              <a:gdLst/>
              <a:ahLst/>
              <a:cxnLst>
                <a:cxn ang="0">
                  <a:pos x="60" y="40"/>
                </a:cxn>
                <a:cxn ang="0">
                  <a:pos x="40" y="60"/>
                </a:cxn>
                <a:cxn ang="0">
                  <a:pos x="36" y="61"/>
                </a:cxn>
                <a:cxn ang="0">
                  <a:pos x="33" y="60"/>
                </a:cxn>
                <a:cxn ang="0">
                  <a:pos x="4" y="31"/>
                </a:cxn>
                <a:cxn ang="0">
                  <a:pos x="0" y="22"/>
                </a:cxn>
                <a:cxn ang="0">
                  <a:pos x="0" y="6"/>
                </a:cxn>
                <a:cxn ang="0">
                  <a:pos x="6" y="0"/>
                </a:cxn>
                <a:cxn ang="0">
                  <a:pos x="22" y="0"/>
                </a:cxn>
                <a:cxn ang="0">
                  <a:pos x="31" y="4"/>
                </a:cxn>
                <a:cxn ang="0">
                  <a:pos x="60" y="33"/>
                </a:cxn>
                <a:cxn ang="0">
                  <a:pos x="61" y="36"/>
                </a:cxn>
                <a:cxn ang="0">
                  <a:pos x="60" y="40"/>
                </a:cxn>
                <a:cxn ang="0">
                  <a:pos x="13" y="8"/>
                </a:cxn>
                <a:cxn ang="0">
                  <a:pos x="8" y="13"/>
                </a:cxn>
                <a:cxn ang="0">
                  <a:pos x="13" y="18"/>
                </a:cxn>
                <a:cxn ang="0">
                  <a:pos x="18" y="13"/>
                </a:cxn>
                <a:cxn ang="0">
                  <a:pos x="13" y="8"/>
                </a:cxn>
              </a:cxnLst>
              <a:rect l="0" t="0" r="r" b="b"/>
              <a:pathLst>
                <a:path w="61" h="61">
                  <a:moveTo>
                    <a:pt x="60" y="40"/>
                  </a:moveTo>
                  <a:cubicBezTo>
                    <a:pt x="40" y="60"/>
                    <a:pt x="40" y="60"/>
                    <a:pt x="40" y="60"/>
                  </a:cubicBezTo>
                  <a:cubicBezTo>
                    <a:pt x="39" y="61"/>
                    <a:pt x="38" y="61"/>
                    <a:pt x="36" y="61"/>
                  </a:cubicBezTo>
                  <a:cubicBezTo>
                    <a:pt x="35" y="61"/>
                    <a:pt x="34" y="61"/>
                    <a:pt x="33" y="60"/>
                  </a:cubicBezTo>
                  <a:cubicBezTo>
                    <a:pt x="4" y="31"/>
                    <a:pt x="4" y="31"/>
                    <a:pt x="4" y="31"/>
                  </a:cubicBezTo>
                  <a:cubicBezTo>
                    <a:pt x="2" y="29"/>
                    <a:pt x="0" y="25"/>
                    <a:pt x="0" y="22"/>
                  </a:cubicBezTo>
                  <a:cubicBezTo>
                    <a:pt x="0" y="6"/>
                    <a:pt x="0" y="6"/>
                    <a:pt x="0" y="6"/>
                  </a:cubicBezTo>
                  <a:cubicBezTo>
                    <a:pt x="0" y="3"/>
                    <a:pt x="3" y="0"/>
                    <a:pt x="6" y="0"/>
                  </a:cubicBezTo>
                  <a:cubicBezTo>
                    <a:pt x="22" y="0"/>
                    <a:pt x="22" y="0"/>
                    <a:pt x="22" y="0"/>
                  </a:cubicBezTo>
                  <a:cubicBezTo>
                    <a:pt x="25" y="0"/>
                    <a:pt x="29" y="2"/>
                    <a:pt x="31" y="4"/>
                  </a:cubicBezTo>
                  <a:cubicBezTo>
                    <a:pt x="60" y="33"/>
                    <a:pt x="60" y="33"/>
                    <a:pt x="60" y="33"/>
                  </a:cubicBezTo>
                  <a:cubicBezTo>
                    <a:pt x="61" y="34"/>
                    <a:pt x="61" y="35"/>
                    <a:pt x="61" y="36"/>
                  </a:cubicBezTo>
                  <a:cubicBezTo>
                    <a:pt x="61" y="38"/>
                    <a:pt x="61" y="39"/>
                    <a:pt x="60" y="40"/>
                  </a:cubicBezTo>
                  <a:close/>
                  <a:moveTo>
                    <a:pt x="13" y="8"/>
                  </a:moveTo>
                  <a:cubicBezTo>
                    <a:pt x="10" y="8"/>
                    <a:pt x="8" y="10"/>
                    <a:pt x="8" y="13"/>
                  </a:cubicBezTo>
                  <a:cubicBezTo>
                    <a:pt x="8" y="16"/>
                    <a:pt x="10" y="18"/>
                    <a:pt x="13" y="18"/>
                  </a:cubicBezTo>
                  <a:cubicBezTo>
                    <a:pt x="16" y="18"/>
                    <a:pt x="18" y="16"/>
                    <a:pt x="18" y="13"/>
                  </a:cubicBezTo>
                  <a:cubicBezTo>
                    <a:pt x="18" y="10"/>
                    <a:pt x="16" y="8"/>
                    <a:pt x="13" y="8"/>
                  </a:cubicBez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dirty="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44" name="Group 55"/>
          <p:cNvGrpSpPr/>
          <p:nvPr/>
        </p:nvGrpSpPr>
        <p:grpSpPr>
          <a:xfrm>
            <a:off x="5581238" y="5259273"/>
            <a:ext cx="657790" cy="638958"/>
            <a:chOff x="5205677" y="3279988"/>
            <a:chExt cx="493370" cy="479245"/>
          </a:xfrm>
        </p:grpSpPr>
        <p:sp>
          <p:nvSpPr>
            <p:cNvPr id="45" name="Rounded Rectangle 45"/>
            <p:cNvSpPr/>
            <p:nvPr/>
          </p:nvSpPr>
          <p:spPr>
            <a:xfrm>
              <a:off x="5205677" y="3279988"/>
              <a:ext cx="493370" cy="479245"/>
            </a:xfrm>
            <a:prstGeom prst="roundRect">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bIns="121913" rtlCol="0" anchor="ctr"/>
            <a:lstStyle/>
            <a:p>
              <a:pPr algn="ctr"/>
              <a:endParaRPr lang="en-US" sz="1707" dirty="0">
                <a:solidFill>
                  <a:schemeClr val="bg1"/>
                </a:solidFill>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46" name="Freeform 171"/>
            <p:cNvSpPr>
              <a:spLocks noEditPoints="1"/>
            </p:cNvSpPr>
            <p:nvPr/>
          </p:nvSpPr>
          <p:spPr bwMode="auto">
            <a:xfrm>
              <a:off x="5300142" y="3369769"/>
              <a:ext cx="304440" cy="299683"/>
            </a:xfrm>
            <a:custGeom>
              <a:avLst/>
              <a:gdLst/>
              <a:ahLst/>
              <a:cxnLst>
                <a:cxn ang="0">
                  <a:pos x="30" y="58"/>
                </a:cxn>
                <a:cxn ang="0">
                  <a:pos x="0" y="29"/>
                </a:cxn>
                <a:cxn ang="0">
                  <a:pos x="30" y="0"/>
                </a:cxn>
                <a:cxn ang="0">
                  <a:pos x="59" y="29"/>
                </a:cxn>
                <a:cxn ang="0">
                  <a:pos x="30" y="58"/>
                </a:cxn>
                <a:cxn ang="0">
                  <a:pos x="30" y="8"/>
                </a:cxn>
                <a:cxn ang="0">
                  <a:pos x="9" y="29"/>
                </a:cxn>
                <a:cxn ang="0">
                  <a:pos x="30" y="49"/>
                </a:cxn>
                <a:cxn ang="0">
                  <a:pos x="50" y="29"/>
                </a:cxn>
                <a:cxn ang="0">
                  <a:pos x="30" y="8"/>
                </a:cxn>
                <a:cxn ang="0">
                  <a:pos x="34" y="32"/>
                </a:cxn>
                <a:cxn ang="0">
                  <a:pos x="33" y="34"/>
                </a:cxn>
                <a:cxn ang="0">
                  <a:pos x="21" y="34"/>
                </a:cxn>
                <a:cxn ang="0">
                  <a:pos x="20" y="32"/>
                </a:cxn>
                <a:cxn ang="0">
                  <a:pos x="20" y="30"/>
                </a:cxn>
                <a:cxn ang="0">
                  <a:pos x="21" y="29"/>
                </a:cxn>
                <a:cxn ang="0">
                  <a:pos x="30" y="29"/>
                </a:cxn>
                <a:cxn ang="0">
                  <a:pos x="30" y="15"/>
                </a:cxn>
                <a:cxn ang="0">
                  <a:pos x="31" y="14"/>
                </a:cxn>
                <a:cxn ang="0">
                  <a:pos x="33" y="14"/>
                </a:cxn>
                <a:cxn ang="0">
                  <a:pos x="34" y="15"/>
                </a:cxn>
                <a:cxn ang="0">
                  <a:pos x="34" y="32"/>
                </a:cxn>
              </a:cxnLst>
              <a:rect l="0" t="0" r="r" b="b"/>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30" y="8"/>
                  </a:moveTo>
                  <a:cubicBezTo>
                    <a:pt x="18" y="8"/>
                    <a:pt x="9" y="17"/>
                    <a:pt x="9" y="29"/>
                  </a:cubicBezTo>
                  <a:cubicBezTo>
                    <a:pt x="9" y="40"/>
                    <a:pt x="18" y="49"/>
                    <a:pt x="30" y="49"/>
                  </a:cubicBezTo>
                  <a:cubicBezTo>
                    <a:pt x="41" y="49"/>
                    <a:pt x="50" y="40"/>
                    <a:pt x="50" y="29"/>
                  </a:cubicBezTo>
                  <a:cubicBezTo>
                    <a:pt x="50" y="17"/>
                    <a:pt x="41" y="8"/>
                    <a:pt x="30" y="8"/>
                  </a:cubicBezTo>
                  <a:close/>
                  <a:moveTo>
                    <a:pt x="34" y="32"/>
                  </a:moveTo>
                  <a:cubicBezTo>
                    <a:pt x="34" y="33"/>
                    <a:pt x="34" y="34"/>
                    <a:pt x="33" y="34"/>
                  </a:cubicBezTo>
                  <a:cubicBezTo>
                    <a:pt x="21" y="34"/>
                    <a:pt x="21" y="34"/>
                    <a:pt x="21" y="34"/>
                  </a:cubicBezTo>
                  <a:cubicBezTo>
                    <a:pt x="20" y="34"/>
                    <a:pt x="20" y="33"/>
                    <a:pt x="20" y="32"/>
                  </a:cubicBezTo>
                  <a:cubicBezTo>
                    <a:pt x="20" y="30"/>
                    <a:pt x="20" y="30"/>
                    <a:pt x="20" y="30"/>
                  </a:cubicBezTo>
                  <a:cubicBezTo>
                    <a:pt x="20" y="29"/>
                    <a:pt x="20" y="29"/>
                    <a:pt x="21" y="29"/>
                  </a:cubicBezTo>
                  <a:cubicBezTo>
                    <a:pt x="30" y="29"/>
                    <a:pt x="30" y="29"/>
                    <a:pt x="30" y="29"/>
                  </a:cubicBezTo>
                  <a:cubicBezTo>
                    <a:pt x="30" y="15"/>
                    <a:pt x="30" y="15"/>
                    <a:pt x="30" y="15"/>
                  </a:cubicBezTo>
                  <a:cubicBezTo>
                    <a:pt x="30" y="15"/>
                    <a:pt x="30" y="14"/>
                    <a:pt x="31" y="14"/>
                  </a:cubicBezTo>
                  <a:cubicBezTo>
                    <a:pt x="33" y="14"/>
                    <a:pt x="33" y="14"/>
                    <a:pt x="33" y="14"/>
                  </a:cubicBezTo>
                  <a:cubicBezTo>
                    <a:pt x="34" y="14"/>
                    <a:pt x="34" y="15"/>
                    <a:pt x="34" y="15"/>
                  </a:cubicBezTo>
                  <a:lnTo>
                    <a:pt x="34" y="32"/>
                  </a:lnTo>
                  <a:close/>
                </a:path>
              </a:pathLst>
            </a:custGeom>
            <a:solidFill>
              <a:schemeClr val="bg1"/>
            </a:solidFill>
            <a:ln w="9525">
              <a:noFill/>
              <a:round/>
              <a:headEnd/>
              <a:tailEnd/>
            </a:ln>
          </p:spPr>
          <p:txBody>
            <a:bodyPr vert="horz" wrap="square" lIns="121913" tIns="60956" rIns="121913" bIns="60956" numCol="1" anchor="t" anchorCtr="0" compatLnSpc="1">
              <a:prstTxWarp prst="textNoShape">
                <a:avLst/>
              </a:prstTxWarp>
            </a:bodyPr>
            <a:lstStyle/>
            <a:p>
              <a:endParaRPr lang="en-US" sz="1707" dirty="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47" name="组合 46"/>
          <p:cNvGrpSpPr/>
          <p:nvPr/>
        </p:nvGrpSpPr>
        <p:grpSpPr bwMode="auto">
          <a:xfrm>
            <a:off x="6347052" y="2243741"/>
            <a:ext cx="4307461" cy="781067"/>
            <a:chOff x="5831396" y="1613854"/>
            <a:chExt cx="3230976" cy="586261"/>
          </a:xfrm>
        </p:grpSpPr>
        <p:sp>
          <p:nvSpPr>
            <p:cNvPr id="48" name="文本框 47"/>
            <p:cNvSpPr txBox="1"/>
            <p:nvPr/>
          </p:nvSpPr>
          <p:spPr>
            <a:xfrm>
              <a:off x="5831396" y="1613854"/>
              <a:ext cx="1467023" cy="254115"/>
            </a:xfrm>
            <a:prstGeom prst="rect">
              <a:avLst/>
            </a:prstGeom>
            <a:noFill/>
          </p:spPr>
          <p:txBody>
            <a:bodyPr>
              <a:spAutoFit/>
            </a:bodyPr>
            <a:lstStyle/>
            <a:p>
              <a:pPr defTabSz="1450304">
                <a:defRPr/>
              </a:pPr>
              <a:r>
                <a:rPr lang="zh-CN" altLang="en-US" sz="1600" spc="300" dirty="0">
                  <a:solidFill>
                    <a:srgbClr val="207B72"/>
                  </a:solidFill>
                  <a:latin typeface="方正粗谭黑简体" panose="02000000000000000000" pitchFamily="2" charset="-122"/>
                  <a:ea typeface="方正粗谭黑简体" panose="02000000000000000000" pitchFamily="2" charset="-122"/>
                </a:rPr>
                <a:t>此处添加标题</a:t>
              </a:r>
              <a:endParaRPr lang="en-US" altLang="zh-CN" sz="1600" spc="300" dirty="0">
                <a:solidFill>
                  <a:srgbClr val="207B72"/>
                </a:solidFill>
                <a:latin typeface="方正粗谭黑简体" panose="02000000000000000000" pitchFamily="2" charset="-122"/>
                <a:ea typeface="方正粗谭黑简体" panose="02000000000000000000" pitchFamily="2" charset="-122"/>
              </a:endParaRPr>
            </a:p>
          </p:txBody>
        </p:sp>
        <p:sp>
          <p:nvSpPr>
            <p:cNvPr id="49" name="文本框 48"/>
            <p:cNvSpPr txBox="1"/>
            <p:nvPr/>
          </p:nvSpPr>
          <p:spPr>
            <a:xfrm>
              <a:off x="5831396" y="1835017"/>
              <a:ext cx="3230976" cy="365098"/>
            </a:xfrm>
            <a:prstGeom prst="rect">
              <a:avLst/>
            </a:prstGeom>
            <a:noFill/>
          </p:spPr>
          <p:txBody>
            <a:bodyPr wrap="square">
              <a:spAutoFit/>
            </a:bodyPr>
            <a:lstStyle/>
            <a:p>
              <a:pPr>
                <a:lnSpc>
                  <a:spcPct val="120000"/>
                </a:lnSpc>
                <a:defRPr/>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grpSp>
      <p:grpSp>
        <p:nvGrpSpPr>
          <p:cNvPr id="50" name="组合 49"/>
          <p:cNvGrpSpPr/>
          <p:nvPr/>
        </p:nvGrpSpPr>
        <p:grpSpPr bwMode="auto">
          <a:xfrm>
            <a:off x="6347051" y="3196573"/>
            <a:ext cx="4307461" cy="781067"/>
            <a:chOff x="5831396" y="1613854"/>
            <a:chExt cx="3230976" cy="586261"/>
          </a:xfrm>
        </p:grpSpPr>
        <p:sp>
          <p:nvSpPr>
            <p:cNvPr id="51" name="文本框 50"/>
            <p:cNvSpPr txBox="1"/>
            <p:nvPr/>
          </p:nvSpPr>
          <p:spPr>
            <a:xfrm>
              <a:off x="5831396" y="1613854"/>
              <a:ext cx="1467023" cy="254115"/>
            </a:xfrm>
            <a:prstGeom prst="rect">
              <a:avLst/>
            </a:prstGeom>
            <a:noFill/>
          </p:spPr>
          <p:txBody>
            <a:bodyPr>
              <a:spAutoFit/>
            </a:bodyPr>
            <a:lstStyle/>
            <a:p>
              <a:pPr defTabSz="1450304">
                <a:defRPr/>
              </a:pPr>
              <a:r>
                <a:rPr lang="zh-CN" altLang="en-US" sz="1600" spc="300" dirty="0">
                  <a:solidFill>
                    <a:srgbClr val="207B72"/>
                  </a:solidFill>
                  <a:latin typeface="方正粗谭黑简体" panose="02000000000000000000" pitchFamily="2" charset="-122"/>
                  <a:ea typeface="方正粗谭黑简体" panose="02000000000000000000" pitchFamily="2" charset="-122"/>
                </a:rPr>
                <a:t>此处添加标题</a:t>
              </a:r>
              <a:endParaRPr lang="en-US" altLang="zh-CN" sz="1600" spc="300" dirty="0">
                <a:solidFill>
                  <a:srgbClr val="207B72"/>
                </a:solidFill>
                <a:latin typeface="方正粗谭黑简体" panose="02000000000000000000" pitchFamily="2" charset="-122"/>
                <a:ea typeface="方正粗谭黑简体" panose="02000000000000000000" pitchFamily="2" charset="-122"/>
              </a:endParaRPr>
            </a:p>
          </p:txBody>
        </p:sp>
        <p:sp>
          <p:nvSpPr>
            <p:cNvPr id="52" name="文本框 51"/>
            <p:cNvSpPr txBox="1"/>
            <p:nvPr/>
          </p:nvSpPr>
          <p:spPr>
            <a:xfrm>
              <a:off x="5831396" y="1835017"/>
              <a:ext cx="3230976" cy="365098"/>
            </a:xfrm>
            <a:prstGeom prst="rect">
              <a:avLst/>
            </a:prstGeom>
            <a:noFill/>
          </p:spPr>
          <p:txBody>
            <a:bodyPr wrap="square">
              <a:spAutoFit/>
            </a:bodyPr>
            <a:lstStyle/>
            <a:p>
              <a:pPr>
                <a:lnSpc>
                  <a:spcPct val="120000"/>
                </a:lnSpc>
                <a:defRPr/>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grpSp>
      <p:grpSp>
        <p:nvGrpSpPr>
          <p:cNvPr id="53" name="组合 52"/>
          <p:cNvGrpSpPr/>
          <p:nvPr/>
        </p:nvGrpSpPr>
        <p:grpSpPr bwMode="auto">
          <a:xfrm>
            <a:off x="6347051" y="4181874"/>
            <a:ext cx="4307461" cy="781067"/>
            <a:chOff x="5831396" y="1613854"/>
            <a:chExt cx="3230976" cy="586261"/>
          </a:xfrm>
        </p:grpSpPr>
        <p:sp>
          <p:nvSpPr>
            <p:cNvPr id="54" name="文本框 53"/>
            <p:cNvSpPr txBox="1"/>
            <p:nvPr/>
          </p:nvSpPr>
          <p:spPr>
            <a:xfrm>
              <a:off x="5831396" y="1613854"/>
              <a:ext cx="1467023" cy="254115"/>
            </a:xfrm>
            <a:prstGeom prst="rect">
              <a:avLst/>
            </a:prstGeom>
            <a:noFill/>
          </p:spPr>
          <p:txBody>
            <a:bodyPr>
              <a:spAutoFit/>
            </a:bodyPr>
            <a:lstStyle/>
            <a:p>
              <a:pPr defTabSz="1450304">
                <a:defRPr/>
              </a:pPr>
              <a:r>
                <a:rPr lang="zh-CN" altLang="en-US" sz="1600" spc="300" dirty="0">
                  <a:solidFill>
                    <a:srgbClr val="207B72"/>
                  </a:solidFill>
                  <a:latin typeface="方正粗谭黑简体" panose="02000000000000000000" pitchFamily="2" charset="-122"/>
                  <a:ea typeface="方正粗谭黑简体" panose="02000000000000000000" pitchFamily="2" charset="-122"/>
                </a:rPr>
                <a:t>此处添加标题</a:t>
              </a:r>
              <a:endParaRPr lang="en-US" altLang="zh-CN" sz="1600" spc="300" dirty="0">
                <a:solidFill>
                  <a:srgbClr val="207B72"/>
                </a:solidFill>
                <a:latin typeface="方正粗谭黑简体" panose="02000000000000000000" pitchFamily="2" charset="-122"/>
                <a:ea typeface="方正粗谭黑简体" panose="02000000000000000000" pitchFamily="2" charset="-122"/>
              </a:endParaRPr>
            </a:p>
          </p:txBody>
        </p:sp>
        <p:sp>
          <p:nvSpPr>
            <p:cNvPr id="55" name="文本框 54"/>
            <p:cNvSpPr txBox="1"/>
            <p:nvPr/>
          </p:nvSpPr>
          <p:spPr>
            <a:xfrm>
              <a:off x="5831396" y="1835017"/>
              <a:ext cx="3230976" cy="365098"/>
            </a:xfrm>
            <a:prstGeom prst="rect">
              <a:avLst/>
            </a:prstGeom>
            <a:noFill/>
          </p:spPr>
          <p:txBody>
            <a:bodyPr wrap="square">
              <a:spAutoFit/>
            </a:bodyPr>
            <a:lstStyle/>
            <a:p>
              <a:pPr>
                <a:lnSpc>
                  <a:spcPct val="120000"/>
                </a:lnSpc>
                <a:defRPr/>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grpSp>
      <p:grpSp>
        <p:nvGrpSpPr>
          <p:cNvPr id="56" name="组合 55"/>
          <p:cNvGrpSpPr/>
          <p:nvPr/>
        </p:nvGrpSpPr>
        <p:grpSpPr bwMode="auto">
          <a:xfrm>
            <a:off x="6345346" y="5155848"/>
            <a:ext cx="4307461" cy="781067"/>
            <a:chOff x="5831396" y="1613854"/>
            <a:chExt cx="3230976" cy="586261"/>
          </a:xfrm>
        </p:grpSpPr>
        <p:sp>
          <p:nvSpPr>
            <p:cNvPr id="57" name="文本框 56"/>
            <p:cNvSpPr txBox="1"/>
            <p:nvPr/>
          </p:nvSpPr>
          <p:spPr>
            <a:xfrm>
              <a:off x="5831396" y="1613854"/>
              <a:ext cx="1467023" cy="254115"/>
            </a:xfrm>
            <a:prstGeom prst="rect">
              <a:avLst/>
            </a:prstGeom>
            <a:noFill/>
          </p:spPr>
          <p:txBody>
            <a:bodyPr>
              <a:spAutoFit/>
            </a:bodyPr>
            <a:lstStyle/>
            <a:p>
              <a:pPr defTabSz="1450304">
                <a:defRPr/>
              </a:pPr>
              <a:r>
                <a:rPr lang="zh-CN" altLang="en-US" sz="1600" spc="300" dirty="0">
                  <a:solidFill>
                    <a:srgbClr val="207B72"/>
                  </a:solidFill>
                  <a:latin typeface="方正粗谭黑简体" panose="02000000000000000000" pitchFamily="2" charset="-122"/>
                  <a:ea typeface="方正粗谭黑简体" panose="02000000000000000000" pitchFamily="2" charset="-122"/>
                </a:rPr>
                <a:t>此处添加标题</a:t>
              </a:r>
              <a:endParaRPr lang="en-US" altLang="zh-CN" sz="1600" spc="300" dirty="0">
                <a:solidFill>
                  <a:srgbClr val="207B72"/>
                </a:solidFill>
                <a:latin typeface="方正粗谭黑简体" panose="02000000000000000000" pitchFamily="2" charset="-122"/>
                <a:ea typeface="方正粗谭黑简体" panose="02000000000000000000" pitchFamily="2" charset="-122"/>
              </a:endParaRPr>
            </a:p>
          </p:txBody>
        </p:sp>
        <p:sp>
          <p:nvSpPr>
            <p:cNvPr id="58" name="文本框 57"/>
            <p:cNvSpPr txBox="1"/>
            <p:nvPr/>
          </p:nvSpPr>
          <p:spPr>
            <a:xfrm>
              <a:off x="5831396" y="1835017"/>
              <a:ext cx="3230976" cy="365098"/>
            </a:xfrm>
            <a:prstGeom prst="rect">
              <a:avLst/>
            </a:prstGeom>
            <a:noFill/>
          </p:spPr>
          <p:txBody>
            <a:bodyPr wrap="square">
              <a:spAutoFit/>
            </a:bodyPr>
            <a:lstStyle/>
            <a:p>
              <a:pPr>
                <a:lnSpc>
                  <a:spcPct val="120000"/>
                </a:lnSpc>
                <a:defRPr/>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grpSp>
    </p:spTree>
    <p:extLst>
      <p:ext uri="{BB962C8B-B14F-4D97-AF65-F5344CB8AC3E}">
        <p14:creationId xmlns:p14="http://schemas.microsoft.com/office/powerpoint/2010/main" val="2491768936"/>
      </p:ext>
    </p:extLst>
  </p:cSld>
  <p:clrMapOvr>
    <a:masterClrMapping/>
  </p:clrMapOvr>
  <mc:AlternateContent xmlns:mc="http://schemas.openxmlformats.org/markup-compatibility/2006" xmlns:p14="http://schemas.microsoft.com/office/powerpoint/2010/main">
    <mc:Choice Requires="p14">
      <p:transition spd="slow" p14:dur="1500" advClick="0" advTm="14879">
        <p:random/>
      </p:transition>
    </mc:Choice>
    <mc:Fallback xmlns="">
      <p:transition spd="slow" advClick="0" advTm="14879">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23" presetClass="entr" presetSubtype="16"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childTnLst>
                                    </p:cTn>
                                  </p:par>
                                </p:childTnLst>
                              </p:cTn>
                            </p:par>
                            <p:par>
                              <p:cTn id="26" fill="hold">
                                <p:stCondLst>
                                  <p:cond delay="1850"/>
                                </p:stCondLst>
                                <p:childTnLst>
                                  <p:par>
                                    <p:cTn id="27" presetID="18" presetClass="entr" presetSubtype="6"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strips(downRight)">
                                          <p:cBhvr>
                                            <p:cTn id="29" dur="500"/>
                                            <p:tgtEl>
                                              <p:spTgt spid="14"/>
                                            </p:tgtEl>
                                          </p:cBhvr>
                                        </p:animEffect>
                                      </p:childTnLst>
                                    </p:cTn>
                                  </p:par>
                                </p:childTnLst>
                              </p:cTn>
                            </p:par>
                            <p:par>
                              <p:cTn id="30" fill="hold">
                                <p:stCondLst>
                                  <p:cond delay="2350"/>
                                </p:stCondLst>
                                <p:childTnLst>
                                  <p:par>
                                    <p:cTn id="31" presetID="18" presetClass="entr" presetSubtype="6"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strips(downRight)">
                                          <p:cBhvr>
                                            <p:cTn id="33" dur="500"/>
                                            <p:tgtEl>
                                              <p:spTgt spid="32"/>
                                            </p:tgtEl>
                                          </p:cBhvr>
                                        </p:animEffect>
                                      </p:childTnLst>
                                    </p:cTn>
                                  </p:par>
                                </p:childTnLst>
                              </p:cTn>
                            </p:par>
                            <p:par>
                              <p:cTn id="34" fill="hold">
                                <p:stCondLst>
                                  <p:cond delay="2850"/>
                                </p:stCondLst>
                                <p:childTnLst>
                                  <p:par>
                                    <p:cTn id="35" presetID="18" presetClass="entr" presetSubtype="12"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strips(downLeft)">
                                          <p:cBhvr>
                                            <p:cTn id="37" dur="500"/>
                                            <p:tgtEl>
                                              <p:spTgt spid="23"/>
                                            </p:tgtEl>
                                          </p:cBhvr>
                                        </p:animEffect>
                                      </p:childTnLst>
                                    </p:cTn>
                                  </p:par>
                                </p:childTnLst>
                              </p:cTn>
                            </p:par>
                            <p:par>
                              <p:cTn id="38" fill="hold">
                                <p:stCondLst>
                                  <p:cond delay="3350"/>
                                </p:stCondLst>
                                <p:childTnLst>
                                  <p:par>
                                    <p:cTn id="39" presetID="18" presetClass="entr" presetSubtype="12"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strips(downLeft)">
                                          <p:cBhvr>
                                            <p:cTn id="41" dur="500"/>
                                            <p:tgtEl>
                                              <p:spTgt spid="11"/>
                                            </p:tgtEl>
                                          </p:cBhvr>
                                        </p:animEffect>
                                      </p:childTnLst>
                                    </p:cTn>
                                  </p:par>
                                </p:childTnLst>
                              </p:cTn>
                            </p:par>
                            <p:par>
                              <p:cTn id="42" fill="hold">
                                <p:stCondLst>
                                  <p:cond delay="3850"/>
                                </p:stCondLst>
                                <p:childTnLst>
                                  <p:par>
                                    <p:cTn id="43" presetID="18" presetClass="entr" presetSubtype="9"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strips(upLeft)">
                                          <p:cBhvr>
                                            <p:cTn id="45" dur="500"/>
                                            <p:tgtEl>
                                              <p:spTgt spid="26"/>
                                            </p:tgtEl>
                                          </p:cBhvr>
                                        </p:animEffect>
                                      </p:childTnLst>
                                    </p:cTn>
                                  </p:par>
                                </p:childTnLst>
                              </p:cTn>
                            </p:par>
                            <p:par>
                              <p:cTn id="46" fill="hold">
                                <p:stCondLst>
                                  <p:cond delay="4350"/>
                                </p:stCondLst>
                                <p:childTnLst>
                                  <p:par>
                                    <p:cTn id="47" presetID="18" presetClass="entr" presetSubtype="9"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strips(upLeft)">
                                          <p:cBhvr>
                                            <p:cTn id="49" dur="500"/>
                                            <p:tgtEl>
                                              <p:spTgt spid="20"/>
                                            </p:tgtEl>
                                          </p:cBhvr>
                                        </p:animEffect>
                                      </p:childTnLst>
                                    </p:cTn>
                                  </p:par>
                                </p:childTnLst>
                              </p:cTn>
                            </p:par>
                            <p:par>
                              <p:cTn id="50" fill="hold">
                                <p:stCondLst>
                                  <p:cond delay="4850"/>
                                </p:stCondLst>
                                <p:childTnLst>
                                  <p:par>
                                    <p:cTn id="51" presetID="18" presetClass="entr" presetSubtype="9"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strips(upLeft)">
                                          <p:cBhvr>
                                            <p:cTn id="53" dur="500"/>
                                            <p:tgtEl>
                                              <p:spTgt spid="29"/>
                                            </p:tgtEl>
                                          </p:cBhvr>
                                        </p:animEffect>
                                      </p:childTnLst>
                                    </p:cTn>
                                  </p:par>
                                </p:childTnLst>
                              </p:cTn>
                            </p:par>
                            <p:par>
                              <p:cTn id="54" fill="hold">
                                <p:stCondLst>
                                  <p:cond delay="5350"/>
                                </p:stCondLst>
                                <p:childTnLst>
                                  <p:par>
                                    <p:cTn id="55" presetID="18" presetClass="entr" presetSubtype="3"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strips(upRight)">
                                          <p:cBhvr>
                                            <p:cTn id="57" dur="500"/>
                                            <p:tgtEl>
                                              <p:spTgt spid="8"/>
                                            </p:tgtEl>
                                          </p:cBhvr>
                                        </p:animEffect>
                                      </p:childTnLst>
                                    </p:cTn>
                                  </p:par>
                                </p:childTnLst>
                              </p:cTn>
                            </p:par>
                            <p:par>
                              <p:cTn id="58" fill="hold">
                                <p:stCondLst>
                                  <p:cond delay="5850"/>
                                </p:stCondLst>
                                <p:childTnLst>
                                  <p:par>
                                    <p:cTn id="59" presetID="23" presetClass="entr" presetSubtype="16" fill="hold"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childTnLst>
                                    </p:cTn>
                                  </p:par>
                                </p:childTnLst>
                              </p:cTn>
                            </p:par>
                            <p:par>
                              <p:cTn id="63" fill="hold">
                                <p:stCondLst>
                                  <p:cond delay="6350"/>
                                </p:stCondLst>
                                <p:childTnLst>
                                  <p:par>
                                    <p:cTn id="64" presetID="23" presetClass="entr" presetSubtype="16" fill="hold" nodeType="after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500" fill="hold"/>
                                            <p:tgtEl>
                                              <p:spTgt spid="38"/>
                                            </p:tgtEl>
                                            <p:attrNameLst>
                                              <p:attrName>ppt_w</p:attrName>
                                            </p:attrNameLst>
                                          </p:cBhvr>
                                          <p:tavLst>
                                            <p:tav tm="0">
                                              <p:val>
                                                <p:fltVal val="0"/>
                                              </p:val>
                                            </p:tav>
                                            <p:tav tm="100000">
                                              <p:val>
                                                <p:strVal val="#ppt_w"/>
                                              </p:val>
                                            </p:tav>
                                          </p:tavLst>
                                        </p:anim>
                                        <p:anim calcmode="lin" valueType="num">
                                          <p:cBhvr>
                                            <p:cTn id="67" dur="500" fill="hold"/>
                                            <p:tgtEl>
                                              <p:spTgt spid="38"/>
                                            </p:tgtEl>
                                            <p:attrNameLst>
                                              <p:attrName>ppt_h</p:attrName>
                                            </p:attrNameLst>
                                          </p:cBhvr>
                                          <p:tavLst>
                                            <p:tav tm="0">
                                              <p:val>
                                                <p:fltVal val="0"/>
                                              </p:val>
                                            </p:tav>
                                            <p:tav tm="100000">
                                              <p:val>
                                                <p:strVal val="#ppt_h"/>
                                              </p:val>
                                            </p:tav>
                                          </p:tavLst>
                                        </p:anim>
                                      </p:childTnLst>
                                    </p:cTn>
                                  </p:par>
                                </p:childTnLst>
                              </p:cTn>
                            </p:par>
                            <p:par>
                              <p:cTn id="68" fill="hold">
                                <p:stCondLst>
                                  <p:cond delay="6850"/>
                                </p:stCondLst>
                                <p:childTnLst>
                                  <p:par>
                                    <p:cTn id="69" presetID="23" presetClass="entr" presetSubtype="16"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 calcmode="lin" valueType="num">
                                          <p:cBhvr>
                                            <p:cTn id="71" dur="500" fill="hold"/>
                                            <p:tgtEl>
                                              <p:spTgt spid="41"/>
                                            </p:tgtEl>
                                            <p:attrNameLst>
                                              <p:attrName>ppt_w</p:attrName>
                                            </p:attrNameLst>
                                          </p:cBhvr>
                                          <p:tavLst>
                                            <p:tav tm="0">
                                              <p:val>
                                                <p:fltVal val="0"/>
                                              </p:val>
                                            </p:tav>
                                            <p:tav tm="100000">
                                              <p:val>
                                                <p:strVal val="#ppt_w"/>
                                              </p:val>
                                            </p:tav>
                                          </p:tavLst>
                                        </p:anim>
                                        <p:anim calcmode="lin" valueType="num">
                                          <p:cBhvr>
                                            <p:cTn id="72" dur="500" fill="hold"/>
                                            <p:tgtEl>
                                              <p:spTgt spid="41"/>
                                            </p:tgtEl>
                                            <p:attrNameLst>
                                              <p:attrName>ppt_h</p:attrName>
                                            </p:attrNameLst>
                                          </p:cBhvr>
                                          <p:tavLst>
                                            <p:tav tm="0">
                                              <p:val>
                                                <p:fltVal val="0"/>
                                              </p:val>
                                            </p:tav>
                                            <p:tav tm="100000">
                                              <p:val>
                                                <p:strVal val="#ppt_h"/>
                                              </p:val>
                                            </p:tav>
                                          </p:tavLst>
                                        </p:anim>
                                      </p:childTnLst>
                                    </p:cTn>
                                  </p:par>
                                </p:childTnLst>
                              </p:cTn>
                            </p:par>
                            <p:par>
                              <p:cTn id="73" fill="hold">
                                <p:stCondLst>
                                  <p:cond delay="7350"/>
                                </p:stCondLst>
                                <p:childTnLst>
                                  <p:par>
                                    <p:cTn id="74" presetID="23" presetClass="entr" presetSubtype="16" fill="hold" nodeType="afterEffect">
                                      <p:stCondLst>
                                        <p:cond delay="0"/>
                                      </p:stCondLst>
                                      <p:childTnLst>
                                        <p:set>
                                          <p:cBhvr>
                                            <p:cTn id="75" dur="1" fill="hold">
                                              <p:stCondLst>
                                                <p:cond delay="0"/>
                                              </p:stCondLst>
                                            </p:cTn>
                                            <p:tgtEl>
                                              <p:spTgt spid="44"/>
                                            </p:tgtEl>
                                            <p:attrNameLst>
                                              <p:attrName>style.visibility</p:attrName>
                                            </p:attrNameLst>
                                          </p:cBhvr>
                                          <p:to>
                                            <p:strVal val="visible"/>
                                          </p:to>
                                        </p:set>
                                        <p:anim calcmode="lin" valueType="num">
                                          <p:cBhvr>
                                            <p:cTn id="76" dur="500" fill="hold"/>
                                            <p:tgtEl>
                                              <p:spTgt spid="44"/>
                                            </p:tgtEl>
                                            <p:attrNameLst>
                                              <p:attrName>ppt_w</p:attrName>
                                            </p:attrNameLst>
                                          </p:cBhvr>
                                          <p:tavLst>
                                            <p:tav tm="0">
                                              <p:val>
                                                <p:fltVal val="0"/>
                                              </p:val>
                                            </p:tav>
                                            <p:tav tm="100000">
                                              <p:val>
                                                <p:strVal val="#ppt_w"/>
                                              </p:val>
                                            </p:tav>
                                          </p:tavLst>
                                        </p:anim>
                                        <p:anim calcmode="lin" valueType="num">
                                          <p:cBhvr>
                                            <p:cTn id="77" dur="500" fill="hold"/>
                                            <p:tgtEl>
                                              <p:spTgt spid="44"/>
                                            </p:tgtEl>
                                            <p:attrNameLst>
                                              <p:attrName>ppt_h</p:attrName>
                                            </p:attrNameLst>
                                          </p:cBhvr>
                                          <p:tavLst>
                                            <p:tav tm="0">
                                              <p:val>
                                                <p:fltVal val="0"/>
                                              </p:val>
                                            </p:tav>
                                            <p:tav tm="100000">
                                              <p:val>
                                                <p:strVal val="#ppt_h"/>
                                              </p:val>
                                            </p:tav>
                                          </p:tavLst>
                                        </p:anim>
                                      </p:childTnLst>
                                    </p:cTn>
                                  </p:par>
                                </p:childTnLst>
                              </p:cTn>
                            </p:par>
                            <p:par>
                              <p:cTn id="78" fill="hold">
                                <p:stCondLst>
                                  <p:cond delay="7850"/>
                                </p:stCondLst>
                                <p:childTnLst>
                                  <p:par>
                                    <p:cTn id="79" presetID="2" presetClass="entr" presetSubtype="2" fill="hold" nodeType="afterEffect" p14:presetBounceEnd="40000">
                                      <p:stCondLst>
                                        <p:cond delay="0"/>
                                      </p:stCondLst>
                                      <p:childTnLst>
                                        <p:set>
                                          <p:cBhvr>
                                            <p:cTn id="80" dur="1" fill="hold">
                                              <p:stCondLst>
                                                <p:cond delay="0"/>
                                              </p:stCondLst>
                                            </p:cTn>
                                            <p:tgtEl>
                                              <p:spTgt spid="47"/>
                                            </p:tgtEl>
                                            <p:attrNameLst>
                                              <p:attrName>style.visibility</p:attrName>
                                            </p:attrNameLst>
                                          </p:cBhvr>
                                          <p:to>
                                            <p:strVal val="visible"/>
                                          </p:to>
                                        </p:set>
                                        <p:anim calcmode="lin" valueType="num" p14:bounceEnd="40000">
                                          <p:cBhvr additive="base">
                                            <p:cTn id="81" dur="1000" fill="hold"/>
                                            <p:tgtEl>
                                              <p:spTgt spid="47"/>
                                            </p:tgtEl>
                                            <p:attrNameLst>
                                              <p:attrName>ppt_x</p:attrName>
                                            </p:attrNameLst>
                                          </p:cBhvr>
                                          <p:tavLst>
                                            <p:tav tm="0">
                                              <p:val>
                                                <p:strVal val="1+#ppt_w/2"/>
                                              </p:val>
                                            </p:tav>
                                            <p:tav tm="100000">
                                              <p:val>
                                                <p:strVal val="#ppt_x"/>
                                              </p:val>
                                            </p:tav>
                                          </p:tavLst>
                                        </p:anim>
                                        <p:anim calcmode="lin" valueType="num" p14:bounceEnd="40000">
                                          <p:cBhvr additive="base">
                                            <p:cTn id="82" dur="1000" fill="hold"/>
                                            <p:tgtEl>
                                              <p:spTgt spid="47"/>
                                            </p:tgtEl>
                                            <p:attrNameLst>
                                              <p:attrName>ppt_y</p:attrName>
                                            </p:attrNameLst>
                                          </p:cBhvr>
                                          <p:tavLst>
                                            <p:tav tm="0">
                                              <p:val>
                                                <p:strVal val="#ppt_y"/>
                                              </p:val>
                                            </p:tav>
                                            <p:tav tm="100000">
                                              <p:val>
                                                <p:strVal val="#ppt_y"/>
                                              </p:val>
                                            </p:tav>
                                          </p:tavLst>
                                        </p:anim>
                                      </p:childTnLst>
                                    </p:cTn>
                                  </p:par>
                                  <p:par>
                                    <p:cTn id="83" presetID="2" presetClass="entr" presetSubtype="2" fill="hold" nodeType="withEffect" p14:presetBounceEnd="40000">
                                      <p:stCondLst>
                                        <p:cond delay="250"/>
                                      </p:stCondLst>
                                      <p:childTnLst>
                                        <p:set>
                                          <p:cBhvr>
                                            <p:cTn id="84" dur="1" fill="hold">
                                              <p:stCondLst>
                                                <p:cond delay="0"/>
                                              </p:stCondLst>
                                            </p:cTn>
                                            <p:tgtEl>
                                              <p:spTgt spid="50"/>
                                            </p:tgtEl>
                                            <p:attrNameLst>
                                              <p:attrName>style.visibility</p:attrName>
                                            </p:attrNameLst>
                                          </p:cBhvr>
                                          <p:to>
                                            <p:strVal val="visible"/>
                                          </p:to>
                                        </p:set>
                                        <p:anim calcmode="lin" valueType="num" p14:bounceEnd="40000">
                                          <p:cBhvr additive="base">
                                            <p:cTn id="85" dur="1000" fill="hold"/>
                                            <p:tgtEl>
                                              <p:spTgt spid="50"/>
                                            </p:tgtEl>
                                            <p:attrNameLst>
                                              <p:attrName>ppt_x</p:attrName>
                                            </p:attrNameLst>
                                          </p:cBhvr>
                                          <p:tavLst>
                                            <p:tav tm="0">
                                              <p:val>
                                                <p:strVal val="1+#ppt_w/2"/>
                                              </p:val>
                                            </p:tav>
                                            <p:tav tm="100000">
                                              <p:val>
                                                <p:strVal val="#ppt_x"/>
                                              </p:val>
                                            </p:tav>
                                          </p:tavLst>
                                        </p:anim>
                                        <p:anim calcmode="lin" valueType="num" p14:bounceEnd="40000">
                                          <p:cBhvr additive="base">
                                            <p:cTn id="86" dur="1000" fill="hold"/>
                                            <p:tgtEl>
                                              <p:spTgt spid="50"/>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14:presetBounceEnd="40000">
                                      <p:stCondLst>
                                        <p:cond delay="500"/>
                                      </p:stCondLst>
                                      <p:childTnLst>
                                        <p:set>
                                          <p:cBhvr>
                                            <p:cTn id="88" dur="1" fill="hold">
                                              <p:stCondLst>
                                                <p:cond delay="0"/>
                                              </p:stCondLst>
                                            </p:cTn>
                                            <p:tgtEl>
                                              <p:spTgt spid="53"/>
                                            </p:tgtEl>
                                            <p:attrNameLst>
                                              <p:attrName>style.visibility</p:attrName>
                                            </p:attrNameLst>
                                          </p:cBhvr>
                                          <p:to>
                                            <p:strVal val="visible"/>
                                          </p:to>
                                        </p:set>
                                        <p:anim calcmode="lin" valueType="num" p14:bounceEnd="40000">
                                          <p:cBhvr additive="base">
                                            <p:cTn id="89" dur="1000" fill="hold"/>
                                            <p:tgtEl>
                                              <p:spTgt spid="53"/>
                                            </p:tgtEl>
                                            <p:attrNameLst>
                                              <p:attrName>ppt_x</p:attrName>
                                            </p:attrNameLst>
                                          </p:cBhvr>
                                          <p:tavLst>
                                            <p:tav tm="0">
                                              <p:val>
                                                <p:strVal val="1+#ppt_w/2"/>
                                              </p:val>
                                            </p:tav>
                                            <p:tav tm="100000">
                                              <p:val>
                                                <p:strVal val="#ppt_x"/>
                                              </p:val>
                                            </p:tav>
                                          </p:tavLst>
                                        </p:anim>
                                        <p:anim calcmode="lin" valueType="num" p14:bounceEnd="40000">
                                          <p:cBhvr additive="base">
                                            <p:cTn id="90" dur="1000" fill="hold"/>
                                            <p:tgtEl>
                                              <p:spTgt spid="53"/>
                                            </p:tgtEl>
                                            <p:attrNameLst>
                                              <p:attrName>ppt_y</p:attrName>
                                            </p:attrNameLst>
                                          </p:cBhvr>
                                          <p:tavLst>
                                            <p:tav tm="0">
                                              <p:val>
                                                <p:strVal val="#ppt_y"/>
                                              </p:val>
                                            </p:tav>
                                            <p:tav tm="100000">
                                              <p:val>
                                                <p:strVal val="#ppt_y"/>
                                              </p:val>
                                            </p:tav>
                                          </p:tavLst>
                                        </p:anim>
                                      </p:childTnLst>
                                    </p:cTn>
                                  </p:par>
                                  <p:par>
                                    <p:cTn id="91" presetID="2" presetClass="entr" presetSubtype="2" fill="hold" nodeType="withEffect" p14:presetBounceEnd="40000">
                                      <p:stCondLst>
                                        <p:cond delay="750"/>
                                      </p:stCondLst>
                                      <p:childTnLst>
                                        <p:set>
                                          <p:cBhvr>
                                            <p:cTn id="92" dur="1" fill="hold">
                                              <p:stCondLst>
                                                <p:cond delay="0"/>
                                              </p:stCondLst>
                                            </p:cTn>
                                            <p:tgtEl>
                                              <p:spTgt spid="56"/>
                                            </p:tgtEl>
                                            <p:attrNameLst>
                                              <p:attrName>style.visibility</p:attrName>
                                            </p:attrNameLst>
                                          </p:cBhvr>
                                          <p:to>
                                            <p:strVal val="visible"/>
                                          </p:to>
                                        </p:set>
                                        <p:anim calcmode="lin" valueType="num" p14:bounceEnd="40000">
                                          <p:cBhvr additive="base">
                                            <p:cTn id="93" dur="1000" fill="hold"/>
                                            <p:tgtEl>
                                              <p:spTgt spid="56"/>
                                            </p:tgtEl>
                                            <p:attrNameLst>
                                              <p:attrName>ppt_x</p:attrName>
                                            </p:attrNameLst>
                                          </p:cBhvr>
                                          <p:tavLst>
                                            <p:tav tm="0">
                                              <p:val>
                                                <p:strVal val="1+#ppt_w/2"/>
                                              </p:val>
                                            </p:tav>
                                            <p:tav tm="100000">
                                              <p:val>
                                                <p:strVal val="#ppt_x"/>
                                              </p:val>
                                            </p:tav>
                                          </p:tavLst>
                                        </p:anim>
                                        <p:anim calcmode="lin" valueType="num" p14:bounceEnd="40000">
                                          <p:cBhvr additive="base">
                                            <p:cTn id="94" dur="10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23" presetClass="entr" presetSubtype="16"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childTnLst>
                                    </p:cTn>
                                  </p:par>
                                </p:childTnLst>
                              </p:cTn>
                            </p:par>
                            <p:par>
                              <p:cTn id="26" fill="hold">
                                <p:stCondLst>
                                  <p:cond delay="1850"/>
                                </p:stCondLst>
                                <p:childTnLst>
                                  <p:par>
                                    <p:cTn id="27" presetID="18" presetClass="entr" presetSubtype="6"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strips(downRight)">
                                          <p:cBhvr>
                                            <p:cTn id="29" dur="500"/>
                                            <p:tgtEl>
                                              <p:spTgt spid="14"/>
                                            </p:tgtEl>
                                          </p:cBhvr>
                                        </p:animEffect>
                                      </p:childTnLst>
                                    </p:cTn>
                                  </p:par>
                                </p:childTnLst>
                              </p:cTn>
                            </p:par>
                            <p:par>
                              <p:cTn id="30" fill="hold">
                                <p:stCondLst>
                                  <p:cond delay="2350"/>
                                </p:stCondLst>
                                <p:childTnLst>
                                  <p:par>
                                    <p:cTn id="31" presetID="18" presetClass="entr" presetSubtype="6"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strips(downRight)">
                                          <p:cBhvr>
                                            <p:cTn id="33" dur="500"/>
                                            <p:tgtEl>
                                              <p:spTgt spid="32"/>
                                            </p:tgtEl>
                                          </p:cBhvr>
                                        </p:animEffect>
                                      </p:childTnLst>
                                    </p:cTn>
                                  </p:par>
                                </p:childTnLst>
                              </p:cTn>
                            </p:par>
                            <p:par>
                              <p:cTn id="34" fill="hold">
                                <p:stCondLst>
                                  <p:cond delay="2850"/>
                                </p:stCondLst>
                                <p:childTnLst>
                                  <p:par>
                                    <p:cTn id="35" presetID="18" presetClass="entr" presetSubtype="12"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strips(downLeft)">
                                          <p:cBhvr>
                                            <p:cTn id="37" dur="500"/>
                                            <p:tgtEl>
                                              <p:spTgt spid="23"/>
                                            </p:tgtEl>
                                          </p:cBhvr>
                                        </p:animEffect>
                                      </p:childTnLst>
                                    </p:cTn>
                                  </p:par>
                                </p:childTnLst>
                              </p:cTn>
                            </p:par>
                            <p:par>
                              <p:cTn id="38" fill="hold">
                                <p:stCondLst>
                                  <p:cond delay="3350"/>
                                </p:stCondLst>
                                <p:childTnLst>
                                  <p:par>
                                    <p:cTn id="39" presetID="18" presetClass="entr" presetSubtype="12"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strips(downLeft)">
                                          <p:cBhvr>
                                            <p:cTn id="41" dur="500"/>
                                            <p:tgtEl>
                                              <p:spTgt spid="11"/>
                                            </p:tgtEl>
                                          </p:cBhvr>
                                        </p:animEffect>
                                      </p:childTnLst>
                                    </p:cTn>
                                  </p:par>
                                </p:childTnLst>
                              </p:cTn>
                            </p:par>
                            <p:par>
                              <p:cTn id="42" fill="hold">
                                <p:stCondLst>
                                  <p:cond delay="3850"/>
                                </p:stCondLst>
                                <p:childTnLst>
                                  <p:par>
                                    <p:cTn id="43" presetID="18" presetClass="entr" presetSubtype="9"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strips(upLeft)">
                                          <p:cBhvr>
                                            <p:cTn id="45" dur="500"/>
                                            <p:tgtEl>
                                              <p:spTgt spid="26"/>
                                            </p:tgtEl>
                                          </p:cBhvr>
                                        </p:animEffect>
                                      </p:childTnLst>
                                    </p:cTn>
                                  </p:par>
                                </p:childTnLst>
                              </p:cTn>
                            </p:par>
                            <p:par>
                              <p:cTn id="46" fill="hold">
                                <p:stCondLst>
                                  <p:cond delay="4350"/>
                                </p:stCondLst>
                                <p:childTnLst>
                                  <p:par>
                                    <p:cTn id="47" presetID="18" presetClass="entr" presetSubtype="9"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strips(upLeft)">
                                          <p:cBhvr>
                                            <p:cTn id="49" dur="500"/>
                                            <p:tgtEl>
                                              <p:spTgt spid="20"/>
                                            </p:tgtEl>
                                          </p:cBhvr>
                                        </p:animEffect>
                                      </p:childTnLst>
                                    </p:cTn>
                                  </p:par>
                                </p:childTnLst>
                              </p:cTn>
                            </p:par>
                            <p:par>
                              <p:cTn id="50" fill="hold">
                                <p:stCondLst>
                                  <p:cond delay="4850"/>
                                </p:stCondLst>
                                <p:childTnLst>
                                  <p:par>
                                    <p:cTn id="51" presetID="18" presetClass="entr" presetSubtype="9"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strips(upLeft)">
                                          <p:cBhvr>
                                            <p:cTn id="53" dur="500"/>
                                            <p:tgtEl>
                                              <p:spTgt spid="29"/>
                                            </p:tgtEl>
                                          </p:cBhvr>
                                        </p:animEffect>
                                      </p:childTnLst>
                                    </p:cTn>
                                  </p:par>
                                </p:childTnLst>
                              </p:cTn>
                            </p:par>
                            <p:par>
                              <p:cTn id="54" fill="hold">
                                <p:stCondLst>
                                  <p:cond delay="5350"/>
                                </p:stCondLst>
                                <p:childTnLst>
                                  <p:par>
                                    <p:cTn id="55" presetID="18" presetClass="entr" presetSubtype="3" fill="hold"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strips(upRight)">
                                          <p:cBhvr>
                                            <p:cTn id="57" dur="500"/>
                                            <p:tgtEl>
                                              <p:spTgt spid="8"/>
                                            </p:tgtEl>
                                          </p:cBhvr>
                                        </p:animEffect>
                                      </p:childTnLst>
                                    </p:cTn>
                                  </p:par>
                                </p:childTnLst>
                              </p:cTn>
                            </p:par>
                            <p:par>
                              <p:cTn id="58" fill="hold">
                                <p:stCondLst>
                                  <p:cond delay="5850"/>
                                </p:stCondLst>
                                <p:childTnLst>
                                  <p:par>
                                    <p:cTn id="59" presetID="23" presetClass="entr" presetSubtype="16" fill="hold"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childTnLst>
                                    </p:cTn>
                                  </p:par>
                                </p:childTnLst>
                              </p:cTn>
                            </p:par>
                            <p:par>
                              <p:cTn id="63" fill="hold">
                                <p:stCondLst>
                                  <p:cond delay="6350"/>
                                </p:stCondLst>
                                <p:childTnLst>
                                  <p:par>
                                    <p:cTn id="64" presetID="23" presetClass="entr" presetSubtype="16" fill="hold" nodeType="after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500" fill="hold"/>
                                            <p:tgtEl>
                                              <p:spTgt spid="38"/>
                                            </p:tgtEl>
                                            <p:attrNameLst>
                                              <p:attrName>ppt_w</p:attrName>
                                            </p:attrNameLst>
                                          </p:cBhvr>
                                          <p:tavLst>
                                            <p:tav tm="0">
                                              <p:val>
                                                <p:fltVal val="0"/>
                                              </p:val>
                                            </p:tav>
                                            <p:tav tm="100000">
                                              <p:val>
                                                <p:strVal val="#ppt_w"/>
                                              </p:val>
                                            </p:tav>
                                          </p:tavLst>
                                        </p:anim>
                                        <p:anim calcmode="lin" valueType="num">
                                          <p:cBhvr>
                                            <p:cTn id="67" dur="500" fill="hold"/>
                                            <p:tgtEl>
                                              <p:spTgt spid="38"/>
                                            </p:tgtEl>
                                            <p:attrNameLst>
                                              <p:attrName>ppt_h</p:attrName>
                                            </p:attrNameLst>
                                          </p:cBhvr>
                                          <p:tavLst>
                                            <p:tav tm="0">
                                              <p:val>
                                                <p:fltVal val="0"/>
                                              </p:val>
                                            </p:tav>
                                            <p:tav tm="100000">
                                              <p:val>
                                                <p:strVal val="#ppt_h"/>
                                              </p:val>
                                            </p:tav>
                                          </p:tavLst>
                                        </p:anim>
                                      </p:childTnLst>
                                    </p:cTn>
                                  </p:par>
                                </p:childTnLst>
                              </p:cTn>
                            </p:par>
                            <p:par>
                              <p:cTn id="68" fill="hold">
                                <p:stCondLst>
                                  <p:cond delay="6850"/>
                                </p:stCondLst>
                                <p:childTnLst>
                                  <p:par>
                                    <p:cTn id="69" presetID="23" presetClass="entr" presetSubtype="16"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 calcmode="lin" valueType="num">
                                          <p:cBhvr>
                                            <p:cTn id="71" dur="500" fill="hold"/>
                                            <p:tgtEl>
                                              <p:spTgt spid="41"/>
                                            </p:tgtEl>
                                            <p:attrNameLst>
                                              <p:attrName>ppt_w</p:attrName>
                                            </p:attrNameLst>
                                          </p:cBhvr>
                                          <p:tavLst>
                                            <p:tav tm="0">
                                              <p:val>
                                                <p:fltVal val="0"/>
                                              </p:val>
                                            </p:tav>
                                            <p:tav tm="100000">
                                              <p:val>
                                                <p:strVal val="#ppt_w"/>
                                              </p:val>
                                            </p:tav>
                                          </p:tavLst>
                                        </p:anim>
                                        <p:anim calcmode="lin" valueType="num">
                                          <p:cBhvr>
                                            <p:cTn id="72" dur="500" fill="hold"/>
                                            <p:tgtEl>
                                              <p:spTgt spid="41"/>
                                            </p:tgtEl>
                                            <p:attrNameLst>
                                              <p:attrName>ppt_h</p:attrName>
                                            </p:attrNameLst>
                                          </p:cBhvr>
                                          <p:tavLst>
                                            <p:tav tm="0">
                                              <p:val>
                                                <p:fltVal val="0"/>
                                              </p:val>
                                            </p:tav>
                                            <p:tav tm="100000">
                                              <p:val>
                                                <p:strVal val="#ppt_h"/>
                                              </p:val>
                                            </p:tav>
                                          </p:tavLst>
                                        </p:anim>
                                      </p:childTnLst>
                                    </p:cTn>
                                  </p:par>
                                </p:childTnLst>
                              </p:cTn>
                            </p:par>
                            <p:par>
                              <p:cTn id="73" fill="hold">
                                <p:stCondLst>
                                  <p:cond delay="7350"/>
                                </p:stCondLst>
                                <p:childTnLst>
                                  <p:par>
                                    <p:cTn id="74" presetID="23" presetClass="entr" presetSubtype="16" fill="hold" nodeType="afterEffect">
                                      <p:stCondLst>
                                        <p:cond delay="0"/>
                                      </p:stCondLst>
                                      <p:childTnLst>
                                        <p:set>
                                          <p:cBhvr>
                                            <p:cTn id="75" dur="1" fill="hold">
                                              <p:stCondLst>
                                                <p:cond delay="0"/>
                                              </p:stCondLst>
                                            </p:cTn>
                                            <p:tgtEl>
                                              <p:spTgt spid="44"/>
                                            </p:tgtEl>
                                            <p:attrNameLst>
                                              <p:attrName>style.visibility</p:attrName>
                                            </p:attrNameLst>
                                          </p:cBhvr>
                                          <p:to>
                                            <p:strVal val="visible"/>
                                          </p:to>
                                        </p:set>
                                        <p:anim calcmode="lin" valueType="num">
                                          <p:cBhvr>
                                            <p:cTn id="76" dur="500" fill="hold"/>
                                            <p:tgtEl>
                                              <p:spTgt spid="44"/>
                                            </p:tgtEl>
                                            <p:attrNameLst>
                                              <p:attrName>ppt_w</p:attrName>
                                            </p:attrNameLst>
                                          </p:cBhvr>
                                          <p:tavLst>
                                            <p:tav tm="0">
                                              <p:val>
                                                <p:fltVal val="0"/>
                                              </p:val>
                                            </p:tav>
                                            <p:tav tm="100000">
                                              <p:val>
                                                <p:strVal val="#ppt_w"/>
                                              </p:val>
                                            </p:tav>
                                          </p:tavLst>
                                        </p:anim>
                                        <p:anim calcmode="lin" valueType="num">
                                          <p:cBhvr>
                                            <p:cTn id="77" dur="500" fill="hold"/>
                                            <p:tgtEl>
                                              <p:spTgt spid="44"/>
                                            </p:tgtEl>
                                            <p:attrNameLst>
                                              <p:attrName>ppt_h</p:attrName>
                                            </p:attrNameLst>
                                          </p:cBhvr>
                                          <p:tavLst>
                                            <p:tav tm="0">
                                              <p:val>
                                                <p:fltVal val="0"/>
                                              </p:val>
                                            </p:tav>
                                            <p:tav tm="100000">
                                              <p:val>
                                                <p:strVal val="#ppt_h"/>
                                              </p:val>
                                            </p:tav>
                                          </p:tavLst>
                                        </p:anim>
                                      </p:childTnLst>
                                    </p:cTn>
                                  </p:par>
                                </p:childTnLst>
                              </p:cTn>
                            </p:par>
                            <p:par>
                              <p:cTn id="78" fill="hold">
                                <p:stCondLst>
                                  <p:cond delay="7850"/>
                                </p:stCondLst>
                                <p:childTnLst>
                                  <p:par>
                                    <p:cTn id="79" presetID="2" presetClass="entr" presetSubtype="2" fill="hold" nodeType="afterEffect">
                                      <p:stCondLst>
                                        <p:cond delay="0"/>
                                      </p:stCondLst>
                                      <p:childTnLst>
                                        <p:set>
                                          <p:cBhvr>
                                            <p:cTn id="80" dur="1" fill="hold">
                                              <p:stCondLst>
                                                <p:cond delay="0"/>
                                              </p:stCondLst>
                                            </p:cTn>
                                            <p:tgtEl>
                                              <p:spTgt spid="47"/>
                                            </p:tgtEl>
                                            <p:attrNameLst>
                                              <p:attrName>style.visibility</p:attrName>
                                            </p:attrNameLst>
                                          </p:cBhvr>
                                          <p:to>
                                            <p:strVal val="visible"/>
                                          </p:to>
                                        </p:set>
                                        <p:anim calcmode="lin" valueType="num">
                                          <p:cBhvr additive="base">
                                            <p:cTn id="81" dur="1000" fill="hold"/>
                                            <p:tgtEl>
                                              <p:spTgt spid="47"/>
                                            </p:tgtEl>
                                            <p:attrNameLst>
                                              <p:attrName>ppt_x</p:attrName>
                                            </p:attrNameLst>
                                          </p:cBhvr>
                                          <p:tavLst>
                                            <p:tav tm="0">
                                              <p:val>
                                                <p:strVal val="1+#ppt_w/2"/>
                                              </p:val>
                                            </p:tav>
                                            <p:tav tm="100000">
                                              <p:val>
                                                <p:strVal val="#ppt_x"/>
                                              </p:val>
                                            </p:tav>
                                          </p:tavLst>
                                        </p:anim>
                                        <p:anim calcmode="lin" valueType="num">
                                          <p:cBhvr additive="base">
                                            <p:cTn id="82" dur="1000" fill="hold"/>
                                            <p:tgtEl>
                                              <p:spTgt spid="47"/>
                                            </p:tgtEl>
                                            <p:attrNameLst>
                                              <p:attrName>ppt_y</p:attrName>
                                            </p:attrNameLst>
                                          </p:cBhvr>
                                          <p:tavLst>
                                            <p:tav tm="0">
                                              <p:val>
                                                <p:strVal val="#ppt_y"/>
                                              </p:val>
                                            </p:tav>
                                            <p:tav tm="100000">
                                              <p:val>
                                                <p:strVal val="#ppt_y"/>
                                              </p:val>
                                            </p:tav>
                                          </p:tavLst>
                                        </p:anim>
                                      </p:childTnLst>
                                    </p:cTn>
                                  </p:par>
                                  <p:par>
                                    <p:cTn id="83" presetID="2" presetClass="entr" presetSubtype="2" fill="hold" nodeType="withEffect">
                                      <p:stCondLst>
                                        <p:cond delay="250"/>
                                      </p:stCondLst>
                                      <p:childTnLst>
                                        <p:set>
                                          <p:cBhvr>
                                            <p:cTn id="84" dur="1" fill="hold">
                                              <p:stCondLst>
                                                <p:cond delay="0"/>
                                              </p:stCondLst>
                                            </p:cTn>
                                            <p:tgtEl>
                                              <p:spTgt spid="50"/>
                                            </p:tgtEl>
                                            <p:attrNameLst>
                                              <p:attrName>style.visibility</p:attrName>
                                            </p:attrNameLst>
                                          </p:cBhvr>
                                          <p:to>
                                            <p:strVal val="visible"/>
                                          </p:to>
                                        </p:set>
                                        <p:anim calcmode="lin" valueType="num">
                                          <p:cBhvr additive="base">
                                            <p:cTn id="85" dur="1000" fill="hold"/>
                                            <p:tgtEl>
                                              <p:spTgt spid="50"/>
                                            </p:tgtEl>
                                            <p:attrNameLst>
                                              <p:attrName>ppt_x</p:attrName>
                                            </p:attrNameLst>
                                          </p:cBhvr>
                                          <p:tavLst>
                                            <p:tav tm="0">
                                              <p:val>
                                                <p:strVal val="1+#ppt_w/2"/>
                                              </p:val>
                                            </p:tav>
                                            <p:tav tm="100000">
                                              <p:val>
                                                <p:strVal val="#ppt_x"/>
                                              </p:val>
                                            </p:tav>
                                          </p:tavLst>
                                        </p:anim>
                                        <p:anim calcmode="lin" valueType="num">
                                          <p:cBhvr additive="base">
                                            <p:cTn id="86" dur="1000" fill="hold"/>
                                            <p:tgtEl>
                                              <p:spTgt spid="50"/>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stCondLst>
                                        <p:cond delay="500"/>
                                      </p:stCondLst>
                                      <p:childTnLst>
                                        <p:set>
                                          <p:cBhvr>
                                            <p:cTn id="88" dur="1" fill="hold">
                                              <p:stCondLst>
                                                <p:cond delay="0"/>
                                              </p:stCondLst>
                                            </p:cTn>
                                            <p:tgtEl>
                                              <p:spTgt spid="53"/>
                                            </p:tgtEl>
                                            <p:attrNameLst>
                                              <p:attrName>style.visibility</p:attrName>
                                            </p:attrNameLst>
                                          </p:cBhvr>
                                          <p:to>
                                            <p:strVal val="visible"/>
                                          </p:to>
                                        </p:set>
                                        <p:anim calcmode="lin" valueType="num">
                                          <p:cBhvr additive="base">
                                            <p:cTn id="89" dur="1000" fill="hold"/>
                                            <p:tgtEl>
                                              <p:spTgt spid="53"/>
                                            </p:tgtEl>
                                            <p:attrNameLst>
                                              <p:attrName>ppt_x</p:attrName>
                                            </p:attrNameLst>
                                          </p:cBhvr>
                                          <p:tavLst>
                                            <p:tav tm="0">
                                              <p:val>
                                                <p:strVal val="1+#ppt_w/2"/>
                                              </p:val>
                                            </p:tav>
                                            <p:tav tm="100000">
                                              <p:val>
                                                <p:strVal val="#ppt_x"/>
                                              </p:val>
                                            </p:tav>
                                          </p:tavLst>
                                        </p:anim>
                                        <p:anim calcmode="lin" valueType="num">
                                          <p:cBhvr additive="base">
                                            <p:cTn id="90" dur="1000" fill="hold"/>
                                            <p:tgtEl>
                                              <p:spTgt spid="53"/>
                                            </p:tgtEl>
                                            <p:attrNameLst>
                                              <p:attrName>ppt_y</p:attrName>
                                            </p:attrNameLst>
                                          </p:cBhvr>
                                          <p:tavLst>
                                            <p:tav tm="0">
                                              <p:val>
                                                <p:strVal val="#ppt_y"/>
                                              </p:val>
                                            </p:tav>
                                            <p:tav tm="100000">
                                              <p:val>
                                                <p:strVal val="#ppt_y"/>
                                              </p:val>
                                            </p:tav>
                                          </p:tavLst>
                                        </p:anim>
                                      </p:childTnLst>
                                    </p:cTn>
                                  </p:par>
                                  <p:par>
                                    <p:cTn id="91" presetID="2" presetClass="entr" presetSubtype="2" fill="hold" nodeType="withEffect">
                                      <p:stCondLst>
                                        <p:cond delay="750"/>
                                      </p:stCondLst>
                                      <p:childTnLst>
                                        <p:set>
                                          <p:cBhvr>
                                            <p:cTn id="92" dur="1" fill="hold">
                                              <p:stCondLst>
                                                <p:cond delay="0"/>
                                              </p:stCondLst>
                                            </p:cTn>
                                            <p:tgtEl>
                                              <p:spTgt spid="56"/>
                                            </p:tgtEl>
                                            <p:attrNameLst>
                                              <p:attrName>style.visibility</p:attrName>
                                            </p:attrNameLst>
                                          </p:cBhvr>
                                          <p:to>
                                            <p:strVal val="visible"/>
                                          </p:to>
                                        </p:set>
                                        <p:anim calcmode="lin" valueType="num">
                                          <p:cBhvr additive="base">
                                            <p:cTn id="93" dur="1000" fill="hold"/>
                                            <p:tgtEl>
                                              <p:spTgt spid="56"/>
                                            </p:tgtEl>
                                            <p:attrNameLst>
                                              <p:attrName>ppt_x</p:attrName>
                                            </p:attrNameLst>
                                          </p:cBhvr>
                                          <p:tavLst>
                                            <p:tav tm="0">
                                              <p:val>
                                                <p:strVal val="1+#ppt_w/2"/>
                                              </p:val>
                                            </p:tav>
                                            <p:tav tm="100000">
                                              <p:val>
                                                <p:strVal val="#ppt_x"/>
                                              </p:val>
                                            </p:tav>
                                          </p:tavLst>
                                        </p:anim>
                                        <p:anim calcmode="lin" valueType="num">
                                          <p:cBhvr additive="base">
                                            <p:cTn id="94" dur="10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04</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sp>
        <p:nvSpPr>
          <p:cNvPr id="8" name="矩形 7"/>
          <p:cNvSpPr/>
          <p:nvPr/>
        </p:nvSpPr>
        <p:spPr>
          <a:xfrm>
            <a:off x="1908835" y="1444116"/>
            <a:ext cx="2371388" cy="1338828"/>
          </a:xfrm>
          <a:prstGeom prst="rect">
            <a:avLst/>
          </a:prstGeom>
        </p:spPr>
        <p:txBody>
          <a:bodyPr wrap="square">
            <a:spAutoFit/>
          </a:bodyPr>
          <a:lstStyle/>
          <a:p>
            <a:pPr algn="ctr">
              <a:lnSpc>
                <a:spcPct val="150000"/>
              </a:lnSpc>
              <a:spcBef>
                <a:spcPct val="0"/>
              </a:spcBef>
            </a:pPr>
            <a:r>
              <a:rPr lang="zh-CN" altLang="en-US" dirty="0">
                <a:solidFill>
                  <a:srgbClr val="207B72"/>
                </a:solidFill>
                <a:latin typeface="方正粗谭黑简体" panose="02000000000000000000" pitchFamily="2" charset="-122"/>
                <a:ea typeface="方正粗谭黑简体" panose="02000000000000000000" pitchFamily="2" charset="-122"/>
                <a:cs typeface="Arial" panose="020B0604020202020204" pitchFamily="34" charset="0"/>
              </a:rPr>
              <a:t>点击添加标题</a:t>
            </a:r>
            <a:endParaRPr lang="en-US" altLang="zh-CN" dirty="0">
              <a:solidFill>
                <a:srgbClr val="207B72"/>
              </a:solidFill>
              <a:latin typeface="方正粗谭黑简体" panose="02000000000000000000" pitchFamily="2" charset="-122"/>
              <a:ea typeface="方正粗谭黑简体" panose="02000000000000000000" pitchFamily="2" charset="-122"/>
              <a:cs typeface="Arial" panose="020B0604020202020204" pitchFamily="34" charset="0"/>
            </a:endParaRPr>
          </a:p>
          <a:p>
            <a:pPr algn="ctr">
              <a:lnSpc>
                <a:spcPct val="150000"/>
              </a:lnSpc>
              <a:spcBef>
                <a:spcPct val="0"/>
              </a:spcBef>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点击添加文本内容点击添加文本内容点击添加文本内容点击添加文本内容</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1419760" y="4322867"/>
            <a:ext cx="2371388" cy="1338828"/>
          </a:xfrm>
          <a:prstGeom prst="rect">
            <a:avLst/>
          </a:prstGeom>
        </p:spPr>
        <p:txBody>
          <a:bodyPr wrap="square">
            <a:spAutoFit/>
          </a:bodyPr>
          <a:lstStyle/>
          <a:p>
            <a:pPr algn="ctr">
              <a:lnSpc>
                <a:spcPct val="150000"/>
              </a:lnSpc>
              <a:spcBef>
                <a:spcPct val="0"/>
              </a:spcBef>
            </a:pPr>
            <a:r>
              <a:rPr lang="zh-CN" altLang="en-US" dirty="0">
                <a:solidFill>
                  <a:srgbClr val="207B72"/>
                </a:solidFill>
                <a:latin typeface="方正粗谭黑简体" panose="02000000000000000000" pitchFamily="2" charset="-122"/>
                <a:ea typeface="方正粗谭黑简体" panose="02000000000000000000" pitchFamily="2" charset="-122"/>
                <a:cs typeface="Arial" panose="020B0604020202020204" pitchFamily="34" charset="0"/>
              </a:rPr>
              <a:t>点击添加标题</a:t>
            </a:r>
            <a:endParaRPr lang="en-US" altLang="zh-CN" dirty="0">
              <a:solidFill>
                <a:srgbClr val="207B72"/>
              </a:solidFill>
              <a:latin typeface="方正粗谭黑简体" panose="02000000000000000000" pitchFamily="2" charset="-122"/>
              <a:ea typeface="方正粗谭黑简体" panose="02000000000000000000" pitchFamily="2" charset="-122"/>
              <a:cs typeface="Arial" panose="020B0604020202020204" pitchFamily="34" charset="0"/>
            </a:endParaRPr>
          </a:p>
          <a:p>
            <a:pPr algn="ctr">
              <a:lnSpc>
                <a:spcPct val="150000"/>
              </a:lnSpc>
              <a:spcBef>
                <a:spcPct val="0"/>
              </a:spcBef>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点击添加文本内容点击添加文本内容点击添加文本内容点击添加文本内容</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7999396" y="1192198"/>
            <a:ext cx="2371388" cy="1338828"/>
          </a:xfrm>
          <a:prstGeom prst="rect">
            <a:avLst/>
          </a:prstGeom>
        </p:spPr>
        <p:txBody>
          <a:bodyPr wrap="square">
            <a:spAutoFit/>
          </a:bodyPr>
          <a:lstStyle/>
          <a:p>
            <a:pPr algn="ctr">
              <a:lnSpc>
                <a:spcPct val="150000"/>
              </a:lnSpc>
              <a:spcBef>
                <a:spcPct val="0"/>
              </a:spcBef>
            </a:pPr>
            <a:r>
              <a:rPr lang="zh-CN" altLang="en-US" dirty="0">
                <a:solidFill>
                  <a:srgbClr val="207B72"/>
                </a:solidFill>
                <a:latin typeface="方正粗谭黑简体" panose="02000000000000000000" pitchFamily="2" charset="-122"/>
                <a:ea typeface="方正粗谭黑简体" panose="02000000000000000000" pitchFamily="2" charset="-122"/>
                <a:cs typeface="Arial" panose="020B0604020202020204" pitchFamily="34" charset="0"/>
              </a:rPr>
              <a:t>点击添加标题</a:t>
            </a:r>
            <a:endParaRPr lang="en-US" altLang="zh-CN" dirty="0">
              <a:solidFill>
                <a:srgbClr val="207B72"/>
              </a:solidFill>
              <a:latin typeface="方正粗谭黑简体" panose="02000000000000000000" pitchFamily="2" charset="-122"/>
              <a:ea typeface="方正粗谭黑简体" panose="02000000000000000000" pitchFamily="2" charset="-122"/>
              <a:cs typeface="Arial" panose="020B0604020202020204" pitchFamily="34" charset="0"/>
            </a:endParaRPr>
          </a:p>
          <a:p>
            <a:pPr algn="ctr">
              <a:lnSpc>
                <a:spcPct val="150000"/>
              </a:lnSpc>
              <a:spcBef>
                <a:spcPct val="0"/>
              </a:spcBef>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点击添加文本内容点击添加文本内容点击添加文本内容点击添加文本内容</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8131750" y="3297124"/>
            <a:ext cx="2371388" cy="1338828"/>
          </a:xfrm>
          <a:prstGeom prst="rect">
            <a:avLst/>
          </a:prstGeom>
        </p:spPr>
        <p:txBody>
          <a:bodyPr wrap="square">
            <a:spAutoFit/>
          </a:bodyPr>
          <a:lstStyle/>
          <a:p>
            <a:pPr algn="ctr">
              <a:lnSpc>
                <a:spcPct val="150000"/>
              </a:lnSpc>
              <a:spcBef>
                <a:spcPct val="0"/>
              </a:spcBef>
            </a:pPr>
            <a:r>
              <a:rPr lang="zh-CN" altLang="en-US" dirty="0">
                <a:solidFill>
                  <a:srgbClr val="207B72"/>
                </a:solidFill>
                <a:latin typeface="方正粗谭黑简体" panose="02000000000000000000" pitchFamily="2" charset="-122"/>
                <a:ea typeface="方正粗谭黑简体" panose="02000000000000000000" pitchFamily="2" charset="-122"/>
                <a:cs typeface="Arial" panose="020B0604020202020204" pitchFamily="34" charset="0"/>
              </a:rPr>
              <a:t>点击添加标题</a:t>
            </a:r>
            <a:endParaRPr lang="en-US" altLang="zh-CN" dirty="0">
              <a:solidFill>
                <a:srgbClr val="207B72"/>
              </a:solidFill>
              <a:latin typeface="方正粗谭黑简体" panose="02000000000000000000" pitchFamily="2" charset="-122"/>
              <a:ea typeface="方正粗谭黑简体" panose="02000000000000000000" pitchFamily="2" charset="-122"/>
              <a:cs typeface="Arial" panose="020B0604020202020204" pitchFamily="34" charset="0"/>
            </a:endParaRPr>
          </a:p>
          <a:p>
            <a:pPr algn="ctr">
              <a:lnSpc>
                <a:spcPct val="150000"/>
              </a:lnSpc>
              <a:spcBef>
                <a:spcPct val="0"/>
              </a:spcBef>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点击添加文本内容点击添加文本内容点击添加文本内容点击添加文本内容</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6924722" y="5318451"/>
            <a:ext cx="2371388" cy="1338828"/>
          </a:xfrm>
          <a:prstGeom prst="rect">
            <a:avLst/>
          </a:prstGeom>
        </p:spPr>
        <p:txBody>
          <a:bodyPr wrap="square">
            <a:spAutoFit/>
          </a:bodyPr>
          <a:lstStyle/>
          <a:p>
            <a:pPr algn="ctr">
              <a:lnSpc>
                <a:spcPct val="150000"/>
              </a:lnSpc>
              <a:spcBef>
                <a:spcPct val="0"/>
              </a:spcBef>
            </a:pPr>
            <a:r>
              <a:rPr lang="zh-CN" altLang="en-US" dirty="0">
                <a:solidFill>
                  <a:srgbClr val="207B72"/>
                </a:solidFill>
                <a:latin typeface="方正粗谭黑简体" panose="02000000000000000000" pitchFamily="2" charset="-122"/>
                <a:ea typeface="方正粗谭黑简体" panose="02000000000000000000" pitchFamily="2" charset="-122"/>
                <a:cs typeface="Arial" panose="020B0604020202020204" pitchFamily="34" charset="0"/>
              </a:rPr>
              <a:t>点击添加标题</a:t>
            </a:r>
            <a:endParaRPr lang="en-US" altLang="zh-CN" dirty="0">
              <a:solidFill>
                <a:srgbClr val="207B72"/>
              </a:solidFill>
              <a:latin typeface="方正粗谭黑简体" panose="02000000000000000000" pitchFamily="2" charset="-122"/>
              <a:ea typeface="方正粗谭黑简体" panose="02000000000000000000" pitchFamily="2" charset="-122"/>
              <a:cs typeface="Arial" panose="020B0604020202020204" pitchFamily="34" charset="0"/>
            </a:endParaRPr>
          </a:p>
          <a:p>
            <a:pPr algn="ctr">
              <a:lnSpc>
                <a:spcPct val="150000"/>
              </a:lnSpc>
              <a:spcBef>
                <a:spcPct val="0"/>
              </a:spcBef>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点击添加文本内容点击添加文本内容点击添加文本内容点击添加文本内容</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313334" y="1450522"/>
            <a:ext cx="4889872" cy="4948433"/>
            <a:chOff x="3303907" y="1403388"/>
            <a:chExt cx="4889872" cy="4948433"/>
          </a:xfrm>
        </p:grpSpPr>
        <p:grpSp>
          <p:nvGrpSpPr>
            <p:cNvPr id="14" name="Group 4"/>
            <p:cNvGrpSpPr>
              <a:grpSpLocks noChangeAspect="1"/>
            </p:cNvGrpSpPr>
            <p:nvPr/>
          </p:nvGrpSpPr>
          <p:grpSpPr bwMode="auto">
            <a:xfrm>
              <a:off x="3303907" y="1403388"/>
              <a:ext cx="4889872" cy="4948433"/>
              <a:chOff x="1168" y="-544"/>
              <a:chExt cx="5344" cy="5408"/>
            </a:xfrm>
          </p:grpSpPr>
          <p:sp>
            <p:nvSpPr>
              <p:cNvPr id="27" name="Freeform 5"/>
              <p:cNvSpPr/>
              <p:nvPr/>
            </p:nvSpPr>
            <p:spPr bwMode="auto">
              <a:xfrm>
                <a:off x="2140" y="-544"/>
                <a:ext cx="1893" cy="2619"/>
              </a:xfrm>
              <a:custGeom>
                <a:avLst/>
                <a:gdLst>
                  <a:gd name="T0" fmla="*/ 705 w 1893"/>
                  <a:gd name="T1" fmla="*/ 0 h 2619"/>
                  <a:gd name="T2" fmla="*/ 0 w 1893"/>
                  <a:gd name="T3" fmla="*/ 1902 h 2619"/>
                  <a:gd name="T4" fmla="*/ 1893 w 1893"/>
                  <a:gd name="T5" fmla="*/ 2619 h 2619"/>
                  <a:gd name="T6" fmla="*/ 705 w 1893"/>
                  <a:gd name="T7" fmla="*/ 0 h 2619"/>
                </a:gdLst>
                <a:ahLst/>
                <a:cxnLst>
                  <a:cxn ang="0">
                    <a:pos x="T0" y="T1"/>
                  </a:cxn>
                  <a:cxn ang="0">
                    <a:pos x="T2" y="T3"/>
                  </a:cxn>
                  <a:cxn ang="0">
                    <a:pos x="T4" y="T5"/>
                  </a:cxn>
                  <a:cxn ang="0">
                    <a:pos x="T6" y="T7"/>
                  </a:cxn>
                </a:cxnLst>
                <a:rect l="0" t="0" r="r" b="b"/>
                <a:pathLst>
                  <a:path w="1893" h="2619">
                    <a:moveTo>
                      <a:pt x="705" y="0"/>
                    </a:moveTo>
                    <a:lnTo>
                      <a:pt x="0" y="1902"/>
                    </a:lnTo>
                    <a:lnTo>
                      <a:pt x="1893" y="2619"/>
                    </a:lnTo>
                    <a:lnTo>
                      <a:pt x="705"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28" name="Freeform 6"/>
              <p:cNvSpPr/>
              <p:nvPr/>
            </p:nvSpPr>
            <p:spPr bwMode="auto">
              <a:xfrm>
                <a:off x="2140" y="-544"/>
                <a:ext cx="1893" cy="2619"/>
              </a:xfrm>
              <a:custGeom>
                <a:avLst/>
                <a:gdLst>
                  <a:gd name="T0" fmla="*/ 705 w 1893"/>
                  <a:gd name="T1" fmla="*/ 0 h 2619"/>
                  <a:gd name="T2" fmla="*/ 0 w 1893"/>
                  <a:gd name="T3" fmla="*/ 1902 h 2619"/>
                  <a:gd name="T4" fmla="*/ 1893 w 1893"/>
                  <a:gd name="T5" fmla="*/ 2619 h 2619"/>
                  <a:gd name="T6" fmla="*/ 705 w 1893"/>
                  <a:gd name="T7" fmla="*/ 0 h 2619"/>
                </a:gdLst>
                <a:ahLst/>
                <a:cxnLst>
                  <a:cxn ang="0">
                    <a:pos x="T0" y="T1"/>
                  </a:cxn>
                  <a:cxn ang="0">
                    <a:pos x="T2" y="T3"/>
                  </a:cxn>
                  <a:cxn ang="0">
                    <a:pos x="T4" y="T5"/>
                  </a:cxn>
                  <a:cxn ang="0">
                    <a:pos x="T6" y="T7"/>
                  </a:cxn>
                </a:cxnLst>
                <a:rect l="0" t="0" r="r" b="b"/>
                <a:pathLst>
                  <a:path w="1893" h="2619">
                    <a:moveTo>
                      <a:pt x="705" y="0"/>
                    </a:moveTo>
                    <a:lnTo>
                      <a:pt x="0" y="1902"/>
                    </a:lnTo>
                    <a:lnTo>
                      <a:pt x="1893" y="2619"/>
                    </a:lnTo>
                    <a:lnTo>
                      <a:pt x="70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
              <p:cNvSpPr/>
              <p:nvPr/>
            </p:nvSpPr>
            <p:spPr bwMode="auto">
              <a:xfrm>
                <a:off x="4033" y="43"/>
                <a:ext cx="2029" cy="2032"/>
              </a:xfrm>
              <a:custGeom>
                <a:avLst/>
                <a:gdLst>
                  <a:gd name="T0" fmla="*/ 2029 w 2029"/>
                  <a:gd name="T1" fmla="*/ 0 h 2032"/>
                  <a:gd name="T2" fmla="*/ 4 w 2029"/>
                  <a:gd name="T3" fmla="*/ 2 h 2032"/>
                  <a:gd name="T4" fmla="*/ 0 w 2029"/>
                  <a:gd name="T5" fmla="*/ 2032 h 2032"/>
                  <a:gd name="T6" fmla="*/ 2029 w 2029"/>
                  <a:gd name="T7" fmla="*/ 0 h 2032"/>
                </a:gdLst>
                <a:ahLst/>
                <a:cxnLst>
                  <a:cxn ang="0">
                    <a:pos x="T0" y="T1"/>
                  </a:cxn>
                  <a:cxn ang="0">
                    <a:pos x="T2" y="T3"/>
                  </a:cxn>
                  <a:cxn ang="0">
                    <a:pos x="T4" y="T5"/>
                  </a:cxn>
                  <a:cxn ang="0">
                    <a:pos x="T6" y="T7"/>
                  </a:cxn>
                </a:cxnLst>
                <a:rect l="0" t="0" r="r" b="b"/>
                <a:pathLst>
                  <a:path w="2029" h="2032">
                    <a:moveTo>
                      <a:pt x="2029" y="0"/>
                    </a:moveTo>
                    <a:lnTo>
                      <a:pt x="4" y="2"/>
                    </a:lnTo>
                    <a:lnTo>
                      <a:pt x="0" y="2032"/>
                    </a:lnTo>
                    <a:lnTo>
                      <a:pt x="2029"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30" name="Freeform 8"/>
              <p:cNvSpPr/>
              <p:nvPr/>
            </p:nvSpPr>
            <p:spPr bwMode="auto">
              <a:xfrm>
                <a:off x="4033" y="43"/>
                <a:ext cx="2029" cy="2032"/>
              </a:xfrm>
              <a:custGeom>
                <a:avLst/>
                <a:gdLst>
                  <a:gd name="T0" fmla="*/ 2029 w 2029"/>
                  <a:gd name="T1" fmla="*/ 0 h 2032"/>
                  <a:gd name="T2" fmla="*/ 4 w 2029"/>
                  <a:gd name="T3" fmla="*/ 2 h 2032"/>
                  <a:gd name="T4" fmla="*/ 0 w 2029"/>
                  <a:gd name="T5" fmla="*/ 2032 h 2032"/>
                  <a:gd name="T6" fmla="*/ 2029 w 2029"/>
                  <a:gd name="T7" fmla="*/ 0 h 2032"/>
                </a:gdLst>
                <a:ahLst/>
                <a:cxnLst>
                  <a:cxn ang="0">
                    <a:pos x="T0" y="T1"/>
                  </a:cxn>
                  <a:cxn ang="0">
                    <a:pos x="T2" y="T3"/>
                  </a:cxn>
                  <a:cxn ang="0">
                    <a:pos x="T4" y="T5"/>
                  </a:cxn>
                  <a:cxn ang="0">
                    <a:pos x="T6" y="T7"/>
                  </a:cxn>
                </a:cxnLst>
                <a:rect l="0" t="0" r="r" b="b"/>
                <a:pathLst>
                  <a:path w="2029" h="2032">
                    <a:moveTo>
                      <a:pt x="2029" y="0"/>
                    </a:moveTo>
                    <a:lnTo>
                      <a:pt x="4" y="2"/>
                    </a:lnTo>
                    <a:lnTo>
                      <a:pt x="0" y="2032"/>
                    </a:lnTo>
                    <a:lnTo>
                      <a:pt x="20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9"/>
              <p:cNvSpPr>
                <a:spLocks noEditPoints="1"/>
              </p:cNvSpPr>
              <p:nvPr/>
            </p:nvSpPr>
            <p:spPr bwMode="auto">
              <a:xfrm>
                <a:off x="4033" y="1561"/>
                <a:ext cx="2479" cy="1962"/>
              </a:xfrm>
              <a:custGeom>
                <a:avLst/>
                <a:gdLst>
                  <a:gd name="T0" fmla="*/ 0 w 2479"/>
                  <a:gd name="T1" fmla="*/ 514 h 1962"/>
                  <a:gd name="T2" fmla="*/ 0 w 2479"/>
                  <a:gd name="T3" fmla="*/ 514 h 1962"/>
                  <a:gd name="T4" fmla="*/ 0 w 2479"/>
                  <a:gd name="T5" fmla="*/ 514 h 1962"/>
                  <a:gd name="T6" fmla="*/ 0 w 2479"/>
                  <a:gd name="T7" fmla="*/ 514 h 1962"/>
                  <a:gd name="T8" fmla="*/ 1958 w 2479"/>
                  <a:gd name="T9" fmla="*/ 0 h 1962"/>
                  <a:gd name="T10" fmla="*/ 0 w 2479"/>
                  <a:gd name="T11" fmla="*/ 514 h 1962"/>
                  <a:gd name="T12" fmla="*/ 0 w 2479"/>
                  <a:gd name="T13" fmla="*/ 514 h 1962"/>
                  <a:gd name="T14" fmla="*/ 2479 w 2479"/>
                  <a:gd name="T15" fmla="*/ 1962 h 1962"/>
                  <a:gd name="T16" fmla="*/ 1958 w 2479"/>
                  <a:gd name="T17" fmla="*/ 0 h 1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79" h="1962">
                    <a:moveTo>
                      <a:pt x="0" y="514"/>
                    </a:moveTo>
                    <a:lnTo>
                      <a:pt x="0" y="514"/>
                    </a:lnTo>
                    <a:lnTo>
                      <a:pt x="0" y="514"/>
                    </a:lnTo>
                    <a:lnTo>
                      <a:pt x="0" y="514"/>
                    </a:lnTo>
                    <a:close/>
                    <a:moveTo>
                      <a:pt x="1958" y="0"/>
                    </a:moveTo>
                    <a:lnTo>
                      <a:pt x="0" y="514"/>
                    </a:lnTo>
                    <a:lnTo>
                      <a:pt x="0" y="514"/>
                    </a:lnTo>
                    <a:lnTo>
                      <a:pt x="2479" y="1962"/>
                    </a:lnTo>
                    <a:lnTo>
                      <a:pt x="1958"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32" name="Freeform 10"/>
              <p:cNvSpPr>
                <a:spLocks noEditPoints="1"/>
              </p:cNvSpPr>
              <p:nvPr/>
            </p:nvSpPr>
            <p:spPr bwMode="auto">
              <a:xfrm>
                <a:off x="4033" y="1561"/>
                <a:ext cx="2479" cy="1962"/>
              </a:xfrm>
              <a:custGeom>
                <a:avLst/>
                <a:gdLst>
                  <a:gd name="T0" fmla="*/ 0 w 2479"/>
                  <a:gd name="T1" fmla="*/ 514 h 1962"/>
                  <a:gd name="T2" fmla="*/ 0 w 2479"/>
                  <a:gd name="T3" fmla="*/ 514 h 1962"/>
                  <a:gd name="T4" fmla="*/ 0 w 2479"/>
                  <a:gd name="T5" fmla="*/ 514 h 1962"/>
                  <a:gd name="T6" fmla="*/ 0 w 2479"/>
                  <a:gd name="T7" fmla="*/ 514 h 1962"/>
                  <a:gd name="T8" fmla="*/ 1958 w 2479"/>
                  <a:gd name="T9" fmla="*/ 0 h 1962"/>
                  <a:gd name="T10" fmla="*/ 0 w 2479"/>
                  <a:gd name="T11" fmla="*/ 514 h 1962"/>
                  <a:gd name="T12" fmla="*/ 0 w 2479"/>
                  <a:gd name="T13" fmla="*/ 514 h 1962"/>
                  <a:gd name="T14" fmla="*/ 2479 w 2479"/>
                  <a:gd name="T15" fmla="*/ 1962 h 1962"/>
                  <a:gd name="T16" fmla="*/ 1958 w 2479"/>
                  <a:gd name="T17" fmla="*/ 0 h 19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79" h="1962">
                    <a:moveTo>
                      <a:pt x="0" y="514"/>
                    </a:moveTo>
                    <a:lnTo>
                      <a:pt x="0" y="514"/>
                    </a:lnTo>
                    <a:lnTo>
                      <a:pt x="0" y="514"/>
                    </a:lnTo>
                    <a:lnTo>
                      <a:pt x="0" y="514"/>
                    </a:lnTo>
                    <a:moveTo>
                      <a:pt x="1958" y="0"/>
                    </a:moveTo>
                    <a:lnTo>
                      <a:pt x="0" y="514"/>
                    </a:lnTo>
                    <a:lnTo>
                      <a:pt x="0" y="514"/>
                    </a:lnTo>
                    <a:lnTo>
                      <a:pt x="2479" y="1962"/>
                    </a:lnTo>
                    <a:lnTo>
                      <a:pt x="195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1"/>
              <p:cNvSpPr>
                <a:spLocks noEditPoints="1"/>
              </p:cNvSpPr>
              <p:nvPr/>
            </p:nvSpPr>
            <p:spPr bwMode="auto">
              <a:xfrm>
                <a:off x="3335" y="2075"/>
                <a:ext cx="1734" cy="2789"/>
              </a:xfrm>
              <a:custGeom>
                <a:avLst/>
                <a:gdLst>
                  <a:gd name="T0" fmla="*/ 698 w 1734"/>
                  <a:gd name="T1" fmla="*/ 0 h 2789"/>
                  <a:gd name="T2" fmla="*/ 0 w 1734"/>
                  <a:gd name="T3" fmla="*/ 2789 h 2789"/>
                  <a:gd name="T4" fmla="*/ 1734 w 1734"/>
                  <a:gd name="T5" fmla="*/ 1743 h 2789"/>
                  <a:gd name="T6" fmla="*/ 698 w 1734"/>
                  <a:gd name="T7" fmla="*/ 0 h 2789"/>
                  <a:gd name="T8" fmla="*/ 698 w 1734"/>
                  <a:gd name="T9" fmla="*/ 0 h 2789"/>
                  <a:gd name="T10" fmla="*/ 698 w 1734"/>
                  <a:gd name="T11" fmla="*/ 0 h 2789"/>
                  <a:gd name="T12" fmla="*/ 698 w 1734"/>
                  <a:gd name="T13" fmla="*/ 0 h 2789"/>
                  <a:gd name="T14" fmla="*/ 698 w 1734"/>
                  <a:gd name="T15" fmla="*/ 0 h 2789"/>
                  <a:gd name="T16" fmla="*/ 698 w 1734"/>
                  <a:gd name="T17" fmla="*/ 0 h 2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4" h="2789">
                    <a:moveTo>
                      <a:pt x="698" y="0"/>
                    </a:moveTo>
                    <a:lnTo>
                      <a:pt x="0" y="2789"/>
                    </a:lnTo>
                    <a:lnTo>
                      <a:pt x="1734" y="1743"/>
                    </a:lnTo>
                    <a:lnTo>
                      <a:pt x="698" y="0"/>
                    </a:lnTo>
                    <a:lnTo>
                      <a:pt x="698" y="0"/>
                    </a:lnTo>
                    <a:close/>
                    <a:moveTo>
                      <a:pt x="698" y="0"/>
                    </a:moveTo>
                    <a:lnTo>
                      <a:pt x="698" y="0"/>
                    </a:lnTo>
                    <a:lnTo>
                      <a:pt x="698" y="0"/>
                    </a:lnTo>
                    <a:lnTo>
                      <a:pt x="698"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34" name="Freeform 12"/>
              <p:cNvSpPr>
                <a:spLocks noEditPoints="1"/>
              </p:cNvSpPr>
              <p:nvPr/>
            </p:nvSpPr>
            <p:spPr bwMode="auto">
              <a:xfrm>
                <a:off x="3335" y="2075"/>
                <a:ext cx="1734" cy="2789"/>
              </a:xfrm>
              <a:custGeom>
                <a:avLst/>
                <a:gdLst>
                  <a:gd name="T0" fmla="*/ 698 w 1734"/>
                  <a:gd name="T1" fmla="*/ 0 h 2789"/>
                  <a:gd name="T2" fmla="*/ 0 w 1734"/>
                  <a:gd name="T3" fmla="*/ 2789 h 2789"/>
                  <a:gd name="T4" fmla="*/ 1734 w 1734"/>
                  <a:gd name="T5" fmla="*/ 1743 h 2789"/>
                  <a:gd name="T6" fmla="*/ 698 w 1734"/>
                  <a:gd name="T7" fmla="*/ 0 h 2789"/>
                  <a:gd name="T8" fmla="*/ 698 w 1734"/>
                  <a:gd name="T9" fmla="*/ 0 h 2789"/>
                  <a:gd name="T10" fmla="*/ 698 w 1734"/>
                  <a:gd name="T11" fmla="*/ 0 h 2789"/>
                  <a:gd name="T12" fmla="*/ 698 w 1734"/>
                  <a:gd name="T13" fmla="*/ 0 h 2789"/>
                  <a:gd name="T14" fmla="*/ 698 w 1734"/>
                  <a:gd name="T15" fmla="*/ 0 h 2789"/>
                  <a:gd name="T16" fmla="*/ 698 w 1734"/>
                  <a:gd name="T17" fmla="*/ 0 h 2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4" h="2789">
                    <a:moveTo>
                      <a:pt x="698" y="0"/>
                    </a:moveTo>
                    <a:lnTo>
                      <a:pt x="0" y="2789"/>
                    </a:lnTo>
                    <a:lnTo>
                      <a:pt x="1734" y="1743"/>
                    </a:lnTo>
                    <a:lnTo>
                      <a:pt x="698" y="0"/>
                    </a:lnTo>
                    <a:lnTo>
                      <a:pt x="698" y="0"/>
                    </a:lnTo>
                    <a:moveTo>
                      <a:pt x="698" y="0"/>
                    </a:moveTo>
                    <a:lnTo>
                      <a:pt x="698" y="0"/>
                    </a:lnTo>
                    <a:lnTo>
                      <a:pt x="698" y="0"/>
                    </a:lnTo>
                    <a:lnTo>
                      <a:pt x="69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Rectangle 13"/>
              <p:cNvSpPr>
                <a:spLocks noChangeArrowheads="1"/>
              </p:cNvSpPr>
              <p:nvPr/>
            </p:nvSpPr>
            <p:spPr bwMode="auto">
              <a:xfrm>
                <a:off x="4033" y="2075"/>
                <a:ext cx="1" cy="1"/>
              </a:xfrm>
              <a:prstGeom prst="rect">
                <a:avLst/>
              </a:prstGeom>
              <a:solidFill>
                <a:srgbClr val="7F98C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 name="Rectangle 14"/>
              <p:cNvSpPr>
                <a:spLocks noChangeArrowheads="1"/>
              </p:cNvSpPr>
              <p:nvPr/>
            </p:nvSpPr>
            <p:spPr bwMode="auto">
              <a:xfrm>
                <a:off x="4033" y="2075"/>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7" name="Freeform 15"/>
              <p:cNvSpPr/>
              <p:nvPr/>
            </p:nvSpPr>
            <p:spPr bwMode="auto">
              <a:xfrm>
                <a:off x="1168" y="2075"/>
                <a:ext cx="2865" cy="1507"/>
              </a:xfrm>
              <a:custGeom>
                <a:avLst/>
                <a:gdLst>
                  <a:gd name="T0" fmla="*/ 2865 w 2865"/>
                  <a:gd name="T1" fmla="*/ 0 h 1507"/>
                  <a:gd name="T2" fmla="*/ 0 w 2865"/>
                  <a:gd name="T3" fmla="*/ 158 h 1507"/>
                  <a:gd name="T4" fmla="*/ 1512 w 2865"/>
                  <a:gd name="T5" fmla="*/ 1507 h 1507"/>
                  <a:gd name="T6" fmla="*/ 2865 w 2865"/>
                  <a:gd name="T7" fmla="*/ 0 h 1507"/>
                </a:gdLst>
                <a:ahLst/>
                <a:cxnLst>
                  <a:cxn ang="0">
                    <a:pos x="T0" y="T1"/>
                  </a:cxn>
                  <a:cxn ang="0">
                    <a:pos x="T2" y="T3"/>
                  </a:cxn>
                  <a:cxn ang="0">
                    <a:pos x="T4" y="T5"/>
                  </a:cxn>
                  <a:cxn ang="0">
                    <a:pos x="T6" y="T7"/>
                  </a:cxn>
                </a:cxnLst>
                <a:rect l="0" t="0" r="r" b="b"/>
                <a:pathLst>
                  <a:path w="2865" h="1507">
                    <a:moveTo>
                      <a:pt x="2865" y="0"/>
                    </a:moveTo>
                    <a:lnTo>
                      <a:pt x="0" y="158"/>
                    </a:lnTo>
                    <a:lnTo>
                      <a:pt x="1512" y="1507"/>
                    </a:lnTo>
                    <a:lnTo>
                      <a:pt x="2865"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38" name="Freeform 16"/>
              <p:cNvSpPr/>
              <p:nvPr/>
            </p:nvSpPr>
            <p:spPr bwMode="auto">
              <a:xfrm>
                <a:off x="1168" y="2075"/>
                <a:ext cx="2865" cy="1507"/>
              </a:xfrm>
              <a:custGeom>
                <a:avLst/>
                <a:gdLst>
                  <a:gd name="T0" fmla="*/ 2865 w 2865"/>
                  <a:gd name="T1" fmla="*/ 0 h 1507"/>
                  <a:gd name="T2" fmla="*/ 0 w 2865"/>
                  <a:gd name="T3" fmla="*/ 158 h 1507"/>
                  <a:gd name="T4" fmla="*/ 1512 w 2865"/>
                  <a:gd name="T5" fmla="*/ 1507 h 1507"/>
                  <a:gd name="T6" fmla="*/ 2865 w 2865"/>
                  <a:gd name="T7" fmla="*/ 0 h 1507"/>
                </a:gdLst>
                <a:ahLst/>
                <a:cxnLst>
                  <a:cxn ang="0">
                    <a:pos x="T0" y="T1"/>
                  </a:cxn>
                  <a:cxn ang="0">
                    <a:pos x="T2" y="T3"/>
                  </a:cxn>
                  <a:cxn ang="0">
                    <a:pos x="T4" y="T5"/>
                  </a:cxn>
                  <a:cxn ang="0">
                    <a:pos x="T6" y="T7"/>
                  </a:cxn>
                </a:cxnLst>
                <a:rect l="0" t="0" r="r" b="b"/>
                <a:pathLst>
                  <a:path w="2865" h="1507">
                    <a:moveTo>
                      <a:pt x="2865" y="0"/>
                    </a:moveTo>
                    <a:lnTo>
                      <a:pt x="0" y="158"/>
                    </a:lnTo>
                    <a:lnTo>
                      <a:pt x="1512" y="1507"/>
                    </a:lnTo>
                    <a:lnTo>
                      <a:pt x="28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7"/>
              <p:cNvSpPr/>
              <p:nvPr/>
            </p:nvSpPr>
            <p:spPr bwMode="auto">
              <a:xfrm>
                <a:off x="4033" y="1150"/>
                <a:ext cx="1720" cy="925"/>
              </a:xfrm>
              <a:custGeom>
                <a:avLst/>
                <a:gdLst>
                  <a:gd name="T0" fmla="*/ 0 w 1720"/>
                  <a:gd name="T1" fmla="*/ 925 h 925"/>
                  <a:gd name="T2" fmla="*/ 922 w 1720"/>
                  <a:gd name="T3" fmla="*/ 0 h 925"/>
                  <a:gd name="T4" fmla="*/ 1720 w 1720"/>
                  <a:gd name="T5" fmla="*/ 473 h 925"/>
                  <a:gd name="T6" fmla="*/ 0 w 1720"/>
                  <a:gd name="T7" fmla="*/ 925 h 925"/>
                </a:gdLst>
                <a:ahLst/>
                <a:cxnLst>
                  <a:cxn ang="0">
                    <a:pos x="T0" y="T1"/>
                  </a:cxn>
                  <a:cxn ang="0">
                    <a:pos x="T2" y="T3"/>
                  </a:cxn>
                  <a:cxn ang="0">
                    <a:pos x="T4" y="T5"/>
                  </a:cxn>
                  <a:cxn ang="0">
                    <a:pos x="T6" y="T7"/>
                  </a:cxn>
                </a:cxnLst>
                <a:rect l="0" t="0" r="r" b="b"/>
                <a:pathLst>
                  <a:path w="1720" h="925">
                    <a:moveTo>
                      <a:pt x="0" y="925"/>
                    </a:moveTo>
                    <a:lnTo>
                      <a:pt x="922" y="0"/>
                    </a:lnTo>
                    <a:lnTo>
                      <a:pt x="1720" y="473"/>
                    </a:lnTo>
                    <a:lnTo>
                      <a:pt x="0" y="925"/>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40" name="Freeform 18"/>
              <p:cNvSpPr/>
              <p:nvPr/>
            </p:nvSpPr>
            <p:spPr bwMode="auto">
              <a:xfrm>
                <a:off x="4033" y="2075"/>
                <a:ext cx="1142" cy="1514"/>
              </a:xfrm>
              <a:custGeom>
                <a:avLst/>
                <a:gdLst>
                  <a:gd name="T0" fmla="*/ 0 w 1142"/>
                  <a:gd name="T1" fmla="*/ 0 h 1514"/>
                  <a:gd name="T2" fmla="*/ 1142 w 1142"/>
                  <a:gd name="T3" fmla="*/ 667 h 1514"/>
                  <a:gd name="T4" fmla="*/ 899 w 1142"/>
                  <a:gd name="T5" fmla="*/ 1514 h 1514"/>
                  <a:gd name="T6" fmla="*/ 0 w 1142"/>
                  <a:gd name="T7" fmla="*/ 0 h 1514"/>
                </a:gdLst>
                <a:ahLst/>
                <a:cxnLst>
                  <a:cxn ang="0">
                    <a:pos x="T0" y="T1"/>
                  </a:cxn>
                  <a:cxn ang="0">
                    <a:pos x="T2" y="T3"/>
                  </a:cxn>
                  <a:cxn ang="0">
                    <a:pos x="T4" y="T5"/>
                  </a:cxn>
                  <a:cxn ang="0">
                    <a:pos x="T6" y="T7"/>
                  </a:cxn>
                </a:cxnLst>
                <a:rect l="0" t="0" r="r" b="b"/>
                <a:pathLst>
                  <a:path w="1142" h="1514">
                    <a:moveTo>
                      <a:pt x="0" y="0"/>
                    </a:moveTo>
                    <a:lnTo>
                      <a:pt x="1142" y="667"/>
                    </a:lnTo>
                    <a:lnTo>
                      <a:pt x="899" y="1514"/>
                    </a:lnTo>
                    <a:lnTo>
                      <a:pt x="0"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41" name="Freeform 19"/>
              <p:cNvSpPr/>
              <p:nvPr/>
            </p:nvSpPr>
            <p:spPr bwMode="auto">
              <a:xfrm>
                <a:off x="2888" y="2075"/>
                <a:ext cx="1145" cy="1277"/>
              </a:xfrm>
              <a:custGeom>
                <a:avLst/>
                <a:gdLst>
                  <a:gd name="T0" fmla="*/ 1145 w 1145"/>
                  <a:gd name="T1" fmla="*/ 0 h 1277"/>
                  <a:gd name="T2" fmla="*/ 825 w 1145"/>
                  <a:gd name="T3" fmla="*/ 1277 h 1277"/>
                  <a:gd name="T4" fmla="*/ 0 w 1145"/>
                  <a:gd name="T5" fmla="*/ 1277 h 1277"/>
                  <a:gd name="T6" fmla="*/ 1145 w 1145"/>
                  <a:gd name="T7" fmla="*/ 0 h 1277"/>
                </a:gdLst>
                <a:ahLst/>
                <a:cxnLst>
                  <a:cxn ang="0">
                    <a:pos x="T0" y="T1"/>
                  </a:cxn>
                  <a:cxn ang="0">
                    <a:pos x="T2" y="T3"/>
                  </a:cxn>
                  <a:cxn ang="0">
                    <a:pos x="T4" y="T5"/>
                  </a:cxn>
                  <a:cxn ang="0">
                    <a:pos x="T6" y="T7"/>
                  </a:cxn>
                </a:cxnLst>
                <a:rect l="0" t="0" r="r" b="b"/>
                <a:pathLst>
                  <a:path w="1145" h="1277">
                    <a:moveTo>
                      <a:pt x="1145" y="0"/>
                    </a:moveTo>
                    <a:lnTo>
                      <a:pt x="825" y="1277"/>
                    </a:lnTo>
                    <a:lnTo>
                      <a:pt x="0" y="1277"/>
                    </a:lnTo>
                    <a:lnTo>
                      <a:pt x="1145" y="0"/>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42" name="Freeform 20"/>
              <p:cNvSpPr/>
              <p:nvPr/>
            </p:nvSpPr>
            <p:spPr bwMode="auto">
              <a:xfrm>
                <a:off x="2422" y="1464"/>
                <a:ext cx="1611" cy="684"/>
              </a:xfrm>
              <a:custGeom>
                <a:avLst/>
                <a:gdLst>
                  <a:gd name="T0" fmla="*/ 1611 w 1611"/>
                  <a:gd name="T1" fmla="*/ 611 h 684"/>
                  <a:gd name="T2" fmla="*/ 265 w 1611"/>
                  <a:gd name="T3" fmla="*/ 684 h 684"/>
                  <a:gd name="T4" fmla="*/ 0 w 1611"/>
                  <a:gd name="T5" fmla="*/ 0 h 684"/>
                  <a:gd name="T6" fmla="*/ 1611 w 1611"/>
                  <a:gd name="T7" fmla="*/ 611 h 684"/>
                </a:gdLst>
                <a:ahLst/>
                <a:cxnLst>
                  <a:cxn ang="0">
                    <a:pos x="T0" y="T1"/>
                  </a:cxn>
                  <a:cxn ang="0">
                    <a:pos x="T2" y="T3"/>
                  </a:cxn>
                  <a:cxn ang="0">
                    <a:pos x="T4" y="T5"/>
                  </a:cxn>
                  <a:cxn ang="0">
                    <a:pos x="T6" y="T7"/>
                  </a:cxn>
                </a:cxnLst>
                <a:rect l="0" t="0" r="r" b="b"/>
                <a:pathLst>
                  <a:path w="1611" h="684">
                    <a:moveTo>
                      <a:pt x="1611" y="611"/>
                    </a:moveTo>
                    <a:lnTo>
                      <a:pt x="265" y="684"/>
                    </a:lnTo>
                    <a:lnTo>
                      <a:pt x="0" y="0"/>
                    </a:lnTo>
                    <a:lnTo>
                      <a:pt x="1611" y="611"/>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40" tIns="45720" rIns="91440" bIns="45720" numCol="1" anchor="t" anchorCtr="0" compatLnSpc="1"/>
              <a:lstStyle/>
              <a:p>
                <a:endParaRPr lang="zh-CN" altLang="en-US"/>
              </a:p>
            </p:txBody>
          </p:sp>
          <p:sp>
            <p:nvSpPr>
              <p:cNvPr id="43" name="Freeform 21"/>
              <p:cNvSpPr/>
              <p:nvPr/>
            </p:nvSpPr>
            <p:spPr bwMode="auto">
              <a:xfrm>
                <a:off x="3493" y="450"/>
                <a:ext cx="544" cy="1625"/>
              </a:xfrm>
              <a:custGeom>
                <a:avLst/>
                <a:gdLst>
                  <a:gd name="T0" fmla="*/ 540 w 544"/>
                  <a:gd name="T1" fmla="*/ 1625 h 1625"/>
                  <a:gd name="T2" fmla="*/ 0 w 544"/>
                  <a:gd name="T3" fmla="*/ 433 h 1625"/>
                  <a:gd name="T4" fmla="*/ 544 w 544"/>
                  <a:gd name="T5" fmla="*/ 0 h 1625"/>
                  <a:gd name="T6" fmla="*/ 540 w 544"/>
                  <a:gd name="T7" fmla="*/ 1625 h 1625"/>
                </a:gdLst>
                <a:ahLst/>
                <a:cxnLst>
                  <a:cxn ang="0">
                    <a:pos x="T0" y="T1"/>
                  </a:cxn>
                  <a:cxn ang="0">
                    <a:pos x="T2" y="T3"/>
                  </a:cxn>
                  <a:cxn ang="0">
                    <a:pos x="T4" y="T5"/>
                  </a:cxn>
                  <a:cxn ang="0">
                    <a:pos x="T6" y="T7"/>
                  </a:cxn>
                </a:cxnLst>
                <a:rect l="0" t="0" r="r" b="b"/>
                <a:pathLst>
                  <a:path w="544" h="1625">
                    <a:moveTo>
                      <a:pt x="540" y="1625"/>
                    </a:moveTo>
                    <a:lnTo>
                      <a:pt x="0" y="433"/>
                    </a:lnTo>
                    <a:lnTo>
                      <a:pt x="544" y="0"/>
                    </a:lnTo>
                    <a:lnTo>
                      <a:pt x="540" y="1625"/>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40" tIns="45720" rIns="91440" bIns="45720" numCol="1" anchor="t" anchorCtr="0" compatLnSpc="1"/>
              <a:lstStyle/>
              <a:p>
                <a:endParaRPr lang="zh-CN" altLang="en-US"/>
              </a:p>
            </p:txBody>
          </p:sp>
        </p:grpSp>
        <p:sp>
          <p:nvSpPr>
            <p:cNvPr id="15" name="Freeform 20"/>
            <p:cNvSpPr/>
            <p:nvPr/>
          </p:nvSpPr>
          <p:spPr bwMode="auto">
            <a:xfrm>
              <a:off x="4641545" y="2530401"/>
              <a:ext cx="391348" cy="395847"/>
            </a:xfrm>
            <a:custGeom>
              <a:avLst/>
              <a:gdLst>
                <a:gd name="T0" fmla="*/ 0 w 72"/>
                <a:gd name="T1" fmla="*/ 49 h 72"/>
                <a:gd name="T2" fmla="*/ 50 w 72"/>
                <a:gd name="T3" fmla="*/ 0 h 72"/>
                <a:gd name="T4" fmla="*/ 72 w 72"/>
                <a:gd name="T5" fmla="*/ 22 h 72"/>
                <a:gd name="T6" fmla="*/ 23 w 72"/>
                <a:gd name="T7" fmla="*/ 72 h 72"/>
                <a:gd name="T8" fmla="*/ 0 w 72"/>
                <a:gd name="T9" fmla="*/ 49 h 72"/>
              </a:gdLst>
              <a:ahLst/>
              <a:cxnLst>
                <a:cxn ang="0">
                  <a:pos x="T0" y="T1"/>
                </a:cxn>
                <a:cxn ang="0">
                  <a:pos x="T2" y="T3"/>
                </a:cxn>
                <a:cxn ang="0">
                  <a:pos x="T4" y="T5"/>
                </a:cxn>
                <a:cxn ang="0">
                  <a:pos x="T6" y="T7"/>
                </a:cxn>
                <a:cxn ang="0">
                  <a:pos x="T8" y="T9"/>
                </a:cxn>
              </a:cxnLst>
              <a:rect l="0" t="0" r="r" b="b"/>
              <a:pathLst>
                <a:path w="72" h="72">
                  <a:moveTo>
                    <a:pt x="0" y="49"/>
                  </a:moveTo>
                  <a:cubicBezTo>
                    <a:pt x="17" y="33"/>
                    <a:pt x="33" y="17"/>
                    <a:pt x="50" y="0"/>
                  </a:cubicBezTo>
                  <a:cubicBezTo>
                    <a:pt x="57" y="8"/>
                    <a:pt x="65" y="15"/>
                    <a:pt x="72" y="22"/>
                  </a:cubicBezTo>
                  <a:cubicBezTo>
                    <a:pt x="56" y="39"/>
                    <a:pt x="39" y="55"/>
                    <a:pt x="23" y="72"/>
                  </a:cubicBezTo>
                  <a:cubicBezTo>
                    <a:pt x="15" y="64"/>
                    <a:pt x="8" y="57"/>
                    <a:pt x="0" y="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1"/>
            <p:cNvSpPr/>
            <p:nvPr/>
          </p:nvSpPr>
          <p:spPr bwMode="auto">
            <a:xfrm>
              <a:off x="4924935" y="2465176"/>
              <a:ext cx="173183" cy="175432"/>
            </a:xfrm>
            <a:custGeom>
              <a:avLst/>
              <a:gdLst>
                <a:gd name="T0" fmla="*/ 23 w 32"/>
                <a:gd name="T1" fmla="*/ 32 h 32"/>
                <a:gd name="T2" fmla="*/ 0 w 32"/>
                <a:gd name="T3" fmla="*/ 10 h 32"/>
                <a:gd name="T4" fmla="*/ 0 w 32"/>
                <a:gd name="T5" fmla="*/ 9 h 32"/>
                <a:gd name="T6" fmla="*/ 7 w 32"/>
                <a:gd name="T7" fmla="*/ 3 h 32"/>
                <a:gd name="T8" fmla="*/ 13 w 32"/>
                <a:gd name="T9" fmla="*/ 1 h 32"/>
                <a:gd name="T10" fmla="*/ 16 w 32"/>
                <a:gd name="T11" fmla="*/ 3 h 32"/>
                <a:gd name="T12" fmla="*/ 29 w 32"/>
                <a:gd name="T13" fmla="*/ 16 h 32"/>
                <a:gd name="T14" fmla="*/ 30 w 32"/>
                <a:gd name="T15" fmla="*/ 25 h 32"/>
                <a:gd name="T16" fmla="*/ 23 w 32"/>
                <a:gd name="T17" fmla="*/ 32 h 32"/>
                <a:gd name="T18" fmla="*/ 23 w 32"/>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23" y="32"/>
                  </a:moveTo>
                  <a:cubicBezTo>
                    <a:pt x="15" y="25"/>
                    <a:pt x="8" y="17"/>
                    <a:pt x="0" y="10"/>
                  </a:cubicBezTo>
                  <a:cubicBezTo>
                    <a:pt x="0" y="10"/>
                    <a:pt x="0" y="9"/>
                    <a:pt x="0" y="9"/>
                  </a:cubicBezTo>
                  <a:cubicBezTo>
                    <a:pt x="2" y="7"/>
                    <a:pt x="5" y="5"/>
                    <a:pt x="7" y="3"/>
                  </a:cubicBezTo>
                  <a:cubicBezTo>
                    <a:pt x="9" y="1"/>
                    <a:pt x="11" y="0"/>
                    <a:pt x="13" y="1"/>
                  </a:cubicBezTo>
                  <a:cubicBezTo>
                    <a:pt x="14" y="2"/>
                    <a:pt x="15" y="2"/>
                    <a:pt x="16" y="3"/>
                  </a:cubicBezTo>
                  <a:cubicBezTo>
                    <a:pt x="20" y="7"/>
                    <a:pt x="25" y="12"/>
                    <a:pt x="29" y="16"/>
                  </a:cubicBezTo>
                  <a:cubicBezTo>
                    <a:pt x="32" y="19"/>
                    <a:pt x="32" y="23"/>
                    <a:pt x="30" y="25"/>
                  </a:cubicBezTo>
                  <a:cubicBezTo>
                    <a:pt x="27" y="27"/>
                    <a:pt x="25" y="30"/>
                    <a:pt x="23" y="32"/>
                  </a:cubicBezTo>
                  <a:cubicBezTo>
                    <a:pt x="23" y="32"/>
                    <a:pt x="23" y="32"/>
                    <a:pt x="23"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2"/>
            <p:cNvSpPr/>
            <p:nvPr/>
          </p:nvSpPr>
          <p:spPr bwMode="auto">
            <a:xfrm>
              <a:off x="4580819" y="2816040"/>
              <a:ext cx="168684" cy="168685"/>
            </a:xfrm>
            <a:custGeom>
              <a:avLst/>
              <a:gdLst>
                <a:gd name="T0" fmla="*/ 9 w 31"/>
                <a:gd name="T1" fmla="*/ 0 h 31"/>
                <a:gd name="T2" fmla="*/ 31 w 31"/>
                <a:gd name="T3" fmla="*/ 22 h 31"/>
                <a:gd name="T4" fmla="*/ 0 w 31"/>
                <a:gd name="T5" fmla="*/ 31 h 31"/>
                <a:gd name="T6" fmla="*/ 9 w 31"/>
                <a:gd name="T7" fmla="*/ 0 h 31"/>
              </a:gdLst>
              <a:ahLst/>
              <a:cxnLst>
                <a:cxn ang="0">
                  <a:pos x="T0" y="T1"/>
                </a:cxn>
                <a:cxn ang="0">
                  <a:pos x="T2" y="T3"/>
                </a:cxn>
                <a:cxn ang="0">
                  <a:pos x="T4" y="T5"/>
                </a:cxn>
                <a:cxn ang="0">
                  <a:pos x="T6" y="T7"/>
                </a:cxn>
              </a:cxnLst>
              <a:rect l="0" t="0" r="r" b="b"/>
              <a:pathLst>
                <a:path w="31" h="31">
                  <a:moveTo>
                    <a:pt x="9" y="0"/>
                  </a:moveTo>
                  <a:cubicBezTo>
                    <a:pt x="16" y="7"/>
                    <a:pt x="24" y="15"/>
                    <a:pt x="31" y="22"/>
                  </a:cubicBezTo>
                  <a:cubicBezTo>
                    <a:pt x="21" y="25"/>
                    <a:pt x="10" y="28"/>
                    <a:pt x="0" y="31"/>
                  </a:cubicBezTo>
                  <a:cubicBezTo>
                    <a:pt x="3" y="21"/>
                    <a:pt x="6" y="10"/>
                    <a:pt x="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4"/>
            <p:cNvSpPr/>
            <p:nvPr/>
          </p:nvSpPr>
          <p:spPr bwMode="auto">
            <a:xfrm>
              <a:off x="7143228" y="3736444"/>
              <a:ext cx="567526" cy="567526"/>
            </a:xfrm>
            <a:custGeom>
              <a:avLst/>
              <a:gdLst>
                <a:gd name="T0" fmla="*/ 0 w 83"/>
                <a:gd name="T1" fmla="*/ 41 h 83"/>
                <a:gd name="T2" fmla="*/ 0 w 83"/>
                <a:gd name="T3" fmla="*/ 9 h 83"/>
                <a:gd name="T4" fmla="*/ 4 w 83"/>
                <a:gd name="T5" fmla="*/ 2 h 83"/>
                <a:gd name="T6" fmla="*/ 10 w 83"/>
                <a:gd name="T7" fmla="*/ 0 h 83"/>
                <a:gd name="T8" fmla="*/ 25 w 83"/>
                <a:gd name="T9" fmla="*/ 0 h 83"/>
                <a:gd name="T10" fmla="*/ 28 w 83"/>
                <a:gd name="T11" fmla="*/ 2 h 83"/>
                <a:gd name="T12" fmla="*/ 25 w 83"/>
                <a:gd name="T13" fmla="*/ 5 h 83"/>
                <a:gd name="T14" fmla="*/ 10 w 83"/>
                <a:gd name="T15" fmla="*/ 5 h 83"/>
                <a:gd name="T16" fmla="*/ 6 w 83"/>
                <a:gd name="T17" fmla="*/ 6 h 83"/>
                <a:gd name="T18" fmla="*/ 5 w 83"/>
                <a:gd name="T19" fmla="*/ 10 h 83"/>
                <a:gd name="T20" fmla="*/ 5 w 83"/>
                <a:gd name="T21" fmla="*/ 20 h 83"/>
                <a:gd name="T22" fmla="*/ 5 w 83"/>
                <a:gd name="T23" fmla="*/ 73 h 83"/>
                <a:gd name="T24" fmla="*/ 7 w 83"/>
                <a:gd name="T25" fmla="*/ 77 h 83"/>
                <a:gd name="T26" fmla="*/ 9 w 83"/>
                <a:gd name="T27" fmla="*/ 78 h 83"/>
                <a:gd name="T28" fmla="*/ 10 w 83"/>
                <a:gd name="T29" fmla="*/ 78 h 83"/>
                <a:gd name="T30" fmla="*/ 73 w 83"/>
                <a:gd name="T31" fmla="*/ 78 h 83"/>
                <a:gd name="T32" fmla="*/ 77 w 83"/>
                <a:gd name="T33" fmla="*/ 76 h 83"/>
                <a:gd name="T34" fmla="*/ 78 w 83"/>
                <a:gd name="T35" fmla="*/ 74 h 83"/>
                <a:gd name="T36" fmla="*/ 78 w 83"/>
                <a:gd name="T37" fmla="*/ 73 h 83"/>
                <a:gd name="T38" fmla="*/ 78 w 83"/>
                <a:gd name="T39" fmla="*/ 10 h 83"/>
                <a:gd name="T40" fmla="*/ 75 w 83"/>
                <a:gd name="T41" fmla="*/ 5 h 83"/>
                <a:gd name="T42" fmla="*/ 73 w 83"/>
                <a:gd name="T43" fmla="*/ 5 h 83"/>
                <a:gd name="T44" fmla="*/ 55 w 83"/>
                <a:gd name="T45" fmla="*/ 5 h 83"/>
                <a:gd name="T46" fmla="*/ 53 w 83"/>
                <a:gd name="T47" fmla="*/ 2 h 83"/>
                <a:gd name="T48" fmla="*/ 55 w 83"/>
                <a:gd name="T49" fmla="*/ 0 h 83"/>
                <a:gd name="T50" fmla="*/ 70 w 83"/>
                <a:gd name="T51" fmla="*/ 0 h 83"/>
                <a:gd name="T52" fmla="*/ 75 w 83"/>
                <a:gd name="T53" fmla="*/ 0 h 83"/>
                <a:gd name="T54" fmla="*/ 83 w 83"/>
                <a:gd name="T55" fmla="*/ 9 h 83"/>
                <a:gd name="T56" fmla="*/ 83 w 83"/>
                <a:gd name="T57" fmla="*/ 9 h 83"/>
                <a:gd name="T58" fmla="*/ 83 w 83"/>
                <a:gd name="T59" fmla="*/ 73 h 83"/>
                <a:gd name="T60" fmla="*/ 78 w 83"/>
                <a:gd name="T61" fmla="*/ 81 h 83"/>
                <a:gd name="T62" fmla="*/ 73 w 83"/>
                <a:gd name="T63" fmla="*/ 83 h 83"/>
                <a:gd name="T64" fmla="*/ 21 w 83"/>
                <a:gd name="T65" fmla="*/ 83 h 83"/>
                <a:gd name="T66" fmla="*/ 10 w 83"/>
                <a:gd name="T67" fmla="*/ 83 h 83"/>
                <a:gd name="T68" fmla="*/ 1 w 83"/>
                <a:gd name="T69" fmla="*/ 76 h 83"/>
                <a:gd name="T70" fmla="*/ 0 w 83"/>
                <a:gd name="T71" fmla="*/ 73 h 83"/>
                <a:gd name="T72" fmla="*/ 0 w 83"/>
                <a:gd name="T73"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3" h="83">
                  <a:moveTo>
                    <a:pt x="0" y="41"/>
                  </a:moveTo>
                  <a:cubicBezTo>
                    <a:pt x="0" y="31"/>
                    <a:pt x="0" y="20"/>
                    <a:pt x="0" y="9"/>
                  </a:cubicBezTo>
                  <a:cubicBezTo>
                    <a:pt x="0" y="6"/>
                    <a:pt x="1" y="4"/>
                    <a:pt x="4" y="2"/>
                  </a:cubicBezTo>
                  <a:cubicBezTo>
                    <a:pt x="6" y="0"/>
                    <a:pt x="8" y="0"/>
                    <a:pt x="10" y="0"/>
                  </a:cubicBezTo>
                  <a:cubicBezTo>
                    <a:pt x="15" y="0"/>
                    <a:pt x="20" y="0"/>
                    <a:pt x="25" y="0"/>
                  </a:cubicBezTo>
                  <a:cubicBezTo>
                    <a:pt x="27" y="0"/>
                    <a:pt x="28" y="1"/>
                    <a:pt x="28" y="2"/>
                  </a:cubicBezTo>
                  <a:cubicBezTo>
                    <a:pt x="28" y="4"/>
                    <a:pt x="27" y="5"/>
                    <a:pt x="25" y="5"/>
                  </a:cubicBezTo>
                  <a:cubicBezTo>
                    <a:pt x="20" y="5"/>
                    <a:pt x="15" y="5"/>
                    <a:pt x="10" y="5"/>
                  </a:cubicBezTo>
                  <a:cubicBezTo>
                    <a:pt x="8" y="5"/>
                    <a:pt x="7" y="5"/>
                    <a:pt x="6" y="6"/>
                  </a:cubicBezTo>
                  <a:cubicBezTo>
                    <a:pt x="5" y="7"/>
                    <a:pt x="5" y="8"/>
                    <a:pt x="5" y="10"/>
                  </a:cubicBezTo>
                  <a:cubicBezTo>
                    <a:pt x="5" y="13"/>
                    <a:pt x="5" y="16"/>
                    <a:pt x="5" y="20"/>
                  </a:cubicBezTo>
                  <a:cubicBezTo>
                    <a:pt x="5" y="38"/>
                    <a:pt x="5" y="55"/>
                    <a:pt x="5" y="73"/>
                  </a:cubicBezTo>
                  <a:cubicBezTo>
                    <a:pt x="5" y="74"/>
                    <a:pt x="5" y="76"/>
                    <a:pt x="7" y="77"/>
                  </a:cubicBezTo>
                  <a:cubicBezTo>
                    <a:pt x="7" y="78"/>
                    <a:pt x="8" y="78"/>
                    <a:pt x="9" y="78"/>
                  </a:cubicBezTo>
                  <a:cubicBezTo>
                    <a:pt x="9" y="78"/>
                    <a:pt x="10" y="78"/>
                    <a:pt x="10" y="78"/>
                  </a:cubicBezTo>
                  <a:cubicBezTo>
                    <a:pt x="31" y="78"/>
                    <a:pt x="52" y="78"/>
                    <a:pt x="73" y="78"/>
                  </a:cubicBezTo>
                  <a:cubicBezTo>
                    <a:pt x="75" y="78"/>
                    <a:pt x="76" y="77"/>
                    <a:pt x="77" y="76"/>
                  </a:cubicBezTo>
                  <a:cubicBezTo>
                    <a:pt x="78" y="75"/>
                    <a:pt x="78" y="75"/>
                    <a:pt x="78" y="74"/>
                  </a:cubicBezTo>
                  <a:cubicBezTo>
                    <a:pt x="78" y="73"/>
                    <a:pt x="78" y="73"/>
                    <a:pt x="78" y="73"/>
                  </a:cubicBezTo>
                  <a:cubicBezTo>
                    <a:pt x="78" y="52"/>
                    <a:pt x="78" y="31"/>
                    <a:pt x="78" y="10"/>
                  </a:cubicBezTo>
                  <a:cubicBezTo>
                    <a:pt x="78" y="8"/>
                    <a:pt x="77" y="6"/>
                    <a:pt x="75" y="5"/>
                  </a:cubicBezTo>
                  <a:cubicBezTo>
                    <a:pt x="75" y="5"/>
                    <a:pt x="74" y="5"/>
                    <a:pt x="73" y="5"/>
                  </a:cubicBezTo>
                  <a:cubicBezTo>
                    <a:pt x="67" y="5"/>
                    <a:pt x="61" y="5"/>
                    <a:pt x="55" y="5"/>
                  </a:cubicBezTo>
                  <a:cubicBezTo>
                    <a:pt x="54" y="5"/>
                    <a:pt x="53" y="3"/>
                    <a:pt x="53" y="2"/>
                  </a:cubicBezTo>
                  <a:cubicBezTo>
                    <a:pt x="53" y="1"/>
                    <a:pt x="54" y="0"/>
                    <a:pt x="55" y="0"/>
                  </a:cubicBezTo>
                  <a:cubicBezTo>
                    <a:pt x="60" y="0"/>
                    <a:pt x="65" y="0"/>
                    <a:pt x="70" y="0"/>
                  </a:cubicBezTo>
                  <a:cubicBezTo>
                    <a:pt x="72" y="0"/>
                    <a:pt x="74" y="0"/>
                    <a:pt x="75" y="0"/>
                  </a:cubicBezTo>
                  <a:cubicBezTo>
                    <a:pt x="79" y="1"/>
                    <a:pt x="82" y="4"/>
                    <a:pt x="83" y="9"/>
                  </a:cubicBezTo>
                  <a:cubicBezTo>
                    <a:pt x="83" y="9"/>
                    <a:pt x="83" y="9"/>
                    <a:pt x="83" y="9"/>
                  </a:cubicBezTo>
                  <a:cubicBezTo>
                    <a:pt x="83" y="31"/>
                    <a:pt x="83" y="52"/>
                    <a:pt x="83" y="73"/>
                  </a:cubicBezTo>
                  <a:cubicBezTo>
                    <a:pt x="83" y="77"/>
                    <a:pt x="81" y="79"/>
                    <a:pt x="78" y="81"/>
                  </a:cubicBezTo>
                  <a:cubicBezTo>
                    <a:pt x="77" y="82"/>
                    <a:pt x="75" y="83"/>
                    <a:pt x="73" y="83"/>
                  </a:cubicBezTo>
                  <a:cubicBezTo>
                    <a:pt x="56" y="83"/>
                    <a:pt x="38" y="83"/>
                    <a:pt x="21" y="83"/>
                  </a:cubicBezTo>
                  <a:cubicBezTo>
                    <a:pt x="17" y="83"/>
                    <a:pt x="13" y="83"/>
                    <a:pt x="10" y="83"/>
                  </a:cubicBezTo>
                  <a:cubicBezTo>
                    <a:pt x="5" y="83"/>
                    <a:pt x="2" y="80"/>
                    <a:pt x="1" y="76"/>
                  </a:cubicBezTo>
                  <a:cubicBezTo>
                    <a:pt x="0" y="75"/>
                    <a:pt x="0" y="74"/>
                    <a:pt x="0" y="73"/>
                  </a:cubicBezTo>
                  <a:cubicBezTo>
                    <a:pt x="0" y="62"/>
                    <a:pt x="0" y="52"/>
                    <a:pt x="0" y="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35"/>
            <p:cNvSpPr/>
            <p:nvPr/>
          </p:nvSpPr>
          <p:spPr bwMode="auto">
            <a:xfrm>
              <a:off x="7230757" y="3880443"/>
              <a:ext cx="383998" cy="203293"/>
            </a:xfrm>
            <a:custGeom>
              <a:avLst/>
              <a:gdLst>
                <a:gd name="T0" fmla="*/ 27 w 56"/>
                <a:gd name="T1" fmla="*/ 30 h 30"/>
                <a:gd name="T2" fmla="*/ 7 w 56"/>
                <a:gd name="T3" fmla="*/ 17 h 30"/>
                <a:gd name="T4" fmla="*/ 4 w 56"/>
                <a:gd name="T5" fmla="*/ 9 h 30"/>
                <a:gd name="T6" fmla="*/ 3 w 56"/>
                <a:gd name="T7" fmla="*/ 9 h 30"/>
                <a:gd name="T8" fmla="*/ 1 w 56"/>
                <a:gd name="T9" fmla="*/ 3 h 30"/>
                <a:gd name="T10" fmla="*/ 6 w 56"/>
                <a:gd name="T11" fmla="*/ 0 h 30"/>
                <a:gd name="T12" fmla="*/ 10 w 56"/>
                <a:gd name="T13" fmla="*/ 4 h 30"/>
                <a:gd name="T14" fmla="*/ 8 w 56"/>
                <a:gd name="T15" fmla="*/ 8 h 30"/>
                <a:gd name="T16" fmla="*/ 8 w 56"/>
                <a:gd name="T17" fmla="*/ 9 h 30"/>
                <a:gd name="T18" fmla="*/ 21 w 56"/>
                <a:gd name="T19" fmla="*/ 24 h 30"/>
                <a:gd name="T20" fmla="*/ 41 w 56"/>
                <a:gd name="T21" fmla="*/ 21 h 30"/>
                <a:gd name="T22" fmla="*/ 49 w 56"/>
                <a:gd name="T23" fmla="*/ 9 h 30"/>
                <a:gd name="T24" fmla="*/ 48 w 56"/>
                <a:gd name="T25" fmla="*/ 8 h 30"/>
                <a:gd name="T26" fmla="*/ 47 w 56"/>
                <a:gd name="T27" fmla="*/ 3 h 30"/>
                <a:gd name="T28" fmla="*/ 52 w 56"/>
                <a:gd name="T29" fmla="*/ 0 h 30"/>
                <a:gd name="T30" fmla="*/ 56 w 56"/>
                <a:gd name="T31" fmla="*/ 4 h 30"/>
                <a:gd name="T32" fmla="*/ 54 w 56"/>
                <a:gd name="T33" fmla="*/ 9 h 30"/>
                <a:gd name="T34" fmla="*/ 53 w 56"/>
                <a:gd name="T35" fmla="*/ 9 h 30"/>
                <a:gd name="T36" fmla="*/ 49 w 56"/>
                <a:gd name="T37" fmla="*/ 19 h 30"/>
                <a:gd name="T38" fmla="*/ 36 w 56"/>
                <a:gd name="T39" fmla="*/ 29 h 30"/>
                <a:gd name="T40" fmla="*/ 27 w 56"/>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 h="30">
                  <a:moveTo>
                    <a:pt x="27" y="30"/>
                  </a:moveTo>
                  <a:cubicBezTo>
                    <a:pt x="19" y="29"/>
                    <a:pt x="11" y="25"/>
                    <a:pt x="7" y="17"/>
                  </a:cubicBezTo>
                  <a:cubicBezTo>
                    <a:pt x="5" y="15"/>
                    <a:pt x="4" y="12"/>
                    <a:pt x="4" y="9"/>
                  </a:cubicBezTo>
                  <a:cubicBezTo>
                    <a:pt x="4" y="9"/>
                    <a:pt x="3" y="9"/>
                    <a:pt x="3" y="9"/>
                  </a:cubicBezTo>
                  <a:cubicBezTo>
                    <a:pt x="1" y="7"/>
                    <a:pt x="0" y="5"/>
                    <a:pt x="1" y="3"/>
                  </a:cubicBezTo>
                  <a:cubicBezTo>
                    <a:pt x="2" y="1"/>
                    <a:pt x="4" y="0"/>
                    <a:pt x="6" y="0"/>
                  </a:cubicBezTo>
                  <a:cubicBezTo>
                    <a:pt x="8" y="0"/>
                    <a:pt x="10" y="2"/>
                    <a:pt x="10" y="4"/>
                  </a:cubicBezTo>
                  <a:cubicBezTo>
                    <a:pt x="10" y="5"/>
                    <a:pt x="10" y="7"/>
                    <a:pt x="8" y="8"/>
                  </a:cubicBezTo>
                  <a:cubicBezTo>
                    <a:pt x="8" y="8"/>
                    <a:pt x="8" y="8"/>
                    <a:pt x="8" y="9"/>
                  </a:cubicBezTo>
                  <a:cubicBezTo>
                    <a:pt x="10" y="16"/>
                    <a:pt x="14" y="21"/>
                    <a:pt x="21" y="24"/>
                  </a:cubicBezTo>
                  <a:cubicBezTo>
                    <a:pt x="28" y="27"/>
                    <a:pt x="35" y="26"/>
                    <a:pt x="41" y="21"/>
                  </a:cubicBezTo>
                  <a:cubicBezTo>
                    <a:pt x="45" y="18"/>
                    <a:pt x="47" y="14"/>
                    <a:pt x="49" y="9"/>
                  </a:cubicBezTo>
                  <a:cubicBezTo>
                    <a:pt x="49" y="9"/>
                    <a:pt x="49" y="8"/>
                    <a:pt x="48" y="8"/>
                  </a:cubicBezTo>
                  <a:cubicBezTo>
                    <a:pt x="47" y="7"/>
                    <a:pt x="46" y="5"/>
                    <a:pt x="47" y="3"/>
                  </a:cubicBezTo>
                  <a:cubicBezTo>
                    <a:pt x="48" y="1"/>
                    <a:pt x="50" y="0"/>
                    <a:pt x="52" y="0"/>
                  </a:cubicBezTo>
                  <a:cubicBezTo>
                    <a:pt x="54" y="0"/>
                    <a:pt x="55" y="2"/>
                    <a:pt x="56" y="4"/>
                  </a:cubicBezTo>
                  <a:cubicBezTo>
                    <a:pt x="56" y="5"/>
                    <a:pt x="55" y="8"/>
                    <a:pt x="54" y="9"/>
                  </a:cubicBezTo>
                  <a:cubicBezTo>
                    <a:pt x="53" y="9"/>
                    <a:pt x="53" y="9"/>
                    <a:pt x="53" y="9"/>
                  </a:cubicBezTo>
                  <a:cubicBezTo>
                    <a:pt x="52" y="13"/>
                    <a:pt x="51" y="16"/>
                    <a:pt x="49" y="19"/>
                  </a:cubicBezTo>
                  <a:cubicBezTo>
                    <a:pt x="45" y="24"/>
                    <a:pt x="41" y="27"/>
                    <a:pt x="36" y="29"/>
                  </a:cubicBezTo>
                  <a:cubicBezTo>
                    <a:pt x="34" y="29"/>
                    <a:pt x="31" y="30"/>
                    <a:pt x="27"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57"/>
            <p:cNvSpPr/>
            <p:nvPr/>
          </p:nvSpPr>
          <p:spPr bwMode="auto">
            <a:xfrm>
              <a:off x="4357947" y="4118818"/>
              <a:ext cx="489412" cy="366343"/>
            </a:xfrm>
            <a:custGeom>
              <a:avLst/>
              <a:gdLst>
                <a:gd name="T0" fmla="*/ 33 w 71"/>
                <a:gd name="T1" fmla="*/ 1 h 53"/>
                <a:gd name="T2" fmla="*/ 60 w 71"/>
                <a:gd name="T3" fmla="*/ 1 h 53"/>
                <a:gd name="T4" fmla="*/ 70 w 71"/>
                <a:gd name="T5" fmla="*/ 11 h 53"/>
                <a:gd name="T6" fmla="*/ 69 w 71"/>
                <a:gd name="T7" fmla="*/ 20 h 53"/>
                <a:gd name="T8" fmla="*/ 65 w 71"/>
                <a:gd name="T9" fmla="*/ 42 h 53"/>
                <a:gd name="T10" fmla="*/ 56 w 71"/>
                <a:gd name="T11" fmla="*/ 50 h 53"/>
                <a:gd name="T12" fmla="*/ 37 w 71"/>
                <a:gd name="T13" fmla="*/ 51 h 53"/>
                <a:gd name="T14" fmla="*/ 21 w 71"/>
                <a:gd name="T15" fmla="*/ 52 h 53"/>
                <a:gd name="T16" fmla="*/ 12 w 71"/>
                <a:gd name="T17" fmla="*/ 53 h 53"/>
                <a:gd name="T18" fmla="*/ 8 w 71"/>
                <a:gd name="T19" fmla="*/ 51 h 53"/>
                <a:gd name="T20" fmla="*/ 11 w 71"/>
                <a:gd name="T21" fmla="*/ 46 h 53"/>
                <a:gd name="T22" fmla="*/ 19 w 71"/>
                <a:gd name="T23" fmla="*/ 46 h 53"/>
                <a:gd name="T24" fmla="*/ 32 w 71"/>
                <a:gd name="T25" fmla="*/ 45 h 53"/>
                <a:gd name="T26" fmla="*/ 44 w 71"/>
                <a:gd name="T27" fmla="*/ 44 h 53"/>
                <a:gd name="T28" fmla="*/ 55 w 71"/>
                <a:gd name="T29" fmla="*/ 43 h 53"/>
                <a:gd name="T30" fmla="*/ 58 w 71"/>
                <a:gd name="T31" fmla="*/ 40 h 53"/>
                <a:gd name="T32" fmla="*/ 61 w 71"/>
                <a:gd name="T33" fmla="*/ 23 h 53"/>
                <a:gd name="T34" fmla="*/ 63 w 71"/>
                <a:gd name="T35" fmla="*/ 11 h 53"/>
                <a:gd name="T36" fmla="*/ 63 w 71"/>
                <a:gd name="T37" fmla="*/ 8 h 53"/>
                <a:gd name="T38" fmla="*/ 61 w 71"/>
                <a:gd name="T39" fmla="*/ 7 h 53"/>
                <a:gd name="T40" fmla="*/ 60 w 71"/>
                <a:gd name="T41" fmla="*/ 7 h 53"/>
                <a:gd name="T42" fmla="*/ 5 w 71"/>
                <a:gd name="T43" fmla="*/ 7 h 53"/>
                <a:gd name="T44" fmla="*/ 2 w 71"/>
                <a:gd name="T45" fmla="*/ 5 h 53"/>
                <a:gd name="T46" fmla="*/ 4 w 71"/>
                <a:gd name="T47" fmla="*/ 1 h 53"/>
                <a:gd name="T48" fmla="*/ 5 w 71"/>
                <a:gd name="T49" fmla="*/ 1 h 53"/>
                <a:gd name="T50" fmla="*/ 33 w 71"/>
                <a:gd name="T51"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53">
                  <a:moveTo>
                    <a:pt x="33" y="1"/>
                  </a:moveTo>
                  <a:cubicBezTo>
                    <a:pt x="42" y="1"/>
                    <a:pt x="51" y="1"/>
                    <a:pt x="60" y="1"/>
                  </a:cubicBezTo>
                  <a:cubicBezTo>
                    <a:pt x="67" y="0"/>
                    <a:pt x="71" y="6"/>
                    <a:pt x="70" y="11"/>
                  </a:cubicBezTo>
                  <a:cubicBezTo>
                    <a:pt x="70" y="14"/>
                    <a:pt x="69" y="17"/>
                    <a:pt x="69" y="20"/>
                  </a:cubicBezTo>
                  <a:cubicBezTo>
                    <a:pt x="67" y="27"/>
                    <a:pt x="66" y="34"/>
                    <a:pt x="65" y="42"/>
                  </a:cubicBezTo>
                  <a:cubicBezTo>
                    <a:pt x="64" y="46"/>
                    <a:pt x="60" y="49"/>
                    <a:pt x="56" y="50"/>
                  </a:cubicBezTo>
                  <a:cubicBezTo>
                    <a:pt x="50" y="50"/>
                    <a:pt x="43" y="51"/>
                    <a:pt x="37" y="51"/>
                  </a:cubicBezTo>
                  <a:cubicBezTo>
                    <a:pt x="32" y="51"/>
                    <a:pt x="26" y="52"/>
                    <a:pt x="21" y="52"/>
                  </a:cubicBezTo>
                  <a:cubicBezTo>
                    <a:pt x="18" y="52"/>
                    <a:pt x="15" y="53"/>
                    <a:pt x="12" y="53"/>
                  </a:cubicBezTo>
                  <a:cubicBezTo>
                    <a:pt x="10" y="53"/>
                    <a:pt x="8" y="52"/>
                    <a:pt x="8" y="51"/>
                  </a:cubicBezTo>
                  <a:cubicBezTo>
                    <a:pt x="7" y="49"/>
                    <a:pt x="8" y="47"/>
                    <a:pt x="11" y="46"/>
                  </a:cubicBezTo>
                  <a:cubicBezTo>
                    <a:pt x="13" y="46"/>
                    <a:pt x="16" y="46"/>
                    <a:pt x="19" y="46"/>
                  </a:cubicBezTo>
                  <a:cubicBezTo>
                    <a:pt x="23" y="46"/>
                    <a:pt x="27" y="45"/>
                    <a:pt x="32" y="45"/>
                  </a:cubicBezTo>
                  <a:cubicBezTo>
                    <a:pt x="36" y="45"/>
                    <a:pt x="40" y="44"/>
                    <a:pt x="44" y="44"/>
                  </a:cubicBezTo>
                  <a:cubicBezTo>
                    <a:pt x="48" y="44"/>
                    <a:pt x="52" y="43"/>
                    <a:pt x="55" y="43"/>
                  </a:cubicBezTo>
                  <a:cubicBezTo>
                    <a:pt x="57" y="43"/>
                    <a:pt x="58" y="42"/>
                    <a:pt x="58" y="40"/>
                  </a:cubicBezTo>
                  <a:cubicBezTo>
                    <a:pt x="59" y="35"/>
                    <a:pt x="60" y="29"/>
                    <a:pt x="61" y="23"/>
                  </a:cubicBezTo>
                  <a:cubicBezTo>
                    <a:pt x="62" y="19"/>
                    <a:pt x="63" y="15"/>
                    <a:pt x="63" y="11"/>
                  </a:cubicBezTo>
                  <a:cubicBezTo>
                    <a:pt x="64" y="10"/>
                    <a:pt x="64" y="9"/>
                    <a:pt x="63" y="8"/>
                  </a:cubicBezTo>
                  <a:cubicBezTo>
                    <a:pt x="62" y="7"/>
                    <a:pt x="62" y="7"/>
                    <a:pt x="61" y="7"/>
                  </a:cubicBezTo>
                  <a:cubicBezTo>
                    <a:pt x="61" y="7"/>
                    <a:pt x="61" y="7"/>
                    <a:pt x="60" y="7"/>
                  </a:cubicBezTo>
                  <a:cubicBezTo>
                    <a:pt x="42" y="7"/>
                    <a:pt x="23" y="7"/>
                    <a:pt x="5" y="7"/>
                  </a:cubicBezTo>
                  <a:cubicBezTo>
                    <a:pt x="3" y="7"/>
                    <a:pt x="2" y="7"/>
                    <a:pt x="2" y="5"/>
                  </a:cubicBezTo>
                  <a:cubicBezTo>
                    <a:pt x="0" y="3"/>
                    <a:pt x="2" y="1"/>
                    <a:pt x="4" y="1"/>
                  </a:cubicBezTo>
                  <a:cubicBezTo>
                    <a:pt x="4" y="1"/>
                    <a:pt x="5" y="1"/>
                    <a:pt x="5" y="1"/>
                  </a:cubicBezTo>
                  <a:cubicBezTo>
                    <a:pt x="14" y="1"/>
                    <a:pt x="24" y="1"/>
                    <a:pt x="3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58"/>
            <p:cNvSpPr/>
            <p:nvPr/>
          </p:nvSpPr>
          <p:spPr bwMode="auto">
            <a:xfrm>
              <a:off x="4197672" y="4055853"/>
              <a:ext cx="603894" cy="518032"/>
            </a:xfrm>
            <a:custGeom>
              <a:avLst/>
              <a:gdLst>
                <a:gd name="T0" fmla="*/ 56 w 87"/>
                <a:gd name="T1" fmla="*/ 75 h 75"/>
                <a:gd name="T2" fmla="*/ 30 w 87"/>
                <a:gd name="T3" fmla="*/ 75 h 75"/>
                <a:gd name="T4" fmla="*/ 20 w 87"/>
                <a:gd name="T5" fmla="*/ 66 h 75"/>
                <a:gd name="T6" fmla="*/ 18 w 87"/>
                <a:gd name="T7" fmla="*/ 49 h 75"/>
                <a:gd name="T8" fmla="*/ 16 w 87"/>
                <a:gd name="T9" fmla="*/ 33 h 75"/>
                <a:gd name="T10" fmla="*/ 13 w 87"/>
                <a:gd name="T11" fmla="*/ 18 h 75"/>
                <a:gd name="T12" fmla="*/ 12 w 87"/>
                <a:gd name="T13" fmla="*/ 9 h 75"/>
                <a:gd name="T14" fmla="*/ 8 w 87"/>
                <a:gd name="T15" fmla="*/ 6 h 75"/>
                <a:gd name="T16" fmla="*/ 4 w 87"/>
                <a:gd name="T17" fmla="*/ 6 h 75"/>
                <a:gd name="T18" fmla="*/ 2 w 87"/>
                <a:gd name="T19" fmla="*/ 1 h 75"/>
                <a:gd name="T20" fmla="*/ 4 w 87"/>
                <a:gd name="T21" fmla="*/ 0 h 75"/>
                <a:gd name="T22" fmla="*/ 11 w 87"/>
                <a:gd name="T23" fmla="*/ 0 h 75"/>
                <a:gd name="T24" fmla="*/ 18 w 87"/>
                <a:gd name="T25" fmla="*/ 8 h 75"/>
                <a:gd name="T26" fmla="*/ 21 w 87"/>
                <a:gd name="T27" fmla="*/ 26 h 75"/>
                <a:gd name="T28" fmla="*/ 23 w 87"/>
                <a:gd name="T29" fmla="*/ 38 h 75"/>
                <a:gd name="T30" fmla="*/ 25 w 87"/>
                <a:gd name="T31" fmla="*/ 53 h 75"/>
                <a:gd name="T32" fmla="*/ 27 w 87"/>
                <a:gd name="T33" fmla="*/ 65 h 75"/>
                <a:gd name="T34" fmla="*/ 30 w 87"/>
                <a:gd name="T35" fmla="*/ 69 h 75"/>
                <a:gd name="T36" fmla="*/ 83 w 87"/>
                <a:gd name="T37" fmla="*/ 69 h 75"/>
                <a:gd name="T38" fmla="*/ 85 w 87"/>
                <a:gd name="T39" fmla="*/ 69 h 75"/>
                <a:gd name="T40" fmla="*/ 86 w 87"/>
                <a:gd name="T41" fmla="*/ 73 h 75"/>
                <a:gd name="T42" fmla="*/ 84 w 87"/>
                <a:gd name="T43" fmla="*/ 75 h 75"/>
                <a:gd name="T44" fmla="*/ 83 w 87"/>
                <a:gd name="T45" fmla="*/ 75 h 75"/>
                <a:gd name="T46" fmla="*/ 56 w 87"/>
                <a:gd name="T4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7" h="75">
                  <a:moveTo>
                    <a:pt x="56" y="75"/>
                  </a:moveTo>
                  <a:cubicBezTo>
                    <a:pt x="48" y="75"/>
                    <a:pt x="39" y="75"/>
                    <a:pt x="30" y="75"/>
                  </a:cubicBezTo>
                  <a:cubicBezTo>
                    <a:pt x="25" y="75"/>
                    <a:pt x="21" y="72"/>
                    <a:pt x="20" y="66"/>
                  </a:cubicBezTo>
                  <a:cubicBezTo>
                    <a:pt x="20" y="61"/>
                    <a:pt x="19" y="55"/>
                    <a:pt x="18" y="49"/>
                  </a:cubicBezTo>
                  <a:cubicBezTo>
                    <a:pt x="17" y="44"/>
                    <a:pt x="16" y="38"/>
                    <a:pt x="16" y="33"/>
                  </a:cubicBezTo>
                  <a:cubicBezTo>
                    <a:pt x="15" y="28"/>
                    <a:pt x="14" y="23"/>
                    <a:pt x="13" y="18"/>
                  </a:cubicBezTo>
                  <a:cubicBezTo>
                    <a:pt x="13" y="15"/>
                    <a:pt x="12" y="12"/>
                    <a:pt x="12" y="9"/>
                  </a:cubicBezTo>
                  <a:cubicBezTo>
                    <a:pt x="11" y="7"/>
                    <a:pt x="10" y="6"/>
                    <a:pt x="8" y="6"/>
                  </a:cubicBezTo>
                  <a:cubicBezTo>
                    <a:pt x="7" y="6"/>
                    <a:pt x="6" y="6"/>
                    <a:pt x="4" y="6"/>
                  </a:cubicBezTo>
                  <a:cubicBezTo>
                    <a:pt x="2" y="6"/>
                    <a:pt x="0" y="3"/>
                    <a:pt x="2" y="1"/>
                  </a:cubicBezTo>
                  <a:cubicBezTo>
                    <a:pt x="2" y="0"/>
                    <a:pt x="3" y="0"/>
                    <a:pt x="4" y="0"/>
                  </a:cubicBezTo>
                  <a:cubicBezTo>
                    <a:pt x="6" y="0"/>
                    <a:pt x="8" y="0"/>
                    <a:pt x="11" y="0"/>
                  </a:cubicBezTo>
                  <a:cubicBezTo>
                    <a:pt x="15" y="1"/>
                    <a:pt x="17" y="4"/>
                    <a:pt x="18" y="8"/>
                  </a:cubicBezTo>
                  <a:cubicBezTo>
                    <a:pt x="19" y="14"/>
                    <a:pt x="20" y="20"/>
                    <a:pt x="21" y="26"/>
                  </a:cubicBezTo>
                  <a:cubicBezTo>
                    <a:pt x="22" y="30"/>
                    <a:pt x="22" y="34"/>
                    <a:pt x="23" y="38"/>
                  </a:cubicBezTo>
                  <a:cubicBezTo>
                    <a:pt x="24" y="43"/>
                    <a:pt x="24" y="48"/>
                    <a:pt x="25" y="53"/>
                  </a:cubicBezTo>
                  <a:cubicBezTo>
                    <a:pt x="26" y="57"/>
                    <a:pt x="26" y="61"/>
                    <a:pt x="27" y="65"/>
                  </a:cubicBezTo>
                  <a:cubicBezTo>
                    <a:pt x="27" y="67"/>
                    <a:pt x="28" y="69"/>
                    <a:pt x="30" y="69"/>
                  </a:cubicBezTo>
                  <a:cubicBezTo>
                    <a:pt x="48" y="69"/>
                    <a:pt x="65" y="69"/>
                    <a:pt x="83" y="69"/>
                  </a:cubicBezTo>
                  <a:cubicBezTo>
                    <a:pt x="83" y="69"/>
                    <a:pt x="84" y="69"/>
                    <a:pt x="85" y="69"/>
                  </a:cubicBezTo>
                  <a:cubicBezTo>
                    <a:pt x="86" y="70"/>
                    <a:pt x="87" y="71"/>
                    <a:pt x="86" y="73"/>
                  </a:cubicBezTo>
                  <a:cubicBezTo>
                    <a:pt x="86" y="74"/>
                    <a:pt x="85" y="75"/>
                    <a:pt x="84" y="75"/>
                  </a:cubicBezTo>
                  <a:cubicBezTo>
                    <a:pt x="83" y="75"/>
                    <a:pt x="83" y="75"/>
                    <a:pt x="83" y="75"/>
                  </a:cubicBezTo>
                  <a:cubicBezTo>
                    <a:pt x="74" y="75"/>
                    <a:pt x="65" y="75"/>
                    <a:pt x="56" y="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59"/>
            <p:cNvSpPr/>
            <p:nvPr/>
          </p:nvSpPr>
          <p:spPr bwMode="auto">
            <a:xfrm>
              <a:off x="4681360" y="4593919"/>
              <a:ext cx="91586" cy="97310"/>
            </a:xfrm>
            <a:custGeom>
              <a:avLst/>
              <a:gdLst>
                <a:gd name="T0" fmla="*/ 13 w 13"/>
                <a:gd name="T1" fmla="*/ 7 h 14"/>
                <a:gd name="T2" fmla="*/ 7 w 13"/>
                <a:gd name="T3" fmla="*/ 13 h 14"/>
                <a:gd name="T4" fmla="*/ 0 w 13"/>
                <a:gd name="T5" fmla="*/ 7 h 14"/>
                <a:gd name="T6" fmla="*/ 7 w 13"/>
                <a:gd name="T7" fmla="*/ 0 h 14"/>
                <a:gd name="T8" fmla="*/ 13 w 13"/>
                <a:gd name="T9" fmla="*/ 7 h 14"/>
              </a:gdLst>
              <a:ahLst/>
              <a:cxnLst>
                <a:cxn ang="0">
                  <a:pos x="T0" y="T1"/>
                </a:cxn>
                <a:cxn ang="0">
                  <a:pos x="T2" y="T3"/>
                </a:cxn>
                <a:cxn ang="0">
                  <a:pos x="T4" y="T5"/>
                </a:cxn>
                <a:cxn ang="0">
                  <a:pos x="T6" y="T7"/>
                </a:cxn>
                <a:cxn ang="0">
                  <a:pos x="T8" y="T9"/>
                </a:cxn>
              </a:cxnLst>
              <a:rect l="0" t="0" r="r" b="b"/>
              <a:pathLst>
                <a:path w="13" h="14">
                  <a:moveTo>
                    <a:pt x="13" y="7"/>
                  </a:moveTo>
                  <a:cubicBezTo>
                    <a:pt x="13" y="11"/>
                    <a:pt x="10" y="14"/>
                    <a:pt x="7" y="13"/>
                  </a:cubicBezTo>
                  <a:cubicBezTo>
                    <a:pt x="3" y="13"/>
                    <a:pt x="0" y="10"/>
                    <a:pt x="0" y="7"/>
                  </a:cubicBezTo>
                  <a:cubicBezTo>
                    <a:pt x="0" y="3"/>
                    <a:pt x="3" y="0"/>
                    <a:pt x="7" y="0"/>
                  </a:cubicBezTo>
                  <a:cubicBezTo>
                    <a:pt x="10" y="0"/>
                    <a:pt x="13" y="3"/>
                    <a:pt x="13"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0"/>
            <p:cNvSpPr/>
            <p:nvPr/>
          </p:nvSpPr>
          <p:spPr bwMode="auto">
            <a:xfrm>
              <a:off x="4363671" y="4593919"/>
              <a:ext cx="91586" cy="97310"/>
            </a:xfrm>
            <a:custGeom>
              <a:avLst/>
              <a:gdLst>
                <a:gd name="T0" fmla="*/ 13 w 13"/>
                <a:gd name="T1" fmla="*/ 7 h 14"/>
                <a:gd name="T2" fmla="*/ 7 w 13"/>
                <a:gd name="T3" fmla="*/ 13 h 14"/>
                <a:gd name="T4" fmla="*/ 0 w 13"/>
                <a:gd name="T5" fmla="*/ 7 h 14"/>
                <a:gd name="T6" fmla="*/ 7 w 13"/>
                <a:gd name="T7" fmla="*/ 0 h 14"/>
                <a:gd name="T8" fmla="*/ 13 w 13"/>
                <a:gd name="T9" fmla="*/ 7 h 14"/>
              </a:gdLst>
              <a:ahLst/>
              <a:cxnLst>
                <a:cxn ang="0">
                  <a:pos x="T0" y="T1"/>
                </a:cxn>
                <a:cxn ang="0">
                  <a:pos x="T2" y="T3"/>
                </a:cxn>
                <a:cxn ang="0">
                  <a:pos x="T4" y="T5"/>
                </a:cxn>
                <a:cxn ang="0">
                  <a:pos x="T6" y="T7"/>
                </a:cxn>
                <a:cxn ang="0">
                  <a:pos x="T8" y="T9"/>
                </a:cxn>
              </a:cxnLst>
              <a:rect l="0" t="0" r="r" b="b"/>
              <a:pathLst>
                <a:path w="13" h="14">
                  <a:moveTo>
                    <a:pt x="13" y="7"/>
                  </a:moveTo>
                  <a:cubicBezTo>
                    <a:pt x="13" y="11"/>
                    <a:pt x="10" y="14"/>
                    <a:pt x="7" y="13"/>
                  </a:cubicBezTo>
                  <a:cubicBezTo>
                    <a:pt x="3" y="13"/>
                    <a:pt x="0" y="11"/>
                    <a:pt x="0" y="7"/>
                  </a:cubicBezTo>
                  <a:cubicBezTo>
                    <a:pt x="0" y="3"/>
                    <a:pt x="3" y="0"/>
                    <a:pt x="7" y="0"/>
                  </a:cubicBezTo>
                  <a:cubicBezTo>
                    <a:pt x="10" y="0"/>
                    <a:pt x="13" y="3"/>
                    <a:pt x="13"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72"/>
            <p:cNvSpPr>
              <a:spLocks noEditPoints="1"/>
            </p:cNvSpPr>
            <p:nvPr/>
          </p:nvSpPr>
          <p:spPr bwMode="auto">
            <a:xfrm>
              <a:off x="5783203" y="4857098"/>
              <a:ext cx="517611" cy="548443"/>
            </a:xfrm>
            <a:custGeom>
              <a:avLst/>
              <a:gdLst>
                <a:gd name="T0" fmla="*/ 110 w 133"/>
                <a:gd name="T1" fmla="*/ 91 h 141"/>
                <a:gd name="T2" fmla="*/ 117 w 133"/>
                <a:gd name="T3" fmla="*/ 91 h 141"/>
                <a:gd name="T4" fmla="*/ 117 w 133"/>
                <a:gd name="T5" fmla="*/ 95 h 141"/>
                <a:gd name="T6" fmla="*/ 120 w 133"/>
                <a:gd name="T7" fmla="*/ 104 h 141"/>
                <a:gd name="T8" fmla="*/ 132 w 133"/>
                <a:gd name="T9" fmla="*/ 119 h 141"/>
                <a:gd name="T10" fmla="*/ 133 w 133"/>
                <a:gd name="T11" fmla="*/ 124 h 141"/>
                <a:gd name="T12" fmla="*/ 133 w 133"/>
                <a:gd name="T13" fmla="*/ 133 h 141"/>
                <a:gd name="T14" fmla="*/ 125 w 133"/>
                <a:gd name="T15" fmla="*/ 141 h 141"/>
                <a:gd name="T16" fmla="*/ 124 w 133"/>
                <a:gd name="T17" fmla="*/ 141 h 141"/>
                <a:gd name="T18" fmla="*/ 10 w 133"/>
                <a:gd name="T19" fmla="*/ 141 h 141"/>
                <a:gd name="T20" fmla="*/ 1 w 133"/>
                <a:gd name="T21" fmla="*/ 137 h 141"/>
                <a:gd name="T22" fmla="*/ 0 w 133"/>
                <a:gd name="T23" fmla="*/ 133 h 141"/>
                <a:gd name="T24" fmla="*/ 0 w 133"/>
                <a:gd name="T25" fmla="*/ 123 h 141"/>
                <a:gd name="T26" fmla="*/ 2 w 133"/>
                <a:gd name="T27" fmla="*/ 119 h 141"/>
                <a:gd name="T28" fmla="*/ 16 w 133"/>
                <a:gd name="T29" fmla="*/ 101 h 141"/>
                <a:gd name="T30" fmla="*/ 16 w 133"/>
                <a:gd name="T31" fmla="*/ 99 h 141"/>
                <a:gd name="T32" fmla="*/ 16 w 133"/>
                <a:gd name="T33" fmla="*/ 67 h 141"/>
                <a:gd name="T34" fmla="*/ 23 w 133"/>
                <a:gd name="T35" fmla="*/ 39 h 141"/>
                <a:gd name="T36" fmla="*/ 49 w 133"/>
                <a:gd name="T37" fmla="*/ 16 h 141"/>
                <a:gd name="T38" fmla="*/ 51 w 133"/>
                <a:gd name="T39" fmla="*/ 14 h 141"/>
                <a:gd name="T40" fmla="*/ 69 w 133"/>
                <a:gd name="T41" fmla="*/ 1 h 141"/>
                <a:gd name="T42" fmla="*/ 83 w 133"/>
                <a:gd name="T43" fmla="*/ 15 h 141"/>
                <a:gd name="T44" fmla="*/ 84 w 133"/>
                <a:gd name="T45" fmla="*/ 16 h 141"/>
                <a:gd name="T46" fmla="*/ 97 w 133"/>
                <a:gd name="T47" fmla="*/ 23 h 141"/>
                <a:gd name="T48" fmla="*/ 115 w 133"/>
                <a:gd name="T49" fmla="*/ 50 h 141"/>
                <a:gd name="T50" fmla="*/ 117 w 133"/>
                <a:gd name="T51" fmla="*/ 67 h 141"/>
                <a:gd name="T52" fmla="*/ 117 w 133"/>
                <a:gd name="T53" fmla="*/ 74 h 141"/>
                <a:gd name="T54" fmla="*/ 117 w 133"/>
                <a:gd name="T55" fmla="*/ 75 h 141"/>
                <a:gd name="T56" fmla="*/ 110 w 133"/>
                <a:gd name="T57" fmla="*/ 75 h 141"/>
                <a:gd name="T58" fmla="*/ 110 w 133"/>
                <a:gd name="T59" fmla="*/ 73 h 141"/>
                <a:gd name="T60" fmla="*/ 110 w 133"/>
                <a:gd name="T61" fmla="*/ 61 h 141"/>
                <a:gd name="T62" fmla="*/ 99 w 133"/>
                <a:gd name="T63" fmla="*/ 34 h 141"/>
                <a:gd name="T64" fmla="*/ 72 w 133"/>
                <a:gd name="T65" fmla="*/ 20 h 141"/>
                <a:gd name="T66" fmla="*/ 47 w 133"/>
                <a:gd name="T67" fmla="*/ 24 h 141"/>
                <a:gd name="T68" fmla="*/ 27 w 133"/>
                <a:gd name="T69" fmla="*/ 47 h 141"/>
                <a:gd name="T70" fmla="*/ 23 w 133"/>
                <a:gd name="T71" fmla="*/ 67 h 141"/>
                <a:gd name="T72" fmla="*/ 23 w 133"/>
                <a:gd name="T73" fmla="*/ 98 h 141"/>
                <a:gd name="T74" fmla="*/ 21 w 133"/>
                <a:gd name="T75" fmla="*/ 106 h 141"/>
                <a:gd name="T76" fmla="*/ 8 w 133"/>
                <a:gd name="T77" fmla="*/ 123 h 141"/>
                <a:gd name="T78" fmla="*/ 7 w 133"/>
                <a:gd name="T79" fmla="*/ 125 h 141"/>
                <a:gd name="T80" fmla="*/ 7 w 133"/>
                <a:gd name="T81" fmla="*/ 132 h 141"/>
                <a:gd name="T82" fmla="*/ 10 w 133"/>
                <a:gd name="T83" fmla="*/ 135 h 141"/>
                <a:gd name="T84" fmla="*/ 88 w 133"/>
                <a:gd name="T85" fmla="*/ 135 h 141"/>
                <a:gd name="T86" fmla="*/ 124 w 133"/>
                <a:gd name="T87" fmla="*/ 135 h 141"/>
                <a:gd name="T88" fmla="*/ 126 w 133"/>
                <a:gd name="T89" fmla="*/ 132 h 141"/>
                <a:gd name="T90" fmla="*/ 126 w 133"/>
                <a:gd name="T91" fmla="*/ 125 h 141"/>
                <a:gd name="T92" fmla="*/ 126 w 133"/>
                <a:gd name="T93" fmla="*/ 123 h 141"/>
                <a:gd name="T94" fmla="*/ 112 w 133"/>
                <a:gd name="T95" fmla="*/ 104 h 141"/>
                <a:gd name="T96" fmla="*/ 110 w 133"/>
                <a:gd name="T97" fmla="*/ 100 h 141"/>
                <a:gd name="T98" fmla="*/ 110 w 133"/>
                <a:gd name="T99" fmla="*/ 91 h 141"/>
                <a:gd name="T100" fmla="*/ 58 w 133"/>
                <a:gd name="T101" fmla="*/ 13 h 141"/>
                <a:gd name="T102" fmla="*/ 67 w 133"/>
                <a:gd name="T103" fmla="*/ 13 h 141"/>
                <a:gd name="T104" fmla="*/ 76 w 133"/>
                <a:gd name="T105" fmla="*/ 13 h 141"/>
                <a:gd name="T106" fmla="*/ 67 w 133"/>
                <a:gd name="T107" fmla="*/ 8 h 141"/>
                <a:gd name="T108" fmla="*/ 58 w 133"/>
                <a:gd name="T109" fmla="*/ 1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3" h="141">
                  <a:moveTo>
                    <a:pt x="110" y="91"/>
                  </a:moveTo>
                  <a:cubicBezTo>
                    <a:pt x="113" y="91"/>
                    <a:pt x="115" y="91"/>
                    <a:pt x="117" y="91"/>
                  </a:cubicBezTo>
                  <a:cubicBezTo>
                    <a:pt x="117" y="92"/>
                    <a:pt x="117" y="94"/>
                    <a:pt x="117" y="95"/>
                  </a:cubicBezTo>
                  <a:cubicBezTo>
                    <a:pt x="117" y="98"/>
                    <a:pt x="118" y="101"/>
                    <a:pt x="120" y="104"/>
                  </a:cubicBezTo>
                  <a:cubicBezTo>
                    <a:pt x="124" y="109"/>
                    <a:pt x="128" y="114"/>
                    <a:pt x="132" y="119"/>
                  </a:cubicBezTo>
                  <a:cubicBezTo>
                    <a:pt x="133" y="121"/>
                    <a:pt x="133" y="122"/>
                    <a:pt x="133" y="124"/>
                  </a:cubicBezTo>
                  <a:cubicBezTo>
                    <a:pt x="133" y="127"/>
                    <a:pt x="133" y="130"/>
                    <a:pt x="133" y="133"/>
                  </a:cubicBezTo>
                  <a:cubicBezTo>
                    <a:pt x="133" y="138"/>
                    <a:pt x="130" y="141"/>
                    <a:pt x="125" y="141"/>
                  </a:cubicBezTo>
                  <a:cubicBezTo>
                    <a:pt x="125" y="141"/>
                    <a:pt x="124" y="141"/>
                    <a:pt x="124" y="141"/>
                  </a:cubicBezTo>
                  <a:cubicBezTo>
                    <a:pt x="86" y="141"/>
                    <a:pt x="48" y="141"/>
                    <a:pt x="10" y="141"/>
                  </a:cubicBezTo>
                  <a:cubicBezTo>
                    <a:pt x="6" y="141"/>
                    <a:pt x="3" y="140"/>
                    <a:pt x="1" y="137"/>
                  </a:cubicBezTo>
                  <a:cubicBezTo>
                    <a:pt x="1" y="135"/>
                    <a:pt x="0" y="134"/>
                    <a:pt x="0" y="133"/>
                  </a:cubicBezTo>
                  <a:cubicBezTo>
                    <a:pt x="0" y="130"/>
                    <a:pt x="0" y="126"/>
                    <a:pt x="0" y="123"/>
                  </a:cubicBezTo>
                  <a:cubicBezTo>
                    <a:pt x="0" y="122"/>
                    <a:pt x="1" y="120"/>
                    <a:pt x="2" y="119"/>
                  </a:cubicBezTo>
                  <a:cubicBezTo>
                    <a:pt x="7" y="113"/>
                    <a:pt x="11" y="107"/>
                    <a:pt x="16" y="101"/>
                  </a:cubicBezTo>
                  <a:cubicBezTo>
                    <a:pt x="16" y="100"/>
                    <a:pt x="16" y="99"/>
                    <a:pt x="16" y="99"/>
                  </a:cubicBezTo>
                  <a:cubicBezTo>
                    <a:pt x="16" y="88"/>
                    <a:pt x="16" y="78"/>
                    <a:pt x="16" y="67"/>
                  </a:cubicBezTo>
                  <a:cubicBezTo>
                    <a:pt x="16" y="57"/>
                    <a:pt x="18" y="48"/>
                    <a:pt x="23" y="39"/>
                  </a:cubicBezTo>
                  <a:cubicBezTo>
                    <a:pt x="29" y="28"/>
                    <a:pt x="37" y="20"/>
                    <a:pt x="49" y="16"/>
                  </a:cubicBezTo>
                  <a:cubicBezTo>
                    <a:pt x="50" y="16"/>
                    <a:pt x="50" y="15"/>
                    <a:pt x="51" y="14"/>
                  </a:cubicBezTo>
                  <a:cubicBezTo>
                    <a:pt x="52" y="6"/>
                    <a:pt x="60" y="0"/>
                    <a:pt x="69" y="1"/>
                  </a:cubicBezTo>
                  <a:cubicBezTo>
                    <a:pt x="76" y="2"/>
                    <a:pt x="82" y="7"/>
                    <a:pt x="83" y="15"/>
                  </a:cubicBezTo>
                  <a:cubicBezTo>
                    <a:pt x="83" y="15"/>
                    <a:pt x="84" y="16"/>
                    <a:pt x="84" y="16"/>
                  </a:cubicBezTo>
                  <a:cubicBezTo>
                    <a:pt x="89" y="17"/>
                    <a:pt x="93" y="20"/>
                    <a:pt x="97" y="23"/>
                  </a:cubicBezTo>
                  <a:cubicBezTo>
                    <a:pt x="106" y="30"/>
                    <a:pt x="112" y="39"/>
                    <a:pt x="115" y="50"/>
                  </a:cubicBezTo>
                  <a:cubicBezTo>
                    <a:pt x="117" y="55"/>
                    <a:pt x="117" y="61"/>
                    <a:pt x="117" y="67"/>
                  </a:cubicBezTo>
                  <a:cubicBezTo>
                    <a:pt x="117" y="69"/>
                    <a:pt x="117" y="72"/>
                    <a:pt x="117" y="74"/>
                  </a:cubicBezTo>
                  <a:cubicBezTo>
                    <a:pt x="117" y="74"/>
                    <a:pt x="117" y="75"/>
                    <a:pt x="117" y="75"/>
                  </a:cubicBezTo>
                  <a:cubicBezTo>
                    <a:pt x="115" y="75"/>
                    <a:pt x="113" y="75"/>
                    <a:pt x="110" y="75"/>
                  </a:cubicBezTo>
                  <a:cubicBezTo>
                    <a:pt x="110" y="74"/>
                    <a:pt x="110" y="74"/>
                    <a:pt x="110" y="73"/>
                  </a:cubicBezTo>
                  <a:cubicBezTo>
                    <a:pt x="110" y="69"/>
                    <a:pt x="110" y="65"/>
                    <a:pt x="110" y="61"/>
                  </a:cubicBezTo>
                  <a:cubicBezTo>
                    <a:pt x="109" y="51"/>
                    <a:pt x="105" y="42"/>
                    <a:pt x="99" y="34"/>
                  </a:cubicBezTo>
                  <a:cubicBezTo>
                    <a:pt x="92" y="26"/>
                    <a:pt x="82" y="21"/>
                    <a:pt x="72" y="20"/>
                  </a:cubicBezTo>
                  <a:cubicBezTo>
                    <a:pt x="63" y="19"/>
                    <a:pt x="55" y="20"/>
                    <a:pt x="47" y="24"/>
                  </a:cubicBezTo>
                  <a:cubicBezTo>
                    <a:pt x="38" y="29"/>
                    <a:pt x="31" y="37"/>
                    <a:pt x="27" y="47"/>
                  </a:cubicBezTo>
                  <a:cubicBezTo>
                    <a:pt x="24" y="53"/>
                    <a:pt x="23" y="60"/>
                    <a:pt x="23" y="67"/>
                  </a:cubicBezTo>
                  <a:cubicBezTo>
                    <a:pt x="23" y="78"/>
                    <a:pt x="23" y="88"/>
                    <a:pt x="23" y="98"/>
                  </a:cubicBezTo>
                  <a:cubicBezTo>
                    <a:pt x="23" y="101"/>
                    <a:pt x="23" y="103"/>
                    <a:pt x="21" y="106"/>
                  </a:cubicBezTo>
                  <a:cubicBezTo>
                    <a:pt x="16" y="111"/>
                    <a:pt x="12" y="117"/>
                    <a:pt x="8" y="123"/>
                  </a:cubicBezTo>
                  <a:cubicBezTo>
                    <a:pt x="7" y="123"/>
                    <a:pt x="7" y="124"/>
                    <a:pt x="7" y="125"/>
                  </a:cubicBezTo>
                  <a:cubicBezTo>
                    <a:pt x="7" y="127"/>
                    <a:pt x="7" y="130"/>
                    <a:pt x="7" y="132"/>
                  </a:cubicBezTo>
                  <a:cubicBezTo>
                    <a:pt x="7" y="134"/>
                    <a:pt x="8" y="135"/>
                    <a:pt x="10" y="135"/>
                  </a:cubicBezTo>
                  <a:cubicBezTo>
                    <a:pt x="36" y="135"/>
                    <a:pt x="62" y="135"/>
                    <a:pt x="88" y="135"/>
                  </a:cubicBezTo>
                  <a:cubicBezTo>
                    <a:pt x="100" y="135"/>
                    <a:pt x="112" y="135"/>
                    <a:pt x="124" y="135"/>
                  </a:cubicBezTo>
                  <a:cubicBezTo>
                    <a:pt x="126" y="135"/>
                    <a:pt x="126" y="134"/>
                    <a:pt x="126" y="132"/>
                  </a:cubicBezTo>
                  <a:cubicBezTo>
                    <a:pt x="126" y="130"/>
                    <a:pt x="127" y="127"/>
                    <a:pt x="126" y="125"/>
                  </a:cubicBezTo>
                  <a:cubicBezTo>
                    <a:pt x="126" y="124"/>
                    <a:pt x="126" y="123"/>
                    <a:pt x="126" y="123"/>
                  </a:cubicBezTo>
                  <a:cubicBezTo>
                    <a:pt x="121" y="117"/>
                    <a:pt x="117" y="110"/>
                    <a:pt x="112" y="104"/>
                  </a:cubicBezTo>
                  <a:cubicBezTo>
                    <a:pt x="111" y="103"/>
                    <a:pt x="110" y="102"/>
                    <a:pt x="110" y="100"/>
                  </a:cubicBezTo>
                  <a:cubicBezTo>
                    <a:pt x="110" y="97"/>
                    <a:pt x="110" y="94"/>
                    <a:pt x="110" y="91"/>
                  </a:cubicBezTo>
                  <a:close/>
                  <a:moveTo>
                    <a:pt x="58" y="13"/>
                  </a:moveTo>
                  <a:cubicBezTo>
                    <a:pt x="61" y="13"/>
                    <a:pt x="64" y="13"/>
                    <a:pt x="67" y="13"/>
                  </a:cubicBezTo>
                  <a:cubicBezTo>
                    <a:pt x="70" y="13"/>
                    <a:pt x="73" y="13"/>
                    <a:pt x="76" y="13"/>
                  </a:cubicBezTo>
                  <a:cubicBezTo>
                    <a:pt x="75" y="10"/>
                    <a:pt x="71" y="8"/>
                    <a:pt x="67" y="8"/>
                  </a:cubicBezTo>
                  <a:cubicBezTo>
                    <a:pt x="63" y="8"/>
                    <a:pt x="59" y="10"/>
                    <a:pt x="58" y="1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73"/>
            <p:cNvSpPr>
              <a:spLocks noEditPoints="1"/>
            </p:cNvSpPr>
            <p:nvPr/>
          </p:nvSpPr>
          <p:spPr bwMode="auto">
            <a:xfrm>
              <a:off x="5950331" y="5416899"/>
              <a:ext cx="183354" cy="113583"/>
            </a:xfrm>
            <a:custGeom>
              <a:avLst/>
              <a:gdLst>
                <a:gd name="T0" fmla="*/ 24 w 47"/>
                <a:gd name="T1" fmla="*/ 0 h 29"/>
                <a:gd name="T2" fmla="*/ 41 w 47"/>
                <a:gd name="T3" fmla="*/ 0 h 29"/>
                <a:gd name="T4" fmla="*/ 47 w 47"/>
                <a:gd name="T5" fmla="*/ 7 h 29"/>
                <a:gd name="T6" fmla="*/ 20 w 47"/>
                <a:gd name="T7" fmla="*/ 27 h 29"/>
                <a:gd name="T8" fmla="*/ 1 w 47"/>
                <a:gd name="T9" fmla="*/ 7 h 29"/>
                <a:gd name="T10" fmla="*/ 7 w 47"/>
                <a:gd name="T11" fmla="*/ 0 h 29"/>
                <a:gd name="T12" fmla="*/ 24 w 47"/>
                <a:gd name="T13" fmla="*/ 0 h 29"/>
                <a:gd name="T14" fmla="*/ 8 w 47"/>
                <a:gd name="T15" fmla="*/ 7 h 29"/>
                <a:gd name="T16" fmla="*/ 25 w 47"/>
                <a:gd name="T17" fmla="*/ 20 h 29"/>
                <a:gd name="T18" fmla="*/ 40 w 47"/>
                <a:gd name="T19" fmla="*/ 7 h 29"/>
                <a:gd name="T20" fmla="*/ 8 w 47"/>
                <a:gd name="T21"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29">
                  <a:moveTo>
                    <a:pt x="24" y="0"/>
                  </a:moveTo>
                  <a:cubicBezTo>
                    <a:pt x="30" y="0"/>
                    <a:pt x="35" y="0"/>
                    <a:pt x="41" y="0"/>
                  </a:cubicBezTo>
                  <a:cubicBezTo>
                    <a:pt x="45" y="0"/>
                    <a:pt x="47" y="3"/>
                    <a:pt x="47" y="7"/>
                  </a:cubicBezTo>
                  <a:cubicBezTo>
                    <a:pt x="45" y="19"/>
                    <a:pt x="33" y="29"/>
                    <a:pt x="20" y="27"/>
                  </a:cubicBezTo>
                  <a:cubicBezTo>
                    <a:pt x="10" y="25"/>
                    <a:pt x="2" y="17"/>
                    <a:pt x="1" y="7"/>
                  </a:cubicBezTo>
                  <a:cubicBezTo>
                    <a:pt x="0" y="3"/>
                    <a:pt x="2" y="0"/>
                    <a:pt x="7" y="0"/>
                  </a:cubicBezTo>
                  <a:cubicBezTo>
                    <a:pt x="12" y="0"/>
                    <a:pt x="18" y="0"/>
                    <a:pt x="24" y="0"/>
                  </a:cubicBezTo>
                  <a:close/>
                  <a:moveTo>
                    <a:pt x="8" y="7"/>
                  </a:moveTo>
                  <a:cubicBezTo>
                    <a:pt x="10" y="15"/>
                    <a:pt x="17" y="21"/>
                    <a:pt x="25" y="20"/>
                  </a:cubicBezTo>
                  <a:cubicBezTo>
                    <a:pt x="34" y="19"/>
                    <a:pt x="39" y="13"/>
                    <a:pt x="40" y="7"/>
                  </a:cubicBezTo>
                  <a:cubicBezTo>
                    <a:pt x="29" y="7"/>
                    <a:pt x="19" y="7"/>
                    <a:pt x="8"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
            <p:cNvSpPr>
              <a:spLocks noEditPoints="1"/>
            </p:cNvSpPr>
            <p:nvPr/>
          </p:nvSpPr>
          <p:spPr bwMode="auto">
            <a:xfrm>
              <a:off x="6140241" y="2161763"/>
              <a:ext cx="619016" cy="617016"/>
            </a:xfrm>
            <a:custGeom>
              <a:avLst/>
              <a:gdLst>
                <a:gd name="T0" fmla="*/ 390 w 390"/>
                <a:gd name="T1" fmla="*/ 389 h 389"/>
                <a:gd name="T2" fmla="*/ 317 w 390"/>
                <a:gd name="T3" fmla="*/ 389 h 389"/>
                <a:gd name="T4" fmla="*/ 317 w 390"/>
                <a:gd name="T5" fmla="*/ 340 h 389"/>
                <a:gd name="T6" fmla="*/ 268 w 390"/>
                <a:gd name="T7" fmla="*/ 340 h 389"/>
                <a:gd name="T8" fmla="*/ 268 w 390"/>
                <a:gd name="T9" fmla="*/ 292 h 389"/>
                <a:gd name="T10" fmla="*/ 219 w 390"/>
                <a:gd name="T11" fmla="*/ 292 h 389"/>
                <a:gd name="T12" fmla="*/ 219 w 390"/>
                <a:gd name="T13" fmla="*/ 267 h 389"/>
                <a:gd name="T14" fmla="*/ 171 w 390"/>
                <a:gd name="T15" fmla="*/ 267 h 389"/>
                <a:gd name="T16" fmla="*/ 171 w 390"/>
                <a:gd name="T17" fmla="*/ 233 h 389"/>
                <a:gd name="T18" fmla="*/ 170 w 390"/>
                <a:gd name="T19" fmla="*/ 233 h 389"/>
                <a:gd name="T20" fmla="*/ 169 w 390"/>
                <a:gd name="T21" fmla="*/ 234 h 389"/>
                <a:gd name="T22" fmla="*/ 113 w 390"/>
                <a:gd name="T23" fmla="*/ 243 h 389"/>
                <a:gd name="T24" fmla="*/ 74 w 390"/>
                <a:gd name="T25" fmla="*/ 233 h 389"/>
                <a:gd name="T26" fmla="*/ 13 w 390"/>
                <a:gd name="T27" fmla="*/ 175 h 389"/>
                <a:gd name="T28" fmla="*/ 2 w 390"/>
                <a:gd name="T29" fmla="*/ 138 h 389"/>
                <a:gd name="T30" fmla="*/ 0 w 390"/>
                <a:gd name="T31" fmla="*/ 129 h 389"/>
                <a:gd name="T32" fmla="*/ 0 w 390"/>
                <a:gd name="T33" fmla="*/ 114 h 389"/>
                <a:gd name="T34" fmla="*/ 1 w 390"/>
                <a:gd name="T35" fmla="*/ 108 h 389"/>
                <a:gd name="T36" fmla="*/ 10 w 390"/>
                <a:gd name="T37" fmla="*/ 73 h 389"/>
                <a:gd name="T38" fmla="*/ 69 w 390"/>
                <a:gd name="T39" fmla="*/ 12 h 389"/>
                <a:gd name="T40" fmla="*/ 106 w 390"/>
                <a:gd name="T41" fmla="*/ 1 h 389"/>
                <a:gd name="T42" fmla="*/ 114 w 390"/>
                <a:gd name="T43" fmla="*/ 0 h 389"/>
                <a:gd name="T44" fmla="*/ 130 w 390"/>
                <a:gd name="T45" fmla="*/ 0 h 389"/>
                <a:gd name="T46" fmla="*/ 131 w 390"/>
                <a:gd name="T47" fmla="*/ 0 h 389"/>
                <a:gd name="T48" fmla="*/ 152 w 390"/>
                <a:gd name="T49" fmla="*/ 4 h 389"/>
                <a:gd name="T50" fmla="*/ 218 w 390"/>
                <a:gd name="T51" fmla="*/ 47 h 389"/>
                <a:gd name="T52" fmla="*/ 244 w 390"/>
                <a:gd name="T53" fmla="*/ 116 h 389"/>
                <a:gd name="T54" fmla="*/ 234 w 390"/>
                <a:gd name="T55" fmla="*/ 168 h 389"/>
                <a:gd name="T56" fmla="*/ 234 w 390"/>
                <a:gd name="T57" fmla="*/ 170 h 389"/>
                <a:gd name="T58" fmla="*/ 268 w 390"/>
                <a:gd name="T59" fmla="*/ 170 h 389"/>
                <a:gd name="T60" fmla="*/ 268 w 390"/>
                <a:gd name="T61" fmla="*/ 172 h 389"/>
                <a:gd name="T62" fmla="*/ 268 w 390"/>
                <a:gd name="T63" fmla="*/ 217 h 389"/>
                <a:gd name="T64" fmla="*/ 269 w 390"/>
                <a:gd name="T65" fmla="*/ 220 h 389"/>
                <a:gd name="T66" fmla="*/ 279 w 390"/>
                <a:gd name="T67" fmla="*/ 228 h 389"/>
                <a:gd name="T68" fmla="*/ 388 w 390"/>
                <a:gd name="T69" fmla="*/ 315 h 389"/>
                <a:gd name="T70" fmla="*/ 390 w 390"/>
                <a:gd name="T71" fmla="*/ 318 h 389"/>
                <a:gd name="T72" fmla="*/ 390 w 390"/>
                <a:gd name="T73" fmla="*/ 389 h 389"/>
                <a:gd name="T74" fmla="*/ 146 w 390"/>
                <a:gd name="T75" fmla="*/ 98 h 389"/>
                <a:gd name="T76" fmla="*/ 98 w 390"/>
                <a:gd name="T77" fmla="*/ 49 h 389"/>
                <a:gd name="T78" fmla="*/ 49 w 390"/>
                <a:gd name="T79" fmla="*/ 97 h 389"/>
                <a:gd name="T80" fmla="*/ 97 w 390"/>
                <a:gd name="T81" fmla="*/ 146 h 389"/>
                <a:gd name="T82" fmla="*/ 146 w 390"/>
                <a:gd name="T83" fmla="*/ 98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0" h="389">
                  <a:moveTo>
                    <a:pt x="390" y="389"/>
                  </a:moveTo>
                  <a:cubicBezTo>
                    <a:pt x="365" y="389"/>
                    <a:pt x="341" y="389"/>
                    <a:pt x="317" y="389"/>
                  </a:cubicBezTo>
                  <a:cubicBezTo>
                    <a:pt x="317" y="373"/>
                    <a:pt x="317" y="357"/>
                    <a:pt x="317" y="340"/>
                  </a:cubicBezTo>
                  <a:cubicBezTo>
                    <a:pt x="300" y="340"/>
                    <a:pt x="284" y="340"/>
                    <a:pt x="268" y="340"/>
                  </a:cubicBezTo>
                  <a:cubicBezTo>
                    <a:pt x="268" y="324"/>
                    <a:pt x="268" y="308"/>
                    <a:pt x="268" y="292"/>
                  </a:cubicBezTo>
                  <a:cubicBezTo>
                    <a:pt x="252" y="292"/>
                    <a:pt x="236" y="292"/>
                    <a:pt x="219" y="292"/>
                  </a:cubicBezTo>
                  <a:cubicBezTo>
                    <a:pt x="219" y="284"/>
                    <a:pt x="219" y="276"/>
                    <a:pt x="219" y="267"/>
                  </a:cubicBezTo>
                  <a:cubicBezTo>
                    <a:pt x="203" y="267"/>
                    <a:pt x="187" y="267"/>
                    <a:pt x="171" y="267"/>
                  </a:cubicBezTo>
                  <a:cubicBezTo>
                    <a:pt x="171" y="256"/>
                    <a:pt x="171" y="245"/>
                    <a:pt x="171" y="233"/>
                  </a:cubicBezTo>
                  <a:cubicBezTo>
                    <a:pt x="170" y="233"/>
                    <a:pt x="170" y="233"/>
                    <a:pt x="170" y="233"/>
                  </a:cubicBezTo>
                  <a:cubicBezTo>
                    <a:pt x="170" y="233"/>
                    <a:pt x="170" y="233"/>
                    <a:pt x="169" y="234"/>
                  </a:cubicBezTo>
                  <a:cubicBezTo>
                    <a:pt x="151" y="241"/>
                    <a:pt x="132" y="244"/>
                    <a:pt x="113" y="243"/>
                  </a:cubicBezTo>
                  <a:cubicBezTo>
                    <a:pt x="99" y="242"/>
                    <a:pt x="87" y="239"/>
                    <a:pt x="74" y="233"/>
                  </a:cubicBezTo>
                  <a:cubicBezTo>
                    <a:pt x="47" y="221"/>
                    <a:pt x="26" y="202"/>
                    <a:pt x="13" y="175"/>
                  </a:cubicBezTo>
                  <a:cubicBezTo>
                    <a:pt x="7" y="163"/>
                    <a:pt x="3" y="151"/>
                    <a:pt x="2" y="138"/>
                  </a:cubicBezTo>
                  <a:cubicBezTo>
                    <a:pt x="1" y="135"/>
                    <a:pt x="1" y="132"/>
                    <a:pt x="0" y="129"/>
                  </a:cubicBezTo>
                  <a:cubicBezTo>
                    <a:pt x="0" y="124"/>
                    <a:pt x="0" y="119"/>
                    <a:pt x="0" y="114"/>
                  </a:cubicBezTo>
                  <a:cubicBezTo>
                    <a:pt x="1" y="112"/>
                    <a:pt x="1" y="110"/>
                    <a:pt x="1" y="108"/>
                  </a:cubicBezTo>
                  <a:cubicBezTo>
                    <a:pt x="3" y="96"/>
                    <a:pt x="6" y="84"/>
                    <a:pt x="10" y="73"/>
                  </a:cubicBezTo>
                  <a:cubicBezTo>
                    <a:pt x="23" y="46"/>
                    <a:pt x="42" y="26"/>
                    <a:pt x="69" y="12"/>
                  </a:cubicBezTo>
                  <a:cubicBezTo>
                    <a:pt x="80" y="7"/>
                    <a:pt x="93" y="3"/>
                    <a:pt x="106" y="1"/>
                  </a:cubicBezTo>
                  <a:cubicBezTo>
                    <a:pt x="109" y="1"/>
                    <a:pt x="112" y="0"/>
                    <a:pt x="114" y="0"/>
                  </a:cubicBezTo>
                  <a:cubicBezTo>
                    <a:pt x="120" y="0"/>
                    <a:pt x="125" y="0"/>
                    <a:pt x="130" y="0"/>
                  </a:cubicBezTo>
                  <a:cubicBezTo>
                    <a:pt x="130" y="0"/>
                    <a:pt x="131" y="0"/>
                    <a:pt x="131" y="0"/>
                  </a:cubicBezTo>
                  <a:cubicBezTo>
                    <a:pt x="138" y="1"/>
                    <a:pt x="145" y="2"/>
                    <a:pt x="152" y="4"/>
                  </a:cubicBezTo>
                  <a:cubicBezTo>
                    <a:pt x="179" y="11"/>
                    <a:pt x="201" y="25"/>
                    <a:pt x="218" y="47"/>
                  </a:cubicBezTo>
                  <a:cubicBezTo>
                    <a:pt x="234" y="67"/>
                    <a:pt x="242" y="90"/>
                    <a:pt x="244" y="116"/>
                  </a:cubicBezTo>
                  <a:cubicBezTo>
                    <a:pt x="245" y="134"/>
                    <a:pt x="241" y="151"/>
                    <a:pt x="234" y="168"/>
                  </a:cubicBezTo>
                  <a:cubicBezTo>
                    <a:pt x="234" y="169"/>
                    <a:pt x="234" y="169"/>
                    <a:pt x="234" y="170"/>
                  </a:cubicBezTo>
                  <a:cubicBezTo>
                    <a:pt x="245" y="170"/>
                    <a:pt x="257" y="170"/>
                    <a:pt x="268" y="170"/>
                  </a:cubicBezTo>
                  <a:cubicBezTo>
                    <a:pt x="268" y="171"/>
                    <a:pt x="268" y="172"/>
                    <a:pt x="268" y="172"/>
                  </a:cubicBezTo>
                  <a:cubicBezTo>
                    <a:pt x="268" y="187"/>
                    <a:pt x="268" y="202"/>
                    <a:pt x="268" y="217"/>
                  </a:cubicBezTo>
                  <a:cubicBezTo>
                    <a:pt x="268" y="218"/>
                    <a:pt x="268" y="219"/>
                    <a:pt x="269" y="220"/>
                  </a:cubicBezTo>
                  <a:cubicBezTo>
                    <a:pt x="273" y="222"/>
                    <a:pt x="276" y="225"/>
                    <a:pt x="279" y="228"/>
                  </a:cubicBezTo>
                  <a:cubicBezTo>
                    <a:pt x="315" y="257"/>
                    <a:pt x="352" y="286"/>
                    <a:pt x="388" y="315"/>
                  </a:cubicBezTo>
                  <a:cubicBezTo>
                    <a:pt x="389" y="316"/>
                    <a:pt x="390" y="317"/>
                    <a:pt x="390" y="318"/>
                  </a:cubicBezTo>
                  <a:cubicBezTo>
                    <a:pt x="390" y="342"/>
                    <a:pt x="390" y="365"/>
                    <a:pt x="390" y="389"/>
                  </a:cubicBezTo>
                  <a:close/>
                  <a:moveTo>
                    <a:pt x="146" y="98"/>
                  </a:moveTo>
                  <a:cubicBezTo>
                    <a:pt x="146" y="71"/>
                    <a:pt x="126" y="49"/>
                    <a:pt x="98" y="49"/>
                  </a:cubicBezTo>
                  <a:cubicBezTo>
                    <a:pt x="72" y="48"/>
                    <a:pt x="49" y="69"/>
                    <a:pt x="49" y="97"/>
                  </a:cubicBezTo>
                  <a:cubicBezTo>
                    <a:pt x="49" y="124"/>
                    <a:pt x="70" y="146"/>
                    <a:pt x="97" y="146"/>
                  </a:cubicBezTo>
                  <a:cubicBezTo>
                    <a:pt x="124" y="146"/>
                    <a:pt x="146" y="125"/>
                    <a:pt x="146" y="98"/>
                  </a:cubicBezTo>
                  <a:close/>
                </a:path>
              </a:pathLst>
            </a:custGeom>
            <a:solidFill>
              <a:srgbClr val="FFFFFF"/>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3415584180"/>
      </p:ext>
    </p:extLst>
  </p:cSld>
  <p:clrMapOvr>
    <a:masterClrMapping/>
  </p:clrMapOvr>
  <mc:AlternateContent xmlns:mc="http://schemas.openxmlformats.org/markup-compatibility/2006" xmlns:p14="http://schemas.microsoft.com/office/powerpoint/2010/main">
    <mc:Choice Requires="p14">
      <p:transition spd="slow" p14:dur="1500" advClick="0" advTm="7240">
        <p:random/>
      </p:transition>
    </mc:Choice>
    <mc:Fallback xmlns="">
      <p:transition spd="slow" advClick="0" advTm="724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31"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750" fill="hold"/>
                                        <p:tgtEl>
                                          <p:spTgt spid="13"/>
                                        </p:tgtEl>
                                        <p:attrNameLst>
                                          <p:attrName>ppt_w</p:attrName>
                                        </p:attrNameLst>
                                      </p:cBhvr>
                                      <p:tavLst>
                                        <p:tav tm="0">
                                          <p:val>
                                            <p:fltVal val="0"/>
                                          </p:val>
                                        </p:tav>
                                        <p:tav tm="100000">
                                          <p:val>
                                            <p:strVal val="#ppt_w"/>
                                          </p:val>
                                        </p:tav>
                                      </p:tavLst>
                                    </p:anim>
                                    <p:anim calcmode="lin" valueType="num">
                                      <p:cBhvr>
                                        <p:cTn id="25" dur="750" fill="hold"/>
                                        <p:tgtEl>
                                          <p:spTgt spid="13"/>
                                        </p:tgtEl>
                                        <p:attrNameLst>
                                          <p:attrName>ppt_h</p:attrName>
                                        </p:attrNameLst>
                                      </p:cBhvr>
                                      <p:tavLst>
                                        <p:tav tm="0">
                                          <p:val>
                                            <p:fltVal val="0"/>
                                          </p:val>
                                        </p:tav>
                                        <p:tav tm="100000">
                                          <p:val>
                                            <p:strVal val="#ppt_h"/>
                                          </p:val>
                                        </p:tav>
                                      </p:tavLst>
                                    </p:anim>
                                    <p:anim calcmode="lin" valueType="num">
                                      <p:cBhvr>
                                        <p:cTn id="26" dur="750" fill="hold"/>
                                        <p:tgtEl>
                                          <p:spTgt spid="13"/>
                                        </p:tgtEl>
                                        <p:attrNameLst>
                                          <p:attrName>style.rotation</p:attrName>
                                        </p:attrNameLst>
                                      </p:cBhvr>
                                      <p:tavLst>
                                        <p:tav tm="0">
                                          <p:val>
                                            <p:fltVal val="90"/>
                                          </p:val>
                                        </p:tav>
                                        <p:tav tm="100000">
                                          <p:val>
                                            <p:fltVal val="0"/>
                                          </p:val>
                                        </p:tav>
                                      </p:tavLst>
                                    </p:anim>
                                    <p:animEffect transition="in" filter="fade">
                                      <p:cBhvr>
                                        <p:cTn id="27" dur="750"/>
                                        <p:tgtEl>
                                          <p:spTgt spid="13"/>
                                        </p:tgtEl>
                                      </p:cBhvr>
                                    </p:animEffect>
                                  </p:childTnLst>
                                </p:cTn>
                              </p:par>
                            </p:childTnLst>
                          </p:cTn>
                        </p:par>
                        <p:par>
                          <p:cTn id="28" fill="hold">
                            <p:stCondLst>
                              <p:cond delay="2100"/>
                            </p:stCondLst>
                            <p:childTnLst>
                              <p:par>
                                <p:cTn id="29" presetID="5" presetClass="entr" presetSubtype="1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checkerboard(across)">
                                      <p:cBhvr>
                                        <p:cTn id="31" dur="500"/>
                                        <p:tgtEl>
                                          <p:spTgt spid="8"/>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checkerboard(across)">
                                      <p:cBhvr>
                                        <p:cTn id="34" dur="500"/>
                                        <p:tgtEl>
                                          <p:spTgt spid="10"/>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heckerboard(across)">
                                      <p:cBhvr>
                                        <p:cTn id="37" dur="500"/>
                                        <p:tgtEl>
                                          <p:spTgt spid="11"/>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checkerboard(across)">
                                      <p:cBhvr>
                                        <p:cTn id="40" dur="500"/>
                                        <p:tgtEl>
                                          <p:spTgt spid="9"/>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checkerboard(across)">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80662" r="28402"/>
          <a:stretch/>
        </p:blipFill>
        <p:spPr>
          <a:xfrm>
            <a:off x="0" y="5679294"/>
            <a:ext cx="8729221" cy="1178706"/>
          </a:xfrm>
          <a:prstGeom prst="rect">
            <a:avLst/>
          </a:prstGeom>
        </p:spPr>
      </p:pic>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l="76701" t="82363"/>
          <a:stretch/>
        </p:blipFill>
        <p:spPr>
          <a:xfrm>
            <a:off x="9351390" y="5782989"/>
            <a:ext cx="2840610" cy="1075011"/>
          </a:xfrm>
          <a:prstGeom prst="rect">
            <a:avLst/>
          </a:prstGeom>
        </p:spPr>
      </p:pic>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l="66108"/>
          <a:stretch/>
        </p:blipFill>
        <p:spPr>
          <a:xfrm>
            <a:off x="7352907" y="-209336"/>
            <a:ext cx="4839093" cy="7138036"/>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l="88376" t="3949" r="644" b="78110"/>
          <a:stretch/>
        </p:blipFill>
        <p:spPr>
          <a:xfrm>
            <a:off x="10586299" y="659875"/>
            <a:ext cx="1338607" cy="1093509"/>
          </a:xfrm>
          <a:prstGeom prst="rect">
            <a:avLst/>
          </a:prstGeom>
        </p:spPr>
      </p:pic>
      <p:sp>
        <p:nvSpPr>
          <p:cNvPr id="20" name="文本框 19"/>
          <p:cNvSpPr txBox="1"/>
          <p:nvPr/>
        </p:nvSpPr>
        <p:spPr>
          <a:xfrm>
            <a:off x="2657230" y="2465466"/>
            <a:ext cx="3691275" cy="830997"/>
          </a:xfrm>
          <a:prstGeom prst="rect">
            <a:avLst/>
          </a:prstGeom>
          <a:noFill/>
        </p:spPr>
        <p:txBody>
          <a:bodyPr wrap="square" rtlCol="0">
            <a:spAutoFit/>
          </a:bodyPr>
          <a:lstStyle/>
          <a:p>
            <a:pPr algn="ctr"/>
            <a:r>
              <a:rPr lang="zh-CN" altLang="en-US" sz="4800" dirty="0">
                <a:solidFill>
                  <a:srgbClr val="207B72"/>
                </a:solidFill>
                <a:latin typeface="方正粗谭黑简体" panose="02000000000000000000" pitchFamily="2" charset="-122"/>
                <a:ea typeface="方正粗谭黑简体" panose="02000000000000000000" pitchFamily="2" charset="-122"/>
              </a:rPr>
              <a:t>第五部分</a:t>
            </a:r>
          </a:p>
        </p:txBody>
      </p:sp>
      <p:sp>
        <p:nvSpPr>
          <p:cNvPr id="21" name="文本框 20"/>
          <p:cNvSpPr txBox="1"/>
          <p:nvPr/>
        </p:nvSpPr>
        <p:spPr>
          <a:xfrm>
            <a:off x="1436013" y="3389712"/>
            <a:ext cx="6133708" cy="1107996"/>
          </a:xfrm>
          <a:prstGeom prst="rect">
            <a:avLst/>
          </a:prstGeom>
          <a:noFill/>
        </p:spPr>
        <p:txBody>
          <a:bodyPr wrap="square" rtlCol="0">
            <a:spAutoFit/>
          </a:bodyPr>
          <a:lstStyle/>
          <a:p>
            <a:pPr algn="ctr"/>
            <a:r>
              <a:rPr lang="zh-CN" altLang="en-US" sz="6600" spc="300"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22" name="椭圆 21"/>
          <p:cNvSpPr/>
          <p:nvPr/>
        </p:nvSpPr>
        <p:spPr>
          <a:xfrm>
            <a:off x="4312393" y="1181587"/>
            <a:ext cx="380960" cy="380960"/>
          </a:xfrm>
          <a:prstGeom prst="ellipse">
            <a:avLst/>
          </a:prstGeom>
          <a:solidFill>
            <a:srgbClr val="207B72"/>
          </a:solid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350472" y="1650169"/>
            <a:ext cx="304802" cy="304802"/>
          </a:xfrm>
          <a:prstGeom prst="ellipse">
            <a:avLst/>
          </a:prstGeom>
          <a:solidFill>
            <a:srgbClr val="207B72"/>
          </a:solid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415292" y="2042594"/>
            <a:ext cx="175162" cy="175162"/>
          </a:xfrm>
          <a:prstGeom prst="ellipse">
            <a:avLst/>
          </a:prstGeom>
          <a:solidFill>
            <a:srgbClr val="207B72"/>
          </a:solid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7007544"/>
      </p:ext>
    </p:extLst>
  </p:cSld>
  <p:clrMapOvr>
    <a:masterClrMapping/>
  </p:clrMapOvr>
  <mc:AlternateContent xmlns:mc="http://schemas.openxmlformats.org/markup-compatibility/2006" xmlns:p14="http://schemas.microsoft.com/office/powerpoint/2010/main">
    <mc:Choice Requires="p14">
      <p:transition spd="slow" p14:dur="1500" advClick="0" advTm="5477">
        <p:random/>
      </p:transition>
    </mc:Choice>
    <mc:Fallback xmlns="">
      <p:transition spd="slow" advClick="0" advTm="5477">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par>
                                <p:cTn id="12" presetID="22" presetClass="entr" presetSubtype="4" fill="hold" nodeType="with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1000"/>
                                        <p:tgtEl>
                                          <p:spTgt spid="4"/>
                                        </p:tgtEl>
                                      </p:cBhvr>
                                    </p:animEffect>
                                  </p:childTnLst>
                                </p:cTn>
                              </p:par>
                            </p:childTnLst>
                          </p:cTn>
                        </p:par>
                        <p:par>
                          <p:cTn id="15" fill="hold">
                            <p:stCondLst>
                              <p:cond delay="2000"/>
                            </p:stCondLst>
                            <p:childTnLst>
                              <p:par>
                                <p:cTn id="16" presetID="22" presetClass="entr" presetSubtype="2"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1000"/>
                                        <p:tgtEl>
                                          <p:spTgt spid="6"/>
                                        </p:tgtEl>
                                      </p:cBhvr>
                                    </p:animEffect>
                                  </p:childTnLst>
                                </p:cTn>
                              </p:par>
                              <p:par>
                                <p:cTn id="19" presetID="53" presetClass="entr" presetSubtype="16" fill="hold" nodeType="with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750" fill="hold"/>
                                        <p:tgtEl>
                                          <p:spTgt spid="7"/>
                                        </p:tgtEl>
                                        <p:attrNameLst>
                                          <p:attrName>ppt_w</p:attrName>
                                        </p:attrNameLst>
                                      </p:cBhvr>
                                      <p:tavLst>
                                        <p:tav tm="0">
                                          <p:val>
                                            <p:fltVal val="0"/>
                                          </p:val>
                                        </p:tav>
                                        <p:tav tm="100000">
                                          <p:val>
                                            <p:strVal val="#ppt_w"/>
                                          </p:val>
                                        </p:tav>
                                      </p:tavLst>
                                    </p:anim>
                                    <p:anim calcmode="lin" valueType="num">
                                      <p:cBhvr>
                                        <p:cTn id="22" dur="750" fill="hold"/>
                                        <p:tgtEl>
                                          <p:spTgt spid="7"/>
                                        </p:tgtEl>
                                        <p:attrNameLst>
                                          <p:attrName>ppt_h</p:attrName>
                                        </p:attrNameLst>
                                      </p:cBhvr>
                                      <p:tavLst>
                                        <p:tav tm="0">
                                          <p:val>
                                            <p:fltVal val="0"/>
                                          </p:val>
                                        </p:tav>
                                        <p:tav tm="100000">
                                          <p:val>
                                            <p:strVal val="#ppt_h"/>
                                          </p:val>
                                        </p:tav>
                                      </p:tavLst>
                                    </p:anim>
                                    <p:animEffect transition="in" filter="fade">
                                      <p:cBhvr>
                                        <p:cTn id="23" dur="750"/>
                                        <p:tgtEl>
                                          <p:spTgt spid="7"/>
                                        </p:tgtEl>
                                      </p:cBhvr>
                                    </p:animEffect>
                                  </p:childTnLst>
                                </p:cTn>
                              </p:par>
                              <p:par>
                                <p:cTn id="24" presetID="2" presetClass="entr" presetSubtype="1" decel="10000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750" fill="hold"/>
                                        <p:tgtEl>
                                          <p:spTgt spid="20"/>
                                        </p:tgtEl>
                                        <p:attrNameLst>
                                          <p:attrName>ppt_x</p:attrName>
                                        </p:attrNameLst>
                                      </p:cBhvr>
                                      <p:tavLst>
                                        <p:tav tm="0">
                                          <p:val>
                                            <p:strVal val="#ppt_x"/>
                                          </p:val>
                                        </p:tav>
                                        <p:tav tm="100000">
                                          <p:val>
                                            <p:strVal val="#ppt_x"/>
                                          </p:val>
                                        </p:tav>
                                      </p:tavLst>
                                    </p:anim>
                                    <p:anim calcmode="lin" valueType="num">
                                      <p:cBhvr additive="base">
                                        <p:cTn id="27" dur="750" fill="hold"/>
                                        <p:tgtEl>
                                          <p:spTgt spid="20"/>
                                        </p:tgtEl>
                                        <p:attrNameLst>
                                          <p:attrName>ppt_y</p:attrName>
                                        </p:attrNameLst>
                                      </p:cBhvr>
                                      <p:tavLst>
                                        <p:tav tm="0">
                                          <p:val>
                                            <p:strVal val="0-#ppt_h/2"/>
                                          </p:val>
                                        </p:tav>
                                        <p:tav tm="100000">
                                          <p:val>
                                            <p:strVal val="#ppt_y"/>
                                          </p:val>
                                        </p:tav>
                                      </p:tavLst>
                                    </p:anim>
                                  </p:childTnLst>
                                </p:cTn>
                              </p:par>
                              <p:par>
                                <p:cTn id="28" presetID="2" presetClass="entr" presetSubtype="1" decel="100000" fill="hold" grpId="0" nodeType="withEffect">
                                  <p:stCondLst>
                                    <p:cond delay="10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750" fill="hold"/>
                                        <p:tgtEl>
                                          <p:spTgt spid="24"/>
                                        </p:tgtEl>
                                        <p:attrNameLst>
                                          <p:attrName>ppt_x</p:attrName>
                                        </p:attrNameLst>
                                      </p:cBhvr>
                                      <p:tavLst>
                                        <p:tav tm="0">
                                          <p:val>
                                            <p:strVal val="#ppt_x"/>
                                          </p:val>
                                        </p:tav>
                                        <p:tav tm="100000">
                                          <p:val>
                                            <p:strVal val="#ppt_x"/>
                                          </p:val>
                                        </p:tav>
                                      </p:tavLst>
                                    </p:anim>
                                    <p:anim calcmode="lin" valueType="num">
                                      <p:cBhvr additive="base">
                                        <p:cTn id="31" dur="750" fill="hold"/>
                                        <p:tgtEl>
                                          <p:spTgt spid="24"/>
                                        </p:tgtEl>
                                        <p:attrNameLst>
                                          <p:attrName>ppt_y</p:attrName>
                                        </p:attrNameLst>
                                      </p:cBhvr>
                                      <p:tavLst>
                                        <p:tav tm="0">
                                          <p:val>
                                            <p:strVal val="0-#ppt_h/2"/>
                                          </p:val>
                                        </p:tav>
                                        <p:tav tm="100000">
                                          <p:val>
                                            <p:strVal val="#ppt_y"/>
                                          </p:val>
                                        </p:tav>
                                      </p:tavLst>
                                    </p:anim>
                                  </p:childTnLst>
                                </p:cTn>
                              </p:par>
                              <p:par>
                                <p:cTn id="32" presetID="2" presetClass="entr" presetSubtype="1" decel="100000" fill="hold" grpId="0" nodeType="withEffect">
                                  <p:stCondLst>
                                    <p:cond delay="2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750" fill="hold"/>
                                        <p:tgtEl>
                                          <p:spTgt spid="23"/>
                                        </p:tgtEl>
                                        <p:attrNameLst>
                                          <p:attrName>ppt_x</p:attrName>
                                        </p:attrNameLst>
                                      </p:cBhvr>
                                      <p:tavLst>
                                        <p:tav tm="0">
                                          <p:val>
                                            <p:strVal val="#ppt_x"/>
                                          </p:val>
                                        </p:tav>
                                        <p:tav tm="100000">
                                          <p:val>
                                            <p:strVal val="#ppt_x"/>
                                          </p:val>
                                        </p:tav>
                                      </p:tavLst>
                                    </p:anim>
                                    <p:anim calcmode="lin" valueType="num">
                                      <p:cBhvr additive="base">
                                        <p:cTn id="35" dur="750" fill="hold"/>
                                        <p:tgtEl>
                                          <p:spTgt spid="23"/>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3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750" fill="hold"/>
                                        <p:tgtEl>
                                          <p:spTgt spid="22"/>
                                        </p:tgtEl>
                                        <p:attrNameLst>
                                          <p:attrName>ppt_x</p:attrName>
                                        </p:attrNameLst>
                                      </p:cBhvr>
                                      <p:tavLst>
                                        <p:tav tm="0">
                                          <p:val>
                                            <p:strVal val="#ppt_x"/>
                                          </p:val>
                                        </p:tav>
                                        <p:tav tm="100000">
                                          <p:val>
                                            <p:strVal val="#ppt_x"/>
                                          </p:val>
                                        </p:tav>
                                      </p:tavLst>
                                    </p:anim>
                                    <p:anim calcmode="lin" valueType="num">
                                      <p:cBhvr additive="base">
                                        <p:cTn id="39" dur="750" fill="hold"/>
                                        <p:tgtEl>
                                          <p:spTgt spid="22"/>
                                        </p:tgtEl>
                                        <p:attrNameLst>
                                          <p:attrName>ppt_y</p:attrName>
                                        </p:attrNameLst>
                                      </p:cBhvr>
                                      <p:tavLst>
                                        <p:tav tm="0">
                                          <p:val>
                                            <p:strVal val="0-#ppt_h/2"/>
                                          </p:val>
                                        </p:tav>
                                        <p:tav tm="100000">
                                          <p:val>
                                            <p:strVal val="#ppt_y"/>
                                          </p:val>
                                        </p:tav>
                                      </p:tavLst>
                                    </p:anim>
                                  </p:childTnLst>
                                </p:cTn>
                              </p:par>
                              <p:par>
                                <p:cTn id="40" presetID="2" presetClass="entr" presetSubtype="1" decel="10000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750" fill="hold"/>
                                        <p:tgtEl>
                                          <p:spTgt spid="21"/>
                                        </p:tgtEl>
                                        <p:attrNameLst>
                                          <p:attrName>ppt_x</p:attrName>
                                        </p:attrNameLst>
                                      </p:cBhvr>
                                      <p:tavLst>
                                        <p:tav tm="0">
                                          <p:val>
                                            <p:strVal val="#ppt_x"/>
                                          </p:val>
                                        </p:tav>
                                        <p:tav tm="100000">
                                          <p:val>
                                            <p:strVal val="#ppt_x"/>
                                          </p:val>
                                        </p:tav>
                                      </p:tavLst>
                                    </p:anim>
                                    <p:anim calcmode="lin" valueType="num">
                                      <p:cBhvr additive="base">
                                        <p:cTn id="43" dur="75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animBg="1"/>
      <p:bldP spid="23" grpId="0" animBg="1"/>
      <p:bldP spid="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05</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grpSp>
        <p:nvGrpSpPr>
          <p:cNvPr id="44" name="Group 50"/>
          <p:cNvGrpSpPr/>
          <p:nvPr/>
        </p:nvGrpSpPr>
        <p:grpSpPr>
          <a:xfrm>
            <a:off x="7150001" y="2888807"/>
            <a:ext cx="2104471" cy="2426244"/>
            <a:chOff x="7255304" y="2715149"/>
            <a:chExt cx="2315077" cy="2669052"/>
          </a:xfrm>
        </p:grpSpPr>
        <p:grpSp>
          <p:nvGrpSpPr>
            <p:cNvPr id="45" name="Group 51"/>
            <p:cNvGrpSpPr/>
            <p:nvPr/>
          </p:nvGrpSpPr>
          <p:grpSpPr>
            <a:xfrm flipV="1">
              <a:off x="7255304" y="2715149"/>
              <a:ext cx="2315077" cy="2669052"/>
              <a:chOff x="1923786" y="2403728"/>
              <a:chExt cx="2315077" cy="2669052"/>
            </a:xfrm>
          </p:grpSpPr>
          <p:sp>
            <p:nvSpPr>
              <p:cNvPr id="56" name="Flowchart: Decision 64"/>
              <p:cNvSpPr/>
              <p:nvPr/>
            </p:nvSpPr>
            <p:spPr>
              <a:xfrm>
                <a:off x="1923786" y="2403728"/>
                <a:ext cx="2315077" cy="2315077"/>
              </a:xfrm>
              <a:prstGeom prst="flowChartDecision">
                <a:avLst/>
              </a:prstGeom>
              <a:solidFill>
                <a:schemeClr val="bg1">
                  <a:lumMod val="95000"/>
                </a:schemeClr>
              </a:solidFill>
              <a:ln>
                <a:noFill/>
              </a:ln>
              <a:effectLst>
                <a:innerShdw blurRad="190500" dist="1016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Flowchart: Decision 65"/>
              <p:cNvSpPr/>
              <p:nvPr/>
            </p:nvSpPr>
            <p:spPr>
              <a:xfrm>
                <a:off x="1923786" y="2757703"/>
                <a:ext cx="2315077" cy="2315077"/>
              </a:xfrm>
              <a:prstGeom prst="flowChartDecision">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Group 52"/>
            <p:cNvGrpSpPr/>
            <p:nvPr/>
          </p:nvGrpSpPr>
          <p:grpSpPr>
            <a:xfrm>
              <a:off x="8103821" y="3563137"/>
              <a:ext cx="618042" cy="619099"/>
              <a:chOff x="9145588" y="4435475"/>
              <a:chExt cx="464344" cy="465138"/>
            </a:xfrm>
            <a:solidFill>
              <a:schemeClr val="accent5"/>
            </a:solidFill>
          </p:grpSpPr>
          <p:sp>
            <p:nvSpPr>
              <p:cNvPr id="47"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8"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9"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0"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1"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2"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3"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4"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5"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8" name="Group 66"/>
          <p:cNvGrpSpPr/>
          <p:nvPr/>
        </p:nvGrpSpPr>
        <p:grpSpPr>
          <a:xfrm>
            <a:off x="2936415" y="2883647"/>
            <a:ext cx="2104471" cy="2426244"/>
            <a:chOff x="2625150" y="2715149"/>
            <a:chExt cx="2315077" cy="2669052"/>
          </a:xfrm>
        </p:grpSpPr>
        <p:grpSp>
          <p:nvGrpSpPr>
            <p:cNvPr id="59" name="Group 67"/>
            <p:cNvGrpSpPr/>
            <p:nvPr/>
          </p:nvGrpSpPr>
          <p:grpSpPr>
            <a:xfrm flipV="1">
              <a:off x="2625150" y="2715149"/>
              <a:ext cx="2315077" cy="2669052"/>
              <a:chOff x="1923786" y="2403728"/>
              <a:chExt cx="2315077" cy="2669052"/>
            </a:xfrm>
          </p:grpSpPr>
          <p:sp>
            <p:nvSpPr>
              <p:cNvPr id="63" name="Flowchart: Decision 71"/>
              <p:cNvSpPr/>
              <p:nvPr/>
            </p:nvSpPr>
            <p:spPr>
              <a:xfrm>
                <a:off x="1923786" y="2403728"/>
                <a:ext cx="2315077" cy="2315077"/>
              </a:xfrm>
              <a:prstGeom prst="flowChartDecision">
                <a:avLst/>
              </a:prstGeom>
              <a:solidFill>
                <a:schemeClr val="bg1">
                  <a:lumMod val="95000"/>
                </a:schemeClr>
              </a:solidFill>
              <a:ln>
                <a:noFill/>
              </a:ln>
              <a:effectLst>
                <a:innerShdw blurRad="190500" dist="1016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Flowchart: Decision 72"/>
              <p:cNvSpPr/>
              <p:nvPr/>
            </p:nvSpPr>
            <p:spPr>
              <a:xfrm>
                <a:off x="1923786" y="2757702"/>
                <a:ext cx="2315077" cy="2315078"/>
              </a:xfrm>
              <a:prstGeom prst="flowChartDecision">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0" name="Group 68"/>
            <p:cNvGrpSpPr/>
            <p:nvPr/>
          </p:nvGrpSpPr>
          <p:grpSpPr>
            <a:xfrm>
              <a:off x="3549099" y="3562079"/>
              <a:ext cx="467178" cy="619099"/>
              <a:chOff x="3582988" y="3510757"/>
              <a:chExt cx="319088" cy="465138"/>
            </a:xfrm>
            <a:solidFill>
              <a:schemeClr val="accent2"/>
            </a:solidFill>
          </p:grpSpPr>
          <p:sp>
            <p:nvSpPr>
              <p:cNvPr id="61"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2"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5" name="Group 73"/>
          <p:cNvGrpSpPr/>
          <p:nvPr/>
        </p:nvGrpSpPr>
        <p:grpSpPr>
          <a:xfrm>
            <a:off x="832021" y="2532876"/>
            <a:ext cx="2104471" cy="2426244"/>
            <a:chOff x="310073" y="2361174"/>
            <a:chExt cx="2315077" cy="2669052"/>
          </a:xfrm>
        </p:grpSpPr>
        <p:grpSp>
          <p:nvGrpSpPr>
            <p:cNvPr id="66" name="Group 74"/>
            <p:cNvGrpSpPr/>
            <p:nvPr/>
          </p:nvGrpSpPr>
          <p:grpSpPr>
            <a:xfrm>
              <a:off x="310073" y="2361174"/>
              <a:ext cx="2315077" cy="2669052"/>
              <a:chOff x="1923786" y="2403728"/>
              <a:chExt cx="2315077" cy="2669052"/>
            </a:xfrm>
          </p:grpSpPr>
          <p:sp>
            <p:nvSpPr>
              <p:cNvPr id="70" name="Flowchart: Decision 78"/>
              <p:cNvSpPr/>
              <p:nvPr/>
            </p:nvSpPr>
            <p:spPr>
              <a:xfrm>
                <a:off x="1923786" y="2403728"/>
                <a:ext cx="2315077" cy="2315077"/>
              </a:xfrm>
              <a:prstGeom prst="flowChartDecision">
                <a:avLst/>
              </a:prstGeom>
              <a:solidFill>
                <a:schemeClr val="bg1">
                  <a:lumMod val="95000"/>
                </a:schemeClr>
              </a:solidFill>
              <a:ln>
                <a:noFill/>
              </a:ln>
              <a:effectLst>
                <a:innerShdw blurRad="190500" dist="1016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Flowchart: Decision 79"/>
              <p:cNvSpPr/>
              <p:nvPr/>
            </p:nvSpPr>
            <p:spPr>
              <a:xfrm>
                <a:off x="1923786" y="2757703"/>
                <a:ext cx="2315077" cy="2315077"/>
              </a:xfrm>
              <a:prstGeom prst="flowChartDecision">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7" name="Group 75"/>
            <p:cNvGrpSpPr/>
            <p:nvPr/>
          </p:nvGrpSpPr>
          <p:grpSpPr>
            <a:xfrm>
              <a:off x="1234022" y="3562078"/>
              <a:ext cx="463795" cy="619099"/>
              <a:chOff x="2639219" y="3510757"/>
              <a:chExt cx="348456" cy="465138"/>
            </a:xfrm>
            <a:solidFill>
              <a:schemeClr val="accent1"/>
            </a:solidFill>
          </p:grpSpPr>
          <p:sp>
            <p:nvSpPr>
              <p:cNvPr id="68"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9"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2" name="Group 80"/>
          <p:cNvGrpSpPr/>
          <p:nvPr/>
        </p:nvGrpSpPr>
        <p:grpSpPr>
          <a:xfrm>
            <a:off x="5045531" y="2529696"/>
            <a:ext cx="2104471" cy="2426244"/>
            <a:chOff x="4940227" y="2361174"/>
            <a:chExt cx="2315077" cy="2669052"/>
          </a:xfrm>
        </p:grpSpPr>
        <p:grpSp>
          <p:nvGrpSpPr>
            <p:cNvPr id="73" name="Group 81"/>
            <p:cNvGrpSpPr/>
            <p:nvPr/>
          </p:nvGrpSpPr>
          <p:grpSpPr>
            <a:xfrm>
              <a:off x="4940227" y="2361174"/>
              <a:ext cx="2315077" cy="2669052"/>
              <a:chOff x="1923786" y="2403728"/>
              <a:chExt cx="2315077" cy="2669052"/>
            </a:xfrm>
          </p:grpSpPr>
          <p:sp>
            <p:nvSpPr>
              <p:cNvPr id="78" name="Flowchart: Decision 86"/>
              <p:cNvSpPr/>
              <p:nvPr/>
            </p:nvSpPr>
            <p:spPr>
              <a:xfrm>
                <a:off x="1923786" y="2403728"/>
                <a:ext cx="2315077" cy="2315077"/>
              </a:xfrm>
              <a:prstGeom prst="flowChartDecision">
                <a:avLst/>
              </a:prstGeom>
              <a:solidFill>
                <a:schemeClr val="bg1">
                  <a:lumMod val="95000"/>
                </a:schemeClr>
              </a:solidFill>
              <a:ln>
                <a:noFill/>
              </a:ln>
              <a:effectLst>
                <a:innerShdw blurRad="190500" dist="1016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Flowchart: Decision 87"/>
              <p:cNvSpPr/>
              <p:nvPr/>
            </p:nvSpPr>
            <p:spPr>
              <a:xfrm>
                <a:off x="1923786" y="2757703"/>
                <a:ext cx="2315077" cy="2315077"/>
              </a:xfrm>
              <a:prstGeom prst="flowChartDecision">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Group 82"/>
            <p:cNvGrpSpPr/>
            <p:nvPr/>
          </p:nvGrpSpPr>
          <p:grpSpPr>
            <a:xfrm>
              <a:off x="5788744" y="3563137"/>
              <a:ext cx="618042" cy="618042"/>
              <a:chOff x="4439444" y="2582069"/>
              <a:chExt cx="464344" cy="464344"/>
            </a:xfrm>
            <a:solidFill>
              <a:schemeClr val="accent4"/>
            </a:solidFill>
          </p:grpSpPr>
          <p:sp>
            <p:nvSpPr>
              <p:cNvPr id="75"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6"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7"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0" name="Group 88"/>
          <p:cNvGrpSpPr/>
          <p:nvPr/>
        </p:nvGrpSpPr>
        <p:grpSpPr>
          <a:xfrm>
            <a:off x="538937" y="1506659"/>
            <a:ext cx="2721287" cy="1076455"/>
            <a:chOff x="3816825" y="5468753"/>
            <a:chExt cx="2242158" cy="1076529"/>
          </a:xfrm>
        </p:grpSpPr>
        <p:sp>
          <p:nvSpPr>
            <p:cNvPr id="81" name="TextBox 89"/>
            <p:cNvSpPr txBox="1"/>
            <p:nvPr/>
          </p:nvSpPr>
          <p:spPr>
            <a:xfrm>
              <a:off x="3829560" y="5468753"/>
              <a:ext cx="1237822" cy="433867"/>
            </a:xfrm>
            <a:prstGeom prst="rect">
              <a:avLst/>
            </a:prstGeom>
            <a:noFill/>
          </p:spPr>
          <p:txBody>
            <a:bodyPr wrap="none" rtlCol="0">
              <a:spAutoFit/>
            </a:bodyPr>
            <a:lstStyle/>
            <a:p>
              <a:pPr>
                <a:lnSpc>
                  <a:spcPct val="130000"/>
                </a:lnSpc>
              </a:pPr>
              <a:r>
                <a:rPr lang="zh-CN" altLang="en-US" sz="1707"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rPr>
                <a:t>相关标题文字</a:t>
              </a:r>
              <a:endParaRPr lang="en-GB" sz="1707"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82" name="Rectangle 90"/>
            <p:cNvSpPr/>
            <p:nvPr/>
          </p:nvSpPr>
          <p:spPr>
            <a:xfrm>
              <a:off x="3816825" y="5822728"/>
              <a:ext cx="2242158" cy="722554"/>
            </a:xfrm>
            <a:prstGeom prst="rect">
              <a:avLst/>
            </a:prstGeom>
          </p:spPr>
          <p:txBody>
            <a:bodyPr wrap="square">
              <a:spAutoFit/>
            </a:bodyPr>
            <a:lstStyle/>
            <a:p>
              <a:pPr>
                <a:lnSpc>
                  <a:spcPct val="130000"/>
                </a:lnSpc>
              </a:pPr>
              <a:r>
                <a:rPr lang="zh-CN" altLang="en-US"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3" name="Group 91"/>
          <p:cNvGrpSpPr/>
          <p:nvPr/>
        </p:nvGrpSpPr>
        <p:grpSpPr>
          <a:xfrm>
            <a:off x="3199281" y="5432818"/>
            <a:ext cx="2658585" cy="1076455"/>
            <a:chOff x="3816825" y="5468753"/>
            <a:chExt cx="2242158" cy="1076529"/>
          </a:xfrm>
        </p:grpSpPr>
        <p:sp>
          <p:nvSpPr>
            <p:cNvPr id="84" name="TextBox 92"/>
            <p:cNvSpPr txBox="1"/>
            <p:nvPr/>
          </p:nvSpPr>
          <p:spPr>
            <a:xfrm>
              <a:off x="3835162" y="5468753"/>
              <a:ext cx="1267016" cy="400202"/>
            </a:xfrm>
            <a:prstGeom prst="rect">
              <a:avLst/>
            </a:prstGeom>
            <a:noFill/>
          </p:spPr>
          <p:txBody>
            <a:bodyPr wrap="none" rtlCol="0">
              <a:spAutoFit/>
            </a:bodyPr>
            <a:lstStyle/>
            <a:p>
              <a:pPr>
                <a:lnSpc>
                  <a:spcPct val="130000"/>
                </a:lnSpc>
              </a:pPr>
              <a:r>
                <a:rPr lang="zh-CN" altLang="en-US" sz="1707"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rPr>
                <a:t>相关标题文字</a:t>
              </a:r>
              <a:endParaRPr lang="en-GB" sz="1707"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85" name="Rectangle 93"/>
            <p:cNvSpPr/>
            <p:nvPr/>
          </p:nvSpPr>
          <p:spPr>
            <a:xfrm>
              <a:off x="3816825" y="5822728"/>
              <a:ext cx="2242158" cy="722554"/>
            </a:xfrm>
            <a:prstGeom prst="rect">
              <a:avLst/>
            </a:prstGeom>
          </p:spPr>
          <p:txBody>
            <a:bodyPr wrap="square">
              <a:spAutoFit/>
            </a:bodyPr>
            <a:lstStyle/>
            <a:p>
              <a:pPr>
                <a:lnSpc>
                  <a:spcPct val="130000"/>
                </a:lnSpc>
              </a:pPr>
              <a:r>
                <a:rPr lang="zh-CN" altLang="en-US"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6" name="Group 94"/>
          <p:cNvGrpSpPr/>
          <p:nvPr/>
        </p:nvGrpSpPr>
        <p:grpSpPr>
          <a:xfrm>
            <a:off x="7412386" y="5432818"/>
            <a:ext cx="2658585" cy="1076455"/>
            <a:chOff x="3816825" y="5468753"/>
            <a:chExt cx="2242158" cy="1076529"/>
          </a:xfrm>
        </p:grpSpPr>
        <p:sp>
          <p:nvSpPr>
            <p:cNvPr id="87" name="TextBox 95"/>
            <p:cNvSpPr txBox="1"/>
            <p:nvPr/>
          </p:nvSpPr>
          <p:spPr>
            <a:xfrm>
              <a:off x="3816825" y="5468753"/>
              <a:ext cx="1267016" cy="400202"/>
            </a:xfrm>
            <a:prstGeom prst="rect">
              <a:avLst/>
            </a:prstGeom>
            <a:noFill/>
          </p:spPr>
          <p:txBody>
            <a:bodyPr wrap="none" rtlCol="0">
              <a:spAutoFit/>
            </a:bodyPr>
            <a:lstStyle/>
            <a:p>
              <a:pPr>
                <a:lnSpc>
                  <a:spcPct val="130000"/>
                </a:lnSpc>
              </a:pPr>
              <a:r>
                <a:rPr lang="zh-CN" altLang="en-US" sz="1707"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rPr>
                <a:t>相关标题文字</a:t>
              </a:r>
              <a:endParaRPr lang="en-GB" sz="1707"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88" name="Rectangle 96"/>
            <p:cNvSpPr/>
            <p:nvPr/>
          </p:nvSpPr>
          <p:spPr>
            <a:xfrm>
              <a:off x="3816825" y="5822728"/>
              <a:ext cx="2242158" cy="722554"/>
            </a:xfrm>
            <a:prstGeom prst="rect">
              <a:avLst/>
            </a:prstGeom>
          </p:spPr>
          <p:txBody>
            <a:bodyPr wrap="square">
              <a:spAutoFit/>
            </a:bodyPr>
            <a:lstStyle/>
            <a:p>
              <a:pPr>
                <a:lnSpc>
                  <a:spcPct val="130000"/>
                </a:lnSpc>
              </a:pPr>
              <a:r>
                <a:rPr lang="zh-CN" altLang="en-US"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9" name="Group 97"/>
          <p:cNvGrpSpPr/>
          <p:nvPr/>
        </p:nvGrpSpPr>
        <p:grpSpPr>
          <a:xfrm>
            <a:off x="4471610" y="1506659"/>
            <a:ext cx="2721287" cy="1076455"/>
            <a:chOff x="3816825" y="5468753"/>
            <a:chExt cx="2242158" cy="1076529"/>
          </a:xfrm>
        </p:grpSpPr>
        <p:sp>
          <p:nvSpPr>
            <p:cNvPr id="90" name="TextBox 98"/>
            <p:cNvSpPr txBox="1"/>
            <p:nvPr/>
          </p:nvSpPr>
          <p:spPr>
            <a:xfrm>
              <a:off x="3845358" y="5468753"/>
              <a:ext cx="1237822" cy="400202"/>
            </a:xfrm>
            <a:prstGeom prst="rect">
              <a:avLst/>
            </a:prstGeom>
            <a:noFill/>
          </p:spPr>
          <p:txBody>
            <a:bodyPr wrap="none" rtlCol="0">
              <a:spAutoFit/>
            </a:bodyPr>
            <a:lstStyle/>
            <a:p>
              <a:pPr>
                <a:lnSpc>
                  <a:spcPct val="130000"/>
                </a:lnSpc>
              </a:pPr>
              <a:r>
                <a:rPr lang="zh-CN" altLang="en-US" sz="1707"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rPr>
                <a:t>相关标题文字</a:t>
              </a:r>
              <a:endParaRPr lang="en-GB" sz="1707"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91" name="Rectangle 99"/>
            <p:cNvSpPr/>
            <p:nvPr/>
          </p:nvSpPr>
          <p:spPr>
            <a:xfrm>
              <a:off x="3816825" y="5822728"/>
              <a:ext cx="2242158" cy="722554"/>
            </a:xfrm>
            <a:prstGeom prst="rect">
              <a:avLst/>
            </a:prstGeom>
          </p:spPr>
          <p:txBody>
            <a:bodyPr wrap="square">
              <a:spAutoFit/>
            </a:bodyPr>
            <a:lstStyle/>
            <a:p>
              <a:pPr>
                <a:lnSpc>
                  <a:spcPct val="130000"/>
                </a:lnSpc>
              </a:pPr>
              <a:r>
                <a:rPr lang="zh-CN" altLang="en-US"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2" name="Group 100"/>
          <p:cNvGrpSpPr/>
          <p:nvPr/>
        </p:nvGrpSpPr>
        <p:grpSpPr>
          <a:xfrm>
            <a:off x="9254469" y="2523412"/>
            <a:ext cx="2104471" cy="2426244"/>
            <a:chOff x="9565736" y="2354890"/>
            <a:chExt cx="2315077" cy="2669052"/>
          </a:xfrm>
        </p:grpSpPr>
        <p:grpSp>
          <p:nvGrpSpPr>
            <p:cNvPr id="93" name="Group 101"/>
            <p:cNvGrpSpPr/>
            <p:nvPr/>
          </p:nvGrpSpPr>
          <p:grpSpPr>
            <a:xfrm>
              <a:off x="9565736" y="2354890"/>
              <a:ext cx="2315077" cy="2669052"/>
              <a:chOff x="1923786" y="2403728"/>
              <a:chExt cx="2315077" cy="2669052"/>
            </a:xfrm>
          </p:grpSpPr>
          <p:sp>
            <p:nvSpPr>
              <p:cNvPr id="98" name="Flowchart: Decision 106"/>
              <p:cNvSpPr/>
              <p:nvPr/>
            </p:nvSpPr>
            <p:spPr>
              <a:xfrm>
                <a:off x="1923786" y="2403728"/>
                <a:ext cx="2315077" cy="2315077"/>
              </a:xfrm>
              <a:prstGeom prst="flowChartDecision">
                <a:avLst/>
              </a:prstGeom>
              <a:solidFill>
                <a:schemeClr val="bg1">
                  <a:lumMod val="95000"/>
                </a:schemeClr>
              </a:solidFill>
              <a:ln>
                <a:noFill/>
              </a:ln>
              <a:effectLst>
                <a:innerShdw blurRad="190500" dist="1016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Flowchart: Decision 107"/>
              <p:cNvSpPr/>
              <p:nvPr/>
            </p:nvSpPr>
            <p:spPr>
              <a:xfrm>
                <a:off x="1923786" y="2757703"/>
                <a:ext cx="2315077" cy="2315077"/>
              </a:xfrm>
              <a:prstGeom prst="flowChartDecision">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707">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4" name="Group 102"/>
            <p:cNvGrpSpPr/>
            <p:nvPr/>
          </p:nvGrpSpPr>
          <p:grpSpPr>
            <a:xfrm>
              <a:off x="10463950" y="3529523"/>
              <a:ext cx="510778" cy="561856"/>
              <a:chOff x="4439444" y="1652588"/>
              <a:chExt cx="464344" cy="464344"/>
            </a:xfrm>
            <a:solidFill>
              <a:schemeClr val="accent3"/>
            </a:solidFill>
          </p:grpSpPr>
          <p:sp>
            <p:nvSpPr>
              <p:cNvPr id="95"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96"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97"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48" tIns="19048" rIns="19048" bIns="19048" anchor="ctr"/>
              <a:lstStyle/>
              <a:p>
                <a:pPr algn="ctr" defTabSz="228594" hangingPunct="0">
                  <a:lnSpc>
                    <a:spcPct val="130000"/>
                  </a:lnSpc>
                </a:pPr>
                <a:endParaRPr lang="en-US" sz="1500">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0" name="Group 108"/>
          <p:cNvGrpSpPr/>
          <p:nvPr/>
        </p:nvGrpSpPr>
        <p:grpSpPr>
          <a:xfrm>
            <a:off x="8911449" y="1506659"/>
            <a:ext cx="2721287" cy="1076455"/>
            <a:chOff x="3816825" y="5468753"/>
            <a:chExt cx="2242158" cy="1076529"/>
          </a:xfrm>
        </p:grpSpPr>
        <p:sp>
          <p:nvSpPr>
            <p:cNvPr id="101" name="TextBox 109"/>
            <p:cNvSpPr txBox="1"/>
            <p:nvPr/>
          </p:nvSpPr>
          <p:spPr>
            <a:xfrm>
              <a:off x="3835230" y="5468753"/>
              <a:ext cx="1237822" cy="400202"/>
            </a:xfrm>
            <a:prstGeom prst="rect">
              <a:avLst/>
            </a:prstGeom>
            <a:noFill/>
          </p:spPr>
          <p:txBody>
            <a:bodyPr wrap="none" rtlCol="0">
              <a:spAutoFit/>
            </a:bodyPr>
            <a:lstStyle/>
            <a:p>
              <a:pPr>
                <a:lnSpc>
                  <a:spcPct val="130000"/>
                </a:lnSpc>
              </a:pPr>
              <a:r>
                <a:rPr lang="zh-CN" altLang="en-US" sz="1707"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rPr>
                <a:t>相关标题文字</a:t>
              </a:r>
              <a:endParaRPr lang="en-GB" sz="1707" dirty="0">
                <a:solidFill>
                  <a:srgbClr val="207B72"/>
                </a:solidFill>
                <a:latin typeface="方正粗谭黑简体" panose="02000000000000000000" pitchFamily="2" charset="-122"/>
                <a:ea typeface="方正粗谭黑简体" panose="02000000000000000000" pitchFamily="2" charset="-122"/>
                <a:sym typeface="Arial" panose="020B0604020202020204" pitchFamily="34" charset="0"/>
              </a:endParaRPr>
            </a:p>
          </p:txBody>
        </p:sp>
        <p:sp>
          <p:nvSpPr>
            <p:cNvPr id="102" name="Rectangle 110"/>
            <p:cNvSpPr/>
            <p:nvPr/>
          </p:nvSpPr>
          <p:spPr>
            <a:xfrm>
              <a:off x="3816825" y="5822728"/>
              <a:ext cx="2242158" cy="722554"/>
            </a:xfrm>
            <a:prstGeom prst="rect">
              <a:avLst/>
            </a:prstGeom>
          </p:spPr>
          <p:txBody>
            <a:bodyPr wrap="square">
              <a:spAutoFit/>
            </a:bodyPr>
            <a:lstStyle/>
            <a:p>
              <a:pPr>
                <a:lnSpc>
                  <a:spcPct val="130000"/>
                </a:lnSpc>
              </a:pPr>
              <a:r>
                <a:rPr lang="zh-CN" altLang="en-US"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a:t>
              </a:r>
              <a:endParaRPr lang="en-GB" sz="105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850007998"/>
      </p:ext>
    </p:extLst>
  </p:cSld>
  <p:clrMapOvr>
    <a:masterClrMapping/>
  </p:clrMapOvr>
  <mc:AlternateContent xmlns:mc="http://schemas.openxmlformats.org/markup-compatibility/2006" xmlns:p14="http://schemas.microsoft.com/office/powerpoint/2010/main">
    <mc:Choice Requires="p14">
      <p:transition spd="slow" p14:dur="1500" advClick="0" advTm="9975">
        <p:random/>
      </p:transition>
    </mc:Choice>
    <mc:Fallback xmlns="">
      <p:transition spd="slow" advClick="0" advTm="9975">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43" presetClass="entr" presetSubtype="0" fill="hold" nodeType="after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fade">
                                      <p:cBhvr>
                                        <p:cTn id="24" dur="100"/>
                                        <p:tgtEl>
                                          <p:spTgt spid="65"/>
                                        </p:tgtEl>
                                      </p:cBhvr>
                                    </p:animEffect>
                                    <p:anim calcmode="lin" valueType="num">
                                      <p:cBhvr>
                                        <p:cTn id="25" dur="400" fill="hold"/>
                                        <p:tgtEl>
                                          <p:spTgt spid="65"/>
                                        </p:tgtEl>
                                        <p:attrNameLst>
                                          <p:attrName>ppt_x</p:attrName>
                                        </p:attrNameLst>
                                      </p:cBhvr>
                                      <p:tavLst>
                                        <p:tav tm="0">
                                          <p:val>
                                            <p:strVal val="#ppt_x"/>
                                          </p:val>
                                        </p:tav>
                                        <p:tav tm="100000">
                                          <p:val>
                                            <p:strVal val="#ppt_x"/>
                                          </p:val>
                                        </p:tav>
                                      </p:tavLst>
                                    </p:anim>
                                    <p:anim calcmode="lin" valueType="num">
                                      <p:cBhvr>
                                        <p:cTn id="26" dur="400" fill="hold"/>
                                        <p:tgtEl>
                                          <p:spTgt spid="65"/>
                                        </p:tgtEl>
                                        <p:attrNameLst>
                                          <p:attrName>ppt_y</p:attrName>
                                        </p:attrNameLst>
                                      </p:cBhvr>
                                      <p:tavLst>
                                        <p:tav tm="0">
                                          <p:val>
                                            <p:strVal val="#ppt_y+0.31"/>
                                          </p:val>
                                        </p:tav>
                                        <p:tav tm="100000">
                                          <p:val>
                                            <p:strVal val="#ppt_y+0.31"/>
                                          </p:val>
                                        </p:tav>
                                      </p:tavLst>
                                    </p:anim>
                                    <p:anim calcmode="lin" valueType="num">
                                      <p:cBhvr>
                                        <p:cTn id="27" dur="600" decel="50000" fill="hold">
                                          <p:stCondLst>
                                            <p:cond delay="400"/>
                                          </p:stCondLst>
                                        </p:cTn>
                                        <p:tgtEl>
                                          <p:spTgt spid="6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8" dur="600" decel="50000" fill="hold">
                                          <p:stCondLst>
                                            <p:cond delay="400"/>
                                          </p:stCondLst>
                                        </p:cTn>
                                        <p:tgtEl>
                                          <p:spTgt spid="6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29" fill="hold">
                            <p:stCondLst>
                              <p:cond delay="2350"/>
                            </p:stCondLst>
                            <p:childTnLst>
                              <p:par>
                                <p:cTn id="30" presetID="12" presetClass="entr" presetSubtype="4" fill="hold" nodeType="afterEffect">
                                  <p:stCondLst>
                                    <p:cond delay="0"/>
                                  </p:stCondLst>
                                  <p:childTnLst>
                                    <p:set>
                                      <p:cBhvr>
                                        <p:cTn id="31" dur="1" fill="hold">
                                          <p:stCondLst>
                                            <p:cond delay="0"/>
                                          </p:stCondLst>
                                        </p:cTn>
                                        <p:tgtEl>
                                          <p:spTgt spid="80"/>
                                        </p:tgtEl>
                                        <p:attrNameLst>
                                          <p:attrName>style.visibility</p:attrName>
                                        </p:attrNameLst>
                                      </p:cBhvr>
                                      <p:to>
                                        <p:strVal val="visible"/>
                                      </p:to>
                                    </p:set>
                                    <p:anim calcmode="lin" valueType="num">
                                      <p:cBhvr additive="base">
                                        <p:cTn id="32" dur="500"/>
                                        <p:tgtEl>
                                          <p:spTgt spid="80"/>
                                        </p:tgtEl>
                                        <p:attrNameLst>
                                          <p:attrName>ppt_y</p:attrName>
                                        </p:attrNameLst>
                                      </p:cBhvr>
                                      <p:tavLst>
                                        <p:tav tm="0">
                                          <p:val>
                                            <p:strVal val="#ppt_y+#ppt_h*1.125000"/>
                                          </p:val>
                                        </p:tav>
                                        <p:tav tm="100000">
                                          <p:val>
                                            <p:strVal val="#ppt_y"/>
                                          </p:val>
                                        </p:tav>
                                      </p:tavLst>
                                    </p:anim>
                                    <p:animEffect transition="in" filter="wipe(up)">
                                      <p:cBhvr>
                                        <p:cTn id="33" dur="500"/>
                                        <p:tgtEl>
                                          <p:spTgt spid="80"/>
                                        </p:tgtEl>
                                      </p:cBhvr>
                                    </p:animEffect>
                                  </p:childTnLst>
                                </p:cTn>
                              </p:par>
                            </p:childTnLst>
                          </p:cTn>
                        </p:par>
                        <p:par>
                          <p:cTn id="34" fill="hold">
                            <p:stCondLst>
                              <p:cond delay="2850"/>
                            </p:stCondLst>
                            <p:childTnLst>
                              <p:par>
                                <p:cTn id="35" presetID="49" presetClass="entr" presetSubtype="0" decel="100000" fill="hold" nodeType="after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p:cTn id="37" dur="500" fill="hold"/>
                                        <p:tgtEl>
                                          <p:spTgt spid="58"/>
                                        </p:tgtEl>
                                        <p:attrNameLst>
                                          <p:attrName>ppt_w</p:attrName>
                                        </p:attrNameLst>
                                      </p:cBhvr>
                                      <p:tavLst>
                                        <p:tav tm="0">
                                          <p:val>
                                            <p:fltVal val="0"/>
                                          </p:val>
                                        </p:tav>
                                        <p:tav tm="100000">
                                          <p:val>
                                            <p:strVal val="#ppt_w"/>
                                          </p:val>
                                        </p:tav>
                                      </p:tavLst>
                                    </p:anim>
                                    <p:anim calcmode="lin" valueType="num">
                                      <p:cBhvr>
                                        <p:cTn id="38" dur="500" fill="hold"/>
                                        <p:tgtEl>
                                          <p:spTgt spid="58"/>
                                        </p:tgtEl>
                                        <p:attrNameLst>
                                          <p:attrName>ppt_h</p:attrName>
                                        </p:attrNameLst>
                                      </p:cBhvr>
                                      <p:tavLst>
                                        <p:tav tm="0">
                                          <p:val>
                                            <p:fltVal val="0"/>
                                          </p:val>
                                        </p:tav>
                                        <p:tav tm="100000">
                                          <p:val>
                                            <p:strVal val="#ppt_h"/>
                                          </p:val>
                                        </p:tav>
                                      </p:tavLst>
                                    </p:anim>
                                    <p:anim calcmode="lin" valueType="num">
                                      <p:cBhvr>
                                        <p:cTn id="39" dur="500" fill="hold"/>
                                        <p:tgtEl>
                                          <p:spTgt spid="58"/>
                                        </p:tgtEl>
                                        <p:attrNameLst>
                                          <p:attrName>style.rotation</p:attrName>
                                        </p:attrNameLst>
                                      </p:cBhvr>
                                      <p:tavLst>
                                        <p:tav tm="0">
                                          <p:val>
                                            <p:fltVal val="360"/>
                                          </p:val>
                                        </p:tav>
                                        <p:tav tm="100000">
                                          <p:val>
                                            <p:fltVal val="0"/>
                                          </p:val>
                                        </p:tav>
                                      </p:tavLst>
                                    </p:anim>
                                    <p:animEffect transition="in" filter="fade">
                                      <p:cBhvr>
                                        <p:cTn id="40" dur="500"/>
                                        <p:tgtEl>
                                          <p:spTgt spid="58"/>
                                        </p:tgtEl>
                                      </p:cBhvr>
                                    </p:animEffect>
                                  </p:childTnLst>
                                </p:cTn>
                              </p:par>
                            </p:childTnLst>
                          </p:cTn>
                        </p:par>
                        <p:par>
                          <p:cTn id="41" fill="hold">
                            <p:stCondLst>
                              <p:cond delay="3350"/>
                            </p:stCondLst>
                            <p:childTnLst>
                              <p:par>
                                <p:cTn id="42" presetID="12" presetClass="entr" presetSubtype="1" fill="hold" nodeType="afterEffect">
                                  <p:stCondLst>
                                    <p:cond delay="0"/>
                                  </p:stCondLst>
                                  <p:childTnLst>
                                    <p:set>
                                      <p:cBhvr>
                                        <p:cTn id="43" dur="1" fill="hold">
                                          <p:stCondLst>
                                            <p:cond delay="0"/>
                                          </p:stCondLst>
                                        </p:cTn>
                                        <p:tgtEl>
                                          <p:spTgt spid="83"/>
                                        </p:tgtEl>
                                        <p:attrNameLst>
                                          <p:attrName>style.visibility</p:attrName>
                                        </p:attrNameLst>
                                      </p:cBhvr>
                                      <p:to>
                                        <p:strVal val="visible"/>
                                      </p:to>
                                    </p:set>
                                    <p:anim calcmode="lin" valueType="num">
                                      <p:cBhvr additive="base">
                                        <p:cTn id="44" dur="500"/>
                                        <p:tgtEl>
                                          <p:spTgt spid="83"/>
                                        </p:tgtEl>
                                        <p:attrNameLst>
                                          <p:attrName>ppt_y</p:attrName>
                                        </p:attrNameLst>
                                      </p:cBhvr>
                                      <p:tavLst>
                                        <p:tav tm="0">
                                          <p:val>
                                            <p:strVal val="#ppt_y-#ppt_h*1.125000"/>
                                          </p:val>
                                        </p:tav>
                                        <p:tav tm="100000">
                                          <p:val>
                                            <p:strVal val="#ppt_y"/>
                                          </p:val>
                                        </p:tav>
                                      </p:tavLst>
                                    </p:anim>
                                    <p:animEffect transition="in" filter="wipe(down)">
                                      <p:cBhvr>
                                        <p:cTn id="45" dur="500"/>
                                        <p:tgtEl>
                                          <p:spTgt spid="83"/>
                                        </p:tgtEl>
                                      </p:cBhvr>
                                    </p:animEffect>
                                  </p:childTnLst>
                                </p:cTn>
                              </p:par>
                            </p:childTnLst>
                          </p:cTn>
                        </p:par>
                        <p:par>
                          <p:cTn id="46" fill="hold">
                            <p:stCondLst>
                              <p:cond delay="3850"/>
                            </p:stCondLst>
                            <p:childTnLst>
                              <p:par>
                                <p:cTn id="47" presetID="15" presetClass="entr" presetSubtype="0" fill="hold" nodeType="afterEffect">
                                  <p:stCondLst>
                                    <p:cond delay="0"/>
                                  </p:stCondLst>
                                  <p:childTnLst>
                                    <p:set>
                                      <p:cBhvr>
                                        <p:cTn id="48" dur="1" fill="hold">
                                          <p:stCondLst>
                                            <p:cond delay="0"/>
                                          </p:stCondLst>
                                        </p:cTn>
                                        <p:tgtEl>
                                          <p:spTgt spid="72"/>
                                        </p:tgtEl>
                                        <p:attrNameLst>
                                          <p:attrName>style.visibility</p:attrName>
                                        </p:attrNameLst>
                                      </p:cBhvr>
                                      <p:to>
                                        <p:strVal val="visible"/>
                                      </p:to>
                                    </p:set>
                                    <p:anim calcmode="lin" valueType="num">
                                      <p:cBhvr>
                                        <p:cTn id="49" dur="1000" fill="hold"/>
                                        <p:tgtEl>
                                          <p:spTgt spid="72"/>
                                        </p:tgtEl>
                                        <p:attrNameLst>
                                          <p:attrName>ppt_w</p:attrName>
                                        </p:attrNameLst>
                                      </p:cBhvr>
                                      <p:tavLst>
                                        <p:tav tm="0">
                                          <p:val>
                                            <p:fltVal val="0"/>
                                          </p:val>
                                        </p:tav>
                                        <p:tav tm="100000">
                                          <p:val>
                                            <p:strVal val="#ppt_w"/>
                                          </p:val>
                                        </p:tav>
                                      </p:tavLst>
                                    </p:anim>
                                    <p:anim calcmode="lin" valueType="num">
                                      <p:cBhvr>
                                        <p:cTn id="50" dur="1000" fill="hold"/>
                                        <p:tgtEl>
                                          <p:spTgt spid="72"/>
                                        </p:tgtEl>
                                        <p:attrNameLst>
                                          <p:attrName>ppt_h</p:attrName>
                                        </p:attrNameLst>
                                      </p:cBhvr>
                                      <p:tavLst>
                                        <p:tav tm="0">
                                          <p:val>
                                            <p:fltVal val="0"/>
                                          </p:val>
                                        </p:tav>
                                        <p:tav tm="100000">
                                          <p:val>
                                            <p:strVal val="#ppt_h"/>
                                          </p:val>
                                        </p:tav>
                                      </p:tavLst>
                                    </p:anim>
                                    <p:anim calcmode="lin" valueType="num">
                                      <p:cBhvr>
                                        <p:cTn id="51" dur="1000" fill="hold"/>
                                        <p:tgtEl>
                                          <p:spTgt spid="72"/>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72"/>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4850"/>
                            </p:stCondLst>
                            <p:childTnLst>
                              <p:par>
                                <p:cTn id="54" presetID="12" presetClass="entr" presetSubtype="4" fill="hold" nodeType="afterEffect">
                                  <p:stCondLst>
                                    <p:cond delay="0"/>
                                  </p:stCondLst>
                                  <p:childTnLst>
                                    <p:set>
                                      <p:cBhvr>
                                        <p:cTn id="55" dur="1" fill="hold">
                                          <p:stCondLst>
                                            <p:cond delay="0"/>
                                          </p:stCondLst>
                                        </p:cTn>
                                        <p:tgtEl>
                                          <p:spTgt spid="89"/>
                                        </p:tgtEl>
                                        <p:attrNameLst>
                                          <p:attrName>style.visibility</p:attrName>
                                        </p:attrNameLst>
                                      </p:cBhvr>
                                      <p:to>
                                        <p:strVal val="visible"/>
                                      </p:to>
                                    </p:set>
                                    <p:anim calcmode="lin" valueType="num">
                                      <p:cBhvr additive="base">
                                        <p:cTn id="56" dur="500"/>
                                        <p:tgtEl>
                                          <p:spTgt spid="89"/>
                                        </p:tgtEl>
                                        <p:attrNameLst>
                                          <p:attrName>ppt_y</p:attrName>
                                        </p:attrNameLst>
                                      </p:cBhvr>
                                      <p:tavLst>
                                        <p:tav tm="0">
                                          <p:val>
                                            <p:strVal val="#ppt_y+#ppt_h*1.125000"/>
                                          </p:val>
                                        </p:tav>
                                        <p:tav tm="100000">
                                          <p:val>
                                            <p:strVal val="#ppt_y"/>
                                          </p:val>
                                        </p:tav>
                                      </p:tavLst>
                                    </p:anim>
                                    <p:animEffect transition="in" filter="wipe(up)">
                                      <p:cBhvr>
                                        <p:cTn id="57" dur="500"/>
                                        <p:tgtEl>
                                          <p:spTgt spid="89"/>
                                        </p:tgtEl>
                                      </p:cBhvr>
                                    </p:animEffect>
                                  </p:childTnLst>
                                </p:cTn>
                              </p:par>
                            </p:childTnLst>
                          </p:cTn>
                        </p:par>
                        <p:par>
                          <p:cTn id="58" fill="hold">
                            <p:stCondLst>
                              <p:cond delay="5350"/>
                            </p:stCondLst>
                            <p:childTnLst>
                              <p:par>
                                <p:cTn id="59" presetID="25" presetClass="entr" presetSubtype="0"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p:cTn id="61"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64" dur="1000" fill="hold"/>
                                        <p:tgtEl>
                                          <p:spTgt spid="44"/>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44"/>
                                        </p:tgtEl>
                                      </p:cBhvr>
                                    </p:animEffect>
                                  </p:childTnLst>
                                </p:cTn>
                              </p:par>
                            </p:childTnLst>
                          </p:cTn>
                        </p:par>
                        <p:par>
                          <p:cTn id="69" fill="hold">
                            <p:stCondLst>
                              <p:cond delay="6350"/>
                            </p:stCondLst>
                            <p:childTnLst>
                              <p:par>
                                <p:cTn id="70" presetID="12" presetClass="entr" presetSubtype="1" fill="hold" nodeType="afterEffect">
                                  <p:stCondLst>
                                    <p:cond delay="0"/>
                                  </p:stCondLst>
                                  <p:childTnLst>
                                    <p:set>
                                      <p:cBhvr>
                                        <p:cTn id="71" dur="1" fill="hold">
                                          <p:stCondLst>
                                            <p:cond delay="0"/>
                                          </p:stCondLst>
                                        </p:cTn>
                                        <p:tgtEl>
                                          <p:spTgt spid="86"/>
                                        </p:tgtEl>
                                        <p:attrNameLst>
                                          <p:attrName>style.visibility</p:attrName>
                                        </p:attrNameLst>
                                      </p:cBhvr>
                                      <p:to>
                                        <p:strVal val="visible"/>
                                      </p:to>
                                    </p:set>
                                    <p:anim calcmode="lin" valueType="num">
                                      <p:cBhvr additive="base">
                                        <p:cTn id="72" dur="500"/>
                                        <p:tgtEl>
                                          <p:spTgt spid="86"/>
                                        </p:tgtEl>
                                        <p:attrNameLst>
                                          <p:attrName>ppt_y</p:attrName>
                                        </p:attrNameLst>
                                      </p:cBhvr>
                                      <p:tavLst>
                                        <p:tav tm="0">
                                          <p:val>
                                            <p:strVal val="#ppt_y-#ppt_h*1.125000"/>
                                          </p:val>
                                        </p:tav>
                                        <p:tav tm="100000">
                                          <p:val>
                                            <p:strVal val="#ppt_y"/>
                                          </p:val>
                                        </p:tav>
                                      </p:tavLst>
                                    </p:anim>
                                    <p:animEffect transition="in" filter="wipe(down)">
                                      <p:cBhvr>
                                        <p:cTn id="73" dur="500"/>
                                        <p:tgtEl>
                                          <p:spTgt spid="86"/>
                                        </p:tgtEl>
                                      </p:cBhvr>
                                    </p:animEffect>
                                  </p:childTnLst>
                                </p:cTn>
                              </p:par>
                            </p:childTnLst>
                          </p:cTn>
                        </p:par>
                        <p:par>
                          <p:cTn id="74" fill="hold">
                            <p:stCondLst>
                              <p:cond delay="6850"/>
                            </p:stCondLst>
                            <p:childTnLst>
                              <p:par>
                                <p:cTn id="75" presetID="2" presetClass="entr" presetSubtype="3" fill="hold" nodeType="afterEffect">
                                  <p:stCondLst>
                                    <p:cond delay="0"/>
                                  </p:stCondLst>
                                  <p:childTnLst>
                                    <p:set>
                                      <p:cBhvr>
                                        <p:cTn id="76" dur="1" fill="hold">
                                          <p:stCondLst>
                                            <p:cond delay="0"/>
                                          </p:stCondLst>
                                        </p:cTn>
                                        <p:tgtEl>
                                          <p:spTgt spid="92"/>
                                        </p:tgtEl>
                                        <p:attrNameLst>
                                          <p:attrName>style.visibility</p:attrName>
                                        </p:attrNameLst>
                                      </p:cBhvr>
                                      <p:to>
                                        <p:strVal val="visible"/>
                                      </p:to>
                                    </p:set>
                                    <p:anim calcmode="lin" valueType="num">
                                      <p:cBhvr additive="base">
                                        <p:cTn id="77" dur="500" fill="hold"/>
                                        <p:tgtEl>
                                          <p:spTgt spid="92"/>
                                        </p:tgtEl>
                                        <p:attrNameLst>
                                          <p:attrName>ppt_x</p:attrName>
                                        </p:attrNameLst>
                                      </p:cBhvr>
                                      <p:tavLst>
                                        <p:tav tm="0">
                                          <p:val>
                                            <p:strVal val="1+#ppt_w/2"/>
                                          </p:val>
                                        </p:tav>
                                        <p:tav tm="100000">
                                          <p:val>
                                            <p:strVal val="#ppt_x"/>
                                          </p:val>
                                        </p:tav>
                                      </p:tavLst>
                                    </p:anim>
                                    <p:anim calcmode="lin" valueType="num">
                                      <p:cBhvr additive="base">
                                        <p:cTn id="78" dur="500" fill="hold"/>
                                        <p:tgtEl>
                                          <p:spTgt spid="92"/>
                                        </p:tgtEl>
                                        <p:attrNameLst>
                                          <p:attrName>ppt_y</p:attrName>
                                        </p:attrNameLst>
                                      </p:cBhvr>
                                      <p:tavLst>
                                        <p:tav tm="0">
                                          <p:val>
                                            <p:strVal val="0-#ppt_h/2"/>
                                          </p:val>
                                        </p:tav>
                                        <p:tav tm="100000">
                                          <p:val>
                                            <p:strVal val="#ppt_y"/>
                                          </p:val>
                                        </p:tav>
                                      </p:tavLst>
                                    </p:anim>
                                  </p:childTnLst>
                                </p:cTn>
                              </p:par>
                            </p:childTnLst>
                          </p:cTn>
                        </p:par>
                        <p:par>
                          <p:cTn id="79" fill="hold">
                            <p:stCondLst>
                              <p:cond delay="7350"/>
                            </p:stCondLst>
                            <p:childTnLst>
                              <p:par>
                                <p:cTn id="80" presetID="12" presetClass="entr" presetSubtype="4" fill="hold" nodeType="afterEffect">
                                  <p:stCondLst>
                                    <p:cond delay="0"/>
                                  </p:stCondLst>
                                  <p:childTnLst>
                                    <p:set>
                                      <p:cBhvr>
                                        <p:cTn id="81" dur="1" fill="hold">
                                          <p:stCondLst>
                                            <p:cond delay="0"/>
                                          </p:stCondLst>
                                        </p:cTn>
                                        <p:tgtEl>
                                          <p:spTgt spid="100"/>
                                        </p:tgtEl>
                                        <p:attrNameLst>
                                          <p:attrName>style.visibility</p:attrName>
                                        </p:attrNameLst>
                                      </p:cBhvr>
                                      <p:to>
                                        <p:strVal val="visible"/>
                                      </p:to>
                                    </p:set>
                                    <p:anim calcmode="lin" valueType="num">
                                      <p:cBhvr additive="base">
                                        <p:cTn id="82" dur="500"/>
                                        <p:tgtEl>
                                          <p:spTgt spid="100"/>
                                        </p:tgtEl>
                                        <p:attrNameLst>
                                          <p:attrName>ppt_y</p:attrName>
                                        </p:attrNameLst>
                                      </p:cBhvr>
                                      <p:tavLst>
                                        <p:tav tm="0">
                                          <p:val>
                                            <p:strVal val="#ppt_y+#ppt_h*1.125000"/>
                                          </p:val>
                                        </p:tav>
                                        <p:tav tm="100000">
                                          <p:val>
                                            <p:strVal val="#ppt_y"/>
                                          </p:val>
                                        </p:tav>
                                      </p:tavLst>
                                    </p:anim>
                                    <p:animEffect transition="in" filter="wipe(up)">
                                      <p:cBhvr>
                                        <p:cTn id="8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05</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grpSp>
        <p:nvGrpSpPr>
          <p:cNvPr id="8" name="Group 29"/>
          <p:cNvGrpSpPr/>
          <p:nvPr/>
        </p:nvGrpSpPr>
        <p:grpSpPr>
          <a:xfrm>
            <a:off x="1585935" y="3854156"/>
            <a:ext cx="1600072" cy="1830918"/>
            <a:chOff x="676273" y="1523631"/>
            <a:chExt cx="1382117" cy="1886317"/>
          </a:xfrm>
        </p:grpSpPr>
        <p:sp>
          <p:nvSpPr>
            <p:cNvPr id="9" name="Pentagon 63"/>
            <p:cNvSpPr/>
            <p:nvPr/>
          </p:nvSpPr>
          <p:spPr>
            <a:xfrm rot="5400000">
              <a:off x="1046240" y="2397799"/>
              <a:ext cx="642182" cy="1382115"/>
            </a:xfrm>
            <a:prstGeom prst="homePlate">
              <a:avLst>
                <a:gd name="adj" fmla="val 100000"/>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64"/>
            <p:cNvSpPr/>
            <p:nvPr/>
          </p:nvSpPr>
          <p:spPr>
            <a:xfrm>
              <a:off x="676275" y="1523631"/>
              <a:ext cx="1382115" cy="1244134"/>
            </a:xfrm>
            <a:prstGeom prst="rect">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3792"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25"/>
          <p:cNvGrpSpPr/>
          <p:nvPr/>
        </p:nvGrpSpPr>
        <p:grpSpPr>
          <a:xfrm flipV="1">
            <a:off x="3443708" y="2029843"/>
            <a:ext cx="1600072" cy="1830918"/>
            <a:chOff x="2280988" y="1523631"/>
            <a:chExt cx="1382117" cy="1886319"/>
          </a:xfrm>
        </p:grpSpPr>
        <p:sp>
          <p:nvSpPr>
            <p:cNvPr id="12" name="Pentagon 66"/>
            <p:cNvSpPr/>
            <p:nvPr/>
          </p:nvSpPr>
          <p:spPr>
            <a:xfrm rot="5400000">
              <a:off x="2650954" y="2397800"/>
              <a:ext cx="642184" cy="1382115"/>
            </a:xfrm>
            <a:prstGeom prst="homePlate">
              <a:avLst>
                <a:gd name="adj" fmla="val 100000"/>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67"/>
            <p:cNvSpPr/>
            <p:nvPr/>
          </p:nvSpPr>
          <p:spPr>
            <a:xfrm>
              <a:off x="2280990" y="1523631"/>
              <a:ext cx="1382115" cy="1244134"/>
            </a:xfrm>
            <a:prstGeom prst="rect">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3792"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26"/>
          <p:cNvGrpSpPr/>
          <p:nvPr/>
        </p:nvGrpSpPr>
        <p:grpSpPr>
          <a:xfrm>
            <a:off x="5301483" y="3854156"/>
            <a:ext cx="1600070" cy="1830918"/>
            <a:chOff x="3885704" y="1523631"/>
            <a:chExt cx="1382116" cy="1886318"/>
          </a:xfrm>
        </p:grpSpPr>
        <p:sp>
          <p:nvSpPr>
            <p:cNvPr id="15" name="Pentagon 69"/>
            <p:cNvSpPr/>
            <p:nvPr/>
          </p:nvSpPr>
          <p:spPr>
            <a:xfrm rot="5400000">
              <a:off x="4255671" y="2397800"/>
              <a:ext cx="642182" cy="1382115"/>
            </a:xfrm>
            <a:prstGeom prst="homePlate">
              <a:avLst>
                <a:gd name="adj" fmla="val 96285"/>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70"/>
            <p:cNvSpPr/>
            <p:nvPr/>
          </p:nvSpPr>
          <p:spPr>
            <a:xfrm>
              <a:off x="3885705" y="1523631"/>
              <a:ext cx="1382115" cy="1244134"/>
            </a:xfrm>
            <a:prstGeom prst="rect">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3792"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27"/>
          <p:cNvGrpSpPr/>
          <p:nvPr/>
        </p:nvGrpSpPr>
        <p:grpSpPr>
          <a:xfrm flipV="1">
            <a:off x="7159253" y="2029839"/>
            <a:ext cx="1600072" cy="1830921"/>
            <a:chOff x="5490418" y="1523631"/>
            <a:chExt cx="1382117" cy="1886319"/>
          </a:xfrm>
        </p:grpSpPr>
        <p:sp>
          <p:nvSpPr>
            <p:cNvPr id="18" name="Pentagon 72"/>
            <p:cNvSpPr/>
            <p:nvPr/>
          </p:nvSpPr>
          <p:spPr>
            <a:xfrm rot="5400000">
              <a:off x="5860384" y="2397800"/>
              <a:ext cx="642184" cy="1382115"/>
            </a:xfrm>
            <a:prstGeom prst="homePlate">
              <a:avLst>
                <a:gd name="adj" fmla="val 99622"/>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73"/>
            <p:cNvSpPr/>
            <p:nvPr/>
          </p:nvSpPr>
          <p:spPr>
            <a:xfrm>
              <a:off x="5490420" y="1523631"/>
              <a:ext cx="1382115" cy="1244134"/>
            </a:xfrm>
            <a:prstGeom prst="rect">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3792"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28"/>
          <p:cNvGrpSpPr/>
          <p:nvPr/>
        </p:nvGrpSpPr>
        <p:grpSpPr>
          <a:xfrm>
            <a:off x="9017031" y="3854152"/>
            <a:ext cx="1600070" cy="1830921"/>
            <a:chOff x="7095134" y="1523631"/>
            <a:chExt cx="1382116" cy="1886319"/>
          </a:xfrm>
        </p:grpSpPr>
        <p:sp>
          <p:nvSpPr>
            <p:cNvPr id="21" name="Pentagon 76"/>
            <p:cNvSpPr/>
            <p:nvPr/>
          </p:nvSpPr>
          <p:spPr>
            <a:xfrm rot="5400000">
              <a:off x="7465100" y="2397800"/>
              <a:ext cx="642184" cy="1382115"/>
            </a:xfrm>
            <a:prstGeom prst="homePlate">
              <a:avLst>
                <a:gd name="adj" fmla="val 100000"/>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77"/>
            <p:cNvSpPr/>
            <p:nvPr/>
          </p:nvSpPr>
          <p:spPr>
            <a:xfrm>
              <a:off x="7095135" y="1523631"/>
              <a:ext cx="1382115" cy="1244134"/>
            </a:xfrm>
            <a:prstGeom prst="rect">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3792"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50"/>
          <p:cNvGrpSpPr/>
          <p:nvPr/>
        </p:nvGrpSpPr>
        <p:grpSpPr>
          <a:xfrm>
            <a:off x="1857826" y="3318569"/>
            <a:ext cx="1013636" cy="1013636"/>
            <a:chOff x="911127" y="2468216"/>
            <a:chExt cx="875562" cy="875562"/>
          </a:xfrm>
        </p:grpSpPr>
        <p:sp>
          <p:nvSpPr>
            <p:cNvPr id="24" name="Oval 23"/>
            <p:cNvSpPr/>
            <p:nvPr/>
          </p:nvSpPr>
          <p:spPr>
            <a:xfrm>
              <a:off x="911127" y="2468216"/>
              <a:ext cx="875562" cy="875562"/>
            </a:xfrm>
            <a:prstGeom prst="ellipse">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7"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82"/>
            <p:cNvSpPr>
              <a:spLocks noEditPoints="1"/>
            </p:cNvSpPr>
            <p:nvPr/>
          </p:nvSpPr>
          <p:spPr bwMode="auto">
            <a:xfrm>
              <a:off x="1100632" y="2674032"/>
              <a:ext cx="496552" cy="463931"/>
            </a:xfrm>
            <a:custGeom>
              <a:avLst/>
              <a:gdLst/>
              <a:ahLst/>
              <a:cxnLst>
                <a:cxn ang="0">
                  <a:pos x="70" y="24"/>
                </a:cxn>
                <a:cxn ang="0">
                  <a:pos x="29" y="50"/>
                </a:cxn>
                <a:cxn ang="0">
                  <a:pos x="0" y="26"/>
                </a:cxn>
                <a:cxn ang="0">
                  <a:pos x="42" y="0"/>
                </a:cxn>
                <a:cxn ang="0">
                  <a:pos x="70" y="24"/>
                </a:cxn>
                <a:cxn ang="0">
                  <a:pos x="70" y="74"/>
                </a:cxn>
                <a:cxn ang="0">
                  <a:pos x="42" y="98"/>
                </a:cxn>
                <a:cxn ang="0">
                  <a:pos x="0" y="72"/>
                </a:cxn>
                <a:cxn ang="0">
                  <a:pos x="29" y="50"/>
                </a:cxn>
                <a:cxn ang="0">
                  <a:pos x="70" y="74"/>
                </a:cxn>
                <a:cxn ang="0">
                  <a:pos x="109" y="104"/>
                </a:cxn>
                <a:cxn ang="0">
                  <a:pos x="70" y="128"/>
                </a:cxn>
                <a:cxn ang="0">
                  <a:pos x="70" y="128"/>
                </a:cxn>
                <a:cxn ang="0">
                  <a:pos x="70" y="128"/>
                </a:cxn>
                <a:cxn ang="0">
                  <a:pos x="70" y="128"/>
                </a:cxn>
                <a:cxn ang="0">
                  <a:pos x="70" y="128"/>
                </a:cxn>
                <a:cxn ang="0">
                  <a:pos x="29" y="104"/>
                </a:cxn>
                <a:cxn ang="0">
                  <a:pos x="29" y="95"/>
                </a:cxn>
                <a:cxn ang="0">
                  <a:pos x="42" y="102"/>
                </a:cxn>
                <a:cxn ang="0">
                  <a:pos x="70" y="78"/>
                </a:cxn>
                <a:cxn ang="0">
                  <a:pos x="70" y="78"/>
                </a:cxn>
                <a:cxn ang="0">
                  <a:pos x="70" y="78"/>
                </a:cxn>
                <a:cxn ang="0">
                  <a:pos x="70" y="78"/>
                </a:cxn>
                <a:cxn ang="0">
                  <a:pos x="70" y="78"/>
                </a:cxn>
                <a:cxn ang="0">
                  <a:pos x="98" y="102"/>
                </a:cxn>
                <a:cxn ang="0">
                  <a:pos x="109" y="95"/>
                </a:cxn>
                <a:cxn ang="0">
                  <a:pos x="109" y="104"/>
                </a:cxn>
                <a:cxn ang="0">
                  <a:pos x="137" y="26"/>
                </a:cxn>
                <a:cxn ang="0">
                  <a:pos x="111" y="50"/>
                </a:cxn>
                <a:cxn ang="0">
                  <a:pos x="70" y="24"/>
                </a:cxn>
                <a:cxn ang="0">
                  <a:pos x="98" y="0"/>
                </a:cxn>
                <a:cxn ang="0">
                  <a:pos x="137" y="26"/>
                </a:cxn>
                <a:cxn ang="0">
                  <a:pos x="137" y="72"/>
                </a:cxn>
                <a:cxn ang="0">
                  <a:pos x="98" y="98"/>
                </a:cxn>
                <a:cxn ang="0">
                  <a:pos x="70" y="74"/>
                </a:cxn>
                <a:cxn ang="0">
                  <a:pos x="111" y="50"/>
                </a:cxn>
                <a:cxn ang="0">
                  <a:pos x="137" y="72"/>
                </a:cxn>
              </a:cxnLst>
              <a:rect l="0" t="0" r="r" b="b"/>
              <a:pathLst>
                <a:path w="137" h="128">
                  <a:moveTo>
                    <a:pt x="70" y="24"/>
                  </a:moveTo>
                  <a:lnTo>
                    <a:pt x="29" y="50"/>
                  </a:lnTo>
                  <a:lnTo>
                    <a:pt x="0" y="26"/>
                  </a:lnTo>
                  <a:lnTo>
                    <a:pt x="42" y="0"/>
                  </a:lnTo>
                  <a:lnTo>
                    <a:pt x="70" y="24"/>
                  </a:lnTo>
                  <a:close/>
                  <a:moveTo>
                    <a:pt x="70" y="74"/>
                  </a:moveTo>
                  <a:lnTo>
                    <a:pt x="42" y="98"/>
                  </a:lnTo>
                  <a:lnTo>
                    <a:pt x="0" y="72"/>
                  </a:lnTo>
                  <a:lnTo>
                    <a:pt x="29" y="50"/>
                  </a:lnTo>
                  <a:lnTo>
                    <a:pt x="70" y="74"/>
                  </a:lnTo>
                  <a:close/>
                  <a:moveTo>
                    <a:pt x="109" y="104"/>
                  </a:moveTo>
                  <a:lnTo>
                    <a:pt x="70" y="128"/>
                  </a:lnTo>
                  <a:lnTo>
                    <a:pt x="70" y="128"/>
                  </a:lnTo>
                  <a:lnTo>
                    <a:pt x="70" y="128"/>
                  </a:lnTo>
                  <a:lnTo>
                    <a:pt x="70" y="128"/>
                  </a:lnTo>
                  <a:lnTo>
                    <a:pt x="70" y="128"/>
                  </a:lnTo>
                  <a:lnTo>
                    <a:pt x="29" y="104"/>
                  </a:lnTo>
                  <a:lnTo>
                    <a:pt x="29" y="95"/>
                  </a:lnTo>
                  <a:lnTo>
                    <a:pt x="42" y="102"/>
                  </a:lnTo>
                  <a:lnTo>
                    <a:pt x="70" y="78"/>
                  </a:lnTo>
                  <a:lnTo>
                    <a:pt x="70" y="78"/>
                  </a:lnTo>
                  <a:lnTo>
                    <a:pt x="70" y="78"/>
                  </a:lnTo>
                  <a:lnTo>
                    <a:pt x="70" y="78"/>
                  </a:lnTo>
                  <a:lnTo>
                    <a:pt x="70" y="78"/>
                  </a:lnTo>
                  <a:lnTo>
                    <a:pt x="98" y="102"/>
                  </a:lnTo>
                  <a:lnTo>
                    <a:pt x="109" y="95"/>
                  </a:lnTo>
                  <a:lnTo>
                    <a:pt x="109" y="104"/>
                  </a:lnTo>
                  <a:close/>
                  <a:moveTo>
                    <a:pt x="137" y="26"/>
                  </a:moveTo>
                  <a:lnTo>
                    <a:pt x="111" y="50"/>
                  </a:lnTo>
                  <a:lnTo>
                    <a:pt x="70" y="24"/>
                  </a:lnTo>
                  <a:lnTo>
                    <a:pt x="98" y="0"/>
                  </a:lnTo>
                  <a:lnTo>
                    <a:pt x="137" y="26"/>
                  </a:lnTo>
                  <a:close/>
                  <a:moveTo>
                    <a:pt x="137" y="72"/>
                  </a:moveTo>
                  <a:lnTo>
                    <a:pt x="98" y="98"/>
                  </a:lnTo>
                  <a:lnTo>
                    <a:pt x="70" y="74"/>
                  </a:lnTo>
                  <a:lnTo>
                    <a:pt x="111" y="50"/>
                  </a:lnTo>
                  <a:lnTo>
                    <a:pt x="137" y="72"/>
                  </a:lnTo>
                  <a:close/>
                </a:path>
              </a:pathLst>
            </a:custGeom>
            <a:solidFill>
              <a:schemeClr val="bg1"/>
            </a:solidFill>
            <a:ln w="9525">
              <a:noFill/>
              <a:round/>
              <a:headEnd/>
              <a:tailEnd/>
            </a:ln>
          </p:spPr>
          <p:txBody>
            <a:bodyPr vert="horz" wrap="square" lIns="105859" tIns="52929" rIns="105859" bIns="52929" numCol="1" anchor="t" anchorCtr="0" compatLnSpc="1">
              <a:prstTxWarp prst="textNoShape">
                <a:avLst/>
              </a:prstTxWarp>
            </a:bodyPr>
            <a:lstStyle/>
            <a:p>
              <a:pP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Group 37"/>
          <p:cNvGrpSpPr/>
          <p:nvPr/>
        </p:nvGrpSpPr>
        <p:grpSpPr>
          <a:xfrm>
            <a:off x="3736926" y="3353089"/>
            <a:ext cx="1013636" cy="1013636"/>
            <a:chOff x="2514600" y="1773306"/>
            <a:chExt cx="875562" cy="875562"/>
          </a:xfrm>
        </p:grpSpPr>
        <p:sp>
          <p:nvSpPr>
            <p:cNvPr id="27" name="Oval 30"/>
            <p:cNvSpPr/>
            <p:nvPr/>
          </p:nvSpPr>
          <p:spPr>
            <a:xfrm>
              <a:off x="2514600" y="1773306"/>
              <a:ext cx="875562" cy="875562"/>
            </a:xfrm>
            <a:prstGeom prst="ellipse">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7"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72"/>
            <p:cNvSpPr>
              <a:spLocks noEditPoints="1"/>
            </p:cNvSpPr>
            <p:nvPr/>
          </p:nvSpPr>
          <p:spPr bwMode="auto">
            <a:xfrm>
              <a:off x="2705258" y="2031219"/>
              <a:ext cx="494246" cy="359736"/>
            </a:xfrm>
            <a:custGeom>
              <a:avLst/>
              <a:gdLst/>
              <a:ahLst/>
              <a:cxnLst>
                <a:cxn ang="0">
                  <a:pos x="59" y="53"/>
                </a:cxn>
                <a:cxn ang="0">
                  <a:pos x="17" y="53"/>
                </a:cxn>
                <a:cxn ang="0">
                  <a:pos x="0" y="36"/>
                </a:cxn>
                <a:cxn ang="0">
                  <a:pos x="10" y="21"/>
                </a:cxn>
                <a:cxn ang="0">
                  <a:pos x="10" y="19"/>
                </a:cxn>
                <a:cxn ang="0">
                  <a:pos x="30" y="0"/>
                </a:cxn>
                <a:cxn ang="0">
                  <a:pos x="48" y="12"/>
                </a:cxn>
                <a:cxn ang="0">
                  <a:pos x="54" y="9"/>
                </a:cxn>
                <a:cxn ang="0">
                  <a:pos x="64" y="19"/>
                </a:cxn>
                <a:cxn ang="0">
                  <a:pos x="62" y="24"/>
                </a:cxn>
                <a:cxn ang="0">
                  <a:pos x="73" y="38"/>
                </a:cxn>
                <a:cxn ang="0">
                  <a:pos x="59" y="53"/>
                </a:cxn>
                <a:cxn ang="0">
                  <a:pos x="49" y="27"/>
                </a:cxn>
                <a:cxn ang="0">
                  <a:pos x="35" y="13"/>
                </a:cxn>
                <a:cxn ang="0">
                  <a:pos x="34" y="13"/>
                </a:cxn>
                <a:cxn ang="0">
                  <a:pos x="34" y="13"/>
                </a:cxn>
                <a:cxn ang="0">
                  <a:pos x="20" y="27"/>
                </a:cxn>
                <a:cxn ang="0">
                  <a:pos x="20" y="27"/>
                </a:cxn>
                <a:cxn ang="0">
                  <a:pos x="21" y="29"/>
                </a:cxn>
                <a:cxn ang="0">
                  <a:pos x="30" y="29"/>
                </a:cxn>
                <a:cxn ang="0">
                  <a:pos x="30" y="42"/>
                </a:cxn>
                <a:cxn ang="0">
                  <a:pos x="31" y="43"/>
                </a:cxn>
                <a:cxn ang="0">
                  <a:pos x="38" y="43"/>
                </a:cxn>
                <a:cxn ang="0">
                  <a:pos x="39" y="42"/>
                </a:cxn>
                <a:cxn ang="0">
                  <a:pos x="39" y="29"/>
                </a:cxn>
                <a:cxn ang="0">
                  <a:pos x="48" y="29"/>
                </a:cxn>
                <a:cxn ang="0">
                  <a:pos x="49" y="27"/>
                </a:cxn>
                <a:cxn ang="0">
                  <a:pos x="49" y="27"/>
                </a:cxn>
              </a:cxnLst>
              <a:rect l="0" t="0" r="r" b="b"/>
              <a:pathLst>
                <a:path w="73" h="53">
                  <a:moveTo>
                    <a:pt x="59" y="53"/>
                  </a:moveTo>
                  <a:cubicBezTo>
                    <a:pt x="17" y="53"/>
                    <a:pt x="17" y="53"/>
                    <a:pt x="17" y="53"/>
                  </a:cubicBezTo>
                  <a:cubicBezTo>
                    <a:pt x="8" y="53"/>
                    <a:pt x="0" y="45"/>
                    <a:pt x="0" y="36"/>
                  </a:cubicBezTo>
                  <a:cubicBezTo>
                    <a:pt x="0" y="29"/>
                    <a:pt x="4" y="23"/>
                    <a:pt x="10" y="21"/>
                  </a:cubicBezTo>
                  <a:cubicBezTo>
                    <a:pt x="10" y="20"/>
                    <a:pt x="10" y="20"/>
                    <a:pt x="10" y="19"/>
                  </a:cubicBezTo>
                  <a:cubicBezTo>
                    <a:pt x="10" y="8"/>
                    <a:pt x="19" y="0"/>
                    <a:pt x="30" y="0"/>
                  </a:cubicBezTo>
                  <a:cubicBezTo>
                    <a:pt x="37" y="0"/>
                    <a:pt x="45" y="4"/>
                    <a:pt x="48" y="12"/>
                  </a:cubicBezTo>
                  <a:cubicBezTo>
                    <a:pt x="49" y="10"/>
                    <a:pt x="52" y="9"/>
                    <a:pt x="54" y="9"/>
                  </a:cubicBezTo>
                  <a:cubicBezTo>
                    <a:pt x="59" y="9"/>
                    <a:pt x="64" y="14"/>
                    <a:pt x="64" y="19"/>
                  </a:cubicBezTo>
                  <a:cubicBezTo>
                    <a:pt x="64" y="21"/>
                    <a:pt x="63" y="23"/>
                    <a:pt x="62" y="24"/>
                  </a:cubicBezTo>
                  <a:cubicBezTo>
                    <a:pt x="69" y="26"/>
                    <a:pt x="73" y="32"/>
                    <a:pt x="73" y="38"/>
                  </a:cubicBezTo>
                  <a:cubicBezTo>
                    <a:pt x="73" y="46"/>
                    <a:pt x="67" y="53"/>
                    <a:pt x="59" y="53"/>
                  </a:cubicBezTo>
                  <a:close/>
                  <a:moveTo>
                    <a:pt x="49" y="27"/>
                  </a:moveTo>
                  <a:cubicBezTo>
                    <a:pt x="35" y="13"/>
                    <a:pt x="35" y="13"/>
                    <a:pt x="35" y="13"/>
                  </a:cubicBezTo>
                  <a:cubicBezTo>
                    <a:pt x="35" y="13"/>
                    <a:pt x="35" y="13"/>
                    <a:pt x="34" y="13"/>
                  </a:cubicBezTo>
                  <a:cubicBezTo>
                    <a:pt x="34" y="13"/>
                    <a:pt x="34" y="13"/>
                    <a:pt x="34" y="13"/>
                  </a:cubicBezTo>
                  <a:cubicBezTo>
                    <a:pt x="20" y="27"/>
                    <a:pt x="20" y="27"/>
                    <a:pt x="20" y="27"/>
                  </a:cubicBezTo>
                  <a:cubicBezTo>
                    <a:pt x="20" y="27"/>
                    <a:pt x="20" y="27"/>
                    <a:pt x="20" y="27"/>
                  </a:cubicBezTo>
                  <a:cubicBezTo>
                    <a:pt x="20" y="28"/>
                    <a:pt x="20" y="29"/>
                    <a:pt x="21" y="29"/>
                  </a:cubicBezTo>
                  <a:cubicBezTo>
                    <a:pt x="30" y="29"/>
                    <a:pt x="30" y="29"/>
                    <a:pt x="30" y="29"/>
                  </a:cubicBezTo>
                  <a:cubicBezTo>
                    <a:pt x="30" y="42"/>
                    <a:pt x="30" y="42"/>
                    <a:pt x="30" y="42"/>
                  </a:cubicBezTo>
                  <a:cubicBezTo>
                    <a:pt x="30" y="43"/>
                    <a:pt x="30" y="43"/>
                    <a:pt x="31" y="43"/>
                  </a:cubicBezTo>
                  <a:cubicBezTo>
                    <a:pt x="38" y="43"/>
                    <a:pt x="38" y="43"/>
                    <a:pt x="38" y="43"/>
                  </a:cubicBezTo>
                  <a:cubicBezTo>
                    <a:pt x="39" y="43"/>
                    <a:pt x="39" y="43"/>
                    <a:pt x="39" y="42"/>
                  </a:cubicBezTo>
                  <a:cubicBezTo>
                    <a:pt x="39" y="29"/>
                    <a:pt x="39" y="29"/>
                    <a:pt x="39" y="29"/>
                  </a:cubicBezTo>
                  <a:cubicBezTo>
                    <a:pt x="48" y="29"/>
                    <a:pt x="48" y="29"/>
                    <a:pt x="48" y="29"/>
                  </a:cubicBezTo>
                  <a:cubicBezTo>
                    <a:pt x="49" y="29"/>
                    <a:pt x="49" y="28"/>
                    <a:pt x="49" y="27"/>
                  </a:cubicBezTo>
                  <a:cubicBezTo>
                    <a:pt x="49" y="27"/>
                    <a:pt x="49" y="27"/>
                    <a:pt x="49" y="27"/>
                  </a:cubicBezTo>
                  <a:close/>
                </a:path>
              </a:pathLst>
            </a:custGeom>
            <a:solidFill>
              <a:schemeClr val="bg1"/>
            </a:solidFill>
            <a:ln w="9525">
              <a:noFill/>
              <a:round/>
              <a:headEnd/>
              <a:tailEnd/>
            </a:ln>
          </p:spPr>
          <p:txBody>
            <a:bodyPr vert="horz" wrap="square" lIns="105859" tIns="52929" rIns="105859" bIns="52929" numCol="1" anchor="t" anchorCtr="0" compatLnSpc="1">
              <a:prstTxWarp prst="textNoShape">
                <a:avLst/>
              </a:prstTxWarp>
            </a:bodyPr>
            <a:lstStyle/>
            <a:p>
              <a:pP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Group 35"/>
          <p:cNvGrpSpPr/>
          <p:nvPr/>
        </p:nvGrpSpPr>
        <p:grpSpPr>
          <a:xfrm>
            <a:off x="5594700" y="3318569"/>
            <a:ext cx="1013636" cy="1013636"/>
            <a:chOff x="4138981" y="1773306"/>
            <a:chExt cx="875562" cy="875562"/>
          </a:xfrm>
        </p:grpSpPr>
        <p:sp>
          <p:nvSpPr>
            <p:cNvPr id="30" name="Oval 31"/>
            <p:cNvSpPr/>
            <p:nvPr/>
          </p:nvSpPr>
          <p:spPr>
            <a:xfrm>
              <a:off x="4138981" y="1773306"/>
              <a:ext cx="875562" cy="875562"/>
            </a:xfrm>
            <a:prstGeom prst="ellipse">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7"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22"/>
            <p:cNvSpPr>
              <a:spLocks noEditPoints="1"/>
            </p:cNvSpPr>
            <p:nvPr/>
          </p:nvSpPr>
          <p:spPr bwMode="auto">
            <a:xfrm>
              <a:off x="4422741" y="1989575"/>
              <a:ext cx="308042" cy="443025"/>
            </a:xfrm>
            <a:custGeom>
              <a:avLst/>
              <a:gdLst/>
              <a:ahLst/>
              <a:cxnLst>
                <a:cxn ang="0">
                  <a:pos x="41" y="29"/>
                </a:cxn>
                <a:cxn ang="0">
                  <a:pos x="23" y="50"/>
                </a:cxn>
                <a:cxn ang="0">
                  <a:pos x="23" y="55"/>
                </a:cxn>
                <a:cxn ang="0">
                  <a:pos x="32" y="55"/>
                </a:cxn>
                <a:cxn ang="0">
                  <a:pos x="34" y="57"/>
                </a:cxn>
                <a:cxn ang="0">
                  <a:pos x="32" y="59"/>
                </a:cxn>
                <a:cxn ang="0">
                  <a:pos x="9" y="59"/>
                </a:cxn>
                <a:cxn ang="0">
                  <a:pos x="7" y="57"/>
                </a:cxn>
                <a:cxn ang="0">
                  <a:pos x="9" y="55"/>
                </a:cxn>
                <a:cxn ang="0">
                  <a:pos x="18" y="55"/>
                </a:cxn>
                <a:cxn ang="0">
                  <a:pos x="18" y="50"/>
                </a:cxn>
                <a:cxn ang="0">
                  <a:pos x="0" y="29"/>
                </a:cxn>
                <a:cxn ang="0">
                  <a:pos x="0" y="25"/>
                </a:cxn>
                <a:cxn ang="0">
                  <a:pos x="2" y="23"/>
                </a:cxn>
                <a:cxn ang="0">
                  <a:pos x="4" y="25"/>
                </a:cxn>
                <a:cxn ang="0">
                  <a:pos x="4" y="29"/>
                </a:cxn>
                <a:cxn ang="0">
                  <a:pos x="20" y="45"/>
                </a:cxn>
                <a:cxn ang="0">
                  <a:pos x="36" y="29"/>
                </a:cxn>
                <a:cxn ang="0">
                  <a:pos x="36" y="25"/>
                </a:cxn>
                <a:cxn ang="0">
                  <a:pos x="39" y="23"/>
                </a:cxn>
                <a:cxn ang="0">
                  <a:pos x="41" y="25"/>
                </a:cxn>
                <a:cxn ang="0">
                  <a:pos x="41" y="29"/>
                </a:cxn>
                <a:cxn ang="0">
                  <a:pos x="32" y="29"/>
                </a:cxn>
                <a:cxn ang="0">
                  <a:pos x="20" y="41"/>
                </a:cxn>
                <a:cxn ang="0">
                  <a:pos x="9" y="29"/>
                </a:cxn>
                <a:cxn ang="0">
                  <a:pos x="9" y="11"/>
                </a:cxn>
                <a:cxn ang="0">
                  <a:pos x="20" y="0"/>
                </a:cxn>
                <a:cxn ang="0">
                  <a:pos x="32" y="11"/>
                </a:cxn>
                <a:cxn ang="0">
                  <a:pos x="32" y="29"/>
                </a:cxn>
              </a:cxnLst>
              <a:rect l="0" t="0" r="r" b="b"/>
              <a:pathLst>
                <a:path w="41" h="59">
                  <a:moveTo>
                    <a:pt x="41" y="29"/>
                  </a:moveTo>
                  <a:cubicBezTo>
                    <a:pt x="41" y="40"/>
                    <a:pt x="33" y="49"/>
                    <a:pt x="23" y="50"/>
                  </a:cubicBezTo>
                  <a:cubicBezTo>
                    <a:pt x="23" y="55"/>
                    <a:pt x="23" y="55"/>
                    <a:pt x="23" y="55"/>
                  </a:cubicBezTo>
                  <a:cubicBezTo>
                    <a:pt x="32" y="55"/>
                    <a:pt x="32" y="55"/>
                    <a:pt x="32" y="55"/>
                  </a:cubicBezTo>
                  <a:cubicBezTo>
                    <a:pt x="33" y="55"/>
                    <a:pt x="34" y="56"/>
                    <a:pt x="34" y="57"/>
                  </a:cubicBezTo>
                  <a:cubicBezTo>
                    <a:pt x="34" y="58"/>
                    <a:pt x="33" y="59"/>
                    <a:pt x="32" y="59"/>
                  </a:cubicBezTo>
                  <a:cubicBezTo>
                    <a:pt x="9" y="59"/>
                    <a:pt x="9" y="59"/>
                    <a:pt x="9" y="59"/>
                  </a:cubicBezTo>
                  <a:cubicBezTo>
                    <a:pt x="8" y="59"/>
                    <a:pt x="7" y="58"/>
                    <a:pt x="7" y="57"/>
                  </a:cubicBezTo>
                  <a:cubicBezTo>
                    <a:pt x="7" y="56"/>
                    <a:pt x="8" y="55"/>
                    <a:pt x="9" y="55"/>
                  </a:cubicBezTo>
                  <a:cubicBezTo>
                    <a:pt x="18" y="55"/>
                    <a:pt x="18" y="55"/>
                    <a:pt x="18" y="55"/>
                  </a:cubicBezTo>
                  <a:cubicBezTo>
                    <a:pt x="18" y="50"/>
                    <a:pt x="18" y="50"/>
                    <a:pt x="18" y="50"/>
                  </a:cubicBezTo>
                  <a:cubicBezTo>
                    <a:pt x="8" y="49"/>
                    <a:pt x="0" y="40"/>
                    <a:pt x="0" y="29"/>
                  </a:cubicBezTo>
                  <a:cubicBezTo>
                    <a:pt x="0" y="25"/>
                    <a:pt x="0" y="25"/>
                    <a:pt x="0" y="25"/>
                  </a:cubicBezTo>
                  <a:cubicBezTo>
                    <a:pt x="0" y="24"/>
                    <a:pt x="1" y="23"/>
                    <a:pt x="2" y="23"/>
                  </a:cubicBezTo>
                  <a:cubicBezTo>
                    <a:pt x="3" y="23"/>
                    <a:pt x="4" y="24"/>
                    <a:pt x="4" y="25"/>
                  </a:cubicBezTo>
                  <a:cubicBezTo>
                    <a:pt x="4" y="29"/>
                    <a:pt x="4" y="29"/>
                    <a:pt x="4" y="29"/>
                  </a:cubicBezTo>
                  <a:cubicBezTo>
                    <a:pt x="4" y="38"/>
                    <a:pt x="12" y="45"/>
                    <a:pt x="20" y="45"/>
                  </a:cubicBezTo>
                  <a:cubicBezTo>
                    <a:pt x="29" y="45"/>
                    <a:pt x="36" y="38"/>
                    <a:pt x="36" y="29"/>
                  </a:cubicBezTo>
                  <a:cubicBezTo>
                    <a:pt x="36" y="25"/>
                    <a:pt x="36" y="25"/>
                    <a:pt x="36" y="25"/>
                  </a:cubicBezTo>
                  <a:cubicBezTo>
                    <a:pt x="36" y="24"/>
                    <a:pt x="37" y="23"/>
                    <a:pt x="39" y="23"/>
                  </a:cubicBezTo>
                  <a:cubicBezTo>
                    <a:pt x="40" y="23"/>
                    <a:pt x="41" y="24"/>
                    <a:pt x="41" y="25"/>
                  </a:cubicBezTo>
                  <a:lnTo>
                    <a:pt x="41" y="29"/>
                  </a:lnTo>
                  <a:close/>
                  <a:moveTo>
                    <a:pt x="32" y="29"/>
                  </a:moveTo>
                  <a:cubicBezTo>
                    <a:pt x="32" y="36"/>
                    <a:pt x="27" y="41"/>
                    <a:pt x="20" y="41"/>
                  </a:cubicBezTo>
                  <a:cubicBezTo>
                    <a:pt x="14" y="41"/>
                    <a:pt x="9" y="36"/>
                    <a:pt x="9" y="29"/>
                  </a:cubicBezTo>
                  <a:cubicBezTo>
                    <a:pt x="9" y="11"/>
                    <a:pt x="9" y="11"/>
                    <a:pt x="9" y="11"/>
                  </a:cubicBezTo>
                  <a:cubicBezTo>
                    <a:pt x="9" y="5"/>
                    <a:pt x="14" y="0"/>
                    <a:pt x="20" y="0"/>
                  </a:cubicBezTo>
                  <a:cubicBezTo>
                    <a:pt x="27" y="0"/>
                    <a:pt x="32" y="5"/>
                    <a:pt x="32" y="11"/>
                  </a:cubicBezTo>
                  <a:lnTo>
                    <a:pt x="32" y="29"/>
                  </a:lnTo>
                  <a:close/>
                </a:path>
              </a:pathLst>
            </a:custGeom>
            <a:solidFill>
              <a:schemeClr val="bg1"/>
            </a:solidFill>
            <a:ln w="9525">
              <a:noFill/>
              <a:round/>
              <a:headEnd/>
              <a:tailEnd/>
            </a:ln>
          </p:spPr>
          <p:txBody>
            <a:bodyPr vert="horz" wrap="square" lIns="105859" tIns="52929" rIns="105859" bIns="52929" numCol="1" anchor="t" anchorCtr="0" compatLnSpc="1">
              <a:prstTxWarp prst="textNoShape">
                <a:avLst/>
              </a:prstTxWarp>
            </a:bodyPr>
            <a:lstStyle/>
            <a:p>
              <a:pP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Group 34"/>
          <p:cNvGrpSpPr/>
          <p:nvPr/>
        </p:nvGrpSpPr>
        <p:grpSpPr>
          <a:xfrm>
            <a:off x="7452470" y="3318569"/>
            <a:ext cx="1013636" cy="1013636"/>
            <a:chOff x="5743695" y="1773306"/>
            <a:chExt cx="875562" cy="875562"/>
          </a:xfrm>
        </p:grpSpPr>
        <p:sp>
          <p:nvSpPr>
            <p:cNvPr id="33" name="Oval 32"/>
            <p:cNvSpPr/>
            <p:nvPr/>
          </p:nvSpPr>
          <p:spPr>
            <a:xfrm>
              <a:off x="5743695" y="1773306"/>
              <a:ext cx="875562" cy="875562"/>
            </a:xfrm>
            <a:prstGeom prst="ellipse">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7"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00"/>
            <p:cNvSpPr>
              <a:spLocks noEditPoints="1"/>
            </p:cNvSpPr>
            <p:nvPr/>
          </p:nvSpPr>
          <p:spPr bwMode="auto">
            <a:xfrm>
              <a:off x="5950694" y="1989855"/>
              <a:ext cx="461564" cy="442464"/>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05859" tIns="52929" rIns="105859" bIns="52929" numCol="1" anchor="t" anchorCtr="0" compatLnSpc="1">
              <a:prstTxWarp prst="textNoShape">
                <a:avLst/>
              </a:prstTxWarp>
            </a:bodyPr>
            <a:lstStyle/>
            <a:p>
              <a:pP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Group 38"/>
          <p:cNvGrpSpPr/>
          <p:nvPr/>
        </p:nvGrpSpPr>
        <p:grpSpPr>
          <a:xfrm>
            <a:off x="9310245" y="3318569"/>
            <a:ext cx="1013636" cy="1013636"/>
            <a:chOff x="7348411" y="2346461"/>
            <a:chExt cx="875562" cy="875562"/>
          </a:xfrm>
        </p:grpSpPr>
        <p:sp>
          <p:nvSpPr>
            <p:cNvPr id="36" name="Oval 33"/>
            <p:cNvSpPr/>
            <p:nvPr/>
          </p:nvSpPr>
          <p:spPr>
            <a:xfrm>
              <a:off x="7348411" y="2346461"/>
              <a:ext cx="875562" cy="875562"/>
            </a:xfrm>
            <a:prstGeom prst="ellipse">
              <a:avLst/>
            </a:prstGeom>
            <a:solidFill>
              <a:srgbClr val="207B72"/>
            </a:solidFill>
            <a:ln w="25400">
              <a:noFill/>
              <a:miter lim="800000"/>
              <a:headEnd/>
              <a:tailEnd/>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7"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66"/>
            <p:cNvSpPr>
              <a:spLocks noEditPoints="1"/>
            </p:cNvSpPr>
            <p:nvPr/>
          </p:nvSpPr>
          <p:spPr bwMode="auto">
            <a:xfrm>
              <a:off x="7531557" y="2585079"/>
              <a:ext cx="509273" cy="395014"/>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105859" tIns="52929" rIns="105859" bIns="52929" numCol="1" anchor="t" anchorCtr="0" compatLnSpc="1">
              <a:prstTxWarp prst="textNoShape">
                <a:avLst/>
              </a:prstTxWarp>
            </a:bodyPr>
            <a:lstStyle/>
            <a:p>
              <a:pPr>
                <a:lnSpc>
                  <a:spcPct val="120000"/>
                </a:lnSpc>
              </a:pPr>
              <a:endParaRPr lang="en-US" sz="2655">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Text Placeholder 3"/>
          <p:cNvSpPr txBox="1">
            <a:spLocks/>
          </p:cNvSpPr>
          <p:nvPr/>
        </p:nvSpPr>
        <p:spPr>
          <a:xfrm>
            <a:off x="1589801" y="2358383"/>
            <a:ext cx="1553482" cy="65069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20000"/>
              </a:lnSpc>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39" name="Text Placeholder 3"/>
          <p:cNvSpPr txBox="1">
            <a:spLocks/>
          </p:cNvSpPr>
          <p:nvPr/>
        </p:nvSpPr>
        <p:spPr>
          <a:xfrm>
            <a:off x="3459127" y="4481745"/>
            <a:ext cx="1553482"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20000"/>
              </a:lnSpc>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40" name="Text Placeholder 3"/>
          <p:cNvSpPr txBox="1">
            <a:spLocks/>
          </p:cNvSpPr>
          <p:nvPr/>
        </p:nvSpPr>
        <p:spPr>
          <a:xfrm>
            <a:off x="5328452" y="2358383"/>
            <a:ext cx="1553482"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20000"/>
              </a:lnSpc>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41" name="Text Placeholder 3"/>
          <p:cNvSpPr txBox="1">
            <a:spLocks/>
          </p:cNvSpPr>
          <p:nvPr/>
        </p:nvSpPr>
        <p:spPr>
          <a:xfrm>
            <a:off x="7197780" y="4481745"/>
            <a:ext cx="1553482"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20000"/>
              </a:lnSpc>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42" name="Text Placeholder 3"/>
          <p:cNvSpPr txBox="1">
            <a:spLocks/>
          </p:cNvSpPr>
          <p:nvPr/>
        </p:nvSpPr>
        <p:spPr>
          <a:xfrm>
            <a:off x="9067106" y="2358383"/>
            <a:ext cx="1553482" cy="6647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20000"/>
              </a:lnSpc>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43" name="Text Placeholder 3"/>
          <p:cNvSpPr txBox="1">
            <a:spLocks/>
          </p:cNvSpPr>
          <p:nvPr/>
        </p:nvSpPr>
        <p:spPr>
          <a:xfrm>
            <a:off x="2027699" y="4459984"/>
            <a:ext cx="716543" cy="42011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8542">
              <a:lnSpc>
                <a:spcPct val="120000"/>
              </a:lnSpc>
              <a:spcBef>
                <a:spcPct val="20000"/>
              </a:spcBef>
              <a:defRPr/>
            </a:pPr>
            <a:r>
              <a:rPr lang="en-US" sz="2275" b="0" dirty="0">
                <a:solidFill>
                  <a:schemeClr val="bg1"/>
                </a:solidFill>
                <a:latin typeface="腾祥澜黑简" panose="01010104010101010101" pitchFamily="2" charset="-122"/>
                <a:ea typeface="腾祥澜黑简" panose="01010104010101010101" pitchFamily="2" charset="-122"/>
                <a:sym typeface="Arial" panose="020B0604020202020204" pitchFamily="34" charset="0"/>
              </a:rPr>
              <a:t>20%</a:t>
            </a:r>
          </a:p>
        </p:txBody>
      </p:sp>
      <p:sp>
        <p:nvSpPr>
          <p:cNvPr id="44" name="Text Placeholder 3"/>
          <p:cNvSpPr txBox="1">
            <a:spLocks/>
          </p:cNvSpPr>
          <p:nvPr/>
        </p:nvSpPr>
        <p:spPr>
          <a:xfrm>
            <a:off x="5728990" y="4459984"/>
            <a:ext cx="714940" cy="42011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8542">
              <a:lnSpc>
                <a:spcPct val="120000"/>
              </a:lnSpc>
              <a:spcBef>
                <a:spcPct val="20000"/>
              </a:spcBef>
              <a:defRPr/>
            </a:pPr>
            <a:r>
              <a:rPr lang="en-US" sz="2275" b="0" dirty="0">
                <a:solidFill>
                  <a:schemeClr val="bg1"/>
                </a:solidFill>
                <a:latin typeface="腾祥澜黑简" panose="01010104010101010101" pitchFamily="2" charset="-122"/>
                <a:ea typeface="腾祥澜黑简" panose="01010104010101010101" pitchFamily="2" charset="-122"/>
                <a:sym typeface="Arial" panose="020B0604020202020204" pitchFamily="34" charset="0"/>
              </a:rPr>
              <a:t>40%</a:t>
            </a:r>
          </a:p>
        </p:txBody>
      </p:sp>
      <p:sp>
        <p:nvSpPr>
          <p:cNvPr id="45" name="Text Placeholder 3"/>
          <p:cNvSpPr txBox="1">
            <a:spLocks/>
          </p:cNvSpPr>
          <p:nvPr/>
        </p:nvSpPr>
        <p:spPr>
          <a:xfrm>
            <a:off x="9460395" y="4459984"/>
            <a:ext cx="713337" cy="42011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8542">
              <a:lnSpc>
                <a:spcPct val="120000"/>
              </a:lnSpc>
              <a:spcBef>
                <a:spcPct val="20000"/>
              </a:spcBef>
              <a:defRPr/>
            </a:pPr>
            <a:r>
              <a:rPr lang="en-US" sz="2275" b="0" dirty="0">
                <a:solidFill>
                  <a:schemeClr val="bg1"/>
                </a:solidFill>
                <a:latin typeface="腾祥澜黑简" panose="01010104010101010101" pitchFamily="2" charset="-122"/>
                <a:ea typeface="腾祥澜黑简" panose="01010104010101010101" pitchFamily="2" charset="-122"/>
                <a:sym typeface="Arial" panose="020B0604020202020204" pitchFamily="34" charset="0"/>
              </a:rPr>
              <a:t>90%</a:t>
            </a:r>
          </a:p>
        </p:txBody>
      </p:sp>
      <p:sp>
        <p:nvSpPr>
          <p:cNvPr id="46" name="Text Placeholder 3"/>
          <p:cNvSpPr txBox="1">
            <a:spLocks/>
          </p:cNvSpPr>
          <p:nvPr/>
        </p:nvSpPr>
        <p:spPr>
          <a:xfrm>
            <a:off x="3886274" y="2899893"/>
            <a:ext cx="714940" cy="42011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8542">
              <a:lnSpc>
                <a:spcPct val="120000"/>
              </a:lnSpc>
              <a:spcBef>
                <a:spcPct val="20000"/>
              </a:spcBef>
              <a:defRPr/>
            </a:pPr>
            <a:r>
              <a:rPr lang="en-US" sz="2275" b="0" dirty="0">
                <a:solidFill>
                  <a:schemeClr val="bg1"/>
                </a:solidFill>
                <a:latin typeface="腾祥澜黑简" panose="01010104010101010101" pitchFamily="2" charset="-122"/>
                <a:ea typeface="腾祥澜黑简" panose="01010104010101010101" pitchFamily="2" charset="-122"/>
                <a:sym typeface="Arial" panose="020B0604020202020204" pitchFamily="34" charset="0"/>
              </a:rPr>
              <a:t>30%</a:t>
            </a:r>
          </a:p>
        </p:txBody>
      </p:sp>
      <p:sp>
        <p:nvSpPr>
          <p:cNvPr id="47" name="Text Placeholder 3"/>
          <p:cNvSpPr txBox="1">
            <a:spLocks/>
          </p:cNvSpPr>
          <p:nvPr/>
        </p:nvSpPr>
        <p:spPr>
          <a:xfrm>
            <a:off x="7601819" y="2899893"/>
            <a:ext cx="714940" cy="42011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058542">
              <a:lnSpc>
                <a:spcPct val="120000"/>
              </a:lnSpc>
              <a:spcBef>
                <a:spcPct val="20000"/>
              </a:spcBef>
              <a:defRPr/>
            </a:pPr>
            <a:r>
              <a:rPr lang="en-US" sz="2275" b="0" dirty="0">
                <a:solidFill>
                  <a:schemeClr val="bg1"/>
                </a:solidFill>
                <a:latin typeface="腾祥澜黑简" panose="01010104010101010101" pitchFamily="2" charset="-122"/>
                <a:ea typeface="腾祥澜黑简" panose="01010104010101010101" pitchFamily="2" charset="-122"/>
                <a:sym typeface="Arial" panose="020B0604020202020204" pitchFamily="34" charset="0"/>
              </a:rPr>
              <a:t>50%</a:t>
            </a:r>
          </a:p>
        </p:txBody>
      </p:sp>
    </p:spTree>
    <p:extLst>
      <p:ext uri="{BB962C8B-B14F-4D97-AF65-F5344CB8AC3E}">
        <p14:creationId xmlns:p14="http://schemas.microsoft.com/office/powerpoint/2010/main" val="822893724"/>
      </p:ext>
    </p:extLst>
  </p:cSld>
  <p:clrMapOvr>
    <a:masterClrMapping/>
  </p:clrMapOvr>
  <mc:AlternateContent xmlns:mc="http://schemas.openxmlformats.org/markup-compatibility/2006" xmlns:p14="http://schemas.microsoft.com/office/powerpoint/2010/main">
    <mc:Choice Requires="p14">
      <p:transition spd="slow" p14:dur="1500" advClick="0" advTm="14253">
        <p:random/>
      </p:transition>
    </mc:Choice>
    <mc:Fallback xmlns="">
      <p:transition spd="slow" advClick="0" advTm="14253">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2" presetClass="entr" presetSubtype="1" accel="50000" decel="5000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0-#ppt_h/2"/>
                                          </p:val>
                                        </p:tav>
                                        <p:tav tm="100000">
                                          <p:val>
                                            <p:strVal val="#ppt_y"/>
                                          </p:val>
                                        </p:tav>
                                      </p:tavLst>
                                    </p:anim>
                                  </p:childTnLst>
                                </p:cTn>
                              </p:par>
                            </p:childTnLst>
                          </p:cTn>
                        </p:par>
                        <p:par>
                          <p:cTn id="26" fill="hold">
                            <p:stCondLst>
                              <p:cond delay="1850"/>
                            </p:stCondLst>
                            <p:childTnLst>
                              <p:par>
                                <p:cTn id="27" presetID="53" presetClass="entr" presetSubtype="0"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childTnLst>
                          </p:cTn>
                        </p:par>
                        <p:par>
                          <p:cTn id="32" fill="hold">
                            <p:stCondLst>
                              <p:cond delay="2350"/>
                            </p:stCondLst>
                            <p:childTnLst>
                              <p:par>
                                <p:cTn id="33" presetID="53"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childTnLst>
                          </p:cTn>
                        </p:par>
                        <p:par>
                          <p:cTn id="38" fill="hold">
                            <p:stCondLst>
                              <p:cond delay="2850"/>
                            </p:stCondLst>
                            <p:childTnLst>
                              <p:par>
                                <p:cTn id="39" presetID="2" presetClass="entr" presetSubtype="1" accel="50000" decel="5000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ppt_x"/>
                                          </p:val>
                                        </p:tav>
                                        <p:tav tm="100000">
                                          <p:val>
                                            <p:strVal val="#ppt_x"/>
                                          </p:val>
                                        </p:tav>
                                      </p:tavLst>
                                    </p:anim>
                                    <p:anim calcmode="lin" valueType="num">
                                      <p:cBhvr additive="base">
                                        <p:cTn id="42" dur="500" fill="hold"/>
                                        <p:tgtEl>
                                          <p:spTgt spid="38"/>
                                        </p:tgtEl>
                                        <p:attrNameLst>
                                          <p:attrName>ppt_y</p:attrName>
                                        </p:attrNameLst>
                                      </p:cBhvr>
                                      <p:tavLst>
                                        <p:tav tm="0">
                                          <p:val>
                                            <p:strVal val="0-#ppt_h/2"/>
                                          </p:val>
                                        </p:tav>
                                        <p:tav tm="100000">
                                          <p:val>
                                            <p:strVal val="#ppt_y"/>
                                          </p:val>
                                        </p:tav>
                                      </p:tavLst>
                                    </p:anim>
                                  </p:childTnLst>
                                </p:cTn>
                              </p:par>
                            </p:childTnLst>
                          </p:cTn>
                        </p:par>
                        <p:par>
                          <p:cTn id="43" fill="hold">
                            <p:stCondLst>
                              <p:cond delay="3350"/>
                            </p:stCondLst>
                            <p:childTnLst>
                              <p:par>
                                <p:cTn id="44" presetID="2" presetClass="entr" presetSubtype="4" accel="50000" decel="50000"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ppt_x"/>
                                          </p:val>
                                        </p:tav>
                                        <p:tav tm="100000">
                                          <p:val>
                                            <p:strVal val="#ppt_x"/>
                                          </p:val>
                                        </p:tav>
                                      </p:tavLst>
                                    </p:anim>
                                    <p:anim calcmode="lin" valueType="num">
                                      <p:cBhvr additive="base">
                                        <p:cTn id="47" dur="500" fill="hold"/>
                                        <p:tgtEl>
                                          <p:spTgt spid="11"/>
                                        </p:tgtEl>
                                        <p:attrNameLst>
                                          <p:attrName>ppt_y</p:attrName>
                                        </p:attrNameLst>
                                      </p:cBhvr>
                                      <p:tavLst>
                                        <p:tav tm="0">
                                          <p:val>
                                            <p:strVal val="1+#ppt_h/2"/>
                                          </p:val>
                                        </p:tav>
                                        <p:tav tm="100000">
                                          <p:val>
                                            <p:strVal val="#ppt_y"/>
                                          </p:val>
                                        </p:tav>
                                      </p:tavLst>
                                    </p:anim>
                                  </p:childTnLst>
                                </p:cTn>
                              </p:par>
                            </p:childTnLst>
                          </p:cTn>
                        </p:par>
                        <p:par>
                          <p:cTn id="48" fill="hold">
                            <p:stCondLst>
                              <p:cond delay="3850"/>
                            </p:stCondLst>
                            <p:childTnLst>
                              <p:par>
                                <p:cTn id="49" presetID="53" presetClass="entr" presetSubtype="0"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Effect transition="in" filter="fade">
                                      <p:cBhvr>
                                        <p:cTn id="53" dur="500"/>
                                        <p:tgtEl>
                                          <p:spTgt spid="26"/>
                                        </p:tgtEl>
                                      </p:cBhvr>
                                    </p:animEffect>
                                  </p:childTnLst>
                                </p:cTn>
                              </p:par>
                            </p:childTnLst>
                          </p:cTn>
                        </p:par>
                        <p:par>
                          <p:cTn id="54" fill="hold">
                            <p:stCondLst>
                              <p:cond delay="4350"/>
                            </p:stCondLst>
                            <p:childTnLst>
                              <p:par>
                                <p:cTn id="55" presetID="53" presetClass="entr" presetSubtype="0"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fltVal val="0"/>
                                          </p:val>
                                        </p:tav>
                                        <p:tav tm="100000">
                                          <p:val>
                                            <p:strVal val="#ppt_w"/>
                                          </p:val>
                                        </p:tav>
                                      </p:tavLst>
                                    </p:anim>
                                    <p:anim calcmode="lin" valueType="num">
                                      <p:cBhvr>
                                        <p:cTn id="58" dur="500" fill="hold"/>
                                        <p:tgtEl>
                                          <p:spTgt spid="46"/>
                                        </p:tgtEl>
                                        <p:attrNameLst>
                                          <p:attrName>ppt_h</p:attrName>
                                        </p:attrNameLst>
                                      </p:cBhvr>
                                      <p:tavLst>
                                        <p:tav tm="0">
                                          <p:val>
                                            <p:fltVal val="0"/>
                                          </p:val>
                                        </p:tav>
                                        <p:tav tm="100000">
                                          <p:val>
                                            <p:strVal val="#ppt_h"/>
                                          </p:val>
                                        </p:tav>
                                      </p:tavLst>
                                    </p:anim>
                                    <p:animEffect transition="in" filter="fade">
                                      <p:cBhvr>
                                        <p:cTn id="59" dur="500"/>
                                        <p:tgtEl>
                                          <p:spTgt spid="46"/>
                                        </p:tgtEl>
                                      </p:cBhvr>
                                    </p:animEffect>
                                  </p:childTnLst>
                                </p:cTn>
                              </p:par>
                            </p:childTnLst>
                          </p:cTn>
                        </p:par>
                        <p:par>
                          <p:cTn id="60" fill="hold">
                            <p:stCondLst>
                              <p:cond delay="4850"/>
                            </p:stCondLst>
                            <p:childTnLst>
                              <p:par>
                                <p:cTn id="61" presetID="2" presetClass="entr" presetSubtype="4" accel="50000" decel="5000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500" fill="hold"/>
                                        <p:tgtEl>
                                          <p:spTgt spid="39"/>
                                        </p:tgtEl>
                                        <p:attrNameLst>
                                          <p:attrName>ppt_x</p:attrName>
                                        </p:attrNameLst>
                                      </p:cBhvr>
                                      <p:tavLst>
                                        <p:tav tm="0">
                                          <p:val>
                                            <p:strVal val="#ppt_x"/>
                                          </p:val>
                                        </p:tav>
                                        <p:tav tm="100000">
                                          <p:val>
                                            <p:strVal val="#ppt_x"/>
                                          </p:val>
                                        </p:tav>
                                      </p:tavLst>
                                    </p:anim>
                                    <p:anim calcmode="lin" valueType="num">
                                      <p:cBhvr additive="base">
                                        <p:cTn id="64" dur="500" fill="hold"/>
                                        <p:tgtEl>
                                          <p:spTgt spid="39"/>
                                        </p:tgtEl>
                                        <p:attrNameLst>
                                          <p:attrName>ppt_y</p:attrName>
                                        </p:attrNameLst>
                                      </p:cBhvr>
                                      <p:tavLst>
                                        <p:tav tm="0">
                                          <p:val>
                                            <p:strVal val="1+#ppt_h/2"/>
                                          </p:val>
                                        </p:tav>
                                        <p:tav tm="100000">
                                          <p:val>
                                            <p:strVal val="#ppt_y"/>
                                          </p:val>
                                        </p:tav>
                                      </p:tavLst>
                                    </p:anim>
                                  </p:childTnLst>
                                </p:cTn>
                              </p:par>
                            </p:childTnLst>
                          </p:cTn>
                        </p:par>
                        <p:par>
                          <p:cTn id="65" fill="hold">
                            <p:stCondLst>
                              <p:cond delay="5350"/>
                            </p:stCondLst>
                            <p:childTnLst>
                              <p:par>
                                <p:cTn id="66" presetID="2" presetClass="entr" presetSubtype="1" accel="50000" decel="50000" fill="hold"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ppt_x"/>
                                          </p:val>
                                        </p:tav>
                                        <p:tav tm="100000">
                                          <p:val>
                                            <p:strVal val="#ppt_x"/>
                                          </p:val>
                                        </p:tav>
                                      </p:tavLst>
                                    </p:anim>
                                    <p:anim calcmode="lin" valueType="num">
                                      <p:cBhvr additive="base">
                                        <p:cTn id="69" dur="500" fill="hold"/>
                                        <p:tgtEl>
                                          <p:spTgt spid="14"/>
                                        </p:tgtEl>
                                        <p:attrNameLst>
                                          <p:attrName>ppt_y</p:attrName>
                                        </p:attrNameLst>
                                      </p:cBhvr>
                                      <p:tavLst>
                                        <p:tav tm="0">
                                          <p:val>
                                            <p:strVal val="0-#ppt_h/2"/>
                                          </p:val>
                                        </p:tav>
                                        <p:tav tm="100000">
                                          <p:val>
                                            <p:strVal val="#ppt_y"/>
                                          </p:val>
                                        </p:tav>
                                      </p:tavLst>
                                    </p:anim>
                                  </p:childTnLst>
                                </p:cTn>
                              </p:par>
                            </p:childTnLst>
                          </p:cTn>
                        </p:par>
                        <p:par>
                          <p:cTn id="70" fill="hold">
                            <p:stCondLst>
                              <p:cond delay="5850"/>
                            </p:stCondLst>
                            <p:childTnLst>
                              <p:par>
                                <p:cTn id="71" presetID="53" presetClass="entr" presetSubtype="0" fill="hold" nodeType="after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p:cTn id="73" dur="500" fill="hold"/>
                                        <p:tgtEl>
                                          <p:spTgt spid="29"/>
                                        </p:tgtEl>
                                        <p:attrNameLst>
                                          <p:attrName>ppt_w</p:attrName>
                                        </p:attrNameLst>
                                      </p:cBhvr>
                                      <p:tavLst>
                                        <p:tav tm="0">
                                          <p:val>
                                            <p:fltVal val="0"/>
                                          </p:val>
                                        </p:tav>
                                        <p:tav tm="100000">
                                          <p:val>
                                            <p:strVal val="#ppt_w"/>
                                          </p:val>
                                        </p:tav>
                                      </p:tavLst>
                                    </p:anim>
                                    <p:anim calcmode="lin" valueType="num">
                                      <p:cBhvr>
                                        <p:cTn id="74" dur="500" fill="hold"/>
                                        <p:tgtEl>
                                          <p:spTgt spid="29"/>
                                        </p:tgtEl>
                                        <p:attrNameLst>
                                          <p:attrName>ppt_h</p:attrName>
                                        </p:attrNameLst>
                                      </p:cBhvr>
                                      <p:tavLst>
                                        <p:tav tm="0">
                                          <p:val>
                                            <p:fltVal val="0"/>
                                          </p:val>
                                        </p:tav>
                                        <p:tav tm="100000">
                                          <p:val>
                                            <p:strVal val="#ppt_h"/>
                                          </p:val>
                                        </p:tav>
                                      </p:tavLst>
                                    </p:anim>
                                    <p:animEffect transition="in" filter="fade">
                                      <p:cBhvr>
                                        <p:cTn id="75" dur="500"/>
                                        <p:tgtEl>
                                          <p:spTgt spid="29"/>
                                        </p:tgtEl>
                                      </p:cBhvr>
                                    </p:animEffect>
                                  </p:childTnLst>
                                </p:cTn>
                              </p:par>
                            </p:childTnLst>
                          </p:cTn>
                        </p:par>
                        <p:par>
                          <p:cTn id="76" fill="hold">
                            <p:stCondLst>
                              <p:cond delay="6350"/>
                            </p:stCondLst>
                            <p:childTnLst>
                              <p:par>
                                <p:cTn id="77" presetID="53" presetClass="entr" presetSubtype="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Effect transition="in" filter="fade">
                                      <p:cBhvr>
                                        <p:cTn id="81" dur="500"/>
                                        <p:tgtEl>
                                          <p:spTgt spid="44"/>
                                        </p:tgtEl>
                                      </p:cBhvr>
                                    </p:animEffect>
                                  </p:childTnLst>
                                </p:cTn>
                              </p:par>
                            </p:childTnLst>
                          </p:cTn>
                        </p:par>
                        <p:par>
                          <p:cTn id="82" fill="hold">
                            <p:stCondLst>
                              <p:cond delay="6850"/>
                            </p:stCondLst>
                            <p:childTnLst>
                              <p:par>
                                <p:cTn id="83" presetID="2" presetClass="entr" presetSubtype="1" accel="50000" decel="50000"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fill="hold"/>
                                        <p:tgtEl>
                                          <p:spTgt spid="40"/>
                                        </p:tgtEl>
                                        <p:attrNameLst>
                                          <p:attrName>ppt_x</p:attrName>
                                        </p:attrNameLst>
                                      </p:cBhvr>
                                      <p:tavLst>
                                        <p:tav tm="0">
                                          <p:val>
                                            <p:strVal val="#ppt_x"/>
                                          </p:val>
                                        </p:tav>
                                        <p:tav tm="100000">
                                          <p:val>
                                            <p:strVal val="#ppt_x"/>
                                          </p:val>
                                        </p:tav>
                                      </p:tavLst>
                                    </p:anim>
                                    <p:anim calcmode="lin" valueType="num">
                                      <p:cBhvr additive="base">
                                        <p:cTn id="86" dur="500" fill="hold"/>
                                        <p:tgtEl>
                                          <p:spTgt spid="40"/>
                                        </p:tgtEl>
                                        <p:attrNameLst>
                                          <p:attrName>ppt_y</p:attrName>
                                        </p:attrNameLst>
                                      </p:cBhvr>
                                      <p:tavLst>
                                        <p:tav tm="0">
                                          <p:val>
                                            <p:strVal val="0-#ppt_h/2"/>
                                          </p:val>
                                        </p:tav>
                                        <p:tav tm="100000">
                                          <p:val>
                                            <p:strVal val="#ppt_y"/>
                                          </p:val>
                                        </p:tav>
                                      </p:tavLst>
                                    </p:anim>
                                  </p:childTnLst>
                                </p:cTn>
                              </p:par>
                            </p:childTnLst>
                          </p:cTn>
                        </p:par>
                        <p:par>
                          <p:cTn id="87" fill="hold">
                            <p:stCondLst>
                              <p:cond delay="7350"/>
                            </p:stCondLst>
                            <p:childTnLst>
                              <p:par>
                                <p:cTn id="88" presetID="2" presetClass="entr" presetSubtype="4" accel="50000" decel="50000" fill="hold" nodeType="after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additive="base">
                                        <p:cTn id="90" dur="500" fill="hold"/>
                                        <p:tgtEl>
                                          <p:spTgt spid="17"/>
                                        </p:tgtEl>
                                        <p:attrNameLst>
                                          <p:attrName>ppt_x</p:attrName>
                                        </p:attrNameLst>
                                      </p:cBhvr>
                                      <p:tavLst>
                                        <p:tav tm="0">
                                          <p:val>
                                            <p:strVal val="#ppt_x"/>
                                          </p:val>
                                        </p:tav>
                                        <p:tav tm="100000">
                                          <p:val>
                                            <p:strVal val="#ppt_x"/>
                                          </p:val>
                                        </p:tav>
                                      </p:tavLst>
                                    </p:anim>
                                    <p:anim calcmode="lin" valueType="num">
                                      <p:cBhvr additive="base">
                                        <p:cTn id="91" dur="500" fill="hold"/>
                                        <p:tgtEl>
                                          <p:spTgt spid="17"/>
                                        </p:tgtEl>
                                        <p:attrNameLst>
                                          <p:attrName>ppt_y</p:attrName>
                                        </p:attrNameLst>
                                      </p:cBhvr>
                                      <p:tavLst>
                                        <p:tav tm="0">
                                          <p:val>
                                            <p:strVal val="1+#ppt_h/2"/>
                                          </p:val>
                                        </p:tav>
                                        <p:tav tm="100000">
                                          <p:val>
                                            <p:strVal val="#ppt_y"/>
                                          </p:val>
                                        </p:tav>
                                      </p:tavLst>
                                    </p:anim>
                                  </p:childTnLst>
                                </p:cTn>
                              </p:par>
                            </p:childTnLst>
                          </p:cTn>
                        </p:par>
                        <p:par>
                          <p:cTn id="92" fill="hold">
                            <p:stCondLst>
                              <p:cond delay="7850"/>
                            </p:stCondLst>
                            <p:childTnLst>
                              <p:par>
                                <p:cTn id="93" presetID="53" presetClass="entr" presetSubtype="0" fill="hold" nodeType="afterEffect">
                                  <p:stCondLst>
                                    <p:cond delay="0"/>
                                  </p:stCondLst>
                                  <p:childTnLst>
                                    <p:set>
                                      <p:cBhvr>
                                        <p:cTn id="94" dur="1" fill="hold">
                                          <p:stCondLst>
                                            <p:cond delay="0"/>
                                          </p:stCondLst>
                                        </p:cTn>
                                        <p:tgtEl>
                                          <p:spTgt spid="32"/>
                                        </p:tgtEl>
                                        <p:attrNameLst>
                                          <p:attrName>style.visibility</p:attrName>
                                        </p:attrNameLst>
                                      </p:cBhvr>
                                      <p:to>
                                        <p:strVal val="visible"/>
                                      </p:to>
                                    </p:set>
                                    <p:anim calcmode="lin" valueType="num">
                                      <p:cBhvr>
                                        <p:cTn id="95" dur="500" fill="hold"/>
                                        <p:tgtEl>
                                          <p:spTgt spid="32"/>
                                        </p:tgtEl>
                                        <p:attrNameLst>
                                          <p:attrName>ppt_w</p:attrName>
                                        </p:attrNameLst>
                                      </p:cBhvr>
                                      <p:tavLst>
                                        <p:tav tm="0">
                                          <p:val>
                                            <p:fltVal val="0"/>
                                          </p:val>
                                        </p:tav>
                                        <p:tav tm="100000">
                                          <p:val>
                                            <p:strVal val="#ppt_w"/>
                                          </p:val>
                                        </p:tav>
                                      </p:tavLst>
                                    </p:anim>
                                    <p:anim calcmode="lin" valueType="num">
                                      <p:cBhvr>
                                        <p:cTn id="96" dur="500" fill="hold"/>
                                        <p:tgtEl>
                                          <p:spTgt spid="32"/>
                                        </p:tgtEl>
                                        <p:attrNameLst>
                                          <p:attrName>ppt_h</p:attrName>
                                        </p:attrNameLst>
                                      </p:cBhvr>
                                      <p:tavLst>
                                        <p:tav tm="0">
                                          <p:val>
                                            <p:fltVal val="0"/>
                                          </p:val>
                                        </p:tav>
                                        <p:tav tm="100000">
                                          <p:val>
                                            <p:strVal val="#ppt_h"/>
                                          </p:val>
                                        </p:tav>
                                      </p:tavLst>
                                    </p:anim>
                                    <p:animEffect transition="in" filter="fade">
                                      <p:cBhvr>
                                        <p:cTn id="97" dur="500"/>
                                        <p:tgtEl>
                                          <p:spTgt spid="32"/>
                                        </p:tgtEl>
                                      </p:cBhvr>
                                    </p:animEffect>
                                  </p:childTnLst>
                                </p:cTn>
                              </p:par>
                            </p:childTnLst>
                          </p:cTn>
                        </p:par>
                        <p:par>
                          <p:cTn id="98" fill="hold">
                            <p:stCondLst>
                              <p:cond delay="8350"/>
                            </p:stCondLst>
                            <p:childTnLst>
                              <p:par>
                                <p:cTn id="99" presetID="53" presetClass="entr" presetSubtype="0" fill="hold" grpId="0" nodeType="afterEffect">
                                  <p:stCondLst>
                                    <p:cond delay="0"/>
                                  </p:stCondLst>
                                  <p:childTnLst>
                                    <p:set>
                                      <p:cBhvr>
                                        <p:cTn id="100" dur="1" fill="hold">
                                          <p:stCondLst>
                                            <p:cond delay="0"/>
                                          </p:stCondLst>
                                        </p:cTn>
                                        <p:tgtEl>
                                          <p:spTgt spid="47"/>
                                        </p:tgtEl>
                                        <p:attrNameLst>
                                          <p:attrName>style.visibility</p:attrName>
                                        </p:attrNameLst>
                                      </p:cBhvr>
                                      <p:to>
                                        <p:strVal val="visible"/>
                                      </p:to>
                                    </p:set>
                                    <p:anim calcmode="lin" valueType="num">
                                      <p:cBhvr>
                                        <p:cTn id="101" dur="500" fill="hold"/>
                                        <p:tgtEl>
                                          <p:spTgt spid="47"/>
                                        </p:tgtEl>
                                        <p:attrNameLst>
                                          <p:attrName>ppt_w</p:attrName>
                                        </p:attrNameLst>
                                      </p:cBhvr>
                                      <p:tavLst>
                                        <p:tav tm="0">
                                          <p:val>
                                            <p:fltVal val="0"/>
                                          </p:val>
                                        </p:tav>
                                        <p:tav tm="100000">
                                          <p:val>
                                            <p:strVal val="#ppt_w"/>
                                          </p:val>
                                        </p:tav>
                                      </p:tavLst>
                                    </p:anim>
                                    <p:anim calcmode="lin" valueType="num">
                                      <p:cBhvr>
                                        <p:cTn id="102" dur="500" fill="hold"/>
                                        <p:tgtEl>
                                          <p:spTgt spid="47"/>
                                        </p:tgtEl>
                                        <p:attrNameLst>
                                          <p:attrName>ppt_h</p:attrName>
                                        </p:attrNameLst>
                                      </p:cBhvr>
                                      <p:tavLst>
                                        <p:tav tm="0">
                                          <p:val>
                                            <p:fltVal val="0"/>
                                          </p:val>
                                        </p:tav>
                                        <p:tav tm="100000">
                                          <p:val>
                                            <p:strVal val="#ppt_h"/>
                                          </p:val>
                                        </p:tav>
                                      </p:tavLst>
                                    </p:anim>
                                    <p:animEffect transition="in" filter="fade">
                                      <p:cBhvr>
                                        <p:cTn id="103" dur="500"/>
                                        <p:tgtEl>
                                          <p:spTgt spid="47"/>
                                        </p:tgtEl>
                                      </p:cBhvr>
                                    </p:animEffect>
                                  </p:childTnLst>
                                </p:cTn>
                              </p:par>
                            </p:childTnLst>
                          </p:cTn>
                        </p:par>
                        <p:par>
                          <p:cTn id="104" fill="hold">
                            <p:stCondLst>
                              <p:cond delay="8850"/>
                            </p:stCondLst>
                            <p:childTnLst>
                              <p:par>
                                <p:cTn id="105" presetID="2" presetClass="entr" presetSubtype="4" accel="50000" decel="50000" fill="hold" grpId="0" nodeType="afterEffect">
                                  <p:stCondLst>
                                    <p:cond delay="0"/>
                                  </p:stCondLst>
                                  <p:childTnLst>
                                    <p:set>
                                      <p:cBhvr>
                                        <p:cTn id="106" dur="1" fill="hold">
                                          <p:stCondLst>
                                            <p:cond delay="0"/>
                                          </p:stCondLst>
                                        </p:cTn>
                                        <p:tgtEl>
                                          <p:spTgt spid="41"/>
                                        </p:tgtEl>
                                        <p:attrNameLst>
                                          <p:attrName>style.visibility</p:attrName>
                                        </p:attrNameLst>
                                      </p:cBhvr>
                                      <p:to>
                                        <p:strVal val="visible"/>
                                      </p:to>
                                    </p:set>
                                    <p:anim calcmode="lin" valueType="num">
                                      <p:cBhvr additive="base">
                                        <p:cTn id="107" dur="500" fill="hold"/>
                                        <p:tgtEl>
                                          <p:spTgt spid="41"/>
                                        </p:tgtEl>
                                        <p:attrNameLst>
                                          <p:attrName>ppt_x</p:attrName>
                                        </p:attrNameLst>
                                      </p:cBhvr>
                                      <p:tavLst>
                                        <p:tav tm="0">
                                          <p:val>
                                            <p:strVal val="#ppt_x"/>
                                          </p:val>
                                        </p:tav>
                                        <p:tav tm="100000">
                                          <p:val>
                                            <p:strVal val="#ppt_x"/>
                                          </p:val>
                                        </p:tav>
                                      </p:tavLst>
                                    </p:anim>
                                    <p:anim calcmode="lin" valueType="num">
                                      <p:cBhvr additive="base">
                                        <p:cTn id="108" dur="500" fill="hold"/>
                                        <p:tgtEl>
                                          <p:spTgt spid="41"/>
                                        </p:tgtEl>
                                        <p:attrNameLst>
                                          <p:attrName>ppt_y</p:attrName>
                                        </p:attrNameLst>
                                      </p:cBhvr>
                                      <p:tavLst>
                                        <p:tav tm="0">
                                          <p:val>
                                            <p:strVal val="1+#ppt_h/2"/>
                                          </p:val>
                                        </p:tav>
                                        <p:tav tm="100000">
                                          <p:val>
                                            <p:strVal val="#ppt_y"/>
                                          </p:val>
                                        </p:tav>
                                      </p:tavLst>
                                    </p:anim>
                                  </p:childTnLst>
                                </p:cTn>
                              </p:par>
                            </p:childTnLst>
                          </p:cTn>
                        </p:par>
                        <p:par>
                          <p:cTn id="109" fill="hold">
                            <p:stCondLst>
                              <p:cond delay="9350"/>
                            </p:stCondLst>
                            <p:childTnLst>
                              <p:par>
                                <p:cTn id="110" presetID="2" presetClass="entr" presetSubtype="1" accel="50000" decel="50000" fill="hold" nodeType="after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additive="base">
                                        <p:cTn id="112" dur="500" fill="hold"/>
                                        <p:tgtEl>
                                          <p:spTgt spid="20"/>
                                        </p:tgtEl>
                                        <p:attrNameLst>
                                          <p:attrName>ppt_x</p:attrName>
                                        </p:attrNameLst>
                                      </p:cBhvr>
                                      <p:tavLst>
                                        <p:tav tm="0">
                                          <p:val>
                                            <p:strVal val="#ppt_x"/>
                                          </p:val>
                                        </p:tav>
                                        <p:tav tm="100000">
                                          <p:val>
                                            <p:strVal val="#ppt_x"/>
                                          </p:val>
                                        </p:tav>
                                      </p:tavLst>
                                    </p:anim>
                                    <p:anim calcmode="lin" valueType="num">
                                      <p:cBhvr additive="base">
                                        <p:cTn id="113" dur="500" fill="hold"/>
                                        <p:tgtEl>
                                          <p:spTgt spid="20"/>
                                        </p:tgtEl>
                                        <p:attrNameLst>
                                          <p:attrName>ppt_y</p:attrName>
                                        </p:attrNameLst>
                                      </p:cBhvr>
                                      <p:tavLst>
                                        <p:tav tm="0">
                                          <p:val>
                                            <p:strVal val="0-#ppt_h/2"/>
                                          </p:val>
                                        </p:tav>
                                        <p:tav tm="100000">
                                          <p:val>
                                            <p:strVal val="#ppt_y"/>
                                          </p:val>
                                        </p:tav>
                                      </p:tavLst>
                                    </p:anim>
                                  </p:childTnLst>
                                </p:cTn>
                              </p:par>
                            </p:childTnLst>
                          </p:cTn>
                        </p:par>
                        <p:par>
                          <p:cTn id="114" fill="hold">
                            <p:stCondLst>
                              <p:cond delay="9850"/>
                            </p:stCondLst>
                            <p:childTnLst>
                              <p:par>
                                <p:cTn id="115" presetID="53" presetClass="entr" presetSubtype="0" fill="hold" nodeType="afterEffect">
                                  <p:stCondLst>
                                    <p:cond delay="0"/>
                                  </p:stCondLst>
                                  <p:childTnLst>
                                    <p:set>
                                      <p:cBhvr>
                                        <p:cTn id="116" dur="1" fill="hold">
                                          <p:stCondLst>
                                            <p:cond delay="0"/>
                                          </p:stCondLst>
                                        </p:cTn>
                                        <p:tgtEl>
                                          <p:spTgt spid="35"/>
                                        </p:tgtEl>
                                        <p:attrNameLst>
                                          <p:attrName>style.visibility</p:attrName>
                                        </p:attrNameLst>
                                      </p:cBhvr>
                                      <p:to>
                                        <p:strVal val="visible"/>
                                      </p:to>
                                    </p:set>
                                    <p:anim calcmode="lin" valueType="num">
                                      <p:cBhvr>
                                        <p:cTn id="117" dur="500" fill="hold"/>
                                        <p:tgtEl>
                                          <p:spTgt spid="35"/>
                                        </p:tgtEl>
                                        <p:attrNameLst>
                                          <p:attrName>ppt_w</p:attrName>
                                        </p:attrNameLst>
                                      </p:cBhvr>
                                      <p:tavLst>
                                        <p:tav tm="0">
                                          <p:val>
                                            <p:fltVal val="0"/>
                                          </p:val>
                                        </p:tav>
                                        <p:tav tm="100000">
                                          <p:val>
                                            <p:strVal val="#ppt_w"/>
                                          </p:val>
                                        </p:tav>
                                      </p:tavLst>
                                    </p:anim>
                                    <p:anim calcmode="lin" valueType="num">
                                      <p:cBhvr>
                                        <p:cTn id="118" dur="500" fill="hold"/>
                                        <p:tgtEl>
                                          <p:spTgt spid="35"/>
                                        </p:tgtEl>
                                        <p:attrNameLst>
                                          <p:attrName>ppt_h</p:attrName>
                                        </p:attrNameLst>
                                      </p:cBhvr>
                                      <p:tavLst>
                                        <p:tav tm="0">
                                          <p:val>
                                            <p:fltVal val="0"/>
                                          </p:val>
                                        </p:tav>
                                        <p:tav tm="100000">
                                          <p:val>
                                            <p:strVal val="#ppt_h"/>
                                          </p:val>
                                        </p:tav>
                                      </p:tavLst>
                                    </p:anim>
                                    <p:animEffect transition="in" filter="fade">
                                      <p:cBhvr>
                                        <p:cTn id="119" dur="500"/>
                                        <p:tgtEl>
                                          <p:spTgt spid="35"/>
                                        </p:tgtEl>
                                      </p:cBhvr>
                                    </p:animEffect>
                                  </p:childTnLst>
                                </p:cTn>
                              </p:par>
                            </p:childTnLst>
                          </p:cTn>
                        </p:par>
                        <p:par>
                          <p:cTn id="120" fill="hold">
                            <p:stCondLst>
                              <p:cond delay="10350"/>
                            </p:stCondLst>
                            <p:childTnLst>
                              <p:par>
                                <p:cTn id="121" presetID="53" presetClass="entr" presetSubtype="0" fill="hold" grpId="0" nodeType="afterEffect">
                                  <p:stCondLst>
                                    <p:cond delay="0"/>
                                  </p:stCondLst>
                                  <p:childTnLst>
                                    <p:set>
                                      <p:cBhvr>
                                        <p:cTn id="122" dur="1" fill="hold">
                                          <p:stCondLst>
                                            <p:cond delay="0"/>
                                          </p:stCondLst>
                                        </p:cTn>
                                        <p:tgtEl>
                                          <p:spTgt spid="45"/>
                                        </p:tgtEl>
                                        <p:attrNameLst>
                                          <p:attrName>style.visibility</p:attrName>
                                        </p:attrNameLst>
                                      </p:cBhvr>
                                      <p:to>
                                        <p:strVal val="visible"/>
                                      </p:to>
                                    </p:set>
                                    <p:anim calcmode="lin" valueType="num">
                                      <p:cBhvr>
                                        <p:cTn id="123" dur="500" fill="hold"/>
                                        <p:tgtEl>
                                          <p:spTgt spid="45"/>
                                        </p:tgtEl>
                                        <p:attrNameLst>
                                          <p:attrName>ppt_w</p:attrName>
                                        </p:attrNameLst>
                                      </p:cBhvr>
                                      <p:tavLst>
                                        <p:tav tm="0">
                                          <p:val>
                                            <p:fltVal val="0"/>
                                          </p:val>
                                        </p:tav>
                                        <p:tav tm="100000">
                                          <p:val>
                                            <p:strVal val="#ppt_w"/>
                                          </p:val>
                                        </p:tav>
                                      </p:tavLst>
                                    </p:anim>
                                    <p:anim calcmode="lin" valueType="num">
                                      <p:cBhvr>
                                        <p:cTn id="124" dur="500" fill="hold"/>
                                        <p:tgtEl>
                                          <p:spTgt spid="45"/>
                                        </p:tgtEl>
                                        <p:attrNameLst>
                                          <p:attrName>ppt_h</p:attrName>
                                        </p:attrNameLst>
                                      </p:cBhvr>
                                      <p:tavLst>
                                        <p:tav tm="0">
                                          <p:val>
                                            <p:fltVal val="0"/>
                                          </p:val>
                                        </p:tav>
                                        <p:tav tm="100000">
                                          <p:val>
                                            <p:strVal val="#ppt_h"/>
                                          </p:val>
                                        </p:tav>
                                      </p:tavLst>
                                    </p:anim>
                                    <p:animEffect transition="in" filter="fade">
                                      <p:cBhvr>
                                        <p:cTn id="125" dur="500"/>
                                        <p:tgtEl>
                                          <p:spTgt spid="45"/>
                                        </p:tgtEl>
                                      </p:cBhvr>
                                    </p:animEffect>
                                  </p:childTnLst>
                                </p:cTn>
                              </p:par>
                            </p:childTnLst>
                          </p:cTn>
                        </p:par>
                        <p:par>
                          <p:cTn id="126" fill="hold">
                            <p:stCondLst>
                              <p:cond delay="10850"/>
                            </p:stCondLst>
                            <p:childTnLst>
                              <p:par>
                                <p:cTn id="127" presetID="2" presetClass="entr" presetSubtype="1" accel="50000" decel="50000" fill="hold" grpId="0" nodeType="afterEffect">
                                  <p:stCondLst>
                                    <p:cond delay="0"/>
                                  </p:stCondLst>
                                  <p:childTnLst>
                                    <p:set>
                                      <p:cBhvr>
                                        <p:cTn id="128" dur="1" fill="hold">
                                          <p:stCondLst>
                                            <p:cond delay="0"/>
                                          </p:stCondLst>
                                        </p:cTn>
                                        <p:tgtEl>
                                          <p:spTgt spid="42"/>
                                        </p:tgtEl>
                                        <p:attrNameLst>
                                          <p:attrName>style.visibility</p:attrName>
                                        </p:attrNameLst>
                                      </p:cBhvr>
                                      <p:to>
                                        <p:strVal val="visible"/>
                                      </p:to>
                                    </p:set>
                                    <p:anim calcmode="lin" valueType="num">
                                      <p:cBhvr additive="base">
                                        <p:cTn id="129" dur="500" fill="hold"/>
                                        <p:tgtEl>
                                          <p:spTgt spid="42"/>
                                        </p:tgtEl>
                                        <p:attrNameLst>
                                          <p:attrName>ppt_x</p:attrName>
                                        </p:attrNameLst>
                                      </p:cBhvr>
                                      <p:tavLst>
                                        <p:tav tm="0">
                                          <p:val>
                                            <p:strVal val="#ppt_x"/>
                                          </p:val>
                                        </p:tav>
                                        <p:tav tm="100000">
                                          <p:val>
                                            <p:strVal val="#ppt_x"/>
                                          </p:val>
                                        </p:tav>
                                      </p:tavLst>
                                    </p:anim>
                                    <p:anim calcmode="lin" valueType="num">
                                      <p:cBhvr additive="base">
                                        <p:cTn id="130"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8" grpId="0"/>
      <p:bldP spid="39" grpId="0"/>
      <p:bldP spid="40" grpId="0"/>
      <p:bldP spid="41" grpId="0"/>
      <p:bldP spid="42" grpId="0"/>
      <p:bldP spid="43" grpId="0"/>
      <p:bldP spid="44" grpId="0"/>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05</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sp>
        <p:nvSpPr>
          <p:cNvPr id="8" name="Text Placeholder 6"/>
          <p:cNvSpPr txBox="1">
            <a:spLocks/>
          </p:cNvSpPr>
          <p:nvPr/>
        </p:nvSpPr>
        <p:spPr>
          <a:xfrm>
            <a:off x="1117600" y="1636443"/>
            <a:ext cx="10261600" cy="639233"/>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lumMod val="85000"/>
                    <a:lumOff val="1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lumMod val="85000"/>
                    <a:lumOff val="1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lumMod val="85000"/>
                    <a:lumOff val="1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400" dirty="0">
                <a:latin typeface="微软雅黑" panose="020B0503020204020204" pitchFamily="34" charset="-122"/>
                <a:ea typeface="微软雅黑" panose="020B0503020204020204" pitchFamily="34" charset="-122"/>
                <a:cs typeface="Roboto Light"/>
              </a:rPr>
              <a:t>此处添加详细文本描述，建议与标题相关并符合整体语言风格，语言描述尽量简洁生动。尽量将每页幻灯片的字数控制在</a:t>
            </a:r>
            <a:r>
              <a:rPr lang="en-US" altLang="zh-CN" sz="1400" dirty="0">
                <a:latin typeface="微软雅黑" panose="020B0503020204020204" pitchFamily="34" charset="-122"/>
                <a:ea typeface="微软雅黑" panose="020B0503020204020204" pitchFamily="34" charset="-122"/>
                <a:cs typeface="Roboto Light"/>
              </a:rPr>
              <a:t>200</a:t>
            </a:r>
            <a:r>
              <a:rPr lang="zh-CN" altLang="en-US" sz="1400" dirty="0">
                <a:latin typeface="微软雅黑" panose="020B0503020204020204" pitchFamily="34" charset="-122"/>
                <a:ea typeface="微软雅黑" panose="020B0503020204020204" pitchFamily="34" charset="-122"/>
                <a:cs typeface="Roboto Light"/>
              </a:rPr>
              <a:t>字以内，据统计每页幻灯片的最好控制在</a:t>
            </a:r>
            <a:r>
              <a:rPr lang="en-US" altLang="zh-CN" sz="1400" dirty="0">
                <a:latin typeface="微软雅黑" panose="020B0503020204020204" pitchFamily="34" charset="-122"/>
                <a:ea typeface="微软雅黑" panose="020B0503020204020204" pitchFamily="34" charset="-122"/>
                <a:cs typeface="Roboto Light"/>
              </a:rPr>
              <a:t>5</a:t>
            </a:r>
            <a:r>
              <a:rPr lang="zh-CN" altLang="en-US" sz="1400" dirty="0">
                <a:latin typeface="微软雅黑" panose="020B0503020204020204" pitchFamily="34" charset="-122"/>
                <a:ea typeface="微软雅黑" panose="020B0503020204020204" pitchFamily="34" charset="-122"/>
                <a:cs typeface="Roboto Light"/>
              </a:rPr>
              <a:t>分钟之内。</a:t>
            </a:r>
            <a:endParaRPr lang="en-JM" altLang="zh-CN" sz="1400" dirty="0">
              <a:latin typeface="微软雅黑" panose="020B0503020204020204" pitchFamily="34" charset="-122"/>
              <a:ea typeface="微软雅黑" panose="020B0503020204020204" pitchFamily="34" charset="-122"/>
              <a:cs typeface="Roboto Light"/>
            </a:endParaRPr>
          </a:p>
        </p:txBody>
      </p:sp>
      <p:grpSp>
        <p:nvGrpSpPr>
          <p:cNvPr id="9" name="组合 8"/>
          <p:cNvGrpSpPr/>
          <p:nvPr/>
        </p:nvGrpSpPr>
        <p:grpSpPr>
          <a:xfrm>
            <a:off x="623095" y="4894230"/>
            <a:ext cx="2350816" cy="907813"/>
            <a:chOff x="623095" y="4837668"/>
            <a:chExt cx="2350816" cy="907813"/>
          </a:xfrm>
        </p:grpSpPr>
        <p:sp>
          <p:nvSpPr>
            <p:cNvPr id="10" name="TextBox 34"/>
            <p:cNvSpPr txBox="1"/>
            <p:nvPr/>
          </p:nvSpPr>
          <p:spPr>
            <a:xfrm>
              <a:off x="653393" y="4837668"/>
              <a:ext cx="2290220" cy="338554"/>
            </a:xfrm>
            <a:prstGeom prst="rect">
              <a:avLst/>
            </a:prstGeom>
            <a:noFill/>
          </p:spPr>
          <p:txBody>
            <a:bodyPr wrap="square" rtlCol="0">
              <a:spAutoFit/>
            </a:bodyPr>
            <a:lstStyle/>
            <a:p>
              <a:pPr algn="ctr"/>
              <a:r>
                <a:rPr lang="zh-CN" altLang="en-US" sz="1600" dirty="0">
                  <a:solidFill>
                    <a:srgbClr val="207B72"/>
                  </a:solidFill>
                  <a:latin typeface="方正粗谭黑简体" panose="02000000000000000000" pitchFamily="2" charset="-122"/>
                  <a:ea typeface="方正粗谭黑简体" panose="02000000000000000000" pitchFamily="2" charset="-122"/>
                  <a:cs typeface="Roboto Regular"/>
                </a:rPr>
                <a:t>单击此处添加标题</a:t>
              </a:r>
            </a:p>
          </p:txBody>
        </p:sp>
        <p:sp>
          <p:nvSpPr>
            <p:cNvPr id="11" name="Text Placeholder 5"/>
            <p:cNvSpPr txBox="1">
              <a:spLocks/>
            </p:cNvSpPr>
            <p:nvPr/>
          </p:nvSpPr>
          <p:spPr>
            <a:xfrm>
              <a:off x="623095" y="5191973"/>
              <a:ext cx="2350816" cy="553508"/>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lumMod val="65000"/>
                      <a:lumOff val="35000"/>
                    </a:schemeClr>
                  </a:solidFill>
                  <a:latin typeface="Franklin Gothic Book" pitchFamily="34" charset="0"/>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lumMod val="65000"/>
                      <a:lumOff val="35000"/>
                    </a:schemeClr>
                  </a:solidFill>
                  <a:latin typeface="Franklin Gothic Book" pitchFamily="34" charset="0"/>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65000"/>
                      <a:lumOff val="35000"/>
                    </a:schemeClr>
                  </a:solidFill>
                  <a:latin typeface="Franklin Gothic Book" pitchFamily="34" charset="0"/>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1600"/>
                </a:lnSpc>
                <a:spcBef>
                  <a:spcPts val="0"/>
                </a:spcBef>
                <a:buNone/>
                <a:defRPr/>
              </a:pPr>
              <a:r>
                <a:rPr lang="zh-CN" altLang="en-US" sz="1333" dirty="0">
                  <a:solidFill>
                    <a:schemeClr val="tx1">
                      <a:lumMod val="85000"/>
                      <a:lumOff val="15000"/>
                    </a:schemeClr>
                  </a:solidFill>
                  <a:latin typeface="微软雅黑" panose="020B0503020204020204" pitchFamily="34" charset="-122"/>
                  <a:ea typeface="微软雅黑" panose="020B0503020204020204" pitchFamily="34" charset="-122"/>
                  <a:cs typeface="Roboto Light"/>
                </a:rPr>
                <a:t>此处添加详细文本描述，建议与标题相关并符合整体</a:t>
              </a:r>
            </a:p>
          </p:txBody>
        </p:sp>
      </p:grpSp>
      <p:grpSp>
        <p:nvGrpSpPr>
          <p:cNvPr id="12" name="组合 11"/>
          <p:cNvGrpSpPr/>
          <p:nvPr/>
        </p:nvGrpSpPr>
        <p:grpSpPr>
          <a:xfrm>
            <a:off x="3528491" y="4894230"/>
            <a:ext cx="2350816" cy="907813"/>
            <a:chOff x="3528491" y="4837668"/>
            <a:chExt cx="2350816" cy="907813"/>
          </a:xfrm>
        </p:grpSpPr>
        <p:sp>
          <p:nvSpPr>
            <p:cNvPr id="13" name="TextBox 37"/>
            <p:cNvSpPr txBox="1"/>
            <p:nvPr/>
          </p:nvSpPr>
          <p:spPr>
            <a:xfrm>
              <a:off x="3556001" y="4837668"/>
              <a:ext cx="2290220" cy="338554"/>
            </a:xfrm>
            <a:prstGeom prst="rect">
              <a:avLst/>
            </a:prstGeom>
            <a:noFill/>
          </p:spPr>
          <p:txBody>
            <a:bodyPr wrap="square" rtlCol="0">
              <a:spAutoFit/>
            </a:bodyPr>
            <a:lstStyle/>
            <a:p>
              <a:pPr algn="ctr"/>
              <a:r>
                <a:rPr lang="zh-CN" altLang="en-US" sz="1600" dirty="0">
                  <a:solidFill>
                    <a:srgbClr val="207B72"/>
                  </a:solidFill>
                  <a:latin typeface="方正粗谭黑简体" panose="02000000000000000000" pitchFamily="2" charset="-122"/>
                  <a:ea typeface="方正粗谭黑简体" panose="02000000000000000000" pitchFamily="2" charset="-122"/>
                  <a:cs typeface="Roboto Regular"/>
                </a:rPr>
                <a:t>单击此处添加标题</a:t>
              </a:r>
            </a:p>
          </p:txBody>
        </p:sp>
        <p:sp>
          <p:nvSpPr>
            <p:cNvPr id="14" name="Text Placeholder 5"/>
            <p:cNvSpPr txBox="1">
              <a:spLocks/>
            </p:cNvSpPr>
            <p:nvPr/>
          </p:nvSpPr>
          <p:spPr>
            <a:xfrm>
              <a:off x="3528491" y="5191973"/>
              <a:ext cx="2350816" cy="553508"/>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lumMod val="65000"/>
                      <a:lumOff val="35000"/>
                    </a:schemeClr>
                  </a:solidFill>
                  <a:latin typeface="Franklin Gothic Book" pitchFamily="34" charset="0"/>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lumMod val="65000"/>
                      <a:lumOff val="35000"/>
                    </a:schemeClr>
                  </a:solidFill>
                  <a:latin typeface="Franklin Gothic Book" pitchFamily="34" charset="0"/>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65000"/>
                      <a:lumOff val="35000"/>
                    </a:schemeClr>
                  </a:solidFill>
                  <a:latin typeface="Franklin Gothic Book" pitchFamily="34" charset="0"/>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1600"/>
                </a:lnSpc>
                <a:spcBef>
                  <a:spcPts val="0"/>
                </a:spcBef>
                <a:buNone/>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Roboto Light"/>
                </a:rPr>
                <a:t>此处添加详细文本描述，建议与标题相关并符合整体</a:t>
              </a:r>
            </a:p>
          </p:txBody>
        </p:sp>
      </p:grpSp>
      <p:grpSp>
        <p:nvGrpSpPr>
          <p:cNvPr id="15" name="组合 14"/>
          <p:cNvGrpSpPr/>
          <p:nvPr/>
        </p:nvGrpSpPr>
        <p:grpSpPr>
          <a:xfrm>
            <a:off x="6401907" y="4894230"/>
            <a:ext cx="2290220" cy="907813"/>
            <a:chOff x="6401907" y="4837668"/>
            <a:chExt cx="2290220" cy="907813"/>
          </a:xfrm>
        </p:grpSpPr>
        <p:sp>
          <p:nvSpPr>
            <p:cNvPr id="16" name="TextBox 38"/>
            <p:cNvSpPr txBox="1"/>
            <p:nvPr/>
          </p:nvSpPr>
          <p:spPr>
            <a:xfrm>
              <a:off x="6401907" y="4837668"/>
              <a:ext cx="2290220" cy="338554"/>
            </a:xfrm>
            <a:prstGeom prst="rect">
              <a:avLst/>
            </a:prstGeom>
            <a:noFill/>
          </p:spPr>
          <p:txBody>
            <a:bodyPr wrap="square" rtlCol="0">
              <a:spAutoFit/>
            </a:bodyPr>
            <a:lstStyle/>
            <a:p>
              <a:pPr algn="ctr"/>
              <a:r>
                <a:rPr lang="zh-CN" altLang="en-US" sz="1600" dirty="0">
                  <a:solidFill>
                    <a:srgbClr val="207B72"/>
                  </a:solidFill>
                  <a:latin typeface="方正粗谭黑简体" panose="02000000000000000000" pitchFamily="2" charset="-122"/>
                  <a:ea typeface="方正粗谭黑简体" panose="02000000000000000000" pitchFamily="2" charset="-122"/>
                  <a:cs typeface="Roboto Regular"/>
                </a:rPr>
                <a:t>单击此处添加标题</a:t>
              </a:r>
            </a:p>
          </p:txBody>
        </p:sp>
        <p:sp>
          <p:nvSpPr>
            <p:cNvPr id="17" name="Text Placeholder 5"/>
            <p:cNvSpPr txBox="1">
              <a:spLocks/>
            </p:cNvSpPr>
            <p:nvPr/>
          </p:nvSpPr>
          <p:spPr>
            <a:xfrm>
              <a:off x="6410487" y="5191973"/>
              <a:ext cx="2273058" cy="553508"/>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lumMod val="65000"/>
                      <a:lumOff val="35000"/>
                    </a:schemeClr>
                  </a:solidFill>
                  <a:latin typeface="Franklin Gothic Book" pitchFamily="34" charset="0"/>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lumMod val="65000"/>
                      <a:lumOff val="35000"/>
                    </a:schemeClr>
                  </a:solidFill>
                  <a:latin typeface="Franklin Gothic Book" pitchFamily="34" charset="0"/>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65000"/>
                      <a:lumOff val="35000"/>
                    </a:schemeClr>
                  </a:solidFill>
                  <a:latin typeface="Franklin Gothic Book" pitchFamily="34" charset="0"/>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1600"/>
                </a:lnSpc>
                <a:spcBef>
                  <a:spcPts val="0"/>
                </a:spcBef>
                <a:buNone/>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Roboto Light"/>
                </a:rPr>
                <a:t>此处添加详细文本描述，建议与标题相关并符合整体</a:t>
              </a:r>
            </a:p>
          </p:txBody>
        </p:sp>
      </p:grpSp>
      <p:grpSp>
        <p:nvGrpSpPr>
          <p:cNvPr id="18" name="组合 17"/>
          <p:cNvGrpSpPr/>
          <p:nvPr/>
        </p:nvGrpSpPr>
        <p:grpSpPr>
          <a:xfrm>
            <a:off x="8956996" y="4894230"/>
            <a:ext cx="2406008" cy="907813"/>
            <a:chOff x="8956996" y="4837668"/>
            <a:chExt cx="2406008" cy="907813"/>
          </a:xfrm>
        </p:grpSpPr>
        <p:sp>
          <p:nvSpPr>
            <p:cNvPr id="19" name="TextBox 39"/>
            <p:cNvSpPr txBox="1"/>
            <p:nvPr/>
          </p:nvSpPr>
          <p:spPr>
            <a:xfrm>
              <a:off x="9014891" y="4837668"/>
              <a:ext cx="2290220" cy="338554"/>
            </a:xfrm>
            <a:prstGeom prst="rect">
              <a:avLst/>
            </a:prstGeom>
            <a:noFill/>
          </p:spPr>
          <p:txBody>
            <a:bodyPr wrap="square" rtlCol="0">
              <a:spAutoFit/>
            </a:bodyPr>
            <a:lstStyle/>
            <a:p>
              <a:pPr algn="ctr"/>
              <a:r>
                <a:rPr lang="zh-CN" altLang="en-US" sz="1600" dirty="0">
                  <a:solidFill>
                    <a:srgbClr val="207B72"/>
                  </a:solidFill>
                  <a:latin typeface="方正粗谭黑简体" panose="02000000000000000000" pitchFamily="2" charset="-122"/>
                  <a:ea typeface="方正粗谭黑简体" panose="02000000000000000000" pitchFamily="2" charset="-122"/>
                  <a:cs typeface="Roboto Regular"/>
                </a:rPr>
                <a:t>单击此处添加标题</a:t>
              </a:r>
            </a:p>
          </p:txBody>
        </p:sp>
        <p:sp>
          <p:nvSpPr>
            <p:cNvPr id="20" name="Text Placeholder 5"/>
            <p:cNvSpPr txBox="1">
              <a:spLocks/>
            </p:cNvSpPr>
            <p:nvPr/>
          </p:nvSpPr>
          <p:spPr>
            <a:xfrm>
              <a:off x="8956996" y="5191973"/>
              <a:ext cx="2406008" cy="553508"/>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lumMod val="65000"/>
                      <a:lumOff val="35000"/>
                    </a:schemeClr>
                  </a:solidFill>
                  <a:latin typeface="Franklin Gothic Book" pitchFamily="34" charset="0"/>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lumMod val="65000"/>
                      <a:lumOff val="35000"/>
                    </a:schemeClr>
                  </a:solidFill>
                  <a:latin typeface="Franklin Gothic Book" pitchFamily="34" charset="0"/>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65000"/>
                      <a:lumOff val="35000"/>
                    </a:schemeClr>
                  </a:solidFill>
                  <a:latin typeface="Franklin Gothic Book" pitchFamily="34" charset="0"/>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ts val="1600"/>
                </a:lnSpc>
                <a:spcBef>
                  <a:spcPts val="0"/>
                </a:spcBef>
                <a:buNone/>
                <a:defRPr/>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Roboto Light"/>
                </a:rPr>
                <a:t>此处添加详细文本描述，建议与标题相关并符合整体</a:t>
              </a:r>
            </a:p>
          </p:txBody>
        </p:sp>
      </p:grpSp>
      <p:cxnSp>
        <p:nvCxnSpPr>
          <p:cNvPr id="21" name="Straight Connector 62"/>
          <p:cNvCxnSpPr/>
          <p:nvPr/>
        </p:nvCxnSpPr>
        <p:spPr>
          <a:xfrm>
            <a:off x="3149600" y="2957242"/>
            <a:ext cx="0" cy="2336800"/>
          </a:xfrm>
          <a:prstGeom prst="line">
            <a:avLst/>
          </a:prstGeom>
          <a:ln w="12700" cap="rnd" cmpd="sng">
            <a:solidFill>
              <a:schemeClr val="bg1">
                <a:lumMod val="65000"/>
              </a:schemeClr>
            </a:solidFill>
            <a:prstDash val="dot"/>
          </a:ln>
          <a:effectLst/>
        </p:spPr>
        <p:style>
          <a:lnRef idx="2">
            <a:schemeClr val="accent1"/>
          </a:lnRef>
          <a:fillRef idx="0">
            <a:schemeClr val="accent1"/>
          </a:fillRef>
          <a:effectRef idx="1">
            <a:schemeClr val="accent1"/>
          </a:effectRef>
          <a:fontRef idx="minor">
            <a:schemeClr val="tx1"/>
          </a:fontRef>
        </p:style>
      </p:cxnSp>
      <p:cxnSp>
        <p:nvCxnSpPr>
          <p:cNvPr id="22" name="Straight Connector 63"/>
          <p:cNvCxnSpPr/>
          <p:nvPr/>
        </p:nvCxnSpPr>
        <p:spPr>
          <a:xfrm>
            <a:off x="6197600" y="3058842"/>
            <a:ext cx="0" cy="2336800"/>
          </a:xfrm>
          <a:prstGeom prst="line">
            <a:avLst/>
          </a:prstGeom>
          <a:ln w="12700" cap="rnd" cmpd="sng">
            <a:solidFill>
              <a:schemeClr val="bg1">
                <a:lumMod val="65000"/>
              </a:schemeClr>
            </a:solidFill>
            <a:prstDash val="dot"/>
          </a:ln>
          <a:effectLst/>
        </p:spPr>
        <p:style>
          <a:lnRef idx="2">
            <a:schemeClr val="accent1"/>
          </a:lnRef>
          <a:fillRef idx="0">
            <a:schemeClr val="accent1"/>
          </a:fillRef>
          <a:effectRef idx="1">
            <a:schemeClr val="accent1"/>
          </a:effectRef>
          <a:fontRef idx="minor">
            <a:schemeClr val="tx1"/>
          </a:fontRef>
        </p:style>
      </p:cxnSp>
      <p:cxnSp>
        <p:nvCxnSpPr>
          <p:cNvPr id="23" name="Straight Connector 64"/>
          <p:cNvCxnSpPr/>
          <p:nvPr/>
        </p:nvCxnSpPr>
        <p:spPr>
          <a:xfrm>
            <a:off x="8737600" y="3058842"/>
            <a:ext cx="0" cy="2336800"/>
          </a:xfrm>
          <a:prstGeom prst="line">
            <a:avLst/>
          </a:prstGeom>
          <a:ln w="12700" cap="rnd" cmpd="sng">
            <a:solidFill>
              <a:schemeClr val="bg1">
                <a:lumMod val="65000"/>
              </a:schemeClr>
            </a:solidFill>
            <a:prstDash val="dot"/>
          </a:ln>
          <a:effectLst/>
        </p:spPr>
        <p:style>
          <a:lnRef idx="2">
            <a:schemeClr val="accent1"/>
          </a:lnRef>
          <a:fillRef idx="0">
            <a:schemeClr val="accent1"/>
          </a:fillRef>
          <a:effectRef idx="1">
            <a:schemeClr val="accent1"/>
          </a:effectRef>
          <a:fontRef idx="minor">
            <a:schemeClr val="tx1"/>
          </a:fontRef>
        </p:style>
      </p:cxnSp>
      <p:grpSp>
        <p:nvGrpSpPr>
          <p:cNvPr id="24" name="组合 23"/>
          <p:cNvGrpSpPr/>
          <p:nvPr/>
        </p:nvGrpSpPr>
        <p:grpSpPr>
          <a:xfrm>
            <a:off x="985701" y="2855642"/>
            <a:ext cx="1625600" cy="1625600"/>
            <a:chOff x="985701" y="2799080"/>
            <a:chExt cx="1625600" cy="1625600"/>
          </a:xfrm>
        </p:grpSpPr>
        <p:sp>
          <p:nvSpPr>
            <p:cNvPr id="25" name="Rounded Rectangle 44"/>
            <p:cNvSpPr>
              <a:spLocks noChangeAspect="1"/>
            </p:cNvSpPr>
            <p:nvPr/>
          </p:nvSpPr>
          <p:spPr>
            <a:xfrm>
              <a:off x="985701" y="2799080"/>
              <a:ext cx="1625600" cy="1625600"/>
            </a:xfrm>
            <a:prstGeom prst="roundRect">
              <a:avLst>
                <a:gd name="adj" fmla="val 50000"/>
              </a:avLst>
            </a:prstGeom>
            <a:solidFill>
              <a:srgbClr val="207B72"/>
            </a:solidFill>
            <a:ln w="25400">
              <a:noFill/>
              <a:miter lim="800000"/>
              <a:headEnd/>
              <a:tailEnd/>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latin typeface="+mn-ea"/>
              </a:endParaRPr>
            </a:p>
          </p:txBody>
        </p:sp>
        <p:sp>
          <p:nvSpPr>
            <p:cNvPr id="26" name="TextBox 45"/>
            <p:cNvSpPr txBox="1"/>
            <p:nvPr/>
          </p:nvSpPr>
          <p:spPr>
            <a:xfrm>
              <a:off x="1320800" y="3097927"/>
              <a:ext cx="944699" cy="584775"/>
            </a:xfrm>
            <a:prstGeom prst="rect">
              <a:avLst/>
            </a:prstGeom>
            <a:noFill/>
          </p:spPr>
          <p:txBody>
            <a:bodyPr wrap="square" rtlCol="0">
              <a:spAutoFit/>
            </a:bodyPr>
            <a:lstStyle/>
            <a:p>
              <a:pPr algn="ctr"/>
              <a:r>
                <a:rPr lang="en-JM" sz="3200" dirty="0">
                  <a:solidFill>
                    <a:srgbClr val="FFFFFF"/>
                  </a:solidFill>
                  <a:latin typeface="+mn-ea"/>
                  <a:cs typeface="Roboto Light"/>
                </a:rPr>
                <a:t>10</a:t>
              </a:r>
              <a:r>
                <a:rPr lang="en-JM" sz="1867" dirty="0">
                  <a:solidFill>
                    <a:srgbClr val="FFFFFF"/>
                  </a:solidFill>
                  <a:latin typeface="+mn-ea"/>
                  <a:cs typeface="Roboto Light"/>
                </a:rPr>
                <a:t>%</a:t>
              </a:r>
            </a:p>
          </p:txBody>
        </p:sp>
        <p:pic>
          <p:nvPicPr>
            <p:cNvPr id="27" name="Picture 5" descr="video_64px.png"/>
            <p:cNvPicPr>
              <a:picLocks noChangeAspect="1"/>
            </p:cNvPicPr>
            <p:nvPr/>
          </p:nvPicPr>
          <p:blipFill>
            <a:blip r:embed="rId3" cstate="print">
              <a:biLevel thresh="50000"/>
              <a:extLst>
                <a:ext uri="{28A0092B-C50C-407E-A947-70E740481C1C}">
                  <a14:useLocalDpi xmlns:a14="http://schemas.microsoft.com/office/drawing/2010/main" val="0"/>
                </a:ext>
              </a:extLst>
            </a:blip>
            <a:stretch>
              <a:fillRect/>
            </a:stretch>
          </p:blipFill>
          <p:spPr>
            <a:xfrm>
              <a:off x="1625601" y="3713480"/>
              <a:ext cx="342636" cy="296333"/>
            </a:xfrm>
            <a:prstGeom prst="rect">
              <a:avLst/>
            </a:prstGeom>
          </p:spPr>
        </p:pic>
      </p:grpSp>
      <p:grpSp>
        <p:nvGrpSpPr>
          <p:cNvPr id="28" name="组合 27"/>
          <p:cNvGrpSpPr/>
          <p:nvPr/>
        </p:nvGrpSpPr>
        <p:grpSpPr>
          <a:xfrm>
            <a:off x="3891097" y="2855642"/>
            <a:ext cx="1625600" cy="1625600"/>
            <a:chOff x="3891097" y="2799080"/>
            <a:chExt cx="1625600" cy="1625600"/>
          </a:xfrm>
        </p:grpSpPr>
        <p:sp>
          <p:nvSpPr>
            <p:cNvPr id="29" name="Rounded Rectangle 56"/>
            <p:cNvSpPr>
              <a:spLocks noChangeAspect="1"/>
            </p:cNvSpPr>
            <p:nvPr/>
          </p:nvSpPr>
          <p:spPr>
            <a:xfrm>
              <a:off x="3891097" y="2799080"/>
              <a:ext cx="1625600" cy="1625600"/>
            </a:xfrm>
            <a:prstGeom prst="roundRect">
              <a:avLst>
                <a:gd name="adj" fmla="val 50000"/>
              </a:avLst>
            </a:prstGeom>
            <a:solidFill>
              <a:srgbClr val="207B72"/>
            </a:solidFill>
            <a:ln w="25400">
              <a:noFill/>
              <a:miter lim="800000"/>
              <a:headEnd/>
              <a:tailEnd/>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latin typeface="+mn-ea"/>
              </a:endParaRPr>
            </a:p>
          </p:txBody>
        </p:sp>
        <p:grpSp>
          <p:nvGrpSpPr>
            <p:cNvPr id="30" name="组合 29"/>
            <p:cNvGrpSpPr/>
            <p:nvPr/>
          </p:nvGrpSpPr>
          <p:grpSpPr>
            <a:xfrm>
              <a:off x="4226196" y="3097927"/>
              <a:ext cx="944699" cy="980270"/>
              <a:chOff x="4226196" y="3097927"/>
              <a:chExt cx="944699" cy="980270"/>
            </a:xfrm>
          </p:grpSpPr>
          <p:sp>
            <p:nvSpPr>
              <p:cNvPr id="31" name="TextBox 57"/>
              <p:cNvSpPr txBox="1"/>
              <p:nvPr/>
            </p:nvSpPr>
            <p:spPr>
              <a:xfrm>
                <a:off x="4226196" y="3097927"/>
                <a:ext cx="944699" cy="584775"/>
              </a:xfrm>
              <a:prstGeom prst="rect">
                <a:avLst/>
              </a:prstGeom>
              <a:noFill/>
            </p:spPr>
            <p:txBody>
              <a:bodyPr wrap="square" rtlCol="0">
                <a:spAutoFit/>
              </a:bodyPr>
              <a:lstStyle/>
              <a:p>
                <a:pPr algn="ctr"/>
                <a:r>
                  <a:rPr lang="en-JM" sz="3200" dirty="0">
                    <a:solidFill>
                      <a:srgbClr val="FFFFFF"/>
                    </a:solidFill>
                    <a:latin typeface="+mn-ea"/>
                    <a:cs typeface="Roboto Light"/>
                  </a:rPr>
                  <a:t>40</a:t>
                </a:r>
                <a:r>
                  <a:rPr lang="en-JM" sz="1867" dirty="0">
                    <a:solidFill>
                      <a:srgbClr val="FFFFFF"/>
                    </a:solidFill>
                    <a:latin typeface="+mn-ea"/>
                    <a:cs typeface="Roboto Light"/>
                  </a:rPr>
                  <a:t>%</a:t>
                </a:r>
              </a:p>
            </p:txBody>
          </p:sp>
          <p:pic>
            <p:nvPicPr>
              <p:cNvPr id="32" name="Picture 6" descr="scissors_64px.png"/>
              <p:cNvPicPr>
                <a:picLocks noChangeAspect="1"/>
              </p:cNvPicPr>
              <p:nvPr/>
            </p:nvPicPr>
            <p:blipFill>
              <a:blip r:embed="rId4">
                <a:biLevel thresh="50000"/>
                <a:extLst>
                  <a:ext uri="{28A0092B-C50C-407E-A947-70E740481C1C}">
                    <a14:useLocalDpi xmlns:a14="http://schemas.microsoft.com/office/drawing/2010/main" val="0"/>
                  </a:ext>
                </a:extLst>
              </a:blip>
              <a:stretch>
                <a:fillRect/>
              </a:stretch>
            </p:blipFill>
            <p:spPr>
              <a:xfrm>
                <a:off x="4512084" y="3713480"/>
                <a:ext cx="364717" cy="364717"/>
              </a:xfrm>
              <a:prstGeom prst="rect">
                <a:avLst/>
              </a:prstGeom>
            </p:spPr>
          </p:pic>
        </p:grpSp>
      </p:grpSp>
      <p:grpSp>
        <p:nvGrpSpPr>
          <p:cNvPr id="33" name="组合 32"/>
          <p:cNvGrpSpPr/>
          <p:nvPr/>
        </p:nvGrpSpPr>
        <p:grpSpPr>
          <a:xfrm>
            <a:off x="6734216" y="2855642"/>
            <a:ext cx="1625600" cy="1625600"/>
            <a:chOff x="6734216" y="2799080"/>
            <a:chExt cx="1625600" cy="1625600"/>
          </a:xfrm>
        </p:grpSpPr>
        <p:sp>
          <p:nvSpPr>
            <p:cNvPr id="34" name="Rounded Rectangle 58"/>
            <p:cNvSpPr>
              <a:spLocks noChangeAspect="1"/>
            </p:cNvSpPr>
            <p:nvPr/>
          </p:nvSpPr>
          <p:spPr>
            <a:xfrm>
              <a:off x="6734216" y="2799080"/>
              <a:ext cx="1625600" cy="1625600"/>
            </a:xfrm>
            <a:prstGeom prst="roundRect">
              <a:avLst>
                <a:gd name="adj" fmla="val 50000"/>
              </a:avLst>
            </a:prstGeom>
            <a:solidFill>
              <a:srgbClr val="207B72"/>
            </a:solidFill>
            <a:ln w="25400">
              <a:noFill/>
              <a:miter lim="800000"/>
              <a:headEnd/>
              <a:tailEnd/>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latin typeface="+mn-ea"/>
              </a:endParaRPr>
            </a:p>
          </p:txBody>
        </p:sp>
        <p:sp>
          <p:nvSpPr>
            <p:cNvPr id="35" name="TextBox 59"/>
            <p:cNvSpPr txBox="1"/>
            <p:nvPr/>
          </p:nvSpPr>
          <p:spPr>
            <a:xfrm>
              <a:off x="7069315" y="3097927"/>
              <a:ext cx="944699" cy="584775"/>
            </a:xfrm>
            <a:prstGeom prst="rect">
              <a:avLst/>
            </a:prstGeom>
            <a:noFill/>
          </p:spPr>
          <p:txBody>
            <a:bodyPr wrap="square" rtlCol="0">
              <a:spAutoFit/>
            </a:bodyPr>
            <a:lstStyle/>
            <a:p>
              <a:pPr algn="ctr"/>
              <a:r>
                <a:rPr lang="en-JM" sz="3200" dirty="0">
                  <a:solidFill>
                    <a:srgbClr val="FFFFFF"/>
                  </a:solidFill>
                  <a:latin typeface="+mn-ea"/>
                  <a:cs typeface="Roboto Light"/>
                </a:rPr>
                <a:t>30</a:t>
              </a:r>
              <a:r>
                <a:rPr lang="en-JM" sz="1867" dirty="0">
                  <a:solidFill>
                    <a:srgbClr val="FFFFFF"/>
                  </a:solidFill>
                  <a:latin typeface="+mn-ea"/>
                  <a:cs typeface="Roboto Light"/>
                </a:rPr>
                <a:t>%</a:t>
              </a:r>
            </a:p>
          </p:txBody>
        </p:sp>
        <p:pic>
          <p:nvPicPr>
            <p:cNvPr id="36" name="Picture 7" descr="hotairballoon_64px.png"/>
            <p:cNvPicPr>
              <a:picLocks noChangeAspect="1"/>
            </p:cNvPicPr>
            <p:nvPr/>
          </p:nvPicPr>
          <p:blipFill>
            <a:blip r:embed="rId5">
              <a:biLevel thresh="50000"/>
              <a:extLst>
                <a:ext uri="{28A0092B-C50C-407E-A947-70E740481C1C}">
                  <a14:useLocalDpi xmlns:a14="http://schemas.microsoft.com/office/drawing/2010/main" val="0"/>
                </a:ext>
              </a:extLst>
            </a:blip>
            <a:stretch>
              <a:fillRect/>
            </a:stretch>
          </p:blipFill>
          <p:spPr>
            <a:xfrm>
              <a:off x="7370071" y="3713481"/>
              <a:ext cx="353891" cy="404447"/>
            </a:xfrm>
            <a:prstGeom prst="rect">
              <a:avLst/>
            </a:prstGeom>
          </p:spPr>
        </p:pic>
      </p:grpSp>
      <p:grpSp>
        <p:nvGrpSpPr>
          <p:cNvPr id="37" name="组合 36"/>
          <p:cNvGrpSpPr/>
          <p:nvPr/>
        </p:nvGrpSpPr>
        <p:grpSpPr>
          <a:xfrm>
            <a:off x="9347200" y="2855642"/>
            <a:ext cx="1625600" cy="1625600"/>
            <a:chOff x="9347200" y="2799080"/>
            <a:chExt cx="1625600" cy="1625600"/>
          </a:xfrm>
        </p:grpSpPr>
        <p:sp>
          <p:nvSpPr>
            <p:cNvPr id="38" name="Rounded Rectangle 60"/>
            <p:cNvSpPr>
              <a:spLocks noChangeAspect="1"/>
            </p:cNvSpPr>
            <p:nvPr/>
          </p:nvSpPr>
          <p:spPr>
            <a:xfrm>
              <a:off x="9347200" y="2799080"/>
              <a:ext cx="1625600" cy="1625600"/>
            </a:xfrm>
            <a:prstGeom prst="roundRect">
              <a:avLst>
                <a:gd name="adj" fmla="val 50000"/>
              </a:avLst>
            </a:prstGeom>
            <a:solidFill>
              <a:srgbClr val="207B72"/>
            </a:solidFill>
            <a:ln w="25400">
              <a:noFill/>
              <a:miter lim="800000"/>
              <a:headEnd/>
              <a:tailEnd/>
            </a:ln>
            <a:effectLst>
              <a:outerShdw blurRad="635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latin typeface="+mn-ea"/>
              </a:endParaRPr>
            </a:p>
          </p:txBody>
        </p:sp>
        <p:sp>
          <p:nvSpPr>
            <p:cNvPr id="39" name="TextBox 61"/>
            <p:cNvSpPr txBox="1"/>
            <p:nvPr/>
          </p:nvSpPr>
          <p:spPr>
            <a:xfrm>
              <a:off x="9682299" y="3097927"/>
              <a:ext cx="944699" cy="584775"/>
            </a:xfrm>
            <a:prstGeom prst="rect">
              <a:avLst/>
            </a:prstGeom>
            <a:noFill/>
          </p:spPr>
          <p:txBody>
            <a:bodyPr wrap="square" rtlCol="0">
              <a:spAutoFit/>
            </a:bodyPr>
            <a:lstStyle/>
            <a:p>
              <a:pPr algn="ctr"/>
              <a:r>
                <a:rPr lang="en-JM" sz="3200" dirty="0">
                  <a:solidFill>
                    <a:srgbClr val="FFFFFF"/>
                  </a:solidFill>
                  <a:latin typeface="+mn-ea"/>
                  <a:cs typeface="Roboto Light"/>
                </a:rPr>
                <a:t>60</a:t>
              </a:r>
              <a:r>
                <a:rPr lang="en-JM" sz="1867" dirty="0">
                  <a:solidFill>
                    <a:srgbClr val="FFFFFF"/>
                  </a:solidFill>
                  <a:latin typeface="+mn-ea"/>
                  <a:cs typeface="Roboto Light"/>
                </a:rPr>
                <a:t>%</a:t>
              </a:r>
            </a:p>
          </p:txBody>
        </p:sp>
        <p:pic>
          <p:nvPicPr>
            <p:cNvPr id="40" name="Picture 8" descr="wallet_64px.png"/>
            <p:cNvPicPr>
              <a:picLocks noChangeAspect="1"/>
            </p:cNvPicPr>
            <p:nvPr/>
          </p:nvPicPr>
          <p:blipFill>
            <a:blip r:embed="rId6" cstate="print">
              <a:biLevel thresh="50000"/>
              <a:extLst>
                <a:ext uri="{28A0092B-C50C-407E-A947-70E740481C1C}">
                  <a14:useLocalDpi xmlns:a14="http://schemas.microsoft.com/office/drawing/2010/main" val="0"/>
                </a:ext>
              </a:extLst>
            </a:blip>
            <a:stretch>
              <a:fillRect/>
            </a:stretch>
          </p:blipFill>
          <p:spPr>
            <a:xfrm>
              <a:off x="9956800" y="3713481"/>
              <a:ext cx="350349" cy="295031"/>
            </a:xfrm>
            <a:prstGeom prst="rect">
              <a:avLst/>
            </a:prstGeom>
          </p:spPr>
        </p:pic>
      </p:grpSp>
    </p:spTree>
    <p:extLst>
      <p:ext uri="{BB962C8B-B14F-4D97-AF65-F5344CB8AC3E}">
        <p14:creationId xmlns:p14="http://schemas.microsoft.com/office/powerpoint/2010/main" val="988533451"/>
      </p:ext>
    </p:extLst>
  </p:cSld>
  <p:clrMapOvr>
    <a:masterClrMapping/>
  </p:clrMapOvr>
  <mc:AlternateContent xmlns:mc="http://schemas.openxmlformats.org/markup-compatibility/2006" xmlns:p14="http://schemas.microsoft.com/office/powerpoint/2010/main">
    <mc:Choice Requires="p14">
      <p:transition spd="slow" p14:dur="1500" advClick="0" advTm="7283">
        <p:random/>
      </p:transition>
    </mc:Choice>
    <mc:Fallback xmlns="">
      <p:transition spd="slow" advClick="0" advTm="7283">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16" presetClass="entr" presetSubtype="37"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outVertical)">
                                      <p:cBhvr>
                                        <p:cTn id="24" dur="500"/>
                                        <p:tgtEl>
                                          <p:spTgt spid="8"/>
                                        </p:tgtEl>
                                      </p:cBhvr>
                                    </p:animEffect>
                                  </p:childTnLst>
                                </p:cTn>
                              </p:par>
                            </p:childTnLst>
                          </p:cTn>
                        </p:par>
                        <p:par>
                          <p:cTn id="25" fill="hold">
                            <p:stCondLst>
                              <p:cond delay="1850"/>
                            </p:stCondLst>
                            <p:childTnLst>
                              <p:par>
                                <p:cTn id="26" presetID="16" presetClass="entr" presetSubtype="42"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arn(outHorizontal)">
                                      <p:cBhvr>
                                        <p:cTn id="28" dur="500"/>
                                        <p:tgtEl>
                                          <p:spTgt spid="21"/>
                                        </p:tgtEl>
                                      </p:cBhvr>
                                    </p:animEffect>
                                  </p:childTnLst>
                                </p:cTn>
                              </p:par>
                              <p:par>
                                <p:cTn id="29" presetID="16" presetClass="entr" presetSubtype="42" fill="hold" nodeType="withEffect">
                                  <p:stCondLst>
                                    <p:cond delay="250"/>
                                  </p:stCondLst>
                                  <p:childTnLst>
                                    <p:set>
                                      <p:cBhvr>
                                        <p:cTn id="30" dur="1" fill="hold">
                                          <p:stCondLst>
                                            <p:cond delay="0"/>
                                          </p:stCondLst>
                                        </p:cTn>
                                        <p:tgtEl>
                                          <p:spTgt spid="22"/>
                                        </p:tgtEl>
                                        <p:attrNameLst>
                                          <p:attrName>style.visibility</p:attrName>
                                        </p:attrNameLst>
                                      </p:cBhvr>
                                      <p:to>
                                        <p:strVal val="visible"/>
                                      </p:to>
                                    </p:set>
                                    <p:animEffect transition="in" filter="barn(outHorizontal)">
                                      <p:cBhvr>
                                        <p:cTn id="31" dur="500"/>
                                        <p:tgtEl>
                                          <p:spTgt spid="22"/>
                                        </p:tgtEl>
                                      </p:cBhvr>
                                    </p:animEffect>
                                  </p:childTnLst>
                                </p:cTn>
                              </p:par>
                              <p:par>
                                <p:cTn id="32" presetID="16" presetClass="entr" presetSubtype="42" fill="hold" nodeType="withEffect">
                                  <p:stCondLst>
                                    <p:cond delay="500"/>
                                  </p:stCondLst>
                                  <p:childTnLst>
                                    <p:set>
                                      <p:cBhvr>
                                        <p:cTn id="33" dur="1" fill="hold">
                                          <p:stCondLst>
                                            <p:cond delay="0"/>
                                          </p:stCondLst>
                                        </p:cTn>
                                        <p:tgtEl>
                                          <p:spTgt spid="23"/>
                                        </p:tgtEl>
                                        <p:attrNameLst>
                                          <p:attrName>style.visibility</p:attrName>
                                        </p:attrNameLst>
                                      </p:cBhvr>
                                      <p:to>
                                        <p:strVal val="visible"/>
                                      </p:to>
                                    </p:set>
                                    <p:animEffect transition="in" filter="barn(outHorizontal)">
                                      <p:cBhvr>
                                        <p:cTn id="34" dur="500"/>
                                        <p:tgtEl>
                                          <p:spTgt spid="23"/>
                                        </p:tgtEl>
                                      </p:cBhvr>
                                    </p:animEffect>
                                  </p:childTnLst>
                                </p:cTn>
                              </p:par>
                            </p:childTnLst>
                          </p:cTn>
                        </p:par>
                        <p:par>
                          <p:cTn id="35" fill="hold">
                            <p:stCondLst>
                              <p:cond delay="2850"/>
                            </p:stCondLst>
                            <p:childTnLst>
                              <p:par>
                                <p:cTn id="36" presetID="49" presetClass="entr" presetSubtype="0" decel="100000"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750" fill="hold"/>
                                        <p:tgtEl>
                                          <p:spTgt spid="24"/>
                                        </p:tgtEl>
                                        <p:attrNameLst>
                                          <p:attrName>ppt_w</p:attrName>
                                        </p:attrNameLst>
                                      </p:cBhvr>
                                      <p:tavLst>
                                        <p:tav tm="0">
                                          <p:val>
                                            <p:fltVal val="0"/>
                                          </p:val>
                                        </p:tav>
                                        <p:tav tm="100000">
                                          <p:val>
                                            <p:strVal val="#ppt_w"/>
                                          </p:val>
                                        </p:tav>
                                      </p:tavLst>
                                    </p:anim>
                                    <p:anim calcmode="lin" valueType="num">
                                      <p:cBhvr>
                                        <p:cTn id="39" dur="750" fill="hold"/>
                                        <p:tgtEl>
                                          <p:spTgt spid="24"/>
                                        </p:tgtEl>
                                        <p:attrNameLst>
                                          <p:attrName>ppt_h</p:attrName>
                                        </p:attrNameLst>
                                      </p:cBhvr>
                                      <p:tavLst>
                                        <p:tav tm="0">
                                          <p:val>
                                            <p:fltVal val="0"/>
                                          </p:val>
                                        </p:tav>
                                        <p:tav tm="100000">
                                          <p:val>
                                            <p:strVal val="#ppt_h"/>
                                          </p:val>
                                        </p:tav>
                                      </p:tavLst>
                                    </p:anim>
                                    <p:anim calcmode="lin" valueType="num">
                                      <p:cBhvr>
                                        <p:cTn id="40" dur="750" fill="hold"/>
                                        <p:tgtEl>
                                          <p:spTgt spid="24"/>
                                        </p:tgtEl>
                                        <p:attrNameLst>
                                          <p:attrName>style.rotation</p:attrName>
                                        </p:attrNameLst>
                                      </p:cBhvr>
                                      <p:tavLst>
                                        <p:tav tm="0">
                                          <p:val>
                                            <p:fltVal val="360"/>
                                          </p:val>
                                        </p:tav>
                                        <p:tav tm="100000">
                                          <p:val>
                                            <p:fltVal val="0"/>
                                          </p:val>
                                        </p:tav>
                                      </p:tavLst>
                                    </p:anim>
                                    <p:animEffect transition="in" filter="fade">
                                      <p:cBhvr>
                                        <p:cTn id="41" dur="750"/>
                                        <p:tgtEl>
                                          <p:spTgt spid="24"/>
                                        </p:tgtEl>
                                      </p:cBhvr>
                                    </p:animEffect>
                                  </p:childTnLst>
                                </p:cTn>
                              </p:par>
                              <p:par>
                                <p:cTn id="42" presetID="22" presetClass="entr" presetSubtype="1" fill="hold" nodeType="withEffect">
                                  <p:stCondLst>
                                    <p:cond delay="250"/>
                                  </p:stCondLst>
                                  <p:childTnLst>
                                    <p:set>
                                      <p:cBhvr>
                                        <p:cTn id="43" dur="1" fill="hold">
                                          <p:stCondLst>
                                            <p:cond delay="0"/>
                                          </p:stCondLst>
                                        </p:cTn>
                                        <p:tgtEl>
                                          <p:spTgt spid="9"/>
                                        </p:tgtEl>
                                        <p:attrNameLst>
                                          <p:attrName>style.visibility</p:attrName>
                                        </p:attrNameLst>
                                      </p:cBhvr>
                                      <p:to>
                                        <p:strVal val="visible"/>
                                      </p:to>
                                    </p:set>
                                    <p:animEffect transition="in" filter="wipe(up)">
                                      <p:cBhvr>
                                        <p:cTn id="44" dur="500"/>
                                        <p:tgtEl>
                                          <p:spTgt spid="9"/>
                                        </p:tgtEl>
                                      </p:cBhvr>
                                    </p:animEffect>
                                  </p:childTnLst>
                                </p:cTn>
                              </p:par>
                            </p:childTnLst>
                          </p:cTn>
                        </p:par>
                        <p:par>
                          <p:cTn id="45" fill="hold">
                            <p:stCondLst>
                              <p:cond delay="3600"/>
                            </p:stCondLst>
                            <p:childTnLst>
                              <p:par>
                                <p:cTn id="46" presetID="49" presetClass="entr" presetSubtype="0" decel="100000"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750" fill="hold"/>
                                        <p:tgtEl>
                                          <p:spTgt spid="28"/>
                                        </p:tgtEl>
                                        <p:attrNameLst>
                                          <p:attrName>ppt_w</p:attrName>
                                        </p:attrNameLst>
                                      </p:cBhvr>
                                      <p:tavLst>
                                        <p:tav tm="0">
                                          <p:val>
                                            <p:fltVal val="0"/>
                                          </p:val>
                                        </p:tav>
                                        <p:tav tm="100000">
                                          <p:val>
                                            <p:strVal val="#ppt_w"/>
                                          </p:val>
                                        </p:tav>
                                      </p:tavLst>
                                    </p:anim>
                                    <p:anim calcmode="lin" valueType="num">
                                      <p:cBhvr>
                                        <p:cTn id="49" dur="750" fill="hold"/>
                                        <p:tgtEl>
                                          <p:spTgt spid="28"/>
                                        </p:tgtEl>
                                        <p:attrNameLst>
                                          <p:attrName>ppt_h</p:attrName>
                                        </p:attrNameLst>
                                      </p:cBhvr>
                                      <p:tavLst>
                                        <p:tav tm="0">
                                          <p:val>
                                            <p:fltVal val="0"/>
                                          </p:val>
                                        </p:tav>
                                        <p:tav tm="100000">
                                          <p:val>
                                            <p:strVal val="#ppt_h"/>
                                          </p:val>
                                        </p:tav>
                                      </p:tavLst>
                                    </p:anim>
                                    <p:anim calcmode="lin" valueType="num">
                                      <p:cBhvr>
                                        <p:cTn id="50" dur="750" fill="hold"/>
                                        <p:tgtEl>
                                          <p:spTgt spid="28"/>
                                        </p:tgtEl>
                                        <p:attrNameLst>
                                          <p:attrName>style.rotation</p:attrName>
                                        </p:attrNameLst>
                                      </p:cBhvr>
                                      <p:tavLst>
                                        <p:tav tm="0">
                                          <p:val>
                                            <p:fltVal val="360"/>
                                          </p:val>
                                        </p:tav>
                                        <p:tav tm="100000">
                                          <p:val>
                                            <p:fltVal val="0"/>
                                          </p:val>
                                        </p:tav>
                                      </p:tavLst>
                                    </p:anim>
                                    <p:animEffect transition="in" filter="fade">
                                      <p:cBhvr>
                                        <p:cTn id="51" dur="750"/>
                                        <p:tgtEl>
                                          <p:spTgt spid="28"/>
                                        </p:tgtEl>
                                      </p:cBhvr>
                                    </p:animEffect>
                                  </p:childTnLst>
                                </p:cTn>
                              </p:par>
                              <p:par>
                                <p:cTn id="52" presetID="22" presetClass="entr" presetSubtype="1" fill="hold" nodeType="withEffect">
                                  <p:stCondLst>
                                    <p:cond delay="250"/>
                                  </p:stCondLst>
                                  <p:childTnLst>
                                    <p:set>
                                      <p:cBhvr>
                                        <p:cTn id="53" dur="1" fill="hold">
                                          <p:stCondLst>
                                            <p:cond delay="0"/>
                                          </p:stCondLst>
                                        </p:cTn>
                                        <p:tgtEl>
                                          <p:spTgt spid="12"/>
                                        </p:tgtEl>
                                        <p:attrNameLst>
                                          <p:attrName>style.visibility</p:attrName>
                                        </p:attrNameLst>
                                      </p:cBhvr>
                                      <p:to>
                                        <p:strVal val="visible"/>
                                      </p:to>
                                    </p:set>
                                    <p:animEffect transition="in" filter="wipe(up)">
                                      <p:cBhvr>
                                        <p:cTn id="54" dur="500"/>
                                        <p:tgtEl>
                                          <p:spTgt spid="12"/>
                                        </p:tgtEl>
                                      </p:cBhvr>
                                    </p:animEffect>
                                  </p:childTnLst>
                                </p:cTn>
                              </p:par>
                            </p:childTnLst>
                          </p:cTn>
                        </p:par>
                        <p:par>
                          <p:cTn id="55" fill="hold">
                            <p:stCondLst>
                              <p:cond delay="4350"/>
                            </p:stCondLst>
                            <p:childTnLst>
                              <p:par>
                                <p:cTn id="56" presetID="49" presetClass="entr" presetSubtype="0" decel="100000"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 calcmode="lin" valueType="num">
                                      <p:cBhvr>
                                        <p:cTn id="58" dur="750" fill="hold"/>
                                        <p:tgtEl>
                                          <p:spTgt spid="33"/>
                                        </p:tgtEl>
                                        <p:attrNameLst>
                                          <p:attrName>ppt_w</p:attrName>
                                        </p:attrNameLst>
                                      </p:cBhvr>
                                      <p:tavLst>
                                        <p:tav tm="0">
                                          <p:val>
                                            <p:fltVal val="0"/>
                                          </p:val>
                                        </p:tav>
                                        <p:tav tm="100000">
                                          <p:val>
                                            <p:strVal val="#ppt_w"/>
                                          </p:val>
                                        </p:tav>
                                      </p:tavLst>
                                    </p:anim>
                                    <p:anim calcmode="lin" valueType="num">
                                      <p:cBhvr>
                                        <p:cTn id="59" dur="750" fill="hold"/>
                                        <p:tgtEl>
                                          <p:spTgt spid="33"/>
                                        </p:tgtEl>
                                        <p:attrNameLst>
                                          <p:attrName>ppt_h</p:attrName>
                                        </p:attrNameLst>
                                      </p:cBhvr>
                                      <p:tavLst>
                                        <p:tav tm="0">
                                          <p:val>
                                            <p:fltVal val="0"/>
                                          </p:val>
                                        </p:tav>
                                        <p:tav tm="100000">
                                          <p:val>
                                            <p:strVal val="#ppt_h"/>
                                          </p:val>
                                        </p:tav>
                                      </p:tavLst>
                                    </p:anim>
                                    <p:anim calcmode="lin" valueType="num">
                                      <p:cBhvr>
                                        <p:cTn id="60" dur="750" fill="hold"/>
                                        <p:tgtEl>
                                          <p:spTgt spid="33"/>
                                        </p:tgtEl>
                                        <p:attrNameLst>
                                          <p:attrName>style.rotation</p:attrName>
                                        </p:attrNameLst>
                                      </p:cBhvr>
                                      <p:tavLst>
                                        <p:tav tm="0">
                                          <p:val>
                                            <p:fltVal val="360"/>
                                          </p:val>
                                        </p:tav>
                                        <p:tav tm="100000">
                                          <p:val>
                                            <p:fltVal val="0"/>
                                          </p:val>
                                        </p:tav>
                                      </p:tavLst>
                                    </p:anim>
                                    <p:animEffect transition="in" filter="fade">
                                      <p:cBhvr>
                                        <p:cTn id="61" dur="750"/>
                                        <p:tgtEl>
                                          <p:spTgt spid="33"/>
                                        </p:tgtEl>
                                      </p:cBhvr>
                                    </p:animEffect>
                                  </p:childTnLst>
                                </p:cTn>
                              </p:par>
                              <p:par>
                                <p:cTn id="62" presetID="22" presetClass="entr" presetSubtype="1" fill="hold" nodeType="withEffect">
                                  <p:stCondLst>
                                    <p:cond delay="250"/>
                                  </p:stCondLst>
                                  <p:childTnLst>
                                    <p:set>
                                      <p:cBhvr>
                                        <p:cTn id="63" dur="1" fill="hold">
                                          <p:stCondLst>
                                            <p:cond delay="0"/>
                                          </p:stCondLst>
                                        </p:cTn>
                                        <p:tgtEl>
                                          <p:spTgt spid="15"/>
                                        </p:tgtEl>
                                        <p:attrNameLst>
                                          <p:attrName>style.visibility</p:attrName>
                                        </p:attrNameLst>
                                      </p:cBhvr>
                                      <p:to>
                                        <p:strVal val="visible"/>
                                      </p:to>
                                    </p:set>
                                    <p:animEffect transition="in" filter="wipe(up)">
                                      <p:cBhvr>
                                        <p:cTn id="64" dur="500"/>
                                        <p:tgtEl>
                                          <p:spTgt spid="15"/>
                                        </p:tgtEl>
                                      </p:cBhvr>
                                    </p:animEffect>
                                  </p:childTnLst>
                                </p:cTn>
                              </p:par>
                            </p:childTnLst>
                          </p:cTn>
                        </p:par>
                        <p:par>
                          <p:cTn id="65" fill="hold">
                            <p:stCondLst>
                              <p:cond delay="5100"/>
                            </p:stCondLst>
                            <p:childTnLst>
                              <p:par>
                                <p:cTn id="66" presetID="49" presetClass="entr" presetSubtype="0" decel="100000" fill="hold" nodeType="after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750" fill="hold"/>
                                        <p:tgtEl>
                                          <p:spTgt spid="37"/>
                                        </p:tgtEl>
                                        <p:attrNameLst>
                                          <p:attrName>ppt_w</p:attrName>
                                        </p:attrNameLst>
                                      </p:cBhvr>
                                      <p:tavLst>
                                        <p:tav tm="0">
                                          <p:val>
                                            <p:fltVal val="0"/>
                                          </p:val>
                                        </p:tav>
                                        <p:tav tm="100000">
                                          <p:val>
                                            <p:strVal val="#ppt_w"/>
                                          </p:val>
                                        </p:tav>
                                      </p:tavLst>
                                    </p:anim>
                                    <p:anim calcmode="lin" valueType="num">
                                      <p:cBhvr>
                                        <p:cTn id="69" dur="750" fill="hold"/>
                                        <p:tgtEl>
                                          <p:spTgt spid="37"/>
                                        </p:tgtEl>
                                        <p:attrNameLst>
                                          <p:attrName>ppt_h</p:attrName>
                                        </p:attrNameLst>
                                      </p:cBhvr>
                                      <p:tavLst>
                                        <p:tav tm="0">
                                          <p:val>
                                            <p:fltVal val="0"/>
                                          </p:val>
                                        </p:tav>
                                        <p:tav tm="100000">
                                          <p:val>
                                            <p:strVal val="#ppt_h"/>
                                          </p:val>
                                        </p:tav>
                                      </p:tavLst>
                                    </p:anim>
                                    <p:anim calcmode="lin" valueType="num">
                                      <p:cBhvr>
                                        <p:cTn id="70" dur="750" fill="hold"/>
                                        <p:tgtEl>
                                          <p:spTgt spid="37"/>
                                        </p:tgtEl>
                                        <p:attrNameLst>
                                          <p:attrName>style.rotation</p:attrName>
                                        </p:attrNameLst>
                                      </p:cBhvr>
                                      <p:tavLst>
                                        <p:tav tm="0">
                                          <p:val>
                                            <p:fltVal val="360"/>
                                          </p:val>
                                        </p:tav>
                                        <p:tav tm="100000">
                                          <p:val>
                                            <p:fltVal val="0"/>
                                          </p:val>
                                        </p:tav>
                                      </p:tavLst>
                                    </p:anim>
                                    <p:animEffect transition="in" filter="fade">
                                      <p:cBhvr>
                                        <p:cTn id="71" dur="750"/>
                                        <p:tgtEl>
                                          <p:spTgt spid="37"/>
                                        </p:tgtEl>
                                      </p:cBhvr>
                                    </p:animEffect>
                                  </p:childTnLst>
                                </p:cTn>
                              </p:par>
                              <p:par>
                                <p:cTn id="72" presetID="22" presetClass="entr" presetSubtype="1" fill="hold" nodeType="withEffect">
                                  <p:stCondLst>
                                    <p:cond delay="250"/>
                                  </p:stCondLst>
                                  <p:childTnLst>
                                    <p:set>
                                      <p:cBhvr>
                                        <p:cTn id="73" dur="1" fill="hold">
                                          <p:stCondLst>
                                            <p:cond delay="0"/>
                                          </p:stCondLst>
                                        </p:cTn>
                                        <p:tgtEl>
                                          <p:spTgt spid="18"/>
                                        </p:tgtEl>
                                        <p:attrNameLst>
                                          <p:attrName>style.visibility</p:attrName>
                                        </p:attrNameLst>
                                      </p:cBhvr>
                                      <p:to>
                                        <p:strVal val="visible"/>
                                      </p:to>
                                    </p:set>
                                    <p:animEffect transition="in" filter="wipe(up)">
                                      <p:cBhvr>
                                        <p:cTn id="7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05</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cxnSp>
        <p:nvCxnSpPr>
          <p:cNvPr id="8" name="肘形连接符 7"/>
          <p:cNvCxnSpPr/>
          <p:nvPr/>
        </p:nvCxnSpPr>
        <p:spPr>
          <a:xfrm flipV="1">
            <a:off x="3153335" y="2482259"/>
            <a:ext cx="2908691" cy="757013"/>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9" name="肘形连接符 8"/>
          <p:cNvCxnSpPr/>
          <p:nvPr/>
        </p:nvCxnSpPr>
        <p:spPr>
          <a:xfrm>
            <a:off x="3153335" y="3558688"/>
            <a:ext cx="3095538" cy="812147"/>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062026" y="2148025"/>
            <a:ext cx="546793" cy="546793"/>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11" name="标题 4"/>
          <p:cNvSpPr txBox="1">
            <a:spLocks/>
          </p:cNvSpPr>
          <p:nvPr/>
        </p:nvSpPr>
        <p:spPr>
          <a:xfrm>
            <a:off x="6091148" y="2242573"/>
            <a:ext cx="517670" cy="35994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799" b="1" dirty="0">
                <a:solidFill>
                  <a:schemeClr val="bg1"/>
                </a:solidFill>
                <a:latin typeface="方正兰亭黑简体" panose="02000000000000000000" pitchFamily="2" charset="-122"/>
                <a:ea typeface="方正兰亭黑简体" panose="02000000000000000000" pitchFamily="2" charset="-122"/>
              </a:rPr>
              <a:t>01</a:t>
            </a:r>
          </a:p>
        </p:txBody>
      </p:sp>
      <p:cxnSp>
        <p:nvCxnSpPr>
          <p:cNvPr id="12" name="肘形连接符 11"/>
          <p:cNvCxnSpPr/>
          <p:nvPr/>
        </p:nvCxnSpPr>
        <p:spPr>
          <a:xfrm flipV="1">
            <a:off x="3772119" y="3469802"/>
            <a:ext cx="3009801" cy="777321"/>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 name="肘形连接符 12"/>
          <p:cNvCxnSpPr/>
          <p:nvPr/>
        </p:nvCxnSpPr>
        <p:spPr>
          <a:xfrm>
            <a:off x="3729249" y="4546273"/>
            <a:ext cx="3095538" cy="812147"/>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781920" y="3155874"/>
            <a:ext cx="546793" cy="546793"/>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15" name="标题 4"/>
          <p:cNvSpPr txBox="1">
            <a:spLocks/>
          </p:cNvSpPr>
          <p:nvPr/>
        </p:nvSpPr>
        <p:spPr>
          <a:xfrm>
            <a:off x="6811041" y="3250423"/>
            <a:ext cx="517670" cy="35994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799" b="1" dirty="0">
                <a:solidFill>
                  <a:schemeClr val="bg1"/>
                </a:solidFill>
                <a:latin typeface="方正兰亭黑简体" panose="02000000000000000000" pitchFamily="2" charset="-122"/>
                <a:ea typeface="方正兰亭黑简体" panose="02000000000000000000" pitchFamily="2" charset="-122"/>
              </a:rPr>
              <a:t>02</a:t>
            </a:r>
          </a:p>
        </p:txBody>
      </p:sp>
      <p:sp>
        <p:nvSpPr>
          <p:cNvPr id="16" name="椭圆 15"/>
          <p:cNvSpPr/>
          <p:nvPr/>
        </p:nvSpPr>
        <p:spPr>
          <a:xfrm>
            <a:off x="5990038" y="4062613"/>
            <a:ext cx="546793" cy="546793"/>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17" name="标题 4"/>
          <p:cNvSpPr txBox="1">
            <a:spLocks/>
          </p:cNvSpPr>
          <p:nvPr/>
        </p:nvSpPr>
        <p:spPr>
          <a:xfrm>
            <a:off x="6019159" y="4157162"/>
            <a:ext cx="517670" cy="35994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799" b="1" dirty="0">
                <a:solidFill>
                  <a:schemeClr val="bg1"/>
                </a:solidFill>
                <a:latin typeface="方正兰亭黑简体" panose="02000000000000000000" pitchFamily="2" charset="-122"/>
                <a:ea typeface="方正兰亭黑简体" panose="02000000000000000000" pitchFamily="2" charset="-122"/>
              </a:rPr>
              <a:t>03</a:t>
            </a:r>
          </a:p>
        </p:txBody>
      </p:sp>
      <p:sp>
        <p:nvSpPr>
          <p:cNvPr id="18" name="椭圆 17"/>
          <p:cNvSpPr/>
          <p:nvPr/>
        </p:nvSpPr>
        <p:spPr>
          <a:xfrm>
            <a:off x="6709930" y="5070463"/>
            <a:ext cx="546793" cy="546793"/>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solidFill>
                <a:schemeClr val="tx1"/>
              </a:solidFill>
              <a:latin typeface="Arial" panose="020B0604020202020204" pitchFamily="34" charset="0"/>
              <a:ea typeface="微软雅黑" panose="020B0503020204020204" pitchFamily="34" charset="-122"/>
              <a:cs typeface="+mn-ea"/>
            </a:endParaRPr>
          </a:p>
        </p:txBody>
      </p:sp>
      <p:sp>
        <p:nvSpPr>
          <p:cNvPr id="19" name="标题 4"/>
          <p:cNvSpPr txBox="1">
            <a:spLocks/>
          </p:cNvSpPr>
          <p:nvPr/>
        </p:nvSpPr>
        <p:spPr>
          <a:xfrm>
            <a:off x="6739052" y="5165011"/>
            <a:ext cx="517670" cy="359947"/>
          </a:xfrm>
          <a:prstGeom prst="rect">
            <a:avLst/>
          </a:prstGeom>
        </p:spPr>
        <p:txBody>
          <a:bodyPr vert="horz" lIns="91416" tIns="45708" rIns="91416" bIns="457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799" b="1" dirty="0">
                <a:solidFill>
                  <a:schemeClr val="bg1"/>
                </a:solidFill>
                <a:latin typeface="方正兰亭黑简体" panose="02000000000000000000" pitchFamily="2" charset="-122"/>
                <a:ea typeface="方正兰亭黑简体" panose="02000000000000000000" pitchFamily="2" charset="-122"/>
              </a:rPr>
              <a:t>04</a:t>
            </a:r>
          </a:p>
        </p:txBody>
      </p:sp>
      <p:sp>
        <p:nvSpPr>
          <p:cNvPr id="20" name="Freeform 9"/>
          <p:cNvSpPr>
            <a:spLocks/>
          </p:cNvSpPr>
          <p:nvPr/>
        </p:nvSpPr>
        <p:spPr bwMode="auto">
          <a:xfrm flipH="1">
            <a:off x="1079230" y="2766807"/>
            <a:ext cx="2951559" cy="184310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39703" tIns="19851" rIns="39703" bIns="19851" numCol="1" anchor="t" anchorCtr="0" compatLnSpc="1">
            <a:prstTxWarp prst="textNoShape">
              <a:avLst/>
            </a:prstTxWarp>
          </a:bodyPr>
          <a:lstStyle/>
          <a:p>
            <a:pPr algn="just">
              <a:lnSpc>
                <a:spcPct val="120000"/>
              </a:lnSpc>
            </a:pPr>
            <a:endParaRPr lang="zh-CN" altLang="en-US" sz="758">
              <a:latin typeface="Arial" panose="020B0604020202020204" pitchFamily="34" charset="0"/>
              <a:ea typeface="微软雅黑" panose="020B0503020204020204" pitchFamily="34" charset="-122"/>
              <a:cs typeface="+mn-ea"/>
            </a:endParaRPr>
          </a:p>
        </p:txBody>
      </p:sp>
      <p:sp>
        <p:nvSpPr>
          <p:cNvPr id="21" name="KSO_Shape"/>
          <p:cNvSpPr>
            <a:spLocks/>
          </p:cNvSpPr>
          <p:nvPr/>
        </p:nvSpPr>
        <p:spPr bwMode="auto">
          <a:xfrm>
            <a:off x="2115541" y="3371272"/>
            <a:ext cx="634177" cy="63417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1999">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1498269" y="4152645"/>
            <a:ext cx="2087002" cy="369228"/>
          </a:xfrm>
          <a:prstGeom prst="rect">
            <a:avLst/>
          </a:prstGeom>
        </p:spPr>
        <p:txBody>
          <a:bodyPr wrap="square" lIns="91407" tIns="45704" rIns="91407" bIns="45704">
            <a:spAutoFit/>
          </a:bodyPr>
          <a:lstStyle/>
          <a:p>
            <a:pPr algn="ctr">
              <a:spcBef>
                <a:spcPct val="0"/>
              </a:spcBef>
              <a:buFont typeface="Arial" charset="0"/>
              <a:buNone/>
            </a:pPr>
            <a:r>
              <a:rPr lang="zh-CN" altLang="en-US" sz="1799" dirty="0">
                <a:solidFill>
                  <a:schemeClr val="bg1"/>
                </a:solidFill>
                <a:latin typeface="方正粗谭黑简体" panose="02000000000000000000" pitchFamily="2" charset="-122"/>
                <a:ea typeface="方正粗谭黑简体" panose="02000000000000000000" pitchFamily="2" charset="-122"/>
                <a:cs typeface="Arial" panose="020B0604020202020204" pitchFamily="34" charset="0"/>
              </a:rPr>
              <a:t>添加标题</a:t>
            </a:r>
          </a:p>
        </p:txBody>
      </p:sp>
      <p:sp>
        <p:nvSpPr>
          <p:cNvPr id="23" name="矩形 22"/>
          <p:cNvSpPr>
            <a:spLocks noChangeArrowheads="1"/>
          </p:cNvSpPr>
          <p:nvPr/>
        </p:nvSpPr>
        <p:spPr bwMode="auto">
          <a:xfrm>
            <a:off x="1308781" y="4737841"/>
            <a:ext cx="2492458" cy="86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此处添加详细文本描述，建议与标题相关并符合整体语言风格，语言描述尽量</a:t>
            </a:r>
            <a:r>
              <a:rPr lang="en-US" altLang="zh-CN" sz="1400" dirty="0">
                <a:solidFill>
                  <a:schemeClr val="tx1">
                    <a:lumMod val="50000"/>
                    <a:lumOff val="50000"/>
                  </a:schemeClr>
                </a:solidFill>
                <a:sym typeface="微软雅黑" pitchFamily="34" charset="-122"/>
              </a:rPr>
              <a:t>……</a:t>
            </a:r>
          </a:p>
        </p:txBody>
      </p:sp>
      <p:sp>
        <p:nvSpPr>
          <p:cNvPr id="24" name="矩形 23"/>
          <p:cNvSpPr/>
          <p:nvPr/>
        </p:nvSpPr>
        <p:spPr>
          <a:xfrm>
            <a:off x="6825474" y="1930260"/>
            <a:ext cx="2757487" cy="369228"/>
          </a:xfrm>
          <a:prstGeom prst="rect">
            <a:avLst/>
          </a:prstGeom>
        </p:spPr>
        <p:txBody>
          <a:bodyPr wrap="square" lIns="91407" tIns="45704" rIns="91407" bIns="45704">
            <a:spAutoFit/>
          </a:bodyPr>
          <a:lstStyle/>
          <a:p>
            <a:pPr>
              <a:spcBef>
                <a:spcPct val="0"/>
              </a:spcBef>
              <a:buFont typeface="Arial" charset="0"/>
              <a:buNone/>
            </a:pPr>
            <a:r>
              <a:rPr lang="zh-CN" altLang="en-US" sz="1799" dirty="0">
                <a:solidFill>
                  <a:srgbClr val="207B72"/>
                </a:solidFill>
                <a:latin typeface="方正粗谭黑简体" panose="02000000000000000000" pitchFamily="2" charset="-122"/>
                <a:ea typeface="方正粗谭黑简体" panose="02000000000000000000" pitchFamily="2" charset="-122"/>
                <a:cs typeface="Arial" panose="020B0604020202020204" pitchFamily="34" charset="0"/>
              </a:rPr>
              <a:t>点击输入标题</a:t>
            </a:r>
          </a:p>
        </p:txBody>
      </p:sp>
      <p:sp>
        <p:nvSpPr>
          <p:cNvPr id="25" name="矩形 47"/>
          <p:cNvSpPr>
            <a:spLocks noChangeArrowheads="1"/>
          </p:cNvSpPr>
          <p:nvPr/>
        </p:nvSpPr>
        <p:spPr bwMode="auto">
          <a:xfrm>
            <a:off x="6824787" y="2218217"/>
            <a:ext cx="3930241" cy="60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此处添加详细文本描述，建议与标题相关并符合整体语言风格，语言描述尽量</a:t>
            </a:r>
            <a:r>
              <a:rPr lang="en-US" altLang="zh-CN" sz="1400" dirty="0">
                <a:solidFill>
                  <a:schemeClr val="tx1">
                    <a:lumMod val="50000"/>
                    <a:lumOff val="50000"/>
                  </a:schemeClr>
                </a:solidFill>
                <a:sym typeface="微软雅黑" pitchFamily="34" charset="-122"/>
              </a:rPr>
              <a:t>……</a:t>
            </a:r>
          </a:p>
        </p:txBody>
      </p:sp>
      <p:sp>
        <p:nvSpPr>
          <p:cNvPr id="26" name="矩形 47"/>
          <p:cNvSpPr>
            <a:spLocks noChangeArrowheads="1"/>
          </p:cNvSpPr>
          <p:nvPr/>
        </p:nvSpPr>
        <p:spPr bwMode="auto">
          <a:xfrm>
            <a:off x="7616669" y="3248554"/>
            <a:ext cx="3836663" cy="60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此处添加详细文本描述，建议与标题相关并符合整体语言风格，语言描述尽量</a:t>
            </a:r>
            <a:r>
              <a:rPr lang="en-US" altLang="zh-CN" sz="1400" dirty="0">
                <a:solidFill>
                  <a:schemeClr val="tx1">
                    <a:lumMod val="50000"/>
                    <a:lumOff val="50000"/>
                  </a:schemeClr>
                </a:solidFill>
                <a:sym typeface="微软雅黑" pitchFamily="34" charset="-122"/>
              </a:rPr>
              <a:t>……</a:t>
            </a:r>
          </a:p>
        </p:txBody>
      </p:sp>
      <p:sp>
        <p:nvSpPr>
          <p:cNvPr id="27" name="矩形 26"/>
          <p:cNvSpPr/>
          <p:nvPr/>
        </p:nvSpPr>
        <p:spPr>
          <a:xfrm>
            <a:off x="6825474" y="3936678"/>
            <a:ext cx="2122996" cy="369228"/>
          </a:xfrm>
          <a:prstGeom prst="rect">
            <a:avLst/>
          </a:prstGeom>
        </p:spPr>
        <p:txBody>
          <a:bodyPr wrap="square" lIns="91407" tIns="45704" rIns="91407" bIns="45704">
            <a:spAutoFit/>
          </a:bodyPr>
          <a:lstStyle/>
          <a:p>
            <a:pPr>
              <a:spcBef>
                <a:spcPct val="0"/>
              </a:spcBef>
              <a:buFont typeface="Arial" charset="0"/>
              <a:buNone/>
            </a:pPr>
            <a:r>
              <a:rPr lang="zh-CN" altLang="en-US" sz="1799" dirty="0">
                <a:solidFill>
                  <a:srgbClr val="207B72"/>
                </a:solidFill>
                <a:latin typeface="方正粗谭黑简体" panose="02000000000000000000" pitchFamily="2" charset="-122"/>
                <a:ea typeface="方正粗谭黑简体" panose="02000000000000000000" pitchFamily="2" charset="-122"/>
                <a:cs typeface="Arial" panose="020B0604020202020204" pitchFamily="34" charset="0"/>
              </a:rPr>
              <a:t>点击输入标题</a:t>
            </a:r>
          </a:p>
        </p:txBody>
      </p:sp>
      <p:sp>
        <p:nvSpPr>
          <p:cNvPr id="28" name="矩形 47"/>
          <p:cNvSpPr>
            <a:spLocks noChangeArrowheads="1"/>
          </p:cNvSpPr>
          <p:nvPr/>
        </p:nvSpPr>
        <p:spPr bwMode="auto">
          <a:xfrm>
            <a:off x="6824787" y="4247122"/>
            <a:ext cx="3930241" cy="60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此处添加详细文本描述，建议与标题相关并符合整体语言风格，语言描述尽量</a:t>
            </a:r>
            <a:r>
              <a:rPr lang="en-US" altLang="zh-CN" sz="1400" dirty="0">
                <a:solidFill>
                  <a:schemeClr val="tx1">
                    <a:lumMod val="50000"/>
                    <a:lumOff val="50000"/>
                  </a:schemeClr>
                </a:solidFill>
                <a:sym typeface="微软雅黑" pitchFamily="34" charset="-122"/>
              </a:rPr>
              <a:t>……</a:t>
            </a:r>
          </a:p>
        </p:txBody>
      </p:sp>
      <p:sp>
        <p:nvSpPr>
          <p:cNvPr id="29" name="矩形 28"/>
          <p:cNvSpPr/>
          <p:nvPr/>
        </p:nvSpPr>
        <p:spPr>
          <a:xfrm>
            <a:off x="7545367" y="4944527"/>
            <a:ext cx="2232424" cy="369228"/>
          </a:xfrm>
          <a:prstGeom prst="rect">
            <a:avLst/>
          </a:prstGeom>
        </p:spPr>
        <p:txBody>
          <a:bodyPr wrap="square" lIns="91407" tIns="45704" rIns="91407" bIns="45704">
            <a:spAutoFit/>
          </a:bodyPr>
          <a:lstStyle/>
          <a:p>
            <a:pPr>
              <a:spcBef>
                <a:spcPct val="0"/>
              </a:spcBef>
              <a:buFont typeface="Arial" charset="0"/>
              <a:buNone/>
            </a:pPr>
            <a:r>
              <a:rPr lang="zh-CN" altLang="en-US" sz="1799" dirty="0">
                <a:solidFill>
                  <a:srgbClr val="207B72"/>
                </a:solidFill>
                <a:latin typeface="方正粗谭黑简体" panose="02000000000000000000" pitchFamily="2" charset="-122"/>
                <a:ea typeface="方正粗谭黑简体" panose="02000000000000000000" pitchFamily="2" charset="-122"/>
                <a:cs typeface="Arial" panose="020B0604020202020204" pitchFamily="34" charset="0"/>
              </a:rPr>
              <a:t>点击输入标题</a:t>
            </a:r>
          </a:p>
        </p:txBody>
      </p:sp>
      <p:sp>
        <p:nvSpPr>
          <p:cNvPr id="30" name="矩形 47"/>
          <p:cNvSpPr>
            <a:spLocks noChangeArrowheads="1"/>
          </p:cNvSpPr>
          <p:nvPr/>
        </p:nvSpPr>
        <p:spPr bwMode="auto">
          <a:xfrm>
            <a:off x="7544679" y="5254972"/>
            <a:ext cx="3930241" cy="60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此处添加详细文本描述，建议与标题相关并符合整体语言风格，语言描述尽量</a:t>
            </a:r>
            <a:r>
              <a:rPr lang="en-US" altLang="zh-CN" sz="1400" dirty="0">
                <a:solidFill>
                  <a:schemeClr val="tx1">
                    <a:lumMod val="50000"/>
                    <a:lumOff val="50000"/>
                  </a:schemeClr>
                </a:solidFill>
                <a:sym typeface="微软雅黑" pitchFamily="34" charset="-122"/>
              </a:rPr>
              <a:t>……</a:t>
            </a:r>
          </a:p>
        </p:txBody>
      </p:sp>
      <p:sp>
        <p:nvSpPr>
          <p:cNvPr id="31" name="矩形 30"/>
          <p:cNvSpPr/>
          <p:nvPr/>
        </p:nvSpPr>
        <p:spPr>
          <a:xfrm>
            <a:off x="7616669" y="2938110"/>
            <a:ext cx="2122996" cy="369228"/>
          </a:xfrm>
          <a:prstGeom prst="rect">
            <a:avLst/>
          </a:prstGeom>
        </p:spPr>
        <p:txBody>
          <a:bodyPr wrap="square" lIns="91407" tIns="45704" rIns="91407" bIns="45704">
            <a:spAutoFit/>
          </a:bodyPr>
          <a:lstStyle/>
          <a:p>
            <a:pPr>
              <a:spcBef>
                <a:spcPct val="0"/>
              </a:spcBef>
              <a:buFont typeface="Arial" charset="0"/>
              <a:buNone/>
            </a:pPr>
            <a:r>
              <a:rPr lang="zh-CN" altLang="en-US" sz="1799" dirty="0">
                <a:solidFill>
                  <a:srgbClr val="207B72"/>
                </a:solidFill>
                <a:latin typeface="方正粗谭黑简体" panose="02000000000000000000" pitchFamily="2" charset="-122"/>
                <a:ea typeface="方正粗谭黑简体" panose="02000000000000000000" pitchFamily="2" charset="-122"/>
                <a:cs typeface="Arial" panose="020B0604020202020204" pitchFamily="34" charset="0"/>
              </a:rPr>
              <a:t>点击输入标题</a:t>
            </a:r>
          </a:p>
        </p:txBody>
      </p:sp>
    </p:spTree>
    <p:extLst>
      <p:ext uri="{BB962C8B-B14F-4D97-AF65-F5344CB8AC3E}">
        <p14:creationId xmlns:p14="http://schemas.microsoft.com/office/powerpoint/2010/main" val="1229337081"/>
      </p:ext>
    </p:extLst>
  </p:cSld>
  <p:clrMapOvr>
    <a:masterClrMapping/>
  </p:clrMapOvr>
  <mc:AlternateContent xmlns:mc="http://schemas.openxmlformats.org/markup-compatibility/2006" xmlns:p14="http://schemas.microsoft.com/office/powerpoint/2010/main">
    <mc:Choice Requires="p14">
      <p:transition spd="slow" p14:dur="1500" advClick="0" advTm="10495">
        <p:random/>
      </p:transition>
    </mc:Choice>
    <mc:Fallback xmlns="">
      <p:transition spd="slow" advClick="0" advTm="10495">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42"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32" presetClass="emph" presetSubtype="0" fill="hold" grpId="1" nodeType="afterEffect">
                                  <p:stCondLst>
                                    <p:cond delay="0"/>
                                  </p:stCondLst>
                                  <p:childTnLst>
                                    <p:animRot by="120000">
                                      <p:cBhvr>
                                        <p:cTn id="29" dur="100" fill="hold">
                                          <p:stCondLst>
                                            <p:cond delay="0"/>
                                          </p:stCondLst>
                                        </p:cTn>
                                        <p:tgtEl>
                                          <p:spTgt spid="20"/>
                                        </p:tgtEl>
                                        <p:attrNameLst>
                                          <p:attrName>r</p:attrName>
                                        </p:attrNameLst>
                                      </p:cBhvr>
                                    </p:animRot>
                                    <p:animRot by="-240000">
                                      <p:cBhvr>
                                        <p:cTn id="30" dur="200" fill="hold">
                                          <p:stCondLst>
                                            <p:cond delay="200"/>
                                          </p:stCondLst>
                                        </p:cTn>
                                        <p:tgtEl>
                                          <p:spTgt spid="20"/>
                                        </p:tgtEl>
                                        <p:attrNameLst>
                                          <p:attrName>r</p:attrName>
                                        </p:attrNameLst>
                                      </p:cBhvr>
                                    </p:animRot>
                                    <p:animRot by="240000">
                                      <p:cBhvr>
                                        <p:cTn id="31" dur="200" fill="hold">
                                          <p:stCondLst>
                                            <p:cond delay="400"/>
                                          </p:stCondLst>
                                        </p:cTn>
                                        <p:tgtEl>
                                          <p:spTgt spid="20"/>
                                        </p:tgtEl>
                                        <p:attrNameLst>
                                          <p:attrName>r</p:attrName>
                                        </p:attrNameLst>
                                      </p:cBhvr>
                                    </p:animRot>
                                    <p:animRot by="-240000">
                                      <p:cBhvr>
                                        <p:cTn id="32" dur="200" fill="hold">
                                          <p:stCondLst>
                                            <p:cond delay="600"/>
                                          </p:stCondLst>
                                        </p:cTn>
                                        <p:tgtEl>
                                          <p:spTgt spid="20"/>
                                        </p:tgtEl>
                                        <p:attrNameLst>
                                          <p:attrName>r</p:attrName>
                                        </p:attrNameLst>
                                      </p:cBhvr>
                                    </p:animRot>
                                    <p:animRot by="120000">
                                      <p:cBhvr>
                                        <p:cTn id="33" dur="200" fill="hold">
                                          <p:stCondLst>
                                            <p:cond delay="800"/>
                                          </p:stCondLst>
                                        </p:cTn>
                                        <p:tgtEl>
                                          <p:spTgt spid="20"/>
                                        </p:tgtEl>
                                        <p:attrNameLst>
                                          <p:attrName>r</p:attrName>
                                        </p:attrNameLst>
                                      </p:cBhvr>
                                    </p:animRot>
                                  </p:childTnLst>
                                </p:cTn>
                              </p:par>
                            </p:childTnLst>
                          </p:cTn>
                        </p:par>
                        <p:par>
                          <p:cTn id="34" fill="hold">
                            <p:stCondLst>
                              <p:cond delay="3350"/>
                            </p:stCondLst>
                            <p:childTnLst>
                              <p:par>
                                <p:cTn id="35" presetID="53" presetClass="entr" presetSubtype="16"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2" presetClass="entr" presetSubtype="4" fill="hold" grpId="0" nodeType="withEffect">
                                  <p:stCondLst>
                                    <p:cond delay="50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50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childTnLst>
                          </p:cTn>
                        </p:par>
                        <p:par>
                          <p:cTn id="48" fill="hold">
                            <p:stCondLst>
                              <p:cond delay="4350"/>
                            </p:stCondLst>
                            <p:childTnLst>
                              <p:par>
                                <p:cTn id="49" presetID="22" presetClass="entr" presetSubtype="4"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down)">
                                      <p:cBhvr>
                                        <p:cTn id="51" dur="500"/>
                                        <p:tgtEl>
                                          <p:spTgt spid="8"/>
                                        </p:tgtEl>
                                      </p:cBhvr>
                                    </p:animEffect>
                                  </p:childTnLst>
                                </p:cTn>
                              </p:par>
                              <p:par>
                                <p:cTn id="52" presetID="53" presetClass="entr" presetSubtype="16" fill="hold" grpId="0" nodeType="withEffect">
                                  <p:stCondLst>
                                    <p:cond delay="50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Effect transition="in" filter="fade">
                                      <p:cBhvr>
                                        <p:cTn id="56" dur="500"/>
                                        <p:tgtEl>
                                          <p:spTgt spid="10"/>
                                        </p:tgtEl>
                                      </p:cBhvr>
                                    </p:animEffect>
                                  </p:childTnLst>
                                </p:cTn>
                              </p:par>
                              <p:par>
                                <p:cTn id="57" presetID="53" presetClass="entr" presetSubtype="16" fill="hold" grpId="0" nodeType="withEffect">
                                  <p:stCondLst>
                                    <p:cond delay="50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par>
                                <p:cTn id="62" presetID="53" presetClass="entr" presetSubtype="16" fill="hold" grpId="0" nodeType="withEffect">
                                  <p:stCondLst>
                                    <p:cond delay="50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par>
                                <p:cTn id="67" presetID="53" presetClass="entr" presetSubtype="16" fill="hold" grpId="0" nodeType="withEffect">
                                  <p:stCondLst>
                                    <p:cond delay="500"/>
                                  </p:stCondLst>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childTnLst>
                          </p:cTn>
                        </p:par>
                        <p:par>
                          <p:cTn id="72" fill="hold">
                            <p:stCondLst>
                              <p:cond delay="5350"/>
                            </p:stCondLst>
                            <p:childTnLst>
                              <p:par>
                                <p:cTn id="73" presetID="22" presetClass="entr" presetSubtype="4" fill="hold"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down)">
                                      <p:cBhvr>
                                        <p:cTn id="75" dur="500"/>
                                        <p:tgtEl>
                                          <p:spTgt spid="12"/>
                                        </p:tgtEl>
                                      </p:cBhvr>
                                    </p:animEffect>
                                  </p:childTnLst>
                                </p:cTn>
                              </p:par>
                              <p:par>
                                <p:cTn id="76" presetID="53" presetClass="entr" presetSubtype="16" fill="hold" grpId="0" nodeType="withEffect">
                                  <p:stCondLst>
                                    <p:cond delay="50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fltVal val="0"/>
                                          </p:val>
                                        </p:tav>
                                        <p:tav tm="100000">
                                          <p:val>
                                            <p:strVal val="#ppt_h"/>
                                          </p:val>
                                        </p:tav>
                                      </p:tavLst>
                                    </p:anim>
                                    <p:animEffect transition="in" filter="fade">
                                      <p:cBhvr>
                                        <p:cTn id="80" dur="500"/>
                                        <p:tgtEl>
                                          <p:spTgt spid="14"/>
                                        </p:tgtEl>
                                      </p:cBhvr>
                                    </p:animEffect>
                                  </p:childTnLst>
                                </p:cTn>
                              </p:par>
                              <p:par>
                                <p:cTn id="81" presetID="53" presetClass="entr" presetSubtype="16" fill="hold" grpId="0" nodeType="withEffect">
                                  <p:stCondLst>
                                    <p:cond delay="500"/>
                                  </p:stCondLst>
                                  <p:childTnLst>
                                    <p:set>
                                      <p:cBhvr>
                                        <p:cTn id="82" dur="1" fill="hold">
                                          <p:stCondLst>
                                            <p:cond delay="0"/>
                                          </p:stCondLst>
                                        </p:cTn>
                                        <p:tgtEl>
                                          <p:spTgt spid="15"/>
                                        </p:tgtEl>
                                        <p:attrNameLst>
                                          <p:attrName>style.visibility</p:attrName>
                                        </p:attrNameLst>
                                      </p:cBhvr>
                                      <p:to>
                                        <p:strVal val="visible"/>
                                      </p:to>
                                    </p:set>
                                    <p:anim calcmode="lin" valueType="num">
                                      <p:cBhvr>
                                        <p:cTn id="83" dur="500" fill="hold"/>
                                        <p:tgtEl>
                                          <p:spTgt spid="15"/>
                                        </p:tgtEl>
                                        <p:attrNameLst>
                                          <p:attrName>ppt_w</p:attrName>
                                        </p:attrNameLst>
                                      </p:cBhvr>
                                      <p:tavLst>
                                        <p:tav tm="0">
                                          <p:val>
                                            <p:fltVal val="0"/>
                                          </p:val>
                                        </p:tav>
                                        <p:tav tm="100000">
                                          <p:val>
                                            <p:strVal val="#ppt_w"/>
                                          </p:val>
                                        </p:tav>
                                      </p:tavLst>
                                    </p:anim>
                                    <p:anim calcmode="lin" valueType="num">
                                      <p:cBhvr>
                                        <p:cTn id="84" dur="500" fill="hold"/>
                                        <p:tgtEl>
                                          <p:spTgt spid="15"/>
                                        </p:tgtEl>
                                        <p:attrNameLst>
                                          <p:attrName>ppt_h</p:attrName>
                                        </p:attrNameLst>
                                      </p:cBhvr>
                                      <p:tavLst>
                                        <p:tav tm="0">
                                          <p:val>
                                            <p:fltVal val="0"/>
                                          </p:val>
                                        </p:tav>
                                        <p:tav tm="100000">
                                          <p:val>
                                            <p:strVal val="#ppt_h"/>
                                          </p:val>
                                        </p:tav>
                                      </p:tavLst>
                                    </p:anim>
                                    <p:animEffect transition="in" filter="fade">
                                      <p:cBhvr>
                                        <p:cTn id="85" dur="500"/>
                                        <p:tgtEl>
                                          <p:spTgt spid="15"/>
                                        </p:tgtEl>
                                      </p:cBhvr>
                                    </p:animEffect>
                                  </p:childTnLst>
                                </p:cTn>
                              </p:par>
                              <p:par>
                                <p:cTn id="86" presetID="53" presetClass="entr" presetSubtype="16" fill="hold" grpId="0" nodeType="withEffect">
                                  <p:stCondLst>
                                    <p:cond delay="500"/>
                                  </p:stCondLst>
                                  <p:childTnLst>
                                    <p:set>
                                      <p:cBhvr>
                                        <p:cTn id="87" dur="1" fill="hold">
                                          <p:stCondLst>
                                            <p:cond delay="0"/>
                                          </p:stCondLst>
                                        </p:cTn>
                                        <p:tgtEl>
                                          <p:spTgt spid="31"/>
                                        </p:tgtEl>
                                        <p:attrNameLst>
                                          <p:attrName>style.visibility</p:attrName>
                                        </p:attrNameLst>
                                      </p:cBhvr>
                                      <p:to>
                                        <p:strVal val="visible"/>
                                      </p:to>
                                    </p:set>
                                    <p:anim calcmode="lin" valueType="num">
                                      <p:cBhvr>
                                        <p:cTn id="88" dur="500" fill="hold"/>
                                        <p:tgtEl>
                                          <p:spTgt spid="31"/>
                                        </p:tgtEl>
                                        <p:attrNameLst>
                                          <p:attrName>ppt_w</p:attrName>
                                        </p:attrNameLst>
                                      </p:cBhvr>
                                      <p:tavLst>
                                        <p:tav tm="0">
                                          <p:val>
                                            <p:fltVal val="0"/>
                                          </p:val>
                                        </p:tav>
                                        <p:tav tm="100000">
                                          <p:val>
                                            <p:strVal val="#ppt_w"/>
                                          </p:val>
                                        </p:tav>
                                      </p:tavLst>
                                    </p:anim>
                                    <p:anim calcmode="lin" valueType="num">
                                      <p:cBhvr>
                                        <p:cTn id="89" dur="500" fill="hold"/>
                                        <p:tgtEl>
                                          <p:spTgt spid="31"/>
                                        </p:tgtEl>
                                        <p:attrNameLst>
                                          <p:attrName>ppt_h</p:attrName>
                                        </p:attrNameLst>
                                      </p:cBhvr>
                                      <p:tavLst>
                                        <p:tav tm="0">
                                          <p:val>
                                            <p:fltVal val="0"/>
                                          </p:val>
                                        </p:tav>
                                        <p:tav tm="100000">
                                          <p:val>
                                            <p:strVal val="#ppt_h"/>
                                          </p:val>
                                        </p:tav>
                                      </p:tavLst>
                                    </p:anim>
                                    <p:animEffect transition="in" filter="fade">
                                      <p:cBhvr>
                                        <p:cTn id="90" dur="500"/>
                                        <p:tgtEl>
                                          <p:spTgt spid="31"/>
                                        </p:tgtEl>
                                      </p:cBhvr>
                                    </p:animEffect>
                                  </p:childTnLst>
                                </p:cTn>
                              </p:par>
                              <p:par>
                                <p:cTn id="91" presetID="53" presetClass="entr" presetSubtype="16" fill="hold" grpId="0" nodeType="withEffect">
                                  <p:stCondLst>
                                    <p:cond delay="500"/>
                                  </p:stCondLst>
                                  <p:childTnLst>
                                    <p:set>
                                      <p:cBhvr>
                                        <p:cTn id="92" dur="1" fill="hold">
                                          <p:stCondLst>
                                            <p:cond delay="0"/>
                                          </p:stCondLst>
                                        </p:cTn>
                                        <p:tgtEl>
                                          <p:spTgt spid="26"/>
                                        </p:tgtEl>
                                        <p:attrNameLst>
                                          <p:attrName>style.visibility</p:attrName>
                                        </p:attrNameLst>
                                      </p:cBhvr>
                                      <p:to>
                                        <p:strVal val="visible"/>
                                      </p:to>
                                    </p:set>
                                    <p:anim calcmode="lin" valueType="num">
                                      <p:cBhvr>
                                        <p:cTn id="93" dur="500" fill="hold"/>
                                        <p:tgtEl>
                                          <p:spTgt spid="26"/>
                                        </p:tgtEl>
                                        <p:attrNameLst>
                                          <p:attrName>ppt_w</p:attrName>
                                        </p:attrNameLst>
                                      </p:cBhvr>
                                      <p:tavLst>
                                        <p:tav tm="0">
                                          <p:val>
                                            <p:fltVal val="0"/>
                                          </p:val>
                                        </p:tav>
                                        <p:tav tm="100000">
                                          <p:val>
                                            <p:strVal val="#ppt_w"/>
                                          </p:val>
                                        </p:tav>
                                      </p:tavLst>
                                    </p:anim>
                                    <p:anim calcmode="lin" valueType="num">
                                      <p:cBhvr>
                                        <p:cTn id="94" dur="500" fill="hold"/>
                                        <p:tgtEl>
                                          <p:spTgt spid="26"/>
                                        </p:tgtEl>
                                        <p:attrNameLst>
                                          <p:attrName>ppt_h</p:attrName>
                                        </p:attrNameLst>
                                      </p:cBhvr>
                                      <p:tavLst>
                                        <p:tav tm="0">
                                          <p:val>
                                            <p:fltVal val="0"/>
                                          </p:val>
                                        </p:tav>
                                        <p:tav tm="100000">
                                          <p:val>
                                            <p:strVal val="#ppt_h"/>
                                          </p:val>
                                        </p:tav>
                                      </p:tavLst>
                                    </p:anim>
                                    <p:animEffect transition="in" filter="fade">
                                      <p:cBhvr>
                                        <p:cTn id="95" dur="500"/>
                                        <p:tgtEl>
                                          <p:spTgt spid="26"/>
                                        </p:tgtEl>
                                      </p:cBhvr>
                                    </p:animEffect>
                                  </p:childTnLst>
                                </p:cTn>
                              </p:par>
                            </p:childTnLst>
                          </p:cTn>
                        </p:par>
                        <p:par>
                          <p:cTn id="96" fill="hold">
                            <p:stCondLst>
                              <p:cond delay="6350"/>
                            </p:stCondLst>
                            <p:childTnLst>
                              <p:par>
                                <p:cTn id="97" presetID="22" presetClass="entr" presetSubtype="8" fill="hold" nodeType="afterEffect">
                                  <p:stCondLst>
                                    <p:cond delay="0"/>
                                  </p:stCondLst>
                                  <p:childTnLst>
                                    <p:set>
                                      <p:cBhvr>
                                        <p:cTn id="98" dur="1" fill="hold">
                                          <p:stCondLst>
                                            <p:cond delay="0"/>
                                          </p:stCondLst>
                                        </p:cTn>
                                        <p:tgtEl>
                                          <p:spTgt spid="9"/>
                                        </p:tgtEl>
                                        <p:attrNameLst>
                                          <p:attrName>style.visibility</p:attrName>
                                        </p:attrNameLst>
                                      </p:cBhvr>
                                      <p:to>
                                        <p:strVal val="visible"/>
                                      </p:to>
                                    </p:set>
                                    <p:animEffect transition="in" filter="wipe(left)">
                                      <p:cBhvr>
                                        <p:cTn id="99" dur="500"/>
                                        <p:tgtEl>
                                          <p:spTgt spid="9"/>
                                        </p:tgtEl>
                                      </p:cBhvr>
                                    </p:animEffect>
                                  </p:childTnLst>
                                </p:cTn>
                              </p:par>
                              <p:par>
                                <p:cTn id="100" presetID="53" presetClass="entr" presetSubtype="16" fill="hold" grpId="0" nodeType="withEffect">
                                  <p:stCondLst>
                                    <p:cond delay="500"/>
                                  </p:stCondLst>
                                  <p:childTnLst>
                                    <p:set>
                                      <p:cBhvr>
                                        <p:cTn id="101" dur="1" fill="hold">
                                          <p:stCondLst>
                                            <p:cond delay="0"/>
                                          </p:stCondLst>
                                        </p:cTn>
                                        <p:tgtEl>
                                          <p:spTgt spid="16"/>
                                        </p:tgtEl>
                                        <p:attrNameLst>
                                          <p:attrName>style.visibility</p:attrName>
                                        </p:attrNameLst>
                                      </p:cBhvr>
                                      <p:to>
                                        <p:strVal val="visible"/>
                                      </p:to>
                                    </p:set>
                                    <p:anim calcmode="lin" valueType="num">
                                      <p:cBhvr>
                                        <p:cTn id="102" dur="500" fill="hold"/>
                                        <p:tgtEl>
                                          <p:spTgt spid="16"/>
                                        </p:tgtEl>
                                        <p:attrNameLst>
                                          <p:attrName>ppt_w</p:attrName>
                                        </p:attrNameLst>
                                      </p:cBhvr>
                                      <p:tavLst>
                                        <p:tav tm="0">
                                          <p:val>
                                            <p:fltVal val="0"/>
                                          </p:val>
                                        </p:tav>
                                        <p:tav tm="100000">
                                          <p:val>
                                            <p:strVal val="#ppt_w"/>
                                          </p:val>
                                        </p:tav>
                                      </p:tavLst>
                                    </p:anim>
                                    <p:anim calcmode="lin" valueType="num">
                                      <p:cBhvr>
                                        <p:cTn id="103" dur="500" fill="hold"/>
                                        <p:tgtEl>
                                          <p:spTgt spid="16"/>
                                        </p:tgtEl>
                                        <p:attrNameLst>
                                          <p:attrName>ppt_h</p:attrName>
                                        </p:attrNameLst>
                                      </p:cBhvr>
                                      <p:tavLst>
                                        <p:tav tm="0">
                                          <p:val>
                                            <p:fltVal val="0"/>
                                          </p:val>
                                        </p:tav>
                                        <p:tav tm="100000">
                                          <p:val>
                                            <p:strVal val="#ppt_h"/>
                                          </p:val>
                                        </p:tav>
                                      </p:tavLst>
                                    </p:anim>
                                    <p:animEffect transition="in" filter="fade">
                                      <p:cBhvr>
                                        <p:cTn id="104" dur="500"/>
                                        <p:tgtEl>
                                          <p:spTgt spid="16"/>
                                        </p:tgtEl>
                                      </p:cBhvr>
                                    </p:animEffect>
                                  </p:childTnLst>
                                </p:cTn>
                              </p:par>
                              <p:par>
                                <p:cTn id="105" presetID="53" presetClass="entr" presetSubtype="16" fill="hold" grpId="0" nodeType="withEffect">
                                  <p:stCondLst>
                                    <p:cond delay="500"/>
                                  </p:stCondLst>
                                  <p:childTnLst>
                                    <p:set>
                                      <p:cBhvr>
                                        <p:cTn id="106" dur="1" fill="hold">
                                          <p:stCondLst>
                                            <p:cond delay="0"/>
                                          </p:stCondLst>
                                        </p:cTn>
                                        <p:tgtEl>
                                          <p:spTgt spid="17"/>
                                        </p:tgtEl>
                                        <p:attrNameLst>
                                          <p:attrName>style.visibility</p:attrName>
                                        </p:attrNameLst>
                                      </p:cBhvr>
                                      <p:to>
                                        <p:strVal val="visible"/>
                                      </p:to>
                                    </p:set>
                                    <p:anim calcmode="lin" valueType="num">
                                      <p:cBhvr>
                                        <p:cTn id="107" dur="500" fill="hold"/>
                                        <p:tgtEl>
                                          <p:spTgt spid="17"/>
                                        </p:tgtEl>
                                        <p:attrNameLst>
                                          <p:attrName>ppt_w</p:attrName>
                                        </p:attrNameLst>
                                      </p:cBhvr>
                                      <p:tavLst>
                                        <p:tav tm="0">
                                          <p:val>
                                            <p:fltVal val="0"/>
                                          </p:val>
                                        </p:tav>
                                        <p:tav tm="100000">
                                          <p:val>
                                            <p:strVal val="#ppt_w"/>
                                          </p:val>
                                        </p:tav>
                                      </p:tavLst>
                                    </p:anim>
                                    <p:anim calcmode="lin" valueType="num">
                                      <p:cBhvr>
                                        <p:cTn id="108" dur="500" fill="hold"/>
                                        <p:tgtEl>
                                          <p:spTgt spid="17"/>
                                        </p:tgtEl>
                                        <p:attrNameLst>
                                          <p:attrName>ppt_h</p:attrName>
                                        </p:attrNameLst>
                                      </p:cBhvr>
                                      <p:tavLst>
                                        <p:tav tm="0">
                                          <p:val>
                                            <p:fltVal val="0"/>
                                          </p:val>
                                        </p:tav>
                                        <p:tav tm="100000">
                                          <p:val>
                                            <p:strVal val="#ppt_h"/>
                                          </p:val>
                                        </p:tav>
                                      </p:tavLst>
                                    </p:anim>
                                    <p:animEffect transition="in" filter="fade">
                                      <p:cBhvr>
                                        <p:cTn id="109" dur="500"/>
                                        <p:tgtEl>
                                          <p:spTgt spid="17"/>
                                        </p:tgtEl>
                                      </p:cBhvr>
                                    </p:animEffect>
                                  </p:childTnLst>
                                </p:cTn>
                              </p:par>
                              <p:par>
                                <p:cTn id="110" presetID="53" presetClass="entr" presetSubtype="16" fill="hold" grpId="0" nodeType="withEffect">
                                  <p:stCondLst>
                                    <p:cond delay="500"/>
                                  </p:stCondLst>
                                  <p:childTnLst>
                                    <p:set>
                                      <p:cBhvr>
                                        <p:cTn id="111" dur="1" fill="hold">
                                          <p:stCondLst>
                                            <p:cond delay="0"/>
                                          </p:stCondLst>
                                        </p:cTn>
                                        <p:tgtEl>
                                          <p:spTgt spid="27"/>
                                        </p:tgtEl>
                                        <p:attrNameLst>
                                          <p:attrName>style.visibility</p:attrName>
                                        </p:attrNameLst>
                                      </p:cBhvr>
                                      <p:to>
                                        <p:strVal val="visible"/>
                                      </p:to>
                                    </p:set>
                                    <p:anim calcmode="lin" valueType="num">
                                      <p:cBhvr>
                                        <p:cTn id="112" dur="500" fill="hold"/>
                                        <p:tgtEl>
                                          <p:spTgt spid="27"/>
                                        </p:tgtEl>
                                        <p:attrNameLst>
                                          <p:attrName>ppt_w</p:attrName>
                                        </p:attrNameLst>
                                      </p:cBhvr>
                                      <p:tavLst>
                                        <p:tav tm="0">
                                          <p:val>
                                            <p:fltVal val="0"/>
                                          </p:val>
                                        </p:tav>
                                        <p:tav tm="100000">
                                          <p:val>
                                            <p:strVal val="#ppt_w"/>
                                          </p:val>
                                        </p:tav>
                                      </p:tavLst>
                                    </p:anim>
                                    <p:anim calcmode="lin" valueType="num">
                                      <p:cBhvr>
                                        <p:cTn id="113" dur="500" fill="hold"/>
                                        <p:tgtEl>
                                          <p:spTgt spid="27"/>
                                        </p:tgtEl>
                                        <p:attrNameLst>
                                          <p:attrName>ppt_h</p:attrName>
                                        </p:attrNameLst>
                                      </p:cBhvr>
                                      <p:tavLst>
                                        <p:tav tm="0">
                                          <p:val>
                                            <p:fltVal val="0"/>
                                          </p:val>
                                        </p:tav>
                                        <p:tav tm="100000">
                                          <p:val>
                                            <p:strVal val="#ppt_h"/>
                                          </p:val>
                                        </p:tav>
                                      </p:tavLst>
                                    </p:anim>
                                    <p:animEffect transition="in" filter="fade">
                                      <p:cBhvr>
                                        <p:cTn id="114" dur="500"/>
                                        <p:tgtEl>
                                          <p:spTgt spid="27"/>
                                        </p:tgtEl>
                                      </p:cBhvr>
                                    </p:animEffect>
                                  </p:childTnLst>
                                </p:cTn>
                              </p:par>
                              <p:par>
                                <p:cTn id="115" presetID="53" presetClass="entr" presetSubtype="16" fill="hold" grpId="0" nodeType="withEffect">
                                  <p:stCondLst>
                                    <p:cond delay="500"/>
                                  </p:stCondLst>
                                  <p:childTnLst>
                                    <p:set>
                                      <p:cBhvr>
                                        <p:cTn id="116" dur="1" fill="hold">
                                          <p:stCondLst>
                                            <p:cond delay="0"/>
                                          </p:stCondLst>
                                        </p:cTn>
                                        <p:tgtEl>
                                          <p:spTgt spid="28"/>
                                        </p:tgtEl>
                                        <p:attrNameLst>
                                          <p:attrName>style.visibility</p:attrName>
                                        </p:attrNameLst>
                                      </p:cBhvr>
                                      <p:to>
                                        <p:strVal val="visible"/>
                                      </p:to>
                                    </p:set>
                                    <p:anim calcmode="lin" valueType="num">
                                      <p:cBhvr>
                                        <p:cTn id="117" dur="500" fill="hold"/>
                                        <p:tgtEl>
                                          <p:spTgt spid="28"/>
                                        </p:tgtEl>
                                        <p:attrNameLst>
                                          <p:attrName>ppt_w</p:attrName>
                                        </p:attrNameLst>
                                      </p:cBhvr>
                                      <p:tavLst>
                                        <p:tav tm="0">
                                          <p:val>
                                            <p:fltVal val="0"/>
                                          </p:val>
                                        </p:tav>
                                        <p:tav tm="100000">
                                          <p:val>
                                            <p:strVal val="#ppt_w"/>
                                          </p:val>
                                        </p:tav>
                                      </p:tavLst>
                                    </p:anim>
                                    <p:anim calcmode="lin" valueType="num">
                                      <p:cBhvr>
                                        <p:cTn id="118" dur="500" fill="hold"/>
                                        <p:tgtEl>
                                          <p:spTgt spid="28"/>
                                        </p:tgtEl>
                                        <p:attrNameLst>
                                          <p:attrName>ppt_h</p:attrName>
                                        </p:attrNameLst>
                                      </p:cBhvr>
                                      <p:tavLst>
                                        <p:tav tm="0">
                                          <p:val>
                                            <p:fltVal val="0"/>
                                          </p:val>
                                        </p:tav>
                                        <p:tav tm="100000">
                                          <p:val>
                                            <p:strVal val="#ppt_h"/>
                                          </p:val>
                                        </p:tav>
                                      </p:tavLst>
                                    </p:anim>
                                    <p:animEffect transition="in" filter="fade">
                                      <p:cBhvr>
                                        <p:cTn id="119" dur="500"/>
                                        <p:tgtEl>
                                          <p:spTgt spid="28"/>
                                        </p:tgtEl>
                                      </p:cBhvr>
                                    </p:animEffect>
                                  </p:childTnLst>
                                </p:cTn>
                              </p:par>
                            </p:childTnLst>
                          </p:cTn>
                        </p:par>
                        <p:par>
                          <p:cTn id="120" fill="hold">
                            <p:stCondLst>
                              <p:cond delay="7350"/>
                            </p:stCondLst>
                            <p:childTnLst>
                              <p:par>
                                <p:cTn id="121" presetID="22" presetClass="entr" presetSubtype="8" fill="hold" nodeType="afterEffect">
                                  <p:stCondLst>
                                    <p:cond delay="0"/>
                                  </p:stCondLst>
                                  <p:childTnLst>
                                    <p:set>
                                      <p:cBhvr>
                                        <p:cTn id="122" dur="1" fill="hold">
                                          <p:stCondLst>
                                            <p:cond delay="0"/>
                                          </p:stCondLst>
                                        </p:cTn>
                                        <p:tgtEl>
                                          <p:spTgt spid="13"/>
                                        </p:tgtEl>
                                        <p:attrNameLst>
                                          <p:attrName>style.visibility</p:attrName>
                                        </p:attrNameLst>
                                      </p:cBhvr>
                                      <p:to>
                                        <p:strVal val="visible"/>
                                      </p:to>
                                    </p:set>
                                    <p:animEffect transition="in" filter="wipe(left)">
                                      <p:cBhvr>
                                        <p:cTn id="123" dur="500"/>
                                        <p:tgtEl>
                                          <p:spTgt spid="13"/>
                                        </p:tgtEl>
                                      </p:cBhvr>
                                    </p:animEffect>
                                  </p:childTnLst>
                                </p:cTn>
                              </p:par>
                              <p:par>
                                <p:cTn id="124" presetID="53" presetClass="entr" presetSubtype="16" fill="hold" grpId="0" nodeType="withEffect">
                                  <p:stCondLst>
                                    <p:cond delay="500"/>
                                  </p:stCondLst>
                                  <p:childTnLst>
                                    <p:set>
                                      <p:cBhvr>
                                        <p:cTn id="125" dur="1" fill="hold">
                                          <p:stCondLst>
                                            <p:cond delay="0"/>
                                          </p:stCondLst>
                                        </p:cTn>
                                        <p:tgtEl>
                                          <p:spTgt spid="18"/>
                                        </p:tgtEl>
                                        <p:attrNameLst>
                                          <p:attrName>style.visibility</p:attrName>
                                        </p:attrNameLst>
                                      </p:cBhvr>
                                      <p:to>
                                        <p:strVal val="visible"/>
                                      </p:to>
                                    </p:set>
                                    <p:anim calcmode="lin" valueType="num">
                                      <p:cBhvr>
                                        <p:cTn id="126" dur="500" fill="hold"/>
                                        <p:tgtEl>
                                          <p:spTgt spid="18"/>
                                        </p:tgtEl>
                                        <p:attrNameLst>
                                          <p:attrName>ppt_w</p:attrName>
                                        </p:attrNameLst>
                                      </p:cBhvr>
                                      <p:tavLst>
                                        <p:tav tm="0">
                                          <p:val>
                                            <p:fltVal val="0"/>
                                          </p:val>
                                        </p:tav>
                                        <p:tav tm="100000">
                                          <p:val>
                                            <p:strVal val="#ppt_w"/>
                                          </p:val>
                                        </p:tav>
                                      </p:tavLst>
                                    </p:anim>
                                    <p:anim calcmode="lin" valueType="num">
                                      <p:cBhvr>
                                        <p:cTn id="127" dur="500" fill="hold"/>
                                        <p:tgtEl>
                                          <p:spTgt spid="18"/>
                                        </p:tgtEl>
                                        <p:attrNameLst>
                                          <p:attrName>ppt_h</p:attrName>
                                        </p:attrNameLst>
                                      </p:cBhvr>
                                      <p:tavLst>
                                        <p:tav tm="0">
                                          <p:val>
                                            <p:fltVal val="0"/>
                                          </p:val>
                                        </p:tav>
                                        <p:tav tm="100000">
                                          <p:val>
                                            <p:strVal val="#ppt_h"/>
                                          </p:val>
                                        </p:tav>
                                      </p:tavLst>
                                    </p:anim>
                                    <p:animEffect transition="in" filter="fade">
                                      <p:cBhvr>
                                        <p:cTn id="128" dur="500"/>
                                        <p:tgtEl>
                                          <p:spTgt spid="18"/>
                                        </p:tgtEl>
                                      </p:cBhvr>
                                    </p:animEffect>
                                  </p:childTnLst>
                                </p:cTn>
                              </p:par>
                              <p:par>
                                <p:cTn id="129" presetID="53" presetClass="entr" presetSubtype="16" fill="hold" grpId="0" nodeType="withEffect">
                                  <p:stCondLst>
                                    <p:cond delay="500"/>
                                  </p:stCondLst>
                                  <p:childTnLst>
                                    <p:set>
                                      <p:cBhvr>
                                        <p:cTn id="130" dur="1" fill="hold">
                                          <p:stCondLst>
                                            <p:cond delay="0"/>
                                          </p:stCondLst>
                                        </p:cTn>
                                        <p:tgtEl>
                                          <p:spTgt spid="19"/>
                                        </p:tgtEl>
                                        <p:attrNameLst>
                                          <p:attrName>style.visibility</p:attrName>
                                        </p:attrNameLst>
                                      </p:cBhvr>
                                      <p:to>
                                        <p:strVal val="visible"/>
                                      </p:to>
                                    </p:set>
                                    <p:anim calcmode="lin" valueType="num">
                                      <p:cBhvr>
                                        <p:cTn id="131" dur="500" fill="hold"/>
                                        <p:tgtEl>
                                          <p:spTgt spid="19"/>
                                        </p:tgtEl>
                                        <p:attrNameLst>
                                          <p:attrName>ppt_w</p:attrName>
                                        </p:attrNameLst>
                                      </p:cBhvr>
                                      <p:tavLst>
                                        <p:tav tm="0">
                                          <p:val>
                                            <p:fltVal val="0"/>
                                          </p:val>
                                        </p:tav>
                                        <p:tav tm="100000">
                                          <p:val>
                                            <p:strVal val="#ppt_w"/>
                                          </p:val>
                                        </p:tav>
                                      </p:tavLst>
                                    </p:anim>
                                    <p:anim calcmode="lin" valueType="num">
                                      <p:cBhvr>
                                        <p:cTn id="132" dur="500" fill="hold"/>
                                        <p:tgtEl>
                                          <p:spTgt spid="19"/>
                                        </p:tgtEl>
                                        <p:attrNameLst>
                                          <p:attrName>ppt_h</p:attrName>
                                        </p:attrNameLst>
                                      </p:cBhvr>
                                      <p:tavLst>
                                        <p:tav tm="0">
                                          <p:val>
                                            <p:fltVal val="0"/>
                                          </p:val>
                                        </p:tav>
                                        <p:tav tm="100000">
                                          <p:val>
                                            <p:strVal val="#ppt_h"/>
                                          </p:val>
                                        </p:tav>
                                      </p:tavLst>
                                    </p:anim>
                                    <p:animEffect transition="in" filter="fade">
                                      <p:cBhvr>
                                        <p:cTn id="133" dur="500"/>
                                        <p:tgtEl>
                                          <p:spTgt spid="19"/>
                                        </p:tgtEl>
                                      </p:cBhvr>
                                    </p:animEffect>
                                  </p:childTnLst>
                                </p:cTn>
                              </p:par>
                              <p:par>
                                <p:cTn id="134" presetID="53" presetClass="entr" presetSubtype="16" fill="hold" grpId="0" nodeType="withEffect">
                                  <p:stCondLst>
                                    <p:cond delay="500"/>
                                  </p:stCondLst>
                                  <p:childTnLst>
                                    <p:set>
                                      <p:cBhvr>
                                        <p:cTn id="135" dur="1" fill="hold">
                                          <p:stCondLst>
                                            <p:cond delay="0"/>
                                          </p:stCondLst>
                                        </p:cTn>
                                        <p:tgtEl>
                                          <p:spTgt spid="29"/>
                                        </p:tgtEl>
                                        <p:attrNameLst>
                                          <p:attrName>style.visibility</p:attrName>
                                        </p:attrNameLst>
                                      </p:cBhvr>
                                      <p:to>
                                        <p:strVal val="visible"/>
                                      </p:to>
                                    </p:set>
                                    <p:anim calcmode="lin" valueType="num">
                                      <p:cBhvr>
                                        <p:cTn id="136" dur="500" fill="hold"/>
                                        <p:tgtEl>
                                          <p:spTgt spid="29"/>
                                        </p:tgtEl>
                                        <p:attrNameLst>
                                          <p:attrName>ppt_w</p:attrName>
                                        </p:attrNameLst>
                                      </p:cBhvr>
                                      <p:tavLst>
                                        <p:tav tm="0">
                                          <p:val>
                                            <p:fltVal val="0"/>
                                          </p:val>
                                        </p:tav>
                                        <p:tav tm="100000">
                                          <p:val>
                                            <p:strVal val="#ppt_w"/>
                                          </p:val>
                                        </p:tav>
                                      </p:tavLst>
                                    </p:anim>
                                    <p:anim calcmode="lin" valueType="num">
                                      <p:cBhvr>
                                        <p:cTn id="137" dur="500" fill="hold"/>
                                        <p:tgtEl>
                                          <p:spTgt spid="29"/>
                                        </p:tgtEl>
                                        <p:attrNameLst>
                                          <p:attrName>ppt_h</p:attrName>
                                        </p:attrNameLst>
                                      </p:cBhvr>
                                      <p:tavLst>
                                        <p:tav tm="0">
                                          <p:val>
                                            <p:fltVal val="0"/>
                                          </p:val>
                                        </p:tav>
                                        <p:tav tm="100000">
                                          <p:val>
                                            <p:strVal val="#ppt_h"/>
                                          </p:val>
                                        </p:tav>
                                      </p:tavLst>
                                    </p:anim>
                                    <p:animEffect transition="in" filter="fade">
                                      <p:cBhvr>
                                        <p:cTn id="138" dur="500"/>
                                        <p:tgtEl>
                                          <p:spTgt spid="29"/>
                                        </p:tgtEl>
                                      </p:cBhvr>
                                    </p:animEffect>
                                  </p:childTnLst>
                                </p:cTn>
                              </p:par>
                              <p:par>
                                <p:cTn id="139" presetID="53" presetClass="entr" presetSubtype="16" fill="hold" grpId="0" nodeType="withEffect">
                                  <p:stCondLst>
                                    <p:cond delay="500"/>
                                  </p:stCondLst>
                                  <p:childTnLst>
                                    <p:set>
                                      <p:cBhvr>
                                        <p:cTn id="140" dur="1" fill="hold">
                                          <p:stCondLst>
                                            <p:cond delay="0"/>
                                          </p:stCondLst>
                                        </p:cTn>
                                        <p:tgtEl>
                                          <p:spTgt spid="30"/>
                                        </p:tgtEl>
                                        <p:attrNameLst>
                                          <p:attrName>style.visibility</p:attrName>
                                        </p:attrNameLst>
                                      </p:cBhvr>
                                      <p:to>
                                        <p:strVal val="visible"/>
                                      </p:to>
                                    </p:set>
                                    <p:anim calcmode="lin" valueType="num">
                                      <p:cBhvr>
                                        <p:cTn id="141" dur="500" fill="hold"/>
                                        <p:tgtEl>
                                          <p:spTgt spid="30"/>
                                        </p:tgtEl>
                                        <p:attrNameLst>
                                          <p:attrName>ppt_w</p:attrName>
                                        </p:attrNameLst>
                                      </p:cBhvr>
                                      <p:tavLst>
                                        <p:tav tm="0">
                                          <p:val>
                                            <p:fltVal val="0"/>
                                          </p:val>
                                        </p:tav>
                                        <p:tav tm="100000">
                                          <p:val>
                                            <p:strVal val="#ppt_w"/>
                                          </p:val>
                                        </p:tav>
                                      </p:tavLst>
                                    </p:anim>
                                    <p:anim calcmode="lin" valueType="num">
                                      <p:cBhvr>
                                        <p:cTn id="142" dur="500" fill="hold"/>
                                        <p:tgtEl>
                                          <p:spTgt spid="30"/>
                                        </p:tgtEl>
                                        <p:attrNameLst>
                                          <p:attrName>ppt_h</p:attrName>
                                        </p:attrNameLst>
                                      </p:cBhvr>
                                      <p:tavLst>
                                        <p:tav tm="0">
                                          <p:val>
                                            <p:fltVal val="0"/>
                                          </p:val>
                                        </p:tav>
                                        <p:tav tm="100000">
                                          <p:val>
                                            <p:strVal val="#ppt_h"/>
                                          </p:val>
                                        </p:tav>
                                      </p:tavLst>
                                    </p:anim>
                                    <p:animEffect transition="in" filter="fade">
                                      <p:cBhvr>
                                        <p:cTn id="1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animBg="1"/>
      <p:bldP spid="11" grpId="0"/>
      <p:bldP spid="14" grpId="0" animBg="1"/>
      <p:bldP spid="15" grpId="0"/>
      <p:bldP spid="16" grpId="0" animBg="1"/>
      <p:bldP spid="17" grpId="0"/>
      <p:bldP spid="18" grpId="0" animBg="1"/>
      <p:bldP spid="19" grpId="0"/>
      <p:bldP spid="20" grpId="0" animBg="1"/>
      <p:bldP spid="20" grpId="1" animBg="1"/>
      <p:bldP spid="21" grpId="0" animBg="1"/>
      <p:bldP spid="22" grpId="0"/>
      <p:bldP spid="23" grpId="0"/>
      <p:bldP spid="24" grpId="0"/>
      <p:bldP spid="25" grpId="0"/>
      <p:bldP spid="26" grpId="0"/>
      <p:bldP spid="27" grpId="0"/>
      <p:bldP spid="28" grpId="0"/>
      <p:bldP spid="29" grpId="0"/>
      <p:bldP spid="30" grpId="0"/>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80662" r="28402"/>
          <a:stretch/>
        </p:blipFill>
        <p:spPr>
          <a:xfrm>
            <a:off x="0" y="5679294"/>
            <a:ext cx="8729221" cy="1178706"/>
          </a:xfrm>
          <a:prstGeom prst="rect">
            <a:avLst/>
          </a:prstGeom>
        </p:spPr>
      </p:pic>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l="76701" t="82363"/>
          <a:stretch/>
        </p:blipFill>
        <p:spPr>
          <a:xfrm>
            <a:off x="9351390" y="5782989"/>
            <a:ext cx="2840610" cy="1075011"/>
          </a:xfrm>
          <a:prstGeom prst="rect">
            <a:avLst/>
          </a:prstGeom>
        </p:spPr>
      </p:pic>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l="66108"/>
          <a:stretch/>
        </p:blipFill>
        <p:spPr>
          <a:xfrm>
            <a:off x="7352907" y="-209336"/>
            <a:ext cx="4839093" cy="7138036"/>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l="88376" t="3949" r="644" b="78110"/>
          <a:stretch/>
        </p:blipFill>
        <p:spPr>
          <a:xfrm>
            <a:off x="10586299" y="659875"/>
            <a:ext cx="1338607" cy="1093509"/>
          </a:xfrm>
          <a:prstGeom prst="rect">
            <a:avLst/>
          </a:prstGeom>
        </p:spPr>
      </p:pic>
      <p:sp>
        <p:nvSpPr>
          <p:cNvPr id="20" name="文本框 19"/>
          <p:cNvSpPr txBox="1"/>
          <p:nvPr/>
        </p:nvSpPr>
        <p:spPr>
          <a:xfrm>
            <a:off x="2657230" y="2465466"/>
            <a:ext cx="3691275" cy="830997"/>
          </a:xfrm>
          <a:prstGeom prst="rect">
            <a:avLst/>
          </a:prstGeom>
          <a:noFill/>
        </p:spPr>
        <p:txBody>
          <a:bodyPr wrap="square" rtlCol="0">
            <a:spAutoFit/>
          </a:bodyPr>
          <a:lstStyle/>
          <a:p>
            <a:pPr algn="ctr"/>
            <a:r>
              <a:rPr lang="zh-CN" altLang="en-US" sz="4800" dirty="0">
                <a:solidFill>
                  <a:srgbClr val="207B72"/>
                </a:solidFill>
                <a:latin typeface="方正粗谭黑简体" panose="02000000000000000000" pitchFamily="2" charset="-122"/>
                <a:ea typeface="方正粗谭黑简体" panose="02000000000000000000" pitchFamily="2" charset="-122"/>
              </a:rPr>
              <a:t>第一部分</a:t>
            </a:r>
          </a:p>
        </p:txBody>
      </p:sp>
      <p:sp>
        <p:nvSpPr>
          <p:cNvPr id="21" name="文本框 20"/>
          <p:cNvSpPr txBox="1"/>
          <p:nvPr/>
        </p:nvSpPr>
        <p:spPr>
          <a:xfrm>
            <a:off x="1436013" y="3389712"/>
            <a:ext cx="6133708" cy="1107996"/>
          </a:xfrm>
          <a:prstGeom prst="rect">
            <a:avLst/>
          </a:prstGeom>
          <a:noFill/>
        </p:spPr>
        <p:txBody>
          <a:bodyPr wrap="square" rtlCol="0">
            <a:spAutoFit/>
          </a:bodyPr>
          <a:lstStyle/>
          <a:p>
            <a:pPr algn="ctr"/>
            <a:r>
              <a:rPr lang="zh-CN" altLang="en-US" sz="6600" spc="300" dirty="0">
                <a:solidFill>
                  <a:srgbClr val="207B72"/>
                </a:solidFill>
                <a:latin typeface="方正粗谭黑简体" panose="02000000000000000000" pitchFamily="2" charset="-122"/>
                <a:ea typeface="方正粗谭黑简体" panose="02000000000000000000" pitchFamily="2" charset="-122"/>
              </a:rPr>
              <a:t>此处添加标题</a:t>
            </a:r>
          </a:p>
        </p:txBody>
      </p:sp>
      <p:sp>
        <p:nvSpPr>
          <p:cNvPr id="22" name="椭圆 21"/>
          <p:cNvSpPr/>
          <p:nvPr/>
        </p:nvSpPr>
        <p:spPr>
          <a:xfrm>
            <a:off x="4312393" y="1181587"/>
            <a:ext cx="380960" cy="380960"/>
          </a:xfrm>
          <a:prstGeom prst="ellipse">
            <a:avLst/>
          </a:prstGeom>
          <a:solidFill>
            <a:srgbClr val="207B72"/>
          </a:solid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350472" y="1650169"/>
            <a:ext cx="304802" cy="304802"/>
          </a:xfrm>
          <a:prstGeom prst="ellipse">
            <a:avLst/>
          </a:prstGeom>
          <a:solidFill>
            <a:srgbClr val="207B72"/>
          </a:solid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415292" y="2042594"/>
            <a:ext cx="175162" cy="175162"/>
          </a:xfrm>
          <a:prstGeom prst="ellipse">
            <a:avLst/>
          </a:prstGeom>
          <a:solidFill>
            <a:srgbClr val="207B72"/>
          </a:solid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75943188"/>
      </p:ext>
    </p:extLst>
  </p:cSld>
  <p:clrMapOvr>
    <a:masterClrMapping/>
  </p:clrMapOvr>
  <mc:AlternateContent xmlns:mc="http://schemas.openxmlformats.org/markup-compatibility/2006" xmlns:p14="http://schemas.microsoft.com/office/powerpoint/2010/main">
    <mc:Choice Requires="p14">
      <p:transition spd="slow" p14:dur="1500" advClick="0" advTm="6903">
        <p:random/>
      </p:transition>
    </mc:Choice>
    <mc:Fallback xmlns="">
      <p:transition spd="slow" advClick="0" advTm="6903">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par>
                                <p:cTn id="12" presetID="22" presetClass="entr" presetSubtype="4" fill="hold" nodeType="with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1000"/>
                                        <p:tgtEl>
                                          <p:spTgt spid="4"/>
                                        </p:tgtEl>
                                      </p:cBhvr>
                                    </p:animEffect>
                                  </p:childTnLst>
                                </p:cTn>
                              </p:par>
                            </p:childTnLst>
                          </p:cTn>
                        </p:par>
                        <p:par>
                          <p:cTn id="15" fill="hold">
                            <p:stCondLst>
                              <p:cond delay="2000"/>
                            </p:stCondLst>
                            <p:childTnLst>
                              <p:par>
                                <p:cTn id="16" presetID="22" presetClass="entr" presetSubtype="2"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1000"/>
                                        <p:tgtEl>
                                          <p:spTgt spid="6"/>
                                        </p:tgtEl>
                                      </p:cBhvr>
                                    </p:animEffect>
                                  </p:childTnLst>
                                </p:cTn>
                              </p:par>
                              <p:par>
                                <p:cTn id="19" presetID="53" presetClass="entr" presetSubtype="16" fill="hold" nodeType="with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750" fill="hold"/>
                                        <p:tgtEl>
                                          <p:spTgt spid="7"/>
                                        </p:tgtEl>
                                        <p:attrNameLst>
                                          <p:attrName>ppt_w</p:attrName>
                                        </p:attrNameLst>
                                      </p:cBhvr>
                                      <p:tavLst>
                                        <p:tav tm="0">
                                          <p:val>
                                            <p:fltVal val="0"/>
                                          </p:val>
                                        </p:tav>
                                        <p:tav tm="100000">
                                          <p:val>
                                            <p:strVal val="#ppt_w"/>
                                          </p:val>
                                        </p:tav>
                                      </p:tavLst>
                                    </p:anim>
                                    <p:anim calcmode="lin" valueType="num">
                                      <p:cBhvr>
                                        <p:cTn id="22" dur="750" fill="hold"/>
                                        <p:tgtEl>
                                          <p:spTgt spid="7"/>
                                        </p:tgtEl>
                                        <p:attrNameLst>
                                          <p:attrName>ppt_h</p:attrName>
                                        </p:attrNameLst>
                                      </p:cBhvr>
                                      <p:tavLst>
                                        <p:tav tm="0">
                                          <p:val>
                                            <p:fltVal val="0"/>
                                          </p:val>
                                        </p:tav>
                                        <p:tav tm="100000">
                                          <p:val>
                                            <p:strVal val="#ppt_h"/>
                                          </p:val>
                                        </p:tav>
                                      </p:tavLst>
                                    </p:anim>
                                    <p:animEffect transition="in" filter="fade">
                                      <p:cBhvr>
                                        <p:cTn id="23" dur="750"/>
                                        <p:tgtEl>
                                          <p:spTgt spid="7"/>
                                        </p:tgtEl>
                                      </p:cBhvr>
                                    </p:animEffect>
                                  </p:childTnLst>
                                </p:cTn>
                              </p:par>
                              <p:par>
                                <p:cTn id="24" presetID="2" presetClass="entr" presetSubtype="1" decel="10000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750" fill="hold"/>
                                        <p:tgtEl>
                                          <p:spTgt spid="20"/>
                                        </p:tgtEl>
                                        <p:attrNameLst>
                                          <p:attrName>ppt_x</p:attrName>
                                        </p:attrNameLst>
                                      </p:cBhvr>
                                      <p:tavLst>
                                        <p:tav tm="0">
                                          <p:val>
                                            <p:strVal val="#ppt_x"/>
                                          </p:val>
                                        </p:tav>
                                        <p:tav tm="100000">
                                          <p:val>
                                            <p:strVal val="#ppt_x"/>
                                          </p:val>
                                        </p:tav>
                                      </p:tavLst>
                                    </p:anim>
                                    <p:anim calcmode="lin" valueType="num">
                                      <p:cBhvr additive="base">
                                        <p:cTn id="27" dur="750" fill="hold"/>
                                        <p:tgtEl>
                                          <p:spTgt spid="20"/>
                                        </p:tgtEl>
                                        <p:attrNameLst>
                                          <p:attrName>ppt_y</p:attrName>
                                        </p:attrNameLst>
                                      </p:cBhvr>
                                      <p:tavLst>
                                        <p:tav tm="0">
                                          <p:val>
                                            <p:strVal val="0-#ppt_h/2"/>
                                          </p:val>
                                        </p:tav>
                                        <p:tav tm="100000">
                                          <p:val>
                                            <p:strVal val="#ppt_y"/>
                                          </p:val>
                                        </p:tav>
                                      </p:tavLst>
                                    </p:anim>
                                  </p:childTnLst>
                                </p:cTn>
                              </p:par>
                              <p:par>
                                <p:cTn id="28" presetID="2" presetClass="entr" presetSubtype="1" decel="100000" fill="hold" grpId="0" nodeType="withEffect">
                                  <p:stCondLst>
                                    <p:cond delay="10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750" fill="hold"/>
                                        <p:tgtEl>
                                          <p:spTgt spid="24"/>
                                        </p:tgtEl>
                                        <p:attrNameLst>
                                          <p:attrName>ppt_x</p:attrName>
                                        </p:attrNameLst>
                                      </p:cBhvr>
                                      <p:tavLst>
                                        <p:tav tm="0">
                                          <p:val>
                                            <p:strVal val="#ppt_x"/>
                                          </p:val>
                                        </p:tav>
                                        <p:tav tm="100000">
                                          <p:val>
                                            <p:strVal val="#ppt_x"/>
                                          </p:val>
                                        </p:tav>
                                      </p:tavLst>
                                    </p:anim>
                                    <p:anim calcmode="lin" valueType="num">
                                      <p:cBhvr additive="base">
                                        <p:cTn id="31" dur="750" fill="hold"/>
                                        <p:tgtEl>
                                          <p:spTgt spid="24"/>
                                        </p:tgtEl>
                                        <p:attrNameLst>
                                          <p:attrName>ppt_y</p:attrName>
                                        </p:attrNameLst>
                                      </p:cBhvr>
                                      <p:tavLst>
                                        <p:tav tm="0">
                                          <p:val>
                                            <p:strVal val="0-#ppt_h/2"/>
                                          </p:val>
                                        </p:tav>
                                        <p:tav tm="100000">
                                          <p:val>
                                            <p:strVal val="#ppt_y"/>
                                          </p:val>
                                        </p:tav>
                                      </p:tavLst>
                                    </p:anim>
                                  </p:childTnLst>
                                </p:cTn>
                              </p:par>
                              <p:par>
                                <p:cTn id="32" presetID="2" presetClass="entr" presetSubtype="1" decel="100000" fill="hold" grpId="0" nodeType="withEffect">
                                  <p:stCondLst>
                                    <p:cond delay="20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750" fill="hold"/>
                                        <p:tgtEl>
                                          <p:spTgt spid="23"/>
                                        </p:tgtEl>
                                        <p:attrNameLst>
                                          <p:attrName>ppt_x</p:attrName>
                                        </p:attrNameLst>
                                      </p:cBhvr>
                                      <p:tavLst>
                                        <p:tav tm="0">
                                          <p:val>
                                            <p:strVal val="#ppt_x"/>
                                          </p:val>
                                        </p:tav>
                                        <p:tav tm="100000">
                                          <p:val>
                                            <p:strVal val="#ppt_x"/>
                                          </p:val>
                                        </p:tav>
                                      </p:tavLst>
                                    </p:anim>
                                    <p:anim calcmode="lin" valueType="num">
                                      <p:cBhvr additive="base">
                                        <p:cTn id="35" dur="750" fill="hold"/>
                                        <p:tgtEl>
                                          <p:spTgt spid="23"/>
                                        </p:tgtEl>
                                        <p:attrNameLst>
                                          <p:attrName>ppt_y</p:attrName>
                                        </p:attrNameLst>
                                      </p:cBhvr>
                                      <p:tavLst>
                                        <p:tav tm="0">
                                          <p:val>
                                            <p:strVal val="0-#ppt_h/2"/>
                                          </p:val>
                                        </p:tav>
                                        <p:tav tm="100000">
                                          <p:val>
                                            <p:strVal val="#ppt_y"/>
                                          </p:val>
                                        </p:tav>
                                      </p:tavLst>
                                    </p:anim>
                                  </p:childTnLst>
                                </p:cTn>
                              </p:par>
                              <p:par>
                                <p:cTn id="36" presetID="2" presetClass="entr" presetSubtype="1" decel="100000" fill="hold" grpId="0" nodeType="withEffect">
                                  <p:stCondLst>
                                    <p:cond delay="3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750" fill="hold"/>
                                        <p:tgtEl>
                                          <p:spTgt spid="22"/>
                                        </p:tgtEl>
                                        <p:attrNameLst>
                                          <p:attrName>ppt_x</p:attrName>
                                        </p:attrNameLst>
                                      </p:cBhvr>
                                      <p:tavLst>
                                        <p:tav tm="0">
                                          <p:val>
                                            <p:strVal val="#ppt_x"/>
                                          </p:val>
                                        </p:tav>
                                        <p:tav tm="100000">
                                          <p:val>
                                            <p:strVal val="#ppt_x"/>
                                          </p:val>
                                        </p:tav>
                                      </p:tavLst>
                                    </p:anim>
                                    <p:anim calcmode="lin" valueType="num">
                                      <p:cBhvr additive="base">
                                        <p:cTn id="39" dur="750" fill="hold"/>
                                        <p:tgtEl>
                                          <p:spTgt spid="22"/>
                                        </p:tgtEl>
                                        <p:attrNameLst>
                                          <p:attrName>ppt_y</p:attrName>
                                        </p:attrNameLst>
                                      </p:cBhvr>
                                      <p:tavLst>
                                        <p:tav tm="0">
                                          <p:val>
                                            <p:strVal val="0-#ppt_h/2"/>
                                          </p:val>
                                        </p:tav>
                                        <p:tav tm="100000">
                                          <p:val>
                                            <p:strVal val="#ppt_y"/>
                                          </p:val>
                                        </p:tav>
                                      </p:tavLst>
                                    </p:anim>
                                  </p:childTnLst>
                                </p:cTn>
                              </p:par>
                              <p:par>
                                <p:cTn id="40" presetID="2" presetClass="entr" presetSubtype="1" decel="10000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750" fill="hold"/>
                                        <p:tgtEl>
                                          <p:spTgt spid="21"/>
                                        </p:tgtEl>
                                        <p:attrNameLst>
                                          <p:attrName>ppt_x</p:attrName>
                                        </p:attrNameLst>
                                      </p:cBhvr>
                                      <p:tavLst>
                                        <p:tav tm="0">
                                          <p:val>
                                            <p:strVal val="#ppt_x"/>
                                          </p:val>
                                        </p:tav>
                                        <p:tav tm="100000">
                                          <p:val>
                                            <p:strVal val="#ppt_x"/>
                                          </p:val>
                                        </p:tav>
                                      </p:tavLst>
                                    </p:anim>
                                    <p:anim calcmode="lin" valueType="num">
                                      <p:cBhvr additive="base">
                                        <p:cTn id="43" dur="75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animBg="1"/>
      <p:bldP spid="23" grpId="0" animBg="1"/>
      <p:bldP spid="2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80662" r="28402"/>
          <a:stretch/>
        </p:blipFill>
        <p:spPr>
          <a:xfrm>
            <a:off x="0" y="5679294"/>
            <a:ext cx="8729221" cy="1178706"/>
          </a:xfrm>
          <a:prstGeom prst="rect">
            <a:avLst/>
          </a:prstGeom>
        </p:spPr>
      </p:pic>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l="76701" t="82363"/>
          <a:stretch/>
        </p:blipFill>
        <p:spPr>
          <a:xfrm>
            <a:off x="9351390" y="5782989"/>
            <a:ext cx="2840610" cy="1075011"/>
          </a:xfrm>
          <a:prstGeom prst="rect">
            <a:avLst/>
          </a:prstGeom>
        </p:spPr>
      </p:pic>
      <p:pic>
        <p:nvPicPr>
          <p:cNvPr id="6" name="图片 5"/>
          <p:cNvPicPr>
            <a:picLocks noChangeAspect="1"/>
          </p:cNvPicPr>
          <p:nvPr/>
        </p:nvPicPr>
        <p:blipFill rotWithShape="1">
          <a:blip r:embed="rId6" cstate="print">
            <a:extLst>
              <a:ext uri="{28A0092B-C50C-407E-A947-70E740481C1C}">
                <a14:useLocalDpi xmlns:a14="http://schemas.microsoft.com/office/drawing/2010/main" val="0"/>
              </a:ext>
            </a:extLst>
          </a:blip>
          <a:srcRect l="66108"/>
          <a:stretch/>
        </p:blipFill>
        <p:spPr>
          <a:xfrm>
            <a:off x="7352907" y="-209336"/>
            <a:ext cx="4839093" cy="7138036"/>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l="88376" t="3949" r="644" b="78110"/>
          <a:stretch/>
        </p:blipFill>
        <p:spPr>
          <a:xfrm>
            <a:off x="10586299" y="659875"/>
            <a:ext cx="1338607" cy="1093509"/>
          </a:xfrm>
          <a:prstGeom prst="rect">
            <a:avLst/>
          </a:prstGeom>
        </p:spPr>
      </p:pic>
      <p:cxnSp>
        <p:nvCxnSpPr>
          <p:cNvPr id="8" name="直接连接符 7"/>
          <p:cNvCxnSpPr/>
          <p:nvPr/>
        </p:nvCxnSpPr>
        <p:spPr>
          <a:xfrm>
            <a:off x="925514" y="2862980"/>
            <a:ext cx="6444968" cy="0"/>
          </a:xfrm>
          <a:prstGeom prst="line">
            <a:avLst/>
          </a:prstGeom>
          <a:ln>
            <a:solidFill>
              <a:srgbClr val="207B72"/>
            </a:solidFill>
          </a:ln>
        </p:spPr>
        <p:style>
          <a:lnRef idx="1">
            <a:schemeClr val="accent1"/>
          </a:lnRef>
          <a:fillRef idx="0">
            <a:schemeClr val="accent1"/>
          </a:fillRef>
          <a:effectRef idx="0">
            <a:schemeClr val="accent1"/>
          </a:effectRef>
          <a:fontRef idx="minor">
            <a:schemeClr val="tx1"/>
          </a:fontRef>
        </p:style>
      </p:cxnSp>
      <p:sp>
        <p:nvSpPr>
          <p:cNvPr id="9" name="标题 1"/>
          <p:cNvSpPr txBox="1">
            <a:spLocks noChangeArrowheads="1"/>
          </p:cNvSpPr>
          <p:nvPr/>
        </p:nvSpPr>
        <p:spPr bwMode="auto">
          <a:xfrm>
            <a:off x="108170" y="1205532"/>
            <a:ext cx="8734334" cy="962964"/>
          </a:xfrm>
          <a:prstGeom prst="rect">
            <a:avLst/>
          </a:prstGeom>
          <a:noFill/>
          <a:ln w="9525" cap="flat" cmpd="sng">
            <a:solidFill>
              <a:srgbClr val="207B72"/>
            </a:solidFill>
            <a:bevel/>
            <a:headEnd/>
            <a:tailEnd/>
          </a:ln>
          <a:effectLst/>
          <a:extLst>
            <a:ext uri="{909E8E84-426E-40DD-AFC4-6F175D3DCCD1}">
              <a14:hiddenFill xmlns:a14="http://schemas.microsoft.com/office/drawing/2010/main">
                <a:solidFill>
                  <a:srgbClr val="FFFFFF"/>
                </a:solidFill>
              </a14:hiddenFill>
            </a:ext>
          </a:extLst>
        </p:spPr>
        <p:txBody>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buFont typeface="Arial" pitchFamily="34" charset="0"/>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buFont typeface="Arial" pitchFamily="34" charset="0"/>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buFont typeface="Arial" pitchFamily="34" charset="0"/>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buFont typeface="Arial" pitchFamily="34" charset="0"/>
              <a:defRPr b="1">
                <a:solidFill>
                  <a:schemeClr val="tx1"/>
                </a:solidFill>
                <a:latin typeface="Arial" pitchFamily="34" charset="0"/>
                <a:ea typeface="微软雅黑" pitchFamily="34" charset="-122"/>
              </a:defRPr>
            </a:lvl9pPr>
          </a:lstStyle>
          <a:p>
            <a:pPr algn="ctr" eaLnBrk="1" hangingPunct="1"/>
            <a:r>
              <a:rPr lang="zh-CN" altLang="en-US" sz="6600" dirty="0">
                <a:ln>
                  <a:solidFill>
                    <a:schemeClr val="bg1"/>
                  </a:solidFill>
                </a:ln>
                <a:solidFill>
                  <a:srgbClr val="207B72"/>
                </a:solidFill>
                <a:latin typeface="方正粗谭黑简体" panose="02000000000000000000" pitchFamily="2" charset="-122"/>
                <a:ea typeface="方正粗谭黑简体" panose="02000000000000000000" pitchFamily="2" charset="-122"/>
              </a:rPr>
              <a:t>感谢各位的批评指正</a:t>
            </a:r>
          </a:p>
        </p:txBody>
      </p:sp>
      <p:sp>
        <p:nvSpPr>
          <p:cNvPr id="10" name="文本框 1594"/>
          <p:cNvSpPr txBox="1"/>
          <p:nvPr/>
        </p:nvSpPr>
        <p:spPr>
          <a:xfrm>
            <a:off x="860038" y="2365013"/>
            <a:ext cx="6510442" cy="384080"/>
          </a:xfrm>
          <a:prstGeom prst="rect">
            <a:avLst/>
          </a:prstGeom>
          <a:noFill/>
        </p:spPr>
        <p:txBody>
          <a:bodyPr wrap="square" rtlCol="0">
            <a:spAutoFit/>
          </a:bodyPr>
          <a:lstStyle/>
          <a:p>
            <a:pPr algn="dist"/>
            <a:r>
              <a:rPr lang="zh-CN" altLang="en-US" sz="1896" dirty="0">
                <a:solidFill>
                  <a:schemeClr val="tx1">
                    <a:lumMod val="75000"/>
                    <a:lumOff val="25000"/>
                  </a:schemeClr>
                </a:solidFill>
                <a:latin typeface="方正粗谭黑简体" panose="02000000000000000000" pitchFamily="2" charset="-122"/>
                <a:ea typeface="方正粗谭黑简体" panose="02000000000000000000" pitchFamily="2" charset="-122"/>
              </a:rPr>
              <a:t>总结计划</a:t>
            </a:r>
            <a:r>
              <a:rPr lang="en-US" altLang="zh-CN" sz="1896" dirty="0">
                <a:solidFill>
                  <a:schemeClr val="tx1">
                    <a:lumMod val="75000"/>
                    <a:lumOff val="25000"/>
                  </a:schemeClr>
                </a:solidFill>
                <a:latin typeface="方正粗谭黑简体" panose="02000000000000000000" pitchFamily="2" charset="-122"/>
                <a:ea typeface="方正粗谭黑简体" panose="02000000000000000000" pitchFamily="2" charset="-122"/>
              </a:rPr>
              <a:t>/</a:t>
            </a:r>
            <a:r>
              <a:rPr lang="zh-CN" altLang="en-US" sz="1896" dirty="0">
                <a:solidFill>
                  <a:schemeClr val="tx1">
                    <a:lumMod val="75000"/>
                    <a:lumOff val="25000"/>
                  </a:schemeClr>
                </a:solidFill>
                <a:latin typeface="方正粗谭黑简体" panose="02000000000000000000" pitchFamily="2" charset="-122"/>
                <a:ea typeface="方正粗谭黑简体" panose="02000000000000000000" pitchFamily="2" charset="-122"/>
              </a:rPr>
              <a:t>美术绘画</a:t>
            </a:r>
            <a:r>
              <a:rPr lang="en-US" altLang="zh-CN" sz="1896" dirty="0">
                <a:solidFill>
                  <a:schemeClr val="tx1">
                    <a:lumMod val="75000"/>
                    <a:lumOff val="25000"/>
                  </a:schemeClr>
                </a:solidFill>
                <a:latin typeface="方正粗谭黑简体" panose="02000000000000000000" pitchFamily="2" charset="-122"/>
                <a:ea typeface="方正粗谭黑简体" panose="02000000000000000000" pitchFamily="2" charset="-122"/>
              </a:rPr>
              <a:t>/</a:t>
            </a:r>
            <a:r>
              <a:rPr lang="zh-CN" altLang="en-US" sz="1896" dirty="0">
                <a:solidFill>
                  <a:schemeClr val="tx1">
                    <a:lumMod val="75000"/>
                    <a:lumOff val="25000"/>
                  </a:schemeClr>
                </a:solidFill>
                <a:latin typeface="方正粗谭黑简体" panose="02000000000000000000" pitchFamily="2" charset="-122"/>
                <a:ea typeface="方正粗谭黑简体" panose="02000000000000000000" pitchFamily="2" charset="-122"/>
              </a:rPr>
              <a:t>教育教学</a:t>
            </a:r>
            <a:r>
              <a:rPr lang="en-US" altLang="zh-CN" sz="1896" dirty="0">
                <a:solidFill>
                  <a:schemeClr val="tx1">
                    <a:lumMod val="75000"/>
                    <a:lumOff val="25000"/>
                  </a:schemeClr>
                </a:solidFill>
                <a:latin typeface="方正粗谭黑简体" panose="02000000000000000000" pitchFamily="2" charset="-122"/>
                <a:ea typeface="方正粗谭黑简体" panose="02000000000000000000" pitchFamily="2" charset="-122"/>
              </a:rPr>
              <a:t>/</a:t>
            </a:r>
            <a:r>
              <a:rPr lang="zh-CN" altLang="en-US" sz="1896" dirty="0">
                <a:solidFill>
                  <a:schemeClr val="tx1">
                    <a:lumMod val="75000"/>
                    <a:lumOff val="25000"/>
                  </a:schemeClr>
                </a:solidFill>
                <a:latin typeface="方正粗谭黑简体" panose="02000000000000000000" pitchFamily="2" charset="-122"/>
                <a:ea typeface="方正粗谭黑简体" panose="02000000000000000000" pitchFamily="2" charset="-122"/>
              </a:rPr>
              <a:t>培训机构</a:t>
            </a:r>
          </a:p>
        </p:txBody>
      </p:sp>
      <p:sp>
        <p:nvSpPr>
          <p:cNvPr id="11" name="圆角矩形 10"/>
          <p:cNvSpPr/>
          <p:nvPr/>
        </p:nvSpPr>
        <p:spPr>
          <a:xfrm>
            <a:off x="1689243" y="3211667"/>
            <a:ext cx="2022575" cy="342404"/>
          </a:xfrm>
          <a:prstGeom prst="roundRect">
            <a:avLst>
              <a:gd name="adj" fmla="val 16667"/>
            </a:avLst>
          </a:prstGeom>
          <a:noFill/>
          <a:ln>
            <a:solidFill>
              <a:srgbClr val="207B72"/>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defRPr/>
            </a:pPr>
            <a:r>
              <a:rPr lang="zh-CN" altLang="en-US" kern="0" dirty="0">
                <a:solidFill>
                  <a:schemeClr val="tx1">
                    <a:lumMod val="75000"/>
                    <a:lumOff val="25000"/>
                  </a:schemeClr>
                </a:solidFill>
                <a:latin typeface="微软雅黑 Light" panose="020B0502040204020203" pitchFamily="34" charset="-122"/>
                <a:ea typeface="微软雅黑 Light" panose="020B0502040204020203" pitchFamily="34" charset="-122"/>
              </a:rPr>
              <a:t>作者：</a:t>
            </a:r>
            <a:r>
              <a:rPr lang="en-US" altLang="zh-CN" kern="0" dirty="0">
                <a:solidFill>
                  <a:schemeClr val="tx1">
                    <a:lumMod val="75000"/>
                    <a:lumOff val="25000"/>
                  </a:schemeClr>
                </a:solidFill>
                <a:latin typeface="微软雅黑 Light" panose="020B0502040204020203" pitchFamily="34" charset="-122"/>
                <a:ea typeface="微软雅黑 Light" panose="020B0502040204020203" pitchFamily="34" charset="-122"/>
              </a:rPr>
              <a:t>XXX</a:t>
            </a:r>
          </a:p>
        </p:txBody>
      </p:sp>
      <p:sp>
        <p:nvSpPr>
          <p:cNvPr id="12" name="圆角矩形 11"/>
          <p:cNvSpPr/>
          <p:nvPr/>
        </p:nvSpPr>
        <p:spPr>
          <a:xfrm>
            <a:off x="4426996" y="3202826"/>
            <a:ext cx="2040263" cy="342404"/>
          </a:xfrm>
          <a:prstGeom prst="roundRect">
            <a:avLst>
              <a:gd name="adj" fmla="val 16667"/>
            </a:avLst>
          </a:prstGeom>
          <a:noFill/>
          <a:ln>
            <a:solidFill>
              <a:srgbClr val="207B72"/>
            </a:solidFill>
          </a:ln>
          <a:effectLst/>
        </p:spPr>
        <p:style>
          <a:lnRef idx="3">
            <a:schemeClr val="lt1"/>
          </a:lnRef>
          <a:fillRef idx="1">
            <a:schemeClr val="accent6"/>
          </a:fillRef>
          <a:effectRef idx="1">
            <a:schemeClr val="accent6"/>
          </a:effectRef>
          <a:fontRef idx="minor">
            <a:schemeClr val="lt1"/>
          </a:fontRef>
        </p:style>
        <p:txBody>
          <a:bodyPr rtlCol="0" anchor="ctr"/>
          <a:lstStyle/>
          <a:p>
            <a:pPr algn="ctr">
              <a:defRPr/>
            </a:pPr>
            <a:r>
              <a:rPr lang="zh-CN" altLang="en-US" kern="0" dirty="0">
                <a:solidFill>
                  <a:schemeClr val="tx1">
                    <a:lumMod val="75000"/>
                    <a:lumOff val="25000"/>
                  </a:schemeClr>
                </a:solidFill>
                <a:latin typeface="微软雅黑 Light" panose="020B0502040204020203" pitchFamily="34" charset="-122"/>
                <a:ea typeface="微软雅黑 Light" panose="020B0502040204020203" pitchFamily="34" charset="-122"/>
              </a:rPr>
              <a:t>时间：</a:t>
            </a:r>
            <a:r>
              <a:rPr lang="en-US" altLang="zh-CN" kern="0" dirty="0">
                <a:solidFill>
                  <a:schemeClr val="tx1">
                    <a:lumMod val="75000"/>
                    <a:lumOff val="25000"/>
                  </a:schemeClr>
                </a:solidFill>
                <a:latin typeface="微软雅黑 Light" panose="020B0502040204020203" pitchFamily="34" charset="-122"/>
                <a:ea typeface="微软雅黑 Light" panose="020B0502040204020203" pitchFamily="34" charset="-122"/>
              </a:rPr>
              <a:t>XX</a:t>
            </a:r>
            <a:r>
              <a:rPr lang="zh-CN" altLang="en-US" kern="0" dirty="0">
                <a:solidFill>
                  <a:schemeClr val="tx1">
                    <a:lumMod val="75000"/>
                    <a:lumOff val="25000"/>
                  </a:schemeClr>
                </a:solidFill>
                <a:latin typeface="微软雅黑 Light" panose="020B0502040204020203" pitchFamily="34" charset="-122"/>
                <a:ea typeface="微软雅黑 Light" panose="020B0502040204020203" pitchFamily="34" charset="-122"/>
              </a:rPr>
              <a:t>年</a:t>
            </a:r>
            <a:r>
              <a:rPr lang="en-US" altLang="zh-CN" kern="0" dirty="0">
                <a:solidFill>
                  <a:schemeClr val="tx1">
                    <a:lumMod val="75000"/>
                    <a:lumOff val="25000"/>
                  </a:schemeClr>
                </a:solidFill>
                <a:latin typeface="微软雅黑 Light" panose="020B0502040204020203" pitchFamily="34" charset="-122"/>
                <a:ea typeface="微软雅黑 Light" panose="020B0502040204020203" pitchFamily="34" charset="-122"/>
              </a:rPr>
              <a:t>XX</a:t>
            </a:r>
            <a:r>
              <a:rPr lang="zh-CN" altLang="en-US" kern="0" dirty="0">
                <a:solidFill>
                  <a:schemeClr val="tx1">
                    <a:lumMod val="75000"/>
                    <a:lumOff val="25000"/>
                  </a:schemeClr>
                </a:solidFill>
                <a:latin typeface="微软雅黑 Light" panose="020B0502040204020203" pitchFamily="34" charset="-122"/>
                <a:ea typeface="微软雅黑 Light" panose="020B0502040204020203" pitchFamily="34" charset="-122"/>
              </a:rPr>
              <a:t>月</a:t>
            </a:r>
            <a:endParaRPr lang="en-US" altLang="zh-CN" kern="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267748151"/>
      </p:ext>
    </p:extLst>
  </p:cSld>
  <p:clrMapOvr>
    <a:masterClrMapping/>
  </p:clrMapOvr>
  <mc:AlternateContent xmlns:mc="http://schemas.openxmlformats.org/markup-compatibility/2006" xmlns:p14="http://schemas.microsoft.com/office/powerpoint/2010/main">
    <mc:Choice Requires="p14">
      <p:transition spd="slow" p14:dur="1500" advClick="0" advTm="9173">
        <p:random/>
      </p:transition>
    </mc:Choice>
    <mc:Fallback xmlns="">
      <p:transition spd="slow" advClick="0" advTm="9173">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par>
                                <p:cTn id="12" presetID="22" presetClass="entr" presetSubtype="4" fill="hold" nodeType="with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1000"/>
                                        <p:tgtEl>
                                          <p:spTgt spid="4"/>
                                        </p:tgtEl>
                                      </p:cBhvr>
                                    </p:animEffect>
                                  </p:childTnLst>
                                </p:cTn>
                              </p:par>
                            </p:childTnLst>
                          </p:cTn>
                        </p:par>
                        <p:par>
                          <p:cTn id="15" fill="hold">
                            <p:stCondLst>
                              <p:cond delay="2000"/>
                            </p:stCondLst>
                            <p:childTnLst>
                              <p:par>
                                <p:cTn id="16" presetID="22" presetClass="entr" presetSubtype="2"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1000"/>
                                        <p:tgtEl>
                                          <p:spTgt spid="6"/>
                                        </p:tgtEl>
                                      </p:cBhvr>
                                    </p:animEffect>
                                  </p:childTnLst>
                                </p:cTn>
                              </p:par>
                              <p:par>
                                <p:cTn id="19" presetID="53" presetClass="entr" presetSubtype="16" fill="hold" nodeType="with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750" fill="hold"/>
                                        <p:tgtEl>
                                          <p:spTgt spid="7"/>
                                        </p:tgtEl>
                                        <p:attrNameLst>
                                          <p:attrName>ppt_w</p:attrName>
                                        </p:attrNameLst>
                                      </p:cBhvr>
                                      <p:tavLst>
                                        <p:tav tm="0">
                                          <p:val>
                                            <p:fltVal val="0"/>
                                          </p:val>
                                        </p:tav>
                                        <p:tav tm="100000">
                                          <p:val>
                                            <p:strVal val="#ppt_w"/>
                                          </p:val>
                                        </p:tav>
                                      </p:tavLst>
                                    </p:anim>
                                    <p:anim calcmode="lin" valueType="num">
                                      <p:cBhvr>
                                        <p:cTn id="22" dur="750" fill="hold"/>
                                        <p:tgtEl>
                                          <p:spTgt spid="7"/>
                                        </p:tgtEl>
                                        <p:attrNameLst>
                                          <p:attrName>ppt_h</p:attrName>
                                        </p:attrNameLst>
                                      </p:cBhvr>
                                      <p:tavLst>
                                        <p:tav tm="0">
                                          <p:val>
                                            <p:fltVal val="0"/>
                                          </p:val>
                                        </p:tav>
                                        <p:tav tm="100000">
                                          <p:val>
                                            <p:strVal val="#ppt_h"/>
                                          </p:val>
                                        </p:tav>
                                      </p:tavLst>
                                    </p:anim>
                                    <p:animEffect transition="in" filter="fade">
                                      <p:cBhvr>
                                        <p:cTn id="23" dur="750"/>
                                        <p:tgtEl>
                                          <p:spTgt spid="7"/>
                                        </p:tgtEl>
                                      </p:cBhvr>
                                    </p:animEffect>
                                  </p:childTnLst>
                                </p:cTn>
                              </p:par>
                            </p:childTnLst>
                          </p:cTn>
                        </p:par>
                        <p:par>
                          <p:cTn id="24" fill="hold">
                            <p:stCondLst>
                              <p:cond delay="3000"/>
                            </p:stCondLst>
                            <p:childTnLst>
                              <p:par>
                                <p:cTn id="25" presetID="22" presetClass="entr" presetSubtype="8" fill="hold" grpId="0" nodeType="afterEffect">
                                  <p:stCondLst>
                                    <p:cond delay="0"/>
                                  </p:stCondLst>
                                  <p:iterate type="lt">
                                    <p:tmPct val="6000"/>
                                  </p:iterate>
                                  <p:childTnLst>
                                    <p:set>
                                      <p:cBhvr>
                                        <p:cTn id="26" dur="1" fill="hold">
                                          <p:stCondLst>
                                            <p:cond delay="0"/>
                                          </p:stCondLst>
                                        </p:cTn>
                                        <p:tgtEl>
                                          <p:spTgt spid="9"/>
                                        </p:tgtEl>
                                        <p:attrNameLst>
                                          <p:attrName>style.visibility</p:attrName>
                                        </p:attrNameLst>
                                      </p:cBhvr>
                                      <p:to>
                                        <p:strVal val="visible"/>
                                      </p:to>
                                    </p:set>
                                    <p:animEffect transition="in" filter="wipe(left)">
                                      <p:cBhvr>
                                        <p:cTn id="27" dur="750"/>
                                        <p:tgtEl>
                                          <p:spTgt spid="9"/>
                                        </p:tgtEl>
                                      </p:cBhvr>
                                    </p:animEffect>
                                  </p:childTnLst>
                                </p:cTn>
                              </p:par>
                              <p:par>
                                <p:cTn id="28" presetID="2" presetClass="entr" presetSubtype="2" fill="hold" grpId="0" nodeType="withEffect">
                                  <p:stCondLst>
                                    <p:cond delay="50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750" fill="hold"/>
                                        <p:tgtEl>
                                          <p:spTgt spid="10"/>
                                        </p:tgtEl>
                                        <p:attrNameLst>
                                          <p:attrName>ppt_x</p:attrName>
                                        </p:attrNameLst>
                                      </p:cBhvr>
                                      <p:tavLst>
                                        <p:tav tm="0">
                                          <p:val>
                                            <p:strVal val="1+#ppt_w/2"/>
                                          </p:val>
                                        </p:tav>
                                        <p:tav tm="100000">
                                          <p:val>
                                            <p:strVal val="#ppt_x"/>
                                          </p:val>
                                        </p:tav>
                                      </p:tavLst>
                                    </p:anim>
                                    <p:anim calcmode="lin" valueType="num">
                                      <p:cBhvr additive="base">
                                        <p:cTn id="31" dur="75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425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75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childTnLst>
                                </p:cTn>
                              </p:par>
                              <p:par>
                                <p:cTn id="40" presetID="10" presetClass="entr" presetSubtype="0" fill="hold" grpId="0" nodeType="withEffect">
                                  <p:stCondLst>
                                    <p:cond delay="25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01</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grpSp>
        <p:nvGrpSpPr>
          <p:cNvPr id="8" name="组合 7"/>
          <p:cNvGrpSpPr/>
          <p:nvPr/>
        </p:nvGrpSpPr>
        <p:grpSpPr>
          <a:xfrm>
            <a:off x="1349781" y="1867516"/>
            <a:ext cx="4216908" cy="4446511"/>
            <a:chOff x="1413892" y="1556792"/>
            <a:chExt cx="4217884" cy="4447540"/>
          </a:xfrm>
          <a:effectLst>
            <a:outerShdw blurRad="241300" dist="127000" dir="2700000" algn="tl" rotWithShape="0">
              <a:prstClr val="black">
                <a:alpha val="16000"/>
              </a:prstClr>
            </a:outerShdw>
          </a:effectLst>
        </p:grpSpPr>
        <p:grpSp>
          <p:nvGrpSpPr>
            <p:cNvPr id="9" name="组合 8"/>
            <p:cNvGrpSpPr/>
            <p:nvPr/>
          </p:nvGrpSpPr>
          <p:grpSpPr>
            <a:xfrm>
              <a:off x="1413892" y="1556792"/>
              <a:ext cx="4217884" cy="4447540"/>
              <a:chOff x="4597498" y="958649"/>
              <a:chExt cx="3265487" cy="3443287"/>
            </a:xfrm>
          </p:grpSpPr>
          <p:sp>
            <p:nvSpPr>
              <p:cNvPr id="13" name="Freeform 81"/>
              <p:cNvSpPr>
                <a:spLocks/>
              </p:cNvSpPr>
              <p:nvPr/>
            </p:nvSpPr>
            <p:spPr bwMode="auto">
              <a:xfrm>
                <a:off x="5078510" y="4281286"/>
                <a:ext cx="115887" cy="120650"/>
              </a:xfrm>
              <a:custGeom>
                <a:avLst/>
                <a:gdLst>
                  <a:gd name="T0" fmla="*/ 5 w 73"/>
                  <a:gd name="T1" fmla="*/ 0 h 76"/>
                  <a:gd name="T2" fmla="*/ 5 w 73"/>
                  <a:gd name="T3" fmla="*/ 14 h 76"/>
                  <a:gd name="T4" fmla="*/ 2 w 73"/>
                  <a:gd name="T5" fmla="*/ 54 h 76"/>
                  <a:gd name="T6" fmla="*/ 2 w 73"/>
                  <a:gd name="T7" fmla="*/ 64 h 76"/>
                  <a:gd name="T8" fmla="*/ 0 w 73"/>
                  <a:gd name="T9" fmla="*/ 76 h 76"/>
                  <a:gd name="T10" fmla="*/ 73 w 73"/>
                  <a:gd name="T11" fmla="*/ 28 h 76"/>
                  <a:gd name="T12" fmla="*/ 5 w 73"/>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73" h="76">
                    <a:moveTo>
                      <a:pt x="5" y="0"/>
                    </a:moveTo>
                    <a:lnTo>
                      <a:pt x="5" y="14"/>
                    </a:lnTo>
                    <a:lnTo>
                      <a:pt x="2" y="54"/>
                    </a:lnTo>
                    <a:lnTo>
                      <a:pt x="2" y="64"/>
                    </a:lnTo>
                    <a:lnTo>
                      <a:pt x="0" y="76"/>
                    </a:lnTo>
                    <a:lnTo>
                      <a:pt x="73" y="28"/>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4" name="Freeform 109"/>
              <p:cNvSpPr>
                <a:spLocks/>
              </p:cNvSpPr>
              <p:nvPr/>
            </p:nvSpPr>
            <p:spPr bwMode="auto">
              <a:xfrm>
                <a:off x="5149948" y="3855836"/>
                <a:ext cx="395287" cy="546100"/>
              </a:xfrm>
              <a:custGeom>
                <a:avLst/>
                <a:gdLst>
                  <a:gd name="T0" fmla="*/ 5 w 105"/>
                  <a:gd name="T1" fmla="*/ 7 h 145"/>
                  <a:gd name="T2" fmla="*/ 0 w 105"/>
                  <a:gd name="T3" fmla="*/ 145 h 145"/>
                  <a:gd name="T4" fmla="*/ 99 w 105"/>
                  <a:gd name="T5" fmla="*/ 57 h 145"/>
                  <a:gd name="T6" fmla="*/ 104 w 105"/>
                  <a:gd name="T7" fmla="*/ 15 h 145"/>
                  <a:gd name="T8" fmla="*/ 5 w 105"/>
                  <a:gd name="T9" fmla="*/ 7 h 145"/>
                </a:gdLst>
                <a:ahLst/>
                <a:cxnLst>
                  <a:cxn ang="0">
                    <a:pos x="T0" y="T1"/>
                  </a:cxn>
                  <a:cxn ang="0">
                    <a:pos x="T2" y="T3"/>
                  </a:cxn>
                  <a:cxn ang="0">
                    <a:pos x="T4" y="T5"/>
                  </a:cxn>
                  <a:cxn ang="0">
                    <a:pos x="T6" y="T7"/>
                  </a:cxn>
                  <a:cxn ang="0">
                    <a:pos x="T8" y="T9"/>
                  </a:cxn>
                </a:cxnLst>
                <a:rect l="0" t="0" r="r" b="b"/>
                <a:pathLst>
                  <a:path w="105" h="145">
                    <a:moveTo>
                      <a:pt x="5" y="7"/>
                    </a:moveTo>
                    <a:cubicBezTo>
                      <a:pt x="0" y="15"/>
                      <a:pt x="4" y="86"/>
                      <a:pt x="0" y="145"/>
                    </a:cubicBezTo>
                    <a:cubicBezTo>
                      <a:pt x="0" y="145"/>
                      <a:pt x="93" y="68"/>
                      <a:pt x="99" y="57"/>
                    </a:cubicBezTo>
                    <a:cubicBezTo>
                      <a:pt x="105" y="47"/>
                      <a:pt x="104" y="15"/>
                      <a:pt x="104" y="15"/>
                    </a:cubicBezTo>
                    <a:cubicBezTo>
                      <a:pt x="104" y="15"/>
                      <a:pt x="10" y="0"/>
                      <a:pt x="5" y="7"/>
                    </a:cubicBezTo>
                    <a:close/>
                  </a:path>
                </a:pathLst>
              </a:custGeom>
              <a:solidFill>
                <a:srgbClr val="F8D0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5" name="Freeform 110"/>
              <p:cNvSpPr>
                <a:spLocks/>
              </p:cNvSpPr>
              <p:nvPr/>
            </p:nvSpPr>
            <p:spPr bwMode="auto">
              <a:xfrm>
                <a:off x="5153123" y="1741286"/>
                <a:ext cx="898525" cy="2257425"/>
              </a:xfrm>
              <a:custGeom>
                <a:avLst/>
                <a:gdLst>
                  <a:gd name="T0" fmla="*/ 13 w 239"/>
                  <a:gd name="T1" fmla="*/ 594 h 600"/>
                  <a:gd name="T2" fmla="*/ 5 w 239"/>
                  <a:gd name="T3" fmla="*/ 568 h 600"/>
                  <a:gd name="T4" fmla="*/ 24 w 239"/>
                  <a:gd name="T5" fmla="*/ 533 h 600"/>
                  <a:gd name="T6" fmla="*/ 173 w 239"/>
                  <a:gd name="T7" fmla="*/ 233 h 600"/>
                  <a:gd name="T8" fmla="*/ 170 w 239"/>
                  <a:gd name="T9" fmla="*/ 109 h 600"/>
                  <a:gd name="T10" fmla="*/ 121 w 239"/>
                  <a:gd name="T11" fmla="*/ 40 h 600"/>
                  <a:gd name="T12" fmla="*/ 117 w 239"/>
                  <a:gd name="T13" fmla="*/ 37 h 600"/>
                  <a:gd name="T14" fmla="*/ 117 w 239"/>
                  <a:gd name="T15" fmla="*/ 37 h 600"/>
                  <a:gd name="T16" fmla="*/ 114 w 239"/>
                  <a:gd name="T17" fmla="*/ 9 h 600"/>
                  <a:gd name="T18" fmla="*/ 142 w 239"/>
                  <a:gd name="T19" fmla="*/ 7 h 600"/>
                  <a:gd name="T20" fmla="*/ 197 w 239"/>
                  <a:gd name="T21" fmla="*/ 76 h 600"/>
                  <a:gd name="T22" fmla="*/ 209 w 239"/>
                  <a:gd name="T23" fmla="*/ 249 h 600"/>
                  <a:gd name="T24" fmla="*/ 58 w 239"/>
                  <a:gd name="T25" fmla="*/ 551 h 600"/>
                  <a:gd name="T26" fmla="*/ 39 w 239"/>
                  <a:gd name="T27" fmla="*/ 586 h 600"/>
                  <a:gd name="T28" fmla="*/ 13 w 239"/>
                  <a:gd name="T29" fmla="*/ 595 h 600"/>
                  <a:gd name="T30" fmla="*/ 13 w 239"/>
                  <a:gd name="T31" fmla="*/ 594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600">
                    <a:moveTo>
                      <a:pt x="13" y="594"/>
                    </a:moveTo>
                    <a:cubicBezTo>
                      <a:pt x="3" y="589"/>
                      <a:pt x="0" y="577"/>
                      <a:pt x="5" y="568"/>
                    </a:cubicBezTo>
                    <a:cubicBezTo>
                      <a:pt x="5" y="568"/>
                      <a:pt x="12" y="555"/>
                      <a:pt x="24" y="533"/>
                    </a:cubicBezTo>
                    <a:cubicBezTo>
                      <a:pt x="58" y="467"/>
                      <a:pt x="133" y="323"/>
                      <a:pt x="173" y="233"/>
                    </a:cubicBezTo>
                    <a:cubicBezTo>
                      <a:pt x="193" y="186"/>
                      <a:pt x="186" y="144"/>
                      <a:pt x="170" y="109"/>
                    </a:cubicBezTo>
                    <a:cubicBezTo>
                      <a:pt x="154" y="75"/>
                      <a:pt x="130" y="49"/>
                      <a:pt x="121" y="40"/>
                    </a:cubicBezTo>
                    <a:cubicBezTo>
                      <a:pt x="118" y="38"/>
                      <a:pt x="117" y="37"/>
                      <a:pt x="117" y="37"/>
                    </a:cubicBezTo>
                    <a:cubicBezTo>
                      <a:pt x="117" y="37"/>
                      <a:pt x="117" y="37"/>
                      <a:pt x="117" y="37"/>
                    </a:cubicBezTo>
                    <a:cubicBezTo>
                      <a:pt x="108" y="30"/>
                      <a:pt x="107" y="17"/>
                      <a:pt x="114" y="9"/>
                    </a:cubicBezTo>
                    <a:cubicBezTo>
                      <a:pt x="121" y="1"/>
                      <a:pt x="134" y="0"/>
                      <a:pt x="142" y="7"/>
                    </a:cubicBezTo>
                    <a:cubicBezTo>
                      <a:pt x="143" y="8"/>
                      <a:pt x="173" y="33"/>
                      <a:pt x="197" y="76"/>
                    </a:cubicBezTo>
                    <a:cubicBezTo>
                      <a:pt x="221" y="119"/>
                      <a:pt x="239" y="181"/>
                      <a:pt x="209" y="249"/>
                    </a:cubicBezTo>
                    <a:cubicBezTo>
                      <a:pt x="168" y="341"/>
                      <a:pt x="93" y="485"/>
                      <a:pt x="58" y="551"/>
                    </a:cubicBezTo>
                    <a:cubicBezTo>
                      <a:pt x="47" y="573"/>
                      <a:pt x="39" y="586"/>
                      <a:pt x="39" y="586"/>
                    </a:cubicBezTo>
                    <a:cubicBezTo>
                      <a:pt x="34" y="596"/>
                      <a:pt x="22" y="600"/>
                      <a:pt x="13" y="595"/>
                    </a:cubicBezTo>
                    <a:lnTo>
                      <a:pt x="13" y="594"/>
                    </a:ln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16" name="Freeform 111"/>
              <p:cNvSpPr>
                <a:spLocks/>
              </p:cNvSpPr>
              <p:nvPr/>
            </p:nvSpPr>
            <p:spPr bwMode="auto">
              <a:xfrm>
                <a:off x="5375373" y="2395336"/>
                <a:ext cx="1481137" cy="1720850"/>
              </a:xfrm>
              <a:custGeom>
                <a:avLst/>
                <a:gdLst>
                  <a:gd name="T0" fmla="*/ 5 w 394"/>
                  <a:gd name="T1" fmla="*/ 426 h 457"/>
                  <a:gd name="T2" fmla="*/ 118 w 394"/>
                  <a:gd name="T3" fmla="*/ 209 h 457"/>
                  <a:gd name="T4" fmla="*/ 190 w 394"/>
                  <a:gd name="T5" fmla="*/ 77 h 457"/>
                  <a:gd name="T6" fmla="*/ 308 w 394"/>
                  <a:gd name="T7" fmla="*/ 3 h 457"/>
                  <a:gd name="T8" fmla="*/ 378 w 394"/>
                  <a:gd name="T9" fmla="*/ 11 h 457"/>
                  <a:gd name="T10" fmla="*/ 378 w 394"/>
                  <a:gd name="T11" fmla="*/ 11 h 457"/>
                  <a:gd name="T12" fmla="*/ 390 w 394"/>
                  <a:gd name="T13" fmla="*/ 36 h 457"/>
                  <a:gd name="T14" fmla="*/ 366 w 394"/>
                  <a:gd name="T15" fmla="*/ 48 h 457"/>
                  <a:gd name="T16" fmla="*/ 362 w 394"/>
                  <a:gd name="T17" fmla="*/ 47 h 457"/>
                  <a:gd name="T18" fmla="*/ 350 w 394"/>
                  <a:gd name="T19" fmla="*/ 44 h 457"/>
                  <a:gd name="T20" fmla="*/ 311 w 394"/>
                  <a:gd name="T21" fmla="*/ 42 h 457"/>
                  <a:gd name="T22" fmla="*/ 224 w 394"/>
                  <a:gd name="T23" fmla="*/ 96 h 457"/>
                  <a:gd name="T24" fmla="*/ 152 w 394"/>
                  <a:gd name="T25" fmla="*/ 227 h 457"/>
                  <a:gd name="T26" fmla="*/ 40 w 394"/>
                  <a:gd name="T27" fmla="*/ 444 h 457"/>
                  <a:gd name="T28" fmla="*/ 13 w 394"/>
                  <a:gd name="T29" fmla="*/ 452 h 457"/>
                  <a:gd name="T30" fmla="*/ 13 w 394"/>
                  <a:gd name="T31" fmla="*/ 452 h 457"/>
                  <a:gd name="T32" fmla="*/ 5 w 394"/>
                  <a:gd name="T33" fmla="*/ 426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457">
                    <a:moveTo>
                      <a:pt x="5" y="426"/>
                    </a:moveTo>
                    <a:cubicBezTo>
                      <a:pt x="5" y="426"/>
                      <a:pt x="63" y="312"/>
                      <a:pt x="118" y="209"/>
                    </a:cubicBezTo>
                    <a:cubicBezTo>
                      <a:pt x="145" y="157"/>
                      <a:pt x="172" y="108"/>
                      <a:pt x="190" y="77"/>
                    </a:cubicBezTo>
                    <a:cubicBezTo>
                      <a:pt x="220" y="23"/>
                      <a:pt x="269" y="5"/>
                      <a:pt x="308" y="3"/>
                    </a:cubicBezTo>
                    <a:cubicBezTo>
                      <a:pt x="347" y="0"/>
                      <a:pt x="377" y="10"/>
                      <a:pt x="378" y="11"/>
                    </a:cubicBezTo>
                    <a:cubicBezTo>
                      <a:pt x="378" y="11"/>
                      <a:pt x="378" y="11"/>
                      <a:pt x="378" y="11"/>
                    </a:cubicBezTo>
                    <a:cubicBezTo>
                      <a:pt x="388" y="14"/>
                      <a:pt x="394" y="25"/>
                      <a:pt x="390" y="36"/>
                    </a:cubicBezTo>
                    <a:cubicBezTo>
                      <a:pt x="387" y="46"/>
                      <a:pt x="376" y="51"/>
                      <a:pt x="366" y="48"/>
                    </a:cubicBezTo>
                    <a:cubicBezTo>
                      <a:pt x="366" y="48"/>
                      <a:pt x="365" y="48"/>
                      <a:pt x="362" y="47"/>
                    </a:cubicBezTo>
                    <a:cubicBezTo>
                      <a:pt x="359" y="46"/>
                      <a:pt x="355" y="45"/>
                      <a:pt x="350" y="44"/>
                    </a:cubicBezTo>
                    <a:cubicBezTo>
                      <a:pt x="340" y="43"/>
                      <a:pt x="326" y="41"/>
                      <a:pt x="311" y="42"/>
                    </a:cubicBezTo>
                    <a:cubicBezTo>
                      <a:pt x="280" y="45"/>
                      <a:pt x="247" y="56"/>
                      <a:pt x="224" y="96"/>
                    </a:cubicBezTo>
                    <a:cubicBezTo>
                      <a:pt x="206" y="127"/>
                      <a:pt x="180" y="176"/>
                      <a:pt x="152" y="227"/>
                    </a:cubicBezTo>
                    <a:cubicBezTo>
                      <a:pt x="98" y="330"/>
                      <a:pt x="40" y="443"/>
                      <a:pt x="40" y="444"/>
                    </a:cubicBezTo>
                    <a:cubicBezTo>
                      <a:pt x="35" y="453"/>
                      <a:pt x="23" y="457"/>
                      <a:pt x="13" y="452"/>
                    </a:cubicBezTo>
                    <a:cubicBezTo>
                      <a:pt x="13" y="452"/>
                      <a:pt x="13" y="452"/>
                      <a:pt x="13" y="452"/>
                    </a:cubicBezTo>
                    <a:cubicBezTo>
                      <a:pt x="4" y="447"/>
                      <a:pt x="0" y="435"/>
                      <a:pt x="5" y="426"/>
                    </a:cubicBez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17" name="Freeform 112"/>
              <p:cNvSpPr>
                <a:spLocks/>
              </p:cNvSpPr>
              <p:nvPr/>
            </p:nvSpPr>
            <p:spPr bwMode="auto">
              <a:xfrm>
                <a:off x="5251548" y="1892099"/>
                <a:ext cx="1198562" cy="2185988"/>
              </a:xfrm>
              <a:custGeom>
                <a:avLst/>
                <a:gdLst>
                  <a:gd name="T0" fmla="*/ 4 w 319"/>
                  <a:gd name="T1" fmla="*/ 549 h 581"/>
                  <a:gd name="T2" fmla="*/ 279 w 319"/>
                  <a:gd name="T3" fmla="*/ 14 h 581"/>
                  <a:gd name="T4" fmla="*/ 305 w 319"/>
                  <a:gd name="T5" fmla="*/ 5 h 581"/>
                  <a:gd name="T6" fmla="*/ 314 w 319"/>
                  <a:gd name="T7" fmla="*/ 32 h 581"/>
                  <a:gd name="T8" fmla="*/ 39 w 319"/>
                  <a:gd name="T9" fmla="*/ 567 h 581"/>
                  <a:gd name="T10" fmla="*/ 13 w 319"/>
                  <a:gd name="T11" fmla="*/ 576 h 581"/>
                  <a:gd name="T12" fmla="*/ 13 w 319"/>
                  <a:gd name="T13" fmla="*/ 576 h 581"/>
                  <a:gd name="T14" fmla="*/ 4 w 319"/>
                  <a:gd name="T15" fmla="*/ 549 h 5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81">
                    <a:moveTo>
                      <a:pt x="4" y="549"/>
                    </a:moveTo>
                    <a:cubicBezTo>
                      <a:pt x="279" y="14"/>
                      <a:pt x="279" y="14"/>
                      <a:pt x="279" y="14"/>
                    </a:cubicBezTo>
                    <a:cubicBezTo>
                      <a:pt x="284" y="4"/>
                      <a:pt x="295" y="0"/>
                      <a:pt x="305" y="5"/>
                    </a:cubicBezTo>
                    <a:cubicBezTo>
                      <a:pt x="315" y="10"/>
                      <a:pt x="319" y="22"/>
                      <a:pt x="314" y="32"/>
                    </a:cubicBezTo>
                    <a:cubicBezTo>
                      <a:pt x="39" y="567"/>
                      <a:pt x="39" y="567"/>
                      <a:pt x="39" y="567"/>
                    </a:cubicBezTo>
                    <a:cubicBezTo>
                      <a:pt x="34" y="577"/>
                      <a:pt x="23" y="581"/>
                      <a:pt x="13" y="576"/>
                    </a:cubicBezTo>
                    <a:cubicBezTo>
                      <a:pt x="13" y="576"/>
                      <a:pt x="13" y="576"/>
                      <a:pt x="13" y="576"/>
                    </a:cubicBezTo>
                    <a:cubicBezTo>
                      <a:pt x="3" y="571"/>
                      <a:pt x="0" y="559"/>
                      <a:pt x="4" y="549"/>
                    </a:cubicBez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18" name="Freeform 113"/>
              <p:cNvSpPr>
                <a:spLocks/>
              </p:cNvSpPr>
              <p:nvPr/>
            </p:nvSpPr>
            <p:spPr bwMode="auto">
              <a:xfrm>
                <a:off x="5149948" y="4243186"/>
                <a:ext cx="115887" cy="158750"/>
              </a:xfrm>
              <a:custGeom>
                <a:avLst/>
                <a:gdLst>
                  <a:gd name="T0" fmla="*/ 73 w 73"/>
                  <a:gd name="T1" fmla="*/ 38 h 100"/>
                  <a:gd name="T2" fmla="*/ 5 w 73"/>
                  <a:gd name="T3" fmla="*/ 0 h 100"/>
                  <a:gd name="T4" fmla="*/ 0 w 73"/>
                  <a:gd name="T5" fmla="*/ 100 h 100"/>
                  <a:gd name="T6" fmla="*/ 73 w 73"/>
                  <a:gd name="T7" fmla="*/ 38 h 100"/>
                </a:gdLst>
                <a:ahLst/>
                <a:cxnLst>
                  <a:cxn ang="0">
                    <a:pos x="T0" y="T1"/>
                  </a:cxn>
                  <a:cxn ang="0">
                    <a:pos x="T2" y="T3"/>
                  </a:cxn>
                  <a:cxn ang="0">
                    <a:pos x="T4" y="T5"/>
                  </a:cxn>
                  <a:cxn ang="0">
                    <a:pos x="T6" y="T7"/>
                  </a:cxn>
                </a:cxnLst>
                <a:rect l="0" t="0" r="r" b="b"/>
                <a:pathLst>
                  <a:path w="73" h="100">
                    <a:moveTo>
                      <a:pt x="73" y="38"/>
                    </a:moveTo>
                    <a:lnTo>
                      <a:pt x="5" y="0"/>
                    </a:lnTo>
                    <a:lnTo>
                      <a:pt x="0" y="100"/>
                    </a:lnTo>
                    <a:lnTo>
                      <a:pt x="73" y="38"/>
                    </a:lnTo>
                    <a:close/>
                  </a:path>
                </a:pathLst>
              </a:custGeom>
              <a:solidFill>
                <a:srgbClr val="9041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19" name="Freeform 114"/>
              <p:cNvSpPr>
                <a:spLocks/>
              </p:cNvSpPr>
              <p:nvPr/>
            </p:nvSpPr>
            <p:spPr bwMode="auto">
              <a:xfrm>
                <a:off x="4597498" y="1115811"/>
                <a:ext cx="1393825" cy="1050925"/>
              </a:xfrm>
              <a:custGeom>
                <a:avLst/>
                <a:gdLst>
                  <a:gd name="T0" fmla="*/ 344 w 371"/>
                  <a:gd name="T1" fmla="*/ 223 h 279"/>
                  <a:gd name="T2" fmla="*/ 136 w 371"/>
                  <a:gd name="T3" fmla="*/ 233 h 279"/>
                  <a:gd name="T4" fmla="*/ 27 w 371"/>
                  <a:gd name="T5" fmla="*/ 56 h 279"/>
                  <a:gd name="T6" fmla="*/ 235 w 371"/>
                  <a:gd name="T7" fmla="*/ 46 h 279"/>
                  <a:gd name="T8" fmla="*/ 344 w 371"/>
                  <a:gd name="T9" fmla="*/ 223 h 279"/>
                </a:gdLst>
                <a:ahLst/>
                <a:cxnLst>
                  <a:cxn ang="0">
                    <a:pos x="T0" y="T1"/>
                  </a:cxn>
                  <a:cxn ang="0">
                    <a:pos x="T2" y="T3"/>
                  </a:cxn>
                  <a:cxn ang="0">
                    <a:pos x="T4" y="T5"/>
                  </a:cxn>
                  <a:cxn ang="0">
                    <a:pos x="T6" y="T7"/>
                  </a:cxn>
                  <a:cxn ang="0">
                    <a:pos x="T8" y="T9"/>
                  </a:cxn>
                </a:cxnLst>
                <a:rect l="0" t="0" r="r" b="b"/>
                <a:pathLst>
                  <a:path w="371" h="279">
                    <a:moveTo>
                      <a:pt x="344" y="223"/>
                    </a:moveTo>
                    <a:cubicBezTo>
                      <a:pt x="316" y="275"/>
                      <a:pt x="223" y="279"/>
                      <a:pt x="136" y="233"/>
                    </a:cubicBezTo>
                    <a:cubicBezTo>
                      <a:pt x="48" y="187"/>
                      <a:pt x="0" y="107"/>
                      <a:pt x="27" y="56"/>
                    </a:cubicBezTo>
                    <a:cubicBezTo>
                      <a:pt x="54" y="4"/>
                      <a:pt x="147" y="0"/>
                      <a:pt x="235" y="46"/>
                    </a:cubicBezTo>
                    <a:cubicBezTo>
                      <a:pt x="322" y="92"/>
                      <a:pt x="371" y="171"/>
                      <a:pt x="344" y="223"/>
                    </a:cubicBez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20" name="Freeform 115"/>
              <p:cNvSpPr>
                <a:spLocks/>
              </p:cNvSpPr>
              <p:nvPr/>
            </p:nvSpPr>
            <p:spPr bwMode="auto">
              <a:xfrm>
                <a:off x="5842098" y="958649"/>
                <a:ext cx="1435100" cy="1181100"/>
              </a:xfrm>
              <a:custGeom>
                <a:avLst/>
                <a:gdLst>
                  <a:gd name="T0" fmla="*/ 349 w 382"/>
                  <a:gd name="T1" fmla="*/ 241 h 314"/>
                  <a:gd name="T2" fmla="*/ 132 w 382"/>
                  <a:gd name="T3" fmla="*/ 268 h 314"/>
                  <a:gd name="T4" fmla="*/ 33 w 382"/>
                  <a:gd name="T5" fmla="*/ 73 h 314"/>
                  <a:gd name="T6" fmla="*/ 250 w 382"/>
                  <a:gd name="T7" fmla="*/ 46 h 314"/>
                  <a:gd name="T8" fmla="*/ 349 w 382"/>
                  <a:gd name="T9" fmla="*/ 241 h 314"/>
                </a:gdLst>
                <a:ahLst/>
                <a:cxnLst>
                  <a:cxn ang="0">
                    <a:pos x="T0" y="T1"/>
                  </a:cxn>
                  <a:cxn ang="0">
                    <a:pos x="T2" y="T3"/>
                  </a:cxn>
                  <a:cxn ang="0">
                    <a:pos x="T4" y="T5"/>
                  </a:cxn>
                  <a:cxn ang="0">
                    <a:pos x="T6" y="T7"/>
                  </a:cxn>
                  <a:cxn ang="0">
                    <a:pos x="T8" y="T9"/>
                  </a:cxn>
                </a:cxnLst>
                <a:rect l="0" t="0" r="r" b="b"/>
                <a:pathLst>
                  <a:path w="382" h="314">
                    <a:moveTo>
                      <a:pt x="349" y="241"/>
                    </a:moveTo>
                    <a:cubicBezTo>
                      <a:pt x="317" y="302"/>
                      <a:pt x="220" y="314"/>
                      <a:pt x="132" y="268"/>
                    </a:cubicBezTo>
                    <a:cubicBezTo>
                      <a:pt x="45" y="222"/>
                      <a:pt x="0" y="135"/>
                      <a:pt x="33" y="73"/>
                    </a:cubicBezTo>
                    <a:cubicBezTo>
                      <a:pt x="65" y="12"/>
                      <a:pt x="162" y="0"/>
                      <a:pt x="250" y="46"/>
                    </a:cubicBezTo>
                    <a:cubicBezTo>
                      <a:pt x="337" y="92"/>
                      <a:pt x="382" y="180"/>
                      <a:pt x="349" y="241"/>
                    </a:cubicBez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21" name="Freeform 116"/>
              <p:cNvSpPr>
                <a:spLocks/>
              </p:cNvSpPr>
              <p:nvPr/>
            </p:nvSpPr>
            <p:spPr bwMode="auto">
              <a:xfrm>
                <a:off x="6431060" y="2057199"/>
                <a:ext cx="1431925" cy="1181100"/>
              </a:xfrm>
              <a:custGeom>
                <a:avLst/>
                <a:gdLst>
                  <a:gd name="T0" fmla="*/ 349 w 381"/>
                  <a:gd name="T1" fmla="*/ 241 h 314"/>
                  <a:gd name="T2" fmla="*/ 132 w 381"/>
                  <a:gd name="T3" fmla="*/ 268 h 314"/>
                  <a:gd name="T4" fmla="*/ 32 w 381"/>
                  <a:gd name="T5" fmla="*/ 73 h 314"/>
                  <a:gd name="T6" fmla="*/ 249 w 381"/>
                  <a:gd name="T7" fmla="*/ 46 h 314"/>
                  <a:gd name="T8" fmla="*/ 349 w 381"/>
                  <a:gd name="T9" fmla="*/ 241 h 314"/>
                </a:gdLst>
                <a:ahLst/>
                <a:cxnLst>
                  <a:cxn ang="0">
                    <a:pos x="T0" y="T1"/>
                  </a:cxn>
                  <a:cxn ang="0">
                    <a:pos x="T2" y="T3"/>
                  </a:cxn>
                  <a:cxn ang="0">
                    <a:pos x="T4" y="T5"/>
                  </a:cxn>
                  <a:cxn ang="0">
                    <a:pos x="T6" y="T7"/>
                  </a:cxn>
                  <a:cxn ang="0">
                    <a:pos x="T8" y="T9"/>
                  </a:cxn>
                </a:cxnLst>
                <a:rect l="0" t="0" r="r" b="b"/>
                <a:pathLst>
                  <a:path w="381" h="314">
                    <a:moveTo>
                      <a:pt x="349" y="241"/>
                    </a:moveTo>
                    <a:cubicBezTo>
                      <a:pt x="316" y="302"/>
                      <a:pt x="219" y="314"/>
                      <a:pt x="132" y="268"/>
                    </a:cubicBezTo>
                    <a:cubicBezTo>
                      <a:pt x="44" y="221"/>
                      <a:pt x="0" y="134"/>
                      <a:pt x="32" y="73"/>
                    </a:cubicBezTo>
                    <a:cubicBezTo>
                      <a:pt x="65" y="12"/>
                      <a:pt x="162" y="0"/>
                      <a:pt x="249" y="46"/>
                    </a:cubicBezTo>
                    <a:cubicBezTo>
                      <a:pt x="336" y="92"/>
                      <a:pt x="381" y="179"/>
                      <a:pt x="349" y="241"/>
                    </a:cubicBezTo>
                    <a:close/>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grpSp>
        <p:sp>
          <p:nvSpPr>
            <p:cNvPr id="10" name="Freeform 10"/>
            <p:cNvSpPr>
              <a:spLocks noEditPoints="1"/>
            </p:cNvSpPr>
            <p:nvPr/>
          </p:nvSpPr>
          <p:spPr bwMode="auto">
            <a:xfrm>
              <a:off x="3672128" y="2058827"/>
              <a:ext cx="552369" cy="519115"/>
            </a:xfrm>
            <a:custGeom>
              <a:avLst/>
              <a:gdLst>
                <a:gd name="T0" fmla="*/ 401 w 415"/>
                <a:gd name="T1" fmla="*/ 70 h 390"/>
                <a:gd name="T2" fmla="*/ 102 w 415"/>
                <a:gd name="T3" fmla="*/ 70 h 390"/>
                <a:gd name="T4" fmla="*/ 82 w 415"/>
                <a:gd name="T5" fmla="*/ 27 h 390"/>
                <a:gd name="T6" fmla="*/ 3 w 415"/>
                <a:gd name="T7" fmla="*/ 10 h 390"/>
                <a:gd name="T8" fmla="*/ 66 w 415"/>
                <a:gd name="T9" fmla="*/ 49 h 390"/>
                <a:gd name="T10" fmla="*/ 128 w 415"/>
                <a:gd name="T11" fmla="*/ 254 h 390"/>
                <a:gd name="T12" fmla="*/ 110 w 415"/>
                <a:gd name="T13" fmla="*/ 319 h 390"/>
                <a:gd name="T14" fmla="*/ 129 w 415"/>
                <a:gd name="T15" fmla="*/ 324 h 390"/>
                <a:gd name="T16" fmla="*/ 159 w 415"/>
                <a:gd name="T17" fmla="*/ 390 h 390"/>
                <a:gd name="T18" fmla="*/ 188 w 415"/>
                <a:gd name="T19" fmla="*/ 324 h 390"/>
                <a:gd name="T20" fmla="*/ 265 w 415"/>
                <a:gd name="T21" fmla="*/ 351 h 390"/>
                <a:gd name="T22" fmla="*/ 344 w 415"/>
                <a:gd name="T23" fmla="*/ 351 h 390"/>
                <a:gd name="T24" fmla="*/ 346 w 415"/>
                <a:gd name="T25" fmla="*/ 324 h 390"/>
                <a:gd name="T26" fmla="*/ 346 w 415"/>
                <a:gd name="T27" fmla="*/ 302 h 390"/>
                <a:gd name="T28" fmla="*/ 147 w 415"/>
                <a:gd name="T29" fmla="*/ 268 h 390"/>
                <a:gd name="T30" fmla="*/ 346 w 415"/>
                <a:gd name="T31" fmla="*/ 269 h 390"/>
                <a:gd name="T32" fmla="*/ 414 w 415"/>
                <a:gd name="T33" fmla="*/ 87 h 390"/>
                <a:gd name="T34" fmla="*/ 159 w 415"/>
                <a:gd name="T35" fmla="*/ 368 h 390"/>
                <a:gd name="T36" fmla="*/ 159 w 415"/>
                <a:gd name="T37" fmla="*/ 333 h 390"/>
                <a:gd name="T38" fmla="*/ 159 w 415"/>
                <a:gd name="T39" fmla="*/ 368 h 390"/>
                <a:gd name="T40" fmla="*/ 287 w 415"/>
                <a:gd name="T41" fmla="*/ 351 h 390"/>
                <a:gd name="T42" fmla="*/ 322 w 415"/>
                <a:gd name="T43" fmla="*/ 351 h 390"/>
                <a:gd name="T44" fmla="*/ 374 w 415"/>
                <a:gd name="T45" fmla="*/ 126 h 390"/>
                <a:gd name="T46" fmla="*/ 306 w 415"/>
                <a:gd name="T47" fmla="*/ 97 h 390"/>
                <a:gd name="T48" fmla="*/ 374 w 415"/>
                <a:gd name="T49" fmla="*/ 126 h 390"/>
                <a:gd name="T50" fmla="*/ 306 w 415"/>
                <a:gd name="T51" fmla="*/ 187 h 390"/>
                <a:gd name="T52" fmla="*/ 365 w 415"/>
                <a:gd name="T53" fmla="*/ 153 h 390"/>
                <a:gd name="T54" fmla="*/ 219 w 415"/>
                <a:gd name="T55" fmla="*/ 153 h 390"/>
                <a:gd name="T56" fmla="*/ 280 w 415"/>
                <a:gd name="T57" fmla="*/ 187 h 390"/>
                <a:gd name="T58" fmla="*/ 219 w 415"/>
                <a:gd name="T59" fmla="*/ 153 h 390"/>
                <a:gd name="T60" fmla="*/ 219 w 415"/>
                <a:gd name="T61" fmla="*/ 242 h 390"/>
                <a:gd name="T62" fmla="*/ 280 w 415"/>
                <a:gd name="T63" fmla="*/ 214 h 390"/>
                <a:gd name="T64" fmla="*/ 130 w 415"/>
                <a:gd name="T65" fmla="*/ 153 h 390"/>
                <a:gd name="T66" fmla="*/ 192 w 415"/>
                <a:gd name="T67" fmla="*/ 187 h 390"/>
                <a:gd name="T68" fmla="*/ 130 w 415"/>
                <a:gd name="T69" fmla="*/ 153 h 390"/>
                <a:gd name="T70" fmla="*/ 280 w 415"/>
                <a:gd name="T71" fmla="*/ 97 h 390"/>
                <a:gd name="T72" fmla="*/ 219 w 415"/>
                <a:gd name="T73" fmla="*/ 126 h 390"/>
                <a:gd name="T74" fmla="*/ 192 w 415"/>
                <a:gd name="T75" fmla="*/ 97 h 390"/>
                <a:gd name="T76" fmla="*/ 121 w 415"/>
                <a:gd name="T77" fmla="*/ 126 h 390"/>
                <a:gd name="T78" fmla="*/ 192 w 415"/>
                <a:gd name="T79" fmla="*/ 97 h 390"/>
                <a:gd name="T80" fmla="*/ 192 w 415"/>
                <a:gd name="T81" fmla="*/ 214 h 390"/>
                <a:gd name="T82" fmla="*/ 161 w 415"/>
                <a:gd name="T83" fmla="*/ 242 h 390"/>
                <a:gd name="T84" fmla="*/ 306 w 415"/>
                <a:gd name="T85" fmla="*/ 242 h 390"/>
                <a:gd name="T86" fmla="*/ 346 w 415"/>
                <a:gd name="T87" fmla="*/ 214 h 390"/>
                <a:gd name="T88" fmla="*/ 306 w 415"/>
                <a:gd name="T89" fmla="*/ 24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5" h="390">
                  <a:moveTo>
                    <a:pt x="412" y="76"/>
                  </a:moveTo>
                  <a:cubicBezTo>
                    <a:pt x="410" y="72"/>
                    <a:pt x="406" y="70"/>
                    <a:pt x="401" y="70"/>
                  </a:cubicBezTo>
                  <a:cubicBezTo>
                    <a:pt x="103" y="70"/>
                    <a:pt x="103" y="70"/>
                    <a:pt x="103" y="70"/>
                  </a:cubicBezTo>
                  <a:cubicBezTo>
                    <a:pt x="103" y="70"/>
                    <a:pt x="102" y="70"/>
                    <a:pt x="102" y="70"/>
                  </a:cubicBezTo>
                  <a:cubicBezTo>
                    <a:pt x="89" y="35"/>
                    <a:pt x="89" y="35"/>
                    <a:pt x="89" y="35"/>
                  </a:cubicBezTo>
                  <a:cubicBezTo>
                    <a:pt x="88" y="31"/>
                    <a:pt x="85" y="28"/>
                    <a:pt x="82" y="27"/>
                  </a:cubicBezTo>
                  <a:cubicBezTo>
                    <a:pt x="20" y="3"/>
                    <a:pt x="20" y="3"/>
                    <a:pt x="20" y="3"/>
                  </a:cubicBezTo>
                  <a:cubicBezTo>
                    <a:pt x="13" y="0"/>
                    <a:pt x="5" y="3"/>
                    <a:pt x="3" y="10"/>
                  </a:cubicBezTo>
                  <a:cubicBezTo>
                    <a:pt x="0" y="17"/>
                    <a:pt x="3" y="25"/>
                    <a:pt x="10" y="27"/>
                  </a:cubicBezTo>
                  <a:cubicBezTo>
                    <a:pt x="66" y="49"/>
                    <a:pt x="66" y="49"/>
                    <a:pt x="66" y="49"/>
                  </a:cubicBezTo>
                  <a:cubicBezTo>
                    <a:pt x="135" y="247"/>
                    <a:pt x="135" y="247"/>
                    <a:pt x="135" y="247"/>
                  </a:cubicBezTo>
                  <a:cubicBezTo>
                    <a:pt x="132" y="248"/>
                    <a:pt x="130" y="251"/>
                    <a:pt x="128" y="254"/>
                  </a:cubicBezTo>
                  <a:cubicBezTo>
                    <a:pt x="109" y="309"/>
                    <a:pt x="109" y="309"/>
                    <a:pt x="109" y="309"/>
                  </a:cubicBezTo>
                  <a:cubicBezTo>
                    <a:pt x="107" y="313"/>
                    <a:pt x="108" y="316"/>
                    <a:pt x="110" y="319"/>
                  </a:cubicBezTo>
                  <a:cubicBezTo>
                    <a:pt x="112" y="322"/>
                    <a:pt x="115" y="324"/>
                    <a:pt x="119" y="324"/>
                  </a:cubicBezTo>
                  <a:cubicBezTo>
                    <a:pt x="129" y="324"/>
                    <a:pt x="129" y="324"/>
                    <a:pt x="129" y="324"/>
                  </a:cubicBezTo>
                  <a:cubicBezTo>
                    <a:pt x="123" y="331"/>
                    <a:pt x="119" y="340"/>
                    <a:pt x="119" y="351"/>
                  </a:cubicBezTo>
                  <a:cubicBezTo>
                    <a:pt x="119" y="372"/>
                    <a:pt x="137" y="390"/>
                    <a:pt x="159" y="390"/>
                  </a:cubicBezTo>
                  <a:cubicBezTo>
                    <a:pt x="181" y="390"/>
                    <a:pt x="198" y="372"/>
                    <a:pt x="198" y="351"/>
                  </a:cubicBezTo>
                  <a:cubicBezTo>
                    <a:pt x="198" y="340"/>
                    <a:pt x="194" y="331"/>
                    <a:pt x="188" y="324"/>
                  </a:cubicBezTo>
                  <a:cubicBezTo>
                    <a:pt x="275" y="324"/>
                    <a:pt x="275" y="324"/>
                    <a:pt x="275" y="324"/>
                  </a:cubicBezTo>
                  <a:cubicBezTo>
                    <a:pt x="268" y="331"/>
                    <a:pt x="265" y="340"/>
                    <a:pt x="265" y="351"/>
                  </a:cubicBezTo>
                  <a:cubicBezTo>
                    <a:pt x="265" y="372"/>
                    <a:pt x="282" y="390"/>
                    <a:pt x="304" y="390"/>
                  </a:cubicBezTo>
                  <a:cubicBezTo>
                    <a:pt x="326" y="390"/>
                    <a:pt x="344" y="372"/>
                    <a:pt x="344" y="351"/>
                  </a:cubicBezTo>
                  <a:cubicBezTo>
                    <a:pt x="344" y="340"/>
                    <a:pt x="340" y="331"/>
                    <a:pt x="334" y="324"/>
                  </a:cubicBezTo>
                  <a:cubicBezTo>
                    <a:pt x="346" y="324"/>
                    <a:pt x="346" y="324"/>
                    <a:pt x="346" y="324"/>
                  </a:cubicBezTo>
                  <a:cubicBezTo>
                    <a:pt x="352" y="324"/>
                    <a:pt x="357" y="319"/>
                    <a:pt x="357" y="313"/>
                  </a:cubicBezTo>
                  <a:cubicBezTo>
                    <a:pt x="357" y="307"/>
                    <a:pt x="352" y="302"/>
                    <a:pt x="346" y="302"/>
                  </a:cubicBezTo>
                  <a:cubicBezTo>
                    <a:pt x="135" y="302"/>
                    <a:pt x="135" y="302"/>
                    <a:pt x="135" y="302"/>
                  </a:cubicBezTo>
                  <a:cubicBezTo>
                    <a:pt x="147" y="268"/>
                    <a:pt x="147" y="268"/>
                    <a:pt x="147" y="268"/>
                  </a:cubicBezTo>
                  <a:cubicBezTo>
                    <a:pt x="148" y="268"/>
                    <a:pt x="150" y="269"/>
                    <a:pt x="152" y="269"/>
                  </a:cubicBezTo>
                  <a:cubicBezTo>
                    <a:pt x="346" y="269"/>
                    <a:pt x="346" y="269"/>
                    <a:pt x="346" y="269"/>
                  </a:cubicBezTo>
                  <a:cubicBezTo>
                    <a:pt x="352" y="269"/>
                    <a:pt x="357" y="265"/>
                    <a:pt x="359" y="260"/>
                  </a:cubicBezTo>
                  <a:cubicBezTo>
                    <a:pt x="414" y="87"/>
                    <a:pt x="414" y="87"/>
                    <a:pt x="414" y="87"/>
                  </a:cubicBezTo>
                  <a:cubicBezTo>
                    <a:pt x="415" y="83"/>
                    <a:pt x="415" y="79"/>
                    <a:pt x="412" y="76"/>
                  </a:cubicBezTo>
                  <a:moveTo>
                    <a:pt x="159" y="368"/>
                  </a:moveTo>
                  <a:cubicBezTo>
                    <a:pt x="149" y="368"/>
                    <a:pt x="141" y="360"/>
                    <a:pt x="141" y="351"/>
                  </a:cubicBezTo>
                  <a:cubicBezTo>
                    <a:pt x="141" y="341"/>
                    <a:pt x="149" y="333"/>
                    <a:pt x="159" y="333"/>
                  </a:cubicBezTo>
                  <a:cubicBezTo>
                    <a:pt x="168" y="333"/>
                    <a:pt x="176" y="341"/>
                    <a:pt x="176" y="351"/>
                  </a:cubicBezTo>
                  <a:cubicBezTo>
                    <a:pt x="176" y="360"/>
                    <a:pt x="168" y="368"/>
                    <a:pt x="159" y="368"/>
                  </a:cubicBezTo>
                  <a:moveTo>
                    <a:pt x="304" y="368"/>
                  </a:moveTo>
                  <a:cubicBezTo>
                    <a:pt x="295" y="368"/>
                    <a:pt x="287" y="360"/>
                    <a:pt x="287" y="351"/>
                  </a:cubicBezTo>
                  <a:cubicBezTo>
                    <a:pt x="287" y="341"/>
                    <a:pt x="295" y="333"/>
                    <a:pt x="304" y="333"/>
                  </a:cubicBezTo>
                  <a:cubicBezTo>
                    <a:pt x="314" y="333"/>
                    <a:pt x="322" y="341"/>
                    <a:pt x="322" y="351"/>
                  </a:cubicBezTo>
                  <a:cubicBezTo>
                    <a:pt x="322" y="360"/>
                    <a:pt x="314" y="368"/>
                    <a:pt x="304" y="368"/>
                  </a:cubicBezTo>
                  <a:moveTo>
                    <a:pt x="374" y="126"/>
                  </a:moveTo>
                  <a:cubicBezTo>
                    <a:pt x="306" y="126"/>
                    <a:pt x="306" y="126"/>
                    <a:pt x="306" y="126"/>
                  </a:cubicBezTo>
                  <a:cubicBezTo>
                    <a:pt x="306" y="97"/>
                    <a:pt x="306" y="97"/>
                    <a:pt x="306" y="97"/>
                  </a:cubicBezTo>
                  <a:cubicBezTo>
                    <a:pt x="383" y="97"/>
                    <a:pt x="383" y="97"/>
                    <a:pt x="383" y="97"/>
                  </a:cubicBezTo>
                  <a:lnTo>
                    <a:pt x="374" y="126"/>
                  </a:lnTo>
                  <a:close/>
                  <a:moveTo>
                    <a:pt x="354" y="187"/>
                  </a:moveTo>
                  <a:cubicBezTo>
                    <a:pt x="306" y="187"/>
                    <a:pt x="306" y="187"/>
                    <a:pt x="306" y="187"/>
                  </a:cubicBezTo>
                  <a:cubicBezTo>
                    <a:pt x="306" y="153"/>
                    <a:pt x="306" y="153"/>
                    <a:pt x="306" y="153"/>
                  </a:cubicBezTo>
                  <a:cubicBezTo>
                    <a:pt x="365" y="153"/>
                    <a:pt x="365" y="153"/>
                    <a:pt x="365" y="153"/>
                  </a:cubicBezTo>
                  <a:lnTo>
                    <a:pt x="354" y="187"/>
                  </a:lnTo>
                  <a:close/>
                  <a:moveTo>
                    <a:pt x="219" y="153"/>
                  </a:moveTo>
                  <a:cubicBezTo>
                    <a:pt x="280" y="153"/>
                    <a:pt x="280" y="153"/>
                    <a:pt x="280" y="153"/>
                  </a:cubicBezTo>
                  <a:cubicBezTo>
                    <a:pt x="280" y="187"/>
                    <a:pt x="280" y="187"/>
                    <a:pt x="280" y="187"/>
                  </a:cubicBezTo>
                  <a:cubicBezTo>
                    <a:pt x="219" y="187"/>
                    <a:pt x="219" y="187"/>
                    <a:pt x="219" y="187"/>
                  </a:cubicBezTo>
                  <a:lnTo>
                    <a:pt x="219" y="153"/>
                  </a:lnTo>
                  <a:close/>
                  <a:moveTo>
                    <a:pt x="280" y="242"/>
                  </a:moveTo>
                  <a:cubicBezTo>
                    <a:pt x="219" y="242"/>
                    <a:pt x="219" y="242"/>
                    <a:pt x="219" y="242"/>
                  </a:cubicBezTo>
                  <a:cubicBezTo>
                    <a:pt x="219" y="214"/>
                    <a:pt x="219" y="214"/>
                    <a:pt x="219" y="214"/>
                  </a:cubicBezTo>
                  <a:cubicBezTo>
                    <a:pt x="280" y="214"/>
                    <a:pt x="280" y="214"/>
                    <a:pt x="280" y="214"/>
                  </a:cubicBezTo>
                  <a:lnTo>
                    <a:pt x="280" y="242"/>
                  </a:lnTo>
                  <a:close/>
                  <a:moveTo>
                    <a:pt x="130" y="153"/>
                  </a:moveTo>
                  <a:cubicBezTo>
                    <a:pt x="192" y="153"/>
                    <a:pt x="192" y="153"/>
                    <a:pt x="192" y="153"/>
                  </a:cubicBezTo>
                  <a:cubicBezTo>
                    <a:pt x="192" y="187"/>
                    <a:pt x="192" y="187"/>
                    <a:pt x="192" y="187"/>
                  </a:cubicBezTo>
                  <a:cubicBezTo>
                    <a:pt x="142" y="187"/>
                    <a:pt x="142" y="187"/>
                    <a:pt x="142" y="187"/>
                  </a:cubicBezTo>
                  <a:lnTo>
                    <a:pt x="130" y="153"/>
                  </a:lnTo>
                  <a:close/>
                  <a:moveTo>
                    <a:pt x="219" y="97"/>
                  </a:moveTo>
                  <a:cubicBezTo>
                    <a:pt x="280" y="97"/>
                    <a:pt x="280" y="97"/>
                    <a:pt x="280" y="97"/>
                  </a:cubicBezTo>
                  <a:cubicBezTo>
                    <a:pt x="280" y="126"/>
                    <a:pt x="280" y="126"/>
                    <a:pt x="280" y="126"/>
                  </a:cubicBezTo>
                  <a:cubicBezTo>
                    <a:pt x="219" y="126"/>
                    <a:pt x="219" y="126"/>
                    <a:pt x="219" y="126"/>
                  </a:cubicBezTo>
                  <a:lnTo>
                    <a:pt x="219" y="97"/>
                  </a:lnTo>
                  <a:close/>
                  <a:moveTo>
                    <a:pt x="192" y="97"/>
                  </a:moveTo>
                  <a:cubicBezTo>
                    <a:pt x="192" y="126"/>
                    <a:pt x="192" y="126"/>
                    <a:pt x="192" y="126"/>
                  </a:cubicBezTo>
                  <a:cubicBezTo>
                    <a:pt x="121" y="126"/>
                    <a:pt x="121" y="126"/>
                    <a:pt x="121" y="126"/>
                  </a:cubicBezTo>
                  <a:cubicBezTo>
                    <a:pt x="111" y="97"/>
                    <a:pt x="111" y="97"/>
                    <a:pt x="111" y="97"/>
                  </a:cubicBezTo>
                  <a:lnTo>
                    <a:pt x="192" y="97"/>
                  </a:lnTo>
                  <a:close/>
                  <a:moveTo>
                    <a:pt x="151" y="214"/>
                  </a:moveTo>
                  <a:cubicBezTo>
                    <a:pt x="192" y="214"/>
                    <a:pt x="192" y="214"/>
                    <a:pt x="192" y="214"/>
                  </a:cubicBezTo>
                  <a:cubicBezTo>
                    <a:pt x="192" y="242"/>
                    <a:pt x="192" y="242"/>
                    <a:pt x="192" y="242"/>
                  </a:cubicBezTo>
                  <a:cubicBezTo>
                    <a:pt x="161" y="242"/>
                    <a:pt x="161" y="242"/>
                    <a:pt x="161" y="242"/>
                  </a:cubicBezTo>
                  <a:lnTo>
                    <a:pt x="151" y="214"/>
                  </a:lnTo>
                  <a:close/>
                  <a:moveTo>
                    <a:pt x="306" y="242"/>
                  </a:moveTo>
                  <a:cubicBezTo>
                    <a:pt x="306" y="214"/>
                    <a:pt x="306" y="214"/>
                    <a:pt x="306" y="214"/>
                  </a:cubicBezTo>
                  <a:cubicBezTo>
                    <a:pt x="346" y="214"/>
                    <a:pt x="346" y="214"/>
                    <a:pt x="346" y="214"/>
                  </a:cubicBezTo>
                  <a:cubicBezTo>
                    <a:pt x="337" y="242"/>
                    <a:pt x="337" y="242"/>
                    <a:pt x="337" y="242"/>
                  </a:cubicBezTo>
                  <a:lnTo>
                    <a:pt x="306" y="242"/>
                  </a:ln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sp>
          <p:nvSpPr>
            <p:cNvPr id="11" name="Freeform 910"/>
            <p:cNvSpPr>
              <a:spLocks/>
            </p:cNvSpPr>
            <p:nvPr/>
          </p:nvSpPr>
          <p:spPr bwMode="auto">
            <a:xfrm>
              <a:off x="4439261" y="3487063"/>
              <a:ext cx="535475" cy="540314"/>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endParaRPr lang="zh-CN" altLang="en-US"/>
            </a:p>
          </p:txBody>
        </p:sp>
        <p:sp>
          <p:nvSpPr>
            <p:cNvPr id="12" name="Freeform 285"/>
            <p:cNvSpPr>
              <a:spLocks noEditPoints="1"/>
            </p:cNvSpPr>
            <p:nvPr/>
          </p:nvSpPr>
          <p:spPr bwMode="auto">
            <a:xfrm>
              <a:off x="2034092" y="2174931"/>
              <a:ext cx="486121" cy="492168"/>
            </a:xfrm>
            <a:custGeom>
              <a:avLst/>
              <a:gdLst>
                <a:gd name="T0" fmla="*/ 101 w 201"/>
                <a:gd name="T1" fmla="*/ 60 h 203"/>
                <a:gd name="T2" fmla="*/ 58 w 201"/>
                <a:gd name="T3" fmla="*/ 103 h 203"/>
                <a:gd name="T4" fmla="*/ 101 w 201"/>
                <a:gd name="T5" fmla="*/ 147 h 203"/>
                <a:gd name="T6" fmla="*/ 144 w 201"/>
                <a:gd name="T7" fmla="*/ 103 h 203"/>
                <a:gd name="T8" fmla="*/ 101 w 201"/>
                <a:gd name="T9" fmla="*/ 60 h 203"/>
                <a:gd name="T10" fmla="*/ 180 w 201"/>
                <a:gd name="T11" fmla="*/ 101 h 203"/>
                <a:gd name="T12" fmla="*/ 180 w 201"/>
                <a:gd name="T13" fmla="*/ 95 h 203"/>
                <a:gd name="T14" fmla="*/ 201 w 201"/>
                <a:gd name="T15" fmla="*/ 90 h 203"/>
                <a:gd name="T16" fmla="*/ 193 w 201"/>
                <a:gd name="T17" fmla="*/ 61 h 203"/>
                <a:gd name="T18" fmla="*/ 172 w 201"/>
                <a:gd name="T19" fmla="*/ 67 h 203"/>
                <a:gd name="T20" fmla="*/ 162 w 201"/>
                <a:gd name="T21" fmla="*/ 51 h 203"/>
                <a:gd name="T22" fmla="*/ 176 w 201"/>
                <a:gd name="T23" fmla="*/ 34 h 203"/>
                <a:gd name="T24" fmla="*/ 153 w 201"/>
                <a:gd name="T25" fmla="*/ 15 h 203"/>
                <a:gd name="T26" fmla="*/ 139 w 201"/>
                <a:gd name="T27" fmla="*/ 32 h 203"/>
                <a:gd name="T28" fmla="*/ 115 w 201"/>
                <a:gd name="T29" fmla="*/ 23 h 203"/>
                <a:gd name="T30" fmla="*/ 115 w 201"/>
                <a:gd name="T31" fmla="*/ 1 h 203"/>
                <a:gd name="T32" fmla="*/ 101 w 201"/>
                <a:gd name="T33" fmla="*/ 0 h 203"/>
                <a:gd name="T34" fmla="*/ 86 w 201"/>
                <a:gd name="T35" fmla="*/ 1 h 203"/>
                <a:gd name="T36" fmla="*/ 86 w 201"/>
                <a:gd name="T37" fmla="*/ 23 h 203"/>
                <a:gd name="T38" fmla="*/ 68 w 201"/>
                <a:gd name="T39" fmla="*/ 29 h 203"/>
                <a:gd name="T40" fmla="*/ 55 w 201"/>
                <a:gd name="T41" fmla="*/ 11 h 203"/>
                <a:gd name="T42" fmla="*/ 31 w 201"/>
                <a:gd name="T43" fmla="*/ 28 h 203"/>
                <a:gd name="T44" fmla="*/ 43 w 201"/>
                <a:gd name="T45" fmla="*/ 46 h 203"/>
                <a:gd name="T46" fmla="*/ 32 w 201"/>
                <a:gd name="T47" fmla="*/ 60 h 203"/>
                <a:gd name="T48" fmla="*/ 12 w 201"/>
                <a:gd name="T49" fmla="*/ 53 h 203"/>
                <a:gd name="T50" fmla="*/ 1 w 201"/>
                <a:gd name="T51" fmla="*/ 81 h 203"/>
                <a:gd name="T52" fmla="*/ 22 w 201"/>
                <a:gd name="T53" fmla="*/ 88 h 203"/>
                <a:gd name="T54" fmla="*/ 21 w 201"/>
                <a:gd name="T55" fmla="*/ 101 h 203"/>
                <a:gd name="T56" fmla="*/ 21 w 201"/>
                <a:gd name="T57" fmla="*/ 107 h 203"/>
                <a:gd name="T58" fmla="*/ 0 w 201"/>
                <a:gd name="T59" fmla="*/ 113 h 203"/>
                <a:gd name="T60" fmla="*/ 7 w 201"/>
                <a:gd name="T61" fmla="*/ 142 h 203"/>
                <a:gd name="T62" fmla="*/ 28 w 201"/>
                <a:gd name="T63" fmla="*/ 136 h 203"/>
                <a:gd name="T64" fmla="*/ 39 w 201"/>
                <a:gd name="T65" fmla="*/ 152 h 203"/>
                <a:gd name="T66" fmla="*/ 25 w 201"/>
                <a:gd name="T67" fmla="*/ 169 h 203"/>
                <a:gd name="T68" fmla="*/ 47 w 201"/>
                <a:gd name="T69" fmla="*/ 188 h 203"/>
                <a:gd name="T70" fmla="*/ 61 w 201"/>
                <a:gd name="T71" fmla="*/ 171 h 203"/>
                <a:gd name="T72" fmla="*/ 86 w 201"/>
                <a:gd name="T73" fmla="*/ 180 h 203"/>
                <a:gd name="T74" fmla="*/ 86 w 201"/>
                <a:gd name="T75" fmla="*/ 202 h 203"/>
                <a:gd name="T76" fmla="*/ 101 w 201"/>
                <a:gd name="T77" fmla="*/ 203 h 203"/>
                <a:gd name="T78" fmla="*/ 115 w 201"/>
                <a:gd name="T79" fmla="*/ 202 h 203"/>
                <a:gd name="T80" fmla="*/ 115 w 201"/>
                <a:gd name="T81" fmla="*/ 180 h 203"/>
                <a:gd name="T82" fmla="*/ 134 w 201"/>
                <a:gd name="T83" fmla="*/ 174 h 203"/>
                <a:gd name="T84" fmla="*/ 146 w 201"/>
                <a:gd name="T85" fmla="*/ 192 h 203"/>
                <a:gd name="T86" fmla="*/ 170 w 201"/>
                <a:gd name="T87" fmla="*/ 175 h 203"/>
                <a:gd name="T88" fmla="*/ 158 w 201"/>
                <a:gd name="T89" fmla="*/ 157 h 203"/>
                <a:gd name="T90" fmla="*/ 169 w 201"/>
                <a:gd name="T91" fmla="*/ 142 h 203"/>
                <a:gd name="T92" fmla="*/ 190 w 201"/>
                <a:gd name="T93" fmla="*/ 150 h 203"/>
                <a:gd name="T94" fmla="*/ 200 w 201"/>
                <a:gd name="T95" fmla="*/ 121 h 203"/>
                <a:gd name="T96" fmla="*/ 179 w 201"/>
                <a:gd name="T97" fmla="*/ 114 h 203"/>
                <a:gd name="T98" fmla="*/ 180 w 201"/>
                <a:gd name="T99" fmla="*/ 101 h 203"/>
                <a:gd name="T100" fmla="*/ 101 w 201"/>
                <a:gd name="T101" fmla="*/ 158 h 203"/>
                <a:gd name="T102" fmla="*/ 47 w 201"/>
                <a:gd name="T103" fmla="*/ 103 h 203"/>
                <a:gd name="T104" fmla="*/ 101 w 201"/>
                <a:gd name="T105" fmla="*/ 49 h 203"/>
                <a:gd name="T106" fmla="*/ 155 w 201"/>
                <a:gd name="T107" fmla="*/ 103 h 203"/>
                <a:gd name="T108" fmla="*/ 101 w 201"/>
                <a:gd name="T109" fmla="*/ 15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1" h="203">
                  <a:moveTo>
                    <a:pt x="101" y="60"/>
                  </a:moveTo>
                  <a:cubicBezTo>
                    <a:pt x="77" y="60"/>
                    <a:pt x="58" y="80"/>
                    <a:pt x="58" y="103"/>
                  </a:cubicBezTo>
                  <a:cubicBezTo>
                    <a:pt x="58" y="127"/>
                    <a:pt x="77" y="147"/>
                    <a:pt x="101" y="147"/>
                  </a:cubicBezTo>
                  <a:cubicBezTo>
                    <a:pt x="125" y="147"/>
                    <a:pt x="144" y="127"/>
                    <a:pt x="144" y="103"/>
                  </a:cubicBezTo>
                  <a:cubicBezTo>
                    <a:pt x="144" y="80"/>
                    <a:pt x="125" y="60"/>
                    <a:pt x="101" y="60"/>
                  </a:cubicBezTo>
                  <a:close/>
                  <a:moveTo>
                    <a:pt x="180" y="101"/>
                  </a:moveTo>
                  <a:cubicBezTo>
                    <a:pt x="180" y="99"/>
                    <a:pt x="180" y="97"/>
                    <a:pt x="180" y="95"/>
                  </a:cubicBezTo>
                  <a:cubicBezTo>
                    <a:pt x="201" y="90"/>
                    <a:pt x="201" y="90"/>
                    <a:pt x="201" y="90"/>
                  </a:cubicBezTo>
                  <a:cubicBezTo>
                    <a:pt x="200" y="80"/>
                    <a:pt x="197" y="70"/>
                    <a:pt x="193" y="61"/>
                  </a:cubicBezTo>
                  <a:cubicBezTo>
                    <a:pt x="172" y="67"/>
                    <a:pt x="172" y="67"/>
                    <a:pt x="172" y="67"/>
                  </a:cubicBezTo>
                  <a:cubicBezTo>
                    <a:pt x="170" y="61"/>
                    <a:pt x="166" y="56"/>
                    <a:pt x="162" y="51"/>
                  </a:cubicBezTo>
                  <a:cubicBezTo>
                    <a:pt x="176" y="34"/>
                    <a:pt x="176" y="34"/>
                    <a:pt x="176" y="34"/>
                  </a:cubicBezTo>
                  <a:cubicBezTo>
                    <a:pt x="170" y="27"/>
                    <a:pt x="162" y="20"/>
                    <a:pt x="153" y="15"/>
                  </a:cubicBezTo>
                  <a:cubicBezTo>
                    <a:pt x="139" y="32"/>
                    <a:pt x="139" y="32"/>
                    <a:pt x="139" y="32"/>
                  </a:cubicBezTo>
                  <a:cubicBezTo>
                    <a:pt x="132" y="28"/>
                    <a:pt x="124" y="25"/>
                    <a:pt x="115" y="23"/>
                  </a:cubicBezTo>
                  <a:cubicBezTo>
                    <a:pt x="115" y="1"/>
                    <a:pt x="115" y="1"/>
                    <a:pt x="115" y="1"/>
                  </a:cubicBezTo>
                  <a:cubicBezTo>
                    <a:pt x="111" y="1"/>
                    <a:pt x="106" y="0"/>
                    <a:pt x="101" y="0"/>
                  </a:cubicBezTo>
                  <a:cubicBezTo>
                    <a:pt x="95" y="0"/>
                    <a:pt x="91" y="1"/>
                    <a:pt x="86" y="1"/>
                  </a:cubicBezTo>
                  <a:cubicBezTo>
                    <a:pt x="86" y="23"/>
                    <a:pt x="86" y="23"/>
                    <a:pt x="86" y="23"/>
                  </a:cubicBezTo>
                  <a:cubicBezTo>
                    <a:pt x="79" y="24"/>
                    <a:pt x="73" y="26"/>
                    <a:pt x="68" y="29"/>
                  </a:cubicBezTo>
                  <a:cubicBezTo>
                    <a:pt x="55" y="11"/>
                    <a:pt x="55" y="11"/>
                    <a:pt x="55" y="11"/>
                  </a:cubicBezTo>
                  <a:cubicBezTo>
                    <a:pt x="46" y="15"/>
                    <a:pt x="38" y="21"/>
                    <a:pt x="31" y="28"/>
                  </a:cubicBezTo>
                  <a:cubicBezTo>
                    <a:pt x="43" y="46"/>
                    <a:pt x="43" y="46"/>
                    <a:pt x="43" y="46"/>
                  </a:cubicBezTo>
                  <a:cubicBezTo>
                    <a:pt x="39" y="50"/>
                    <a:pt x="35" y="55"/>
                    <a:pt x="32" y="60"/>
                  </a:cubicBezTo>
                  <a:cubicBezTo>
                    <a:pt x="12" y="53"/>
                    <a:pt x="12" y="53"/>
                    <a:pt x="12" y="53"/>
                  </a:cubicBezTo>
                  <a:cubicBezTo>
                    <a:pt x="7" y="62"/>
                    <a:pt x="3" y="71"/>
                    <a:pt x="1" y="81"/>
                  </a:cubicBezTo>
                  <a:cubicBezTo>
                    <a:pt x="22" y="88"/>
                    <a:pt x="22" y="88"/>
                    <a:pt x="22" y="88"/>
                  </a:cubicBezTo>
                  <a:cubicBezTo>
                    <a:pt x="21" y="93"/>
                    <a:pt x="21" y="97"/>
                    <a:pt x="21" y="101"/>
                  </a:cubicBezTo>
                  <a:cubicBezTo>
                    <a:pt x="21" y="103"/>
                    <a:pt x="21" y="105"/>
                    <a:pt x="21" y="107"/>
                  </a:cubicBezTo>
                  <a:cubicBezTo>
                    <a:pt x="0" y="113"/>
                    <a:pt x="0" y="113"/>
                    <a:pt x="0" y="113"/>
                  </a:cubicBezTo>
                  <a:cubicBezTo>
                    <a:pt x="1" y="123"/>
                    <a:pt x="4" y="133"/>
                    <a:pt x="7" y="142"/>
                  </a:cubicBezTo>
                  <a:cubicBezTo>
                    <a:pt x="28" y="136"/>
                    <a:pt x="28" y="136"/>
                    <a:pt x="28" y="136"/>
                  </a:cubicBezTo>
                  <a:cubicBezTo>
                    <a:pt x="31" y="142"/>
                    <a:pt x="35" y="147"/>
                    <a:pt x="39" y="152"/>
                  </a:cubicBezTo>
                  <a:cubicBezTo>
                    <a:pt x="25" y="169"/>
                    <a:pt x="25" y="169"/>
                    <a:pt x="25" y="169"/>
                  </a:cubicBezTo>
                  <a:cubicBezTo>
                    <a:pt x="31" y="176"/>
                    <a:pt x="39" y="182"/>
                    <a:pt x="47" y="188"/>
                  </a:cubicBezTo>
                  <a:cubicBezTo>
                    <a:pt x="61" y="171"/>
                    <a:pt x="61" y="171"/>
                    <a:pt x="61" y="171"/>
                  </a:cubicBezTo>
                  <a:cubicBezTo>
                    <a:pt x="69" y="175"/>
                    <a:pt x="77" y="178"/>
                    <a:pt x="86" y="180"/>
                  </a:cubicBezTo>
                  <a:cubicBezTo>
                    <a:pt x="86" y="202"/>
                    <a:pt x="86" y="202"/>
                    <a:pt x="86" y="202"/>
                  </a:cubicBezTo>
                  <a:cubicBezTo>
                    <a:pt x="91" y="202"/>
                    <a:pt x="95" y="203"/>
                    <a:pt x="101" y="203"/>
                  </a:cubicBezTo>
                  <a:cubicBezTo>
                    <a:pt x="106" y="203"/>
                    <a:pt x="111" y="202"/>
                    <a:pt x="115" y="202"/>
                  </a:cubicBezTo>
                  <a:cubicBezTo>
                    <a:pt x="115" y="180"/>
                    <a:pt x="115" y="180"/>
                    <a:pt x="115" y="180"/>
                  </a:cubicBezTo>
                  <a:cubicBezTo>
                    <a:pt x="122" y="179"/>
                    <a:pt x="128" y="177"/>
                    <a:pt x="134" y="174"/>
                  </a:cubicBezTo>
                  <a:cubicBezTo>
                    <a:pt x="146" y="192"/>
                    <a:pt x="146" y="192"/>
                    <a:pt x="146" y="192"/>
                  </a:cubicBezTo>
                  <a:cubicBezTo>
                    <a:pt x="155" y="188"/>
                    <a:pt x="163" y="182"/>
                    <a:pt x="170" y="175"/>
                  </a:cubicBezTo>
                  <a:cubicBezTo>
                    <a:pt x="158" y="157"/>
                    <a:pt x="158" y="157"/>
                    <a:pt x="158" y="157"/>
                  </a:cubicBezTo>
                  <a:cubicBezTo>
                    <a:pt x="162" y="153"/>
                    <a:pt x="166" y="148"/>
                    <a:pt x="169" y="142"/>
                  </a:cubicBezTo>
                  <a:cubicBezTo>
                    <a:pt x="190" y="150"/>
                    <a:pt x="190" y="150"/>
                    <a:pt x="190" y="150"/>
                  </a:cubicBezTo>
                  <a:cubicBezTo>
                    <a:pt x="194" y="141"/>
                    <a:pt x="198" y="131"/>
                    <a:pt x="200" y="121"/>
                  </a:cubicBezTo>
                  <a:cubicBezTo>
                    <a:pt x="179" y="114"/>
                    <a:pt x="179" y="114"/>
                    <a:pt x="179" y="114"/>
                  </a:cubicBezTo>
                  <a:cubicBezTo>
                    <a:pt x="180" y="110"/>
                    <a:pt x="180" y="106"/>
                    <a:pt x="180" y="101"/>
                  </a:cubicBezTo>
                  <a:close/>
                  <a:moveTo>
                    <a:pt x="101" y="158"/>
                  </a:moveTo>
                  <a:cubicBezTo>
                    <a:pt x="71" y="158"/>
                    <a:pt x="47" y="133"/>
                    <a:pt x="47" y="103"/>
                  </a:cubicBezTo>
                  <a:cubicBezTo>
                    <a:pt x="47" y="73"/>
                    <a:pt x="71" y="49"/>
                    <a:pt x="101" y="49"/>
                  </a:cubicBezTo>
                  <a:cubicBezTo>
                    <a:pt x="131" y="49"/>
                    <a:pt x="155" y="73"/>
                    <a:pt x="155" y="103"/>
                  </a:cubicBezTo>
                  <a:cubicBezTo>
                    <a:pt x="155" y="133"/>
                    <a:pt x="131" y="158"/>
                    <a:pt x="101" y="158"/>
                  </a:cubicBezTo>
                  <a:close/>
                </a:path>
              </a:pathLst>
            </a:custGeom>
            <a:solidFill>
              <a:schemeClr val="bg1"/>
            </a:solidFill>
            <a:ln>
              <a:noFill/>
            </a:ln>
          </p:spPr>
          <p:txBody>
            <a:bodyPr vert="horz" wrap="square" lIns="91419" tIns="45709" rIns="91419" bIns="45709" numCol="1" anchor="t" anchorCtr="0" compatLnSpc="1">
              <a:prstTxWarp prst="textNoShape">
                <a:avLst/>
              </a:prstTxWarp>
            </a:bodyPr>
            <a:lstStyle/>
            <a:p>
              <a:endParaRPr lang="zh-CN" altLang="en-US"/>
            </a:p>
          </p:txBody>
        </p:sp>
      </p:grpSp>
      <p:sp>
        <p:nvSpPr>
          <p:cNvPr id="22" name="MH_Text_1"/>
          <p:cNvSpPr/>
          <p:nvPr>
            <p:custDataLst>
              <p:tags r:id="rId1"/>
            </p:custDataLst>
          </p:nvPr>
        </p:nvSpPr>
        <p:spPr>
          <a:xfrm>
            <a:off x="6518608" y="1732851"/>
            <a:ext cx="3420614" cy="387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marL="380914" indent="-380914">
              <a:lnSpc>
                <a:spcPct val="120000"/>
              </a:lnSpc>
              <a:buClr>
                <a:srgbClr val="207B72"/>
              </a:buClr>
              <a:buFont typeface="Wingdings" panose="05000000000000000000" pitchFamily="2" charset="2"/>
              <a:buChar char="n"/>
            </a:pPr>
            <a:r>
              <a:rPr lang="zh-CN" altLang="en-US" sz="1900" dirty="0">
                <a:solidFill>
                  <a:srgbClr val="207B72"/>
                </a:solidFill>
                <a:latin typeface="方正粗谭黑简体" panose="02000000000000000000" pitchFamily="2" charset="-122"/>
                <a:ea typeface="方正粗谭黑简体" panose="02000000000000000000" pitchFamily="2" charset="-122"/>
                <a:cs typeface="+mn-ea"/>
                <a:sym typeface="+mn-lt"/>
              </a:rPr>
              <a:t>点击输入小标题</a:t>
            </a:r>
            <a:endParaRPr lang="en-US" altLang="zh-CN" sz="1900" dirty="0">
              <a:solidFill>
                <a:srgbClr val="207B72"/>
              </a:solidFill>
              <a:latin typeface="方正粗谭黑简体" panose="02000000000000000000" pitchFamily="2" charset="-122"/>
              <a:ea typeface="方正粗谭黑简体" panose="02000000000000000000" pitchFamily="2" charset="-122"/>
              <a:cs typeface="+mn-ea"/>
              <a:sym typeface="+mn-lt"/>
            </a:endParaRPr>
          </a:p>
        </p:txBody>
      </p:sp>
      <p:sp>
        <p:nvSpPr>
          <p:cNvPr id="23" name="MH_Text_1"/>
          <p:cNvSpPr/>
          <p:nvPr>
            <p:custDataLst>
              <p:tags r:id="rId2"/>
            </p:custDataLst>
          </p:nvPr>
        </p:nvSpPr>
        <p:spPr>
          <a:xfrm>
            <a:off x="6518608" y="2179357"/>
            <a:ext cx="3959523"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sp>
        <p:nvSpPr>
          <p:cNvPr id="24" name="MH_Text_1"/>
          <p:cNvSpPr/>
          <p:nvPr>
            <p:custDataLst>
              <p:tags r:id="rId3"/>
            </p:custDataLst>
          </p:nvPr>
        </p:nvSpPr>
        <p:spPr>
          <a:xfrm>
            <a:off x="6556798" y="3214969"/>
            <a:ext cx="3420614" cy="387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marL="380914" indent="-380914">
              <a:lnSpc>
                <a:spcPct val="120000"/>
              </a:lnSpc>
              <a:buClr>
                <a:srgbClr val="207B72"/>
              </a:buClr>
              <a:buFont typeface="Wingdings" panose="05000000000000000000" pitchFamily="2" charset="2"/>
              <a:buChar char="n"/>
            </a:pPr>
            <a:r>
              <a:rPr lang="zh-CN" altLang="en-US" sz="1900" dirty="0">
                <a:solidFill>
                  <a:srgbClr val="207B72"/>
                </a:solidFill>
                <a:latin typeface="方正粗谭黑简体" panose="02000000000000000000" pitchFamily="2" charset="-122"/>
                <a:ea typeface="方正粗谭黑简体" panose="02000000000000000000" pitchFamily="2" charset="-122"/>
                <a:cs typeface="+mn-ea"/>
                <a:sym typeface="+mn-lt"/>
              </a:rPr>
              <a:t>点击输入小标题</a:t>
            </a:r>
            <a:endParaRPr lang="en-US" altLang="zh-CN" sz="1900" dirty="0">
              <a:solidFill>
                <a:srgbClr val="207B72"/>
              </a:solidFill>
              <a:latin typeface="方正粗谭黑简体" panose="02000000000000000000" pitchFamily="2" charset="-122"/>
              <a:ea typeface="方正粗谭黑简体" panose="02000000000000000000" pitchFamily="2" charset="-122"/>
              <a:cs typeface="+mn-ea"/>
              <a:sym typeface="+mn-lt"/>
            </a:endParaRPr>
          </a:p>
        </p:txBody>
      </p:sp>
      <p:sp>
        <p:nvSpPr>
          <p:cNvPr id="25" name="MH_Text_1"/>
          <p:cNvSpPr/>
          <p:nvPr>
            <p:custDataLst>
              <p:tags r:id="rId4"/>
            </p:custDataLst>
          </p:nvPr>
        </p:nvSpPr>
        <p:spPr>
          <a:xfrm>
            <a:off x="6556799" y="3661475"/>
            <a:ext cx="3959523"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sp>
        <p:nvSpPr>
          <p:cNvPr id="26" name="MH_Text_1"/>
          <p:cNvSpPr/>
          <p:nvPr>
            <p:custDataLst>
              <p:tags r:id="rId5"/>
            </p:custDataLst>
          </p:nvPr>
        </p:nvSpPr>
        <p:spPr>
          <a:xfrm>
            <a:off x="6521474" y="4749940"/>
            <a:ext cx="3420614" cy="387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marL="380914" indent="-380914">
              <a:lnSpc>
                <a:spcPct val="120000"/>
              </a:lnSpc>
              <a:buClr>
                <a:srgbClr val="207B72"/>
              </a:buClr>
              <a:buFont typeface="Wingdings" panose="05000000000000000000" pitchFamily="2" charset="2"/>
              <a:buChar char="n"/>
            </a:pPr>
            <a:r>
              <a:rPr lang="zh-CN" altLang="en-US" sz="1900" dirty="0">
                <a:solidFill>
                  <a:srgbClr val="207B72"/>
                </a:solidFill>
                <a:latin typeface="方正粗谭黑简体" panose="02000000000000000000" pitchFamily="2" charset="-122"/>
                <a:ea typeface="方正粗谭黑简体" panose="02000000000000000000" pitchFamily="2" charset="-122"/>
                <a:cs typeface="+mn-ea"/>
                <a:sym typeface="+mn-lt"/>
              </a:rPr>
              <a:t>点击输入小标题</a:t>
            </a:r>
            <a:endParaRPr lang="en-US" altLang="zh-CN" sz="1900" dirty="0">
              <a:solidFill>
                <a:srgbClr val="207B72"/>
              </a:solidFill>
              <a:latin typeface="方正粗谭黑简体" panose="02000000000000000000" pitchFamily="2" charset="-122"/>
              <a:ea typeface="方正粗谭黑简体" panose="02000000000000000000" pitchFamily="2" charset="-122"/>
              <a:cs typeface="+mn-ea"/>
              <a:sym typeface="+mn-lt"/>
            </a:endParaRPr>
          </a:p>
        </p:txBody>
      </p:sp>
      <p:sp>
        <p:nvSpPr>
          <p:cNvPr id="27" name="MH_Text_1"/>
          <p:cNvSpPr/>
          <p:nvPr>
            <p:custDataLst>
              <p:tags r:id="rId6"/>
            </p:custDataLst>
          </p:nvPr>
        </p:nvSpPr>
        <p:spPr>
          <a:xfrm>
            <a:off x="6521475" y="5196447"/>
            <a:ext cx="3959523"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spTree>
    <p:extLst>
      <p:ext uri="{BB962C8B-B14F-4D97-AF65-F5344CB8AC3E}">
        <p14:creationId xmlns:p14="http://schemas.microsoft.com/office/powerpoint/2010/main" val="950352609"/>
      </p:ext>
    </p:extLst>
  </p:cSld>
  <p:clrMapOvr>
    <a:masterClrMapping/>
  </p:clrMapOvr>
  <mc:AlternateContent xmlns:mc="http://schemas.openxmlformats.org/markup-compatibility/2006" xmlns:p14="http://schemas.microsoft.com/office/powerpoint/2010/main">
    <mc:Choice Requires="p14">
      <p:transition spd="slow" p14:dur="1500" advClick="0" advTm="7427">
        <p:random/>
      </p:transition>
    </mc:Choice>
    <mc:Fallback xmlns="">
      <p:transition spd="slow" advClick="0" advTm="7427">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42"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22" presetClass="entr" presetSubtype="4"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childTnLst>
                          </p:cTn>
                        </p:par>
                        <p:par>
                          <p:cTn id="31" fill="hold">
                            <p:stCondLst>
                              <p:cond delay="2850"/>
                            </p:stCondLst>
                            <p:childTnLst>
                              <p:par>
                                <p:cTn id="32" presetID="16" presetClass="entr" presetSubtype="21"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barn(inVertical)">
                                      <p:cBhvr>
                                        <p:cTn id="34" dur="500"/>
                                        <p:tgtEl>
                                          <p:spTgt spid="23"/>
                                        </p:tgtEl>
                                      </p:cBhvr>
                                    </p:animEffect>
                                  </p:childTnLst>
                                </p:cTn>
                              </p:par>
                            </p:childTnLst>
                          </p:cTn>
                        </p:par>
                        <p:par>
                          <p:cTn id="35" fill="hold">
                            <p:stCondLst>
                              <p:cond delay="3350"/>
                            </p:stCondLst>
                            <p:childTnLst>
                              <p:par>
                                <p:cTn id="36" presetID="22" presetClass="entr" presetSubtype="4"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down)">
                                      <p:cBhvr>
                                        <p:cTn id="38" dur="500"/>
                                        <p:tgtEl>
                                          <p:spTgt spid="24"/>
                                        </p:tgtEl>
                                      </p:cBhvr>
                                    </p:animEffect>
                                  </p:childTnLst>
                                </p:cTn>
                              </p:par>
                            </p:childTnLst>
                          </p:cTn>
                        </p:par>
                        <p:par>
                          <p:cTn id="39" fill="hold">
                            <p:stCondLst>
                              <p:cond delay="3850"/>
                            </p:stCondLst>
                            <p:childTnLst>
                              <p:par>
                                <p:cTn id="40" presetID="16" presetClass="entr" presetSubtype="21"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barn(inVertical)">
                                      <p:cBhvr>
                                        <p:cTn id="42" dur="500"/>
                                        <p:tgtEl>
                                          <p:spTgt spid="25"/>
                                        </p:tgtEl>
                                      </p:cBhvr>
                                    </p:animEffect>
                                  </p:childTnLst>
                                </p:cTn>
                              </p:par>
                            </p:childTnLst>
                          </p:cTn>
                        </p:par>
                        <p:par>
                          <p:cTn id="43" fill="hold">
                            <p:stCondLst>
                              <p:cond delay="4350"/>
                            </p:stCondLst>
                            <p:childTnLst>
                              <p:par>
                                <p:cTn id="44" presetID="22" presetClass="entr" presetSubtype="4"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down)">
                                      <p:cBhvr>
                                        <p:cTn id="46" dur="500"/>
                                        <p:tgtEl>
                                          <p:spTgt spid="26"/>
                                        </p:tgtEl>
                                      </p:cBhvr>
                                    </p:animEffect>
                                  </p:childTnLst>
                                </p:cTn>
                              </p:par>
                            </p:childTnLst>
                          </p:cTn>
                        </p:par>
                        <p:par>
                          <p:cTn id="47" fill="hold">
                            <p:stCondLst>
                              <p:cond delay="4850"/>
                            </p:stCondLst>
                            <p:childTnLst>
                              <p:par>
                                <p:cTn id="48" presetID="16" presetClass="entr" presetSubtype="21"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barn(inVertical)">
                                      <p:cBhvr>
                                        <p:cTn id="5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2" grpId="0"/>
      <p:bldP spid="23" grpId="0"/>
      <p:bldP spid="24" grpId="0"/>
      <p:bldP spid="25"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01</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sp>
        <p:nvSpPr>
          <p:cNvPr id="8" name="矩形 7"/>
          <p:cNvSpPr/>
          <p:nvPr/>
        </p:nvSpPr>
        <p:spPr>
          <a:xfrm>
            <a:off x="884524" y="4342372"/>
            <a:ext cx="2256439" cy="1894339"/>
          </a:xfrm>
          <a:prstGeom prst="rect">
            <a:avLst/>
          </a:prstGeom>
          <a:blipFill>
            <a:blip r:embed="rId11"/>
            <a:stretch>
              <a:fillRect/>
            </a:stretch>
          </a:blip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solidFill>
                <a:schemeClr val="tx1"/>
              </a:solidFill>
              <a:latin typeface="Arial" panose="020B0604020202020204" pitchFamily="34" charset="0"/>
              <a:ea typeface="微软雅黑" panose="020B0503020204020204" pitchFamily="34" charset="-122"/>
            </a:endParaRPr>
          </a:p>
        </p:txBody>
      </p:sp>
      <p:grpSp>
        <p:nvGrpSpPr>
          <p:cNvPr id="9" name="组合 8"/>
          <p:cNvGrpSpPr/>
          <p:nvPr/>
        </p:nvGrpSpPr>
        <p:grpSpPr>
          <a:xfrm>
            <a:off x="687574" y="3501041"/>
            <a:ext cx="2472411" cy="719913"/>
            <a:chOff x="685528" y="3284984"/>
            <a:chExt cx="2472983" cy="720080"/>
          </a:xfrm>
        </p:grpSpPr>
        <p:grpSp>
          <p:nvGrpSpPr>
            <p:cNvPr id="10" name="Group 3"/>
            <p:cNvGrpSpPr/>
            <p:nvPr/>
          </p:nvGrpSpPr>
          <p:grpSpPr>
            <a:xfrm>
              <a:off x="685528" y="3284984"/>
              <a:ext cx="2472983" cy="653509"/>
              <a:chOff x="1424694" y="3437117"/>
              <a:chExt cx="1499779" cy="396331"/>
            </a:xfrm>
            <a:solidFill>
              <a:schemeClr val="accent1"/>
            </a:solidFill>
          </p:grpSpPr>
          <p:sp>
            <p:nvSpPr>
              <p:cNvPr id="12" name="Round Same Side Corner Rectangle 4"/>
              <p:cNvSpPr/>
              <p:nvPr/>
            </p:nvSpPr>
            <p:spPr>
              <a:xfrm rot="16200000">
                <a:off x="2049734" y="2958708"/>
                <a:ext cx="249700" cy="1499779"/>
              </a:xfrm>
              <a:prstGeom prst="round2SameRect">
                <a:avLst>
                  <a:gd name="adj1" fmla="val 50000"/>
                  <a:gd name="adj2" fmla="val 0"/>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Oval 13"/>
              <p:cNvSpPr/>
              <p:nvPr/>
            </p:nvSpPr>
            <p:spPr>
              <a:xfrm>
                <a:off x="2014338" y="3437117"/>
                <a:ext cx="320492" cy="320492"/>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文本框 70"/>
            <p:cNvSpPr txBox="1"/>
            <p:nvPr/>
          </p:nvSpPr>
          <p:spPr>
            <a:xfrm>
              <a:off x="1485900" y="3420289"/>
              <a:ext cx="864096" cy="584775"/>
            </a:xfrm>
            <a:prstGeom prst="rect">
              <a:avLst/>
            </a:prstGeom>
            <a:noFill/>
          </p:spPr>
          <p:txBody>
            <a:bodyPr wrap="square" rtlCol="0">
              <a:spAutoFit/>
            </a:bodyPr>
            <a:lstStyle/>
            <a:p>
              <a:pPr algn="ctr"/>
              <a:r>
                <a:rPr lang="en-US" altLang="zh-CN" sz="3199" dirty="0">
                  <a:solidFill>
                    <a:schemeClr val="bg1"/>
                  </a:solidFill>
                  <a:latin typeface="Impact" panose="020B0806030902050204" pitchFamily="34" charset="0"/>
                </a:rPr>
                <a:t>01</a:t>
              </a:r>
              <a:endParaRPr lang="zh-CN" altLang="en-US" sz="3199" dirty="0">
                <a:solidFill>
                  <a:schemeClr val="bg1"/>
                </a:solidFill>
                <a:latin typeface="Impact" panose="020B0806030902050204" pitchFamily="34" charset="0"/>
              </a:endParaRPr>
            </a:p>
          </p:txBody>
        </p:sp>
      </p:grpSp>
      <p:sp>
        <p:nvSpPr>
          <p:cNvPr id="14" name="MH_Text_1"/>
          <p:cNvSpPr/>
          <p:nvPr>
            <p:custDataLst>
              <p:tags r:id="rId1"/>
            </p:custDataLst>
          </p:nvPr>
        </p:nvSpPr>
        <p:spPr>
          <a:xfrm>
            <a:off x="623865" y="1653771"/>
            <a:ext cx="2686919" cy="387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gn="ctr">
              <a:lnSpc>
                <a:spcPct val="120000"/>
              </a:lnSpc>
              <a:buClr>
                <a:schemeClr val="accent1"/>
              </a:buClr>
            </a:pPr>
            <a:r>
              <a:rPr lang="zh-CN" altLang="en-US" sz="2400" dirty="0">
                <a:solidFill>
                  <a:srgbClr val="207B72"/>
                </a:solidFill>
                <a:latin typeface="方正粗谭黑简体" panose="02000000000000000000" pitchFamily="2" charset="-122"/>
                <a:ea typeface="方正粗谭黑简体" panose="02000000000000000000" pitchFamily="2" charset="-122"/>
                <a:cs typeface="+mn-ea"/>
                <a:sym typeface="+mn-lt"/>
              </a:rPr>
              <a:t>输入小标题</a:t>
            </a:r>
            <a:endParaRPr lang="en-US" altLang="zh-CN" sz="2400" dirty="0">
              <a:solidFill>
                <a:srgbClr val="207B72"/>
              </a:solidFill>
              <a:latin typeface="方正粗谭黑简体" panose="02000000000000000000" pitchFamily="2" charset="-122"/>
              <a:ea typeface="方正粗谭黑简体" panose="02000000000000000000" pitchFamily="2" charset="-122"/>
              <a:cs typeface="+mn-ea"/>
              <a:sym typeface="+mn-lt"/>
            </a:endParaRPr>
          </a:p>
        </p:txBody>
      </p:sp>
      <p:sp>
        <p:nvSpPr>
          <p:cNvPr id="15" name="MH_Text_1"/>
          <p:cNvSpPr/>
          <p:nvPr>
            <p:custDataLst>
              <p:tags r:id="rId2"/>
            </p:custDataLst>
          </p:nvPr>
        </p:nvSpPr>
        <p:spPr>
          <a:xfrm>
            <a:off x="687575" y="2201407"/>
            <a:ext cx="2670360" cy="932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gn="ctr"/>
            <a:r>
              <a:rPr lang="zh-CN" altLang="en-US" sz="1400" dirty="0">
                <a:solidFill>
                  <a:prstClr val="black">
                    <a:lumMod val="75000"/>
                    <a:lumOff val="25000"/>
                  </a:prst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solidFill>
              <a:latin typeface="微软雅黑 Light" panose="020B0502040204020203" pitchFamily="34" charset="-122"/>
              <a:ea typeface="微软雅黑 Light" panose="020B0502040204020203" pitchFamily="34" charset="-122"/>
              <a:cs typeface="+mn-ea"/>
              <a:sym typeface="+mn-lt"/>
            </a:endParaRPr>
          </a:p>
        </p:txBody>
      </p:sp>
      <p:sp>
        <p:nvSpPr>
          <p:cNvPr id="16" name="矩形 15"/>
          <p:cNvSpPr/>
          <p:nvPr/>
        </p:nvSpPr>
        <p:spPr>
          <a:xfrm>
            <a:off x="3605150" y="1606701"/>
            <a:ext cx="2256439" cy="1894339"/>
          </a:xfrm>
          <a:prstGeom prst="rect">
            <a:avLst/>
          </a:prstGeom>
          <a:blipFill>
            <a:blip r:embed="rId12"/>
            <a:stretch>
              <a:fillRect/>
            </a:stretch>
          </a:blip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solidFill>
                <a:schemeClr val="tx1"/>
              </a:solidFill>
              <a:latin typeface="Arial" panose="020B0604020202020204" pitchFamily="34" charset="0"/>
              <a:ea typeface="微软雅黑" panose="020B0503020204020204" pitchFamily="34" charset="-122"/>
            </a:endParaRPr>
          </a:p>
        </p:txBody>
      </p:sp>
      <p:grpSp>
        <p:nvGrpSpPr>
          <p:cNvPr id="17" name="组合 16"/>
          <p:cNvGrpSpPr/>
          <p:nvPr/>
        </p:nvGrpSpPr>
        <p:grpSpPr>
          <a:xfrm>
            <a:off x="3497163" y="3677717"/>
            <a:ext cx="2472412" cy="684023"/>
            <a:chOff x="3495768" y="3461701"/>
            <a:chExt cx="2472984" cy="684181"/>
          </a:xfrm>
        </p:grpSpPr>
        <p:grpSp>
          <p:nvGrpSpPr>
            <p:cNvPr id="18" name="Group 10"/>
            <p:cNvGrpSpPr/>
            <p:nvPr/>
          </p:nvGrpSpPr>
          <p:grpSpPr>
            <a:xfrm>
              <a:off x="3495768" y="3510515"/>
              <a:ext cx="2472984" cy="635367"/>
              <a:chOff x="2993261" y="3583747"/>
              <a:chExt cx="1499779" cy="385328"/>
            </a:xfrm>
            <a:solidFill>
              <a:schemeClr val="accent2"/>
            </a:solidFill>
          </p:grpSpPr>
          <p:sp>
            <p:nvSpPr>
              <p:cNvPr id="20" name="Round Same Side Corner Rectangle 6"/>
              <p:cNvSpPr/>
              <p:nvPr/>
            </p:nvSpPr>
            <p:spPr>
              <a:xfrm rot="5400000" flipH="1">
                <a:off x="3618301" y="2958707"/>
                <a:ext cx="249700" cy="1499779"/>
              </a:xfrm>
              <a:prstGeom prst="round2SameRect">
                <a:avLst>
                  <a:gd name="adj1" fmla="val 0"/>
                  <a:gd name="adj2" fmla="val 0"/>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Oval 14"/>
              <p:cNvSpPr/>
              <p:nvPr/>
            </p:nvSpPr>
            <p:spPr>
              <a:xfrm>
                <a:off x="3582905" y="3648583"/>
                <a:ext cx="320492" cy="320492"/>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文本框 70"/>
            <p:cNvSpPr txBox="1"/>
            <p:nvPr/>
          </p:nvSpPr>
          <p:spPr>
            <a:xfrm>
              <a:off x="4244388" y="3461701"/>
              <a:ext cx="864096" cy="584775"/>
            </a:xfrm>
            <a:prstGeom prst="rect">
              <a:avLst/>
            </a:prstGeom>
            <a:noFill/>
          </p:spPr>
          <p:txBody>
            <a:bodyPr wrap="square" rtlCol="0">
              <a:spAutoFit/>
            </a:bodyPr>
            <a:lstStyle/>
            <a:p>
              <a:pPr algn="ctr"/>
              <a:r>
                <a:rPr lang="en-US" altLang="zh-CN" sz="3199" dirty="0">
                  <a:solidFill>
                    <a:schemeClr val="bg1"/>
                  </a:solidFill>
                  <a:latin typeface="Impact" panose="020B0806030902050204" pitchFamily="34" charset="0"/>
                </a:rPr>
                <a:t>02</a:t>
              </a:r>
              <a:endParaRPr lang="zh-CN" altLang="en-US" sz="3199" dirty="0">
                <a:solidFill>
                  <a:schemeClr val="bg1"/>
                </a:solidFill>
                <a:latin typeface="Impact" panose="020B0806030902050204" pitchFamily="34" charset="0"/>
              </a:endParaRPr>
            </a:p>
          </p:txBody>
        </p:sp>
      </p:grpSp>
      <p:sp>
        <p:nvSpPr>
          <p:cNvPr id="22" name="MH_Text_1"/>
          <p:cNvSpPr/>
          <p:nvPr>
            <p:custDataLst>
              <p:tags r:id="rId3"/>
            </p:custDataLst>
          </p:nvPr>
        </p:nvSpPr>
        <p:spPr>
          <a:xfrm>
            <a:off x="3456193" y="4580911"/>
            <a:ext cx="2686919" cy="387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gn="ctr">
              <a:lnSpc>
                <a:spcPct val="120000"/>
              </a:lnSpc>
              <a:buClr>
                <a:schemeClr val="accent1"/>
              </a:buClr>
            </a:pPr>
            <a:r>
              <a:rPr lang="zh-CN" altLang="en-US" sz="2400" dirty="0">
                <a:solidFill>
                  <a:srgbClr val="207B72"/>
                </a:solidFill>
                <a:latin typeface="方正粗谭黑简体" panose="02000000000000000000" pitchFamily="2" charset="-122"/>
                <a:ea typeface="方正粗谭黑简体" panose="02000000000000000000" pitchFamily="2" charset="-122"/>
                <a:cs typeface="+mn-ea"/>
                <a:sym typeface="+mn-lt"/>
              </a:rPr>
              <a:t>输入小标题</a:t>
            </a:r>
            <a:endParaRPr lang="en-US" altLang="zh-CN" sz="2400" dirty="0">
              <a:solidFill>
                <a:srgbClr val="207B72"/>
              </a:solidFill>
              <a:latin typeface="方正粗谭黑简体" panose="02000000000000000000" pitchFamily="2" charset="-122"/>
              <a:ea typeface="方正粗谭黑简体" panose="02000000000000000000" pitchFamily="2" charset="-122"/>
              <a:cs typeface="+mn-ea"/>
              <a:sym typeface="+mn-lt"/>
            </a:endParaRPr>
          </a:p>
        </p:txBody>
      </p:sp>
      <p:sp>
        <p:nvSpPr>
          <p:cNvPr id="23" name="MH_Text_1"/>
          <p:cNvSpPr/>
          <p:nvPr>
            <p:custDataLst>
              <p:tags r:id="rId4"/>
            </p:custDataLst>
          </p:nvPr>
        </p:nvSpPr>
        <p:spPr>
          <a:xfrm>
            <a:off x="3519902" y="5128547"/>
            <a:ext cx="2670360" cy="932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gn="ctr"/>
            <a:r>
              <a:rPr lang="zh-CN" altLang="en-US" sz="1400" dirty="0">
                <a:solidFill>
                  <a:prstClr val="black">
                    <a:lumMod val="75000"/>
                    <a:lumOff val="25000"/>
                  </a:prst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solidFill>
              <a:latin typeface="微软雅黑 Light" panose="020B0502040204020203" pitchFamily="34" charset="-122"/>
              <a:ea typeface="微软雅黑 Light" panose="020B0502040204020203" pitchFamily="34" charset="-122"/>
              <a:cs typeface="+mn-ea"/>
              <a:sym typeface="+mn-lt"/>
            </a:endParaRPr>
          </a:p>
        </p:txBody>
      </p:sp>
      <p:sp>
        <p:nvSpPr>
          <p:cNvPr id="24" name="矩形 23"/>
          <p:cNvSpPr/>
          <p:nvPr/>
        </p:nvSpPr>
        <p:spPr>
          <a:xfrm>
            <a:off x="6390282" y="4342372"/>
            <a:ext cx="2256439" cy="1894339"/>
          </a:xfrm>
          <a:prstGeom prst="rect">
            <a:avLst/>
          </a:prstGeom>
          <a:blipFill>
            <a:blip r:embed="rId13"/>
            <a:stretch>
              <a:fillRect/>
            </a:stretch>
          </a:blip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solidFill>
                <a:schemeClr val="tx1"/>
              </a:solidFill>
              <a:latin typeface="Arial" panose="020B0604020202020204" pitchFamily="34" charset="0"/>
              <a:ea typeface="微软雅黑" panose="020B0503020204020204" pitchFamily="34" charset="-122"/>
            </a:endParaRPr>
          </a:p>
        </p:txBody>
      </p:sp>
      <p:grpSp>
        <p:nvGrpSpPr>
          <p:cNvPr id="25" name="组合 24"/>
          <p:cNvGrpSpPr/>
          <p:nvPr/>
        </p:nvGrpSpPr>
        <p:grpSpPr>
          <a:xfrm>
            <a:off x="6306755" y="3471629"/>
            <a:ext cx="2472413" cy="733658"/>
            <a:chOff x="6306009" y="3255566"/>
            <a:chExt cx="2472985" cy="733828"/>
          </a:xfrm>
        </p:grpSpPr>
        <p:grpSp>
          <p:nvGrpSpPr>
            <p:cNvPr id="26" name="Group 11"/>
            <p:cNvGrpSpPr/>
            <p:nvPr/>
          </p:nvGrpSpPr>
          <p:grpSpPr>
            <a:xfrm>
              <a:off x="6306009" y="3255566"/>
              <a:ext cx="2472985" cy="653508"/>
              <a:chOff x="4561827" y="3437117"/>
              <a:chExt cx="1499779" cy="396330"/>
            </a:xfrm>
            <a:solidFill>
              <a:schemeClr val="accent3"/>
            </a:solidFill>
          </p:grpSpPr>
          <p:sp>
            <p:nvSpPr>
              <p:cNvPr id="28" name="Round Same Side Corner Rectangle 7"/>
              <p:cNvSpPr/>
              <p:nvPr/>
            </p:nvSpPr>
            <p:spPr>
              <a:xfrm rot="5400000" flipH="1">
                <a:off x="5186867" y="2958707"/>
                <a:ext cx="249700" cy="1499779"/>
              </a:xfrm>
              <a:prstGeom prst="round2SameRect">
                <a:avLst>
                  <a:gd name="adj1" fmla="val 0"/>
                  <a:gd name="adj2" fmla="val 0"/>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Oval 15"/>
              <p:cNvSpPr/>
              <p:nvPr/>
            </p:nvSpPr>
            <p:spPr>
              <a:xfrm>
                <a:off x="5220257" y="3437117"/>
                <a:ext cx="320492" cy="320492"/>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文本框 70"/>
            <p:cNvSpPr txBox="1"/>
            <p:nvPr/>
          </p:nvSpPr>
          <p:spPr>
            <a:xfrm>
              <a:off x="7215625" y="3404619"/>
              <a:ext cx="864096" cy="584775"/>
            </a:xfrm>
            <a:prstGeom prst="rect">
              <a:avLst/>
            </a:prstGeom>
            <a:noFill/>
          </p:spPr>
          <p:txBody>
            <a:bodyPr wrap="square" rtlCol="0">
              <a:spAutoFit/>
            </a:bodyPr>
            <a:lstStyle/>
            <a:p>
              <a:pPr algn="ctr"/>
              <a:r>
                <a:rPr lang="en-US" altLang="zh-CN" sz="3199" dirty="0">
                  <a:solidFill>
                    <a:schemeClr val="bg1"/>
                  </a:solidFill>
                  <a:latin typeface="Impact" panose="020B0806030902050204" pitchFamily="34" charset="0"/>
                </a:rPr>
                <a:t>03</a:t>
              </a:r>
              <a:endParaRPr lang="zh-CN" altLang="en-US" sz="3199" dirty="0">
                <a:solidFill>
                  <a:schemeClr val="bg1"/>
                </a:solidFill>
                <a:latin typeface="Impact" panose="020B0806030902050204" pitchFamily="34" charset="0"/>
              </a:endParaRPr>
            </a:p>
          </p:txBody>
        </p:sp>
      </p:grpSp>
      <p:sp>
        <p:nvSpPr>
          <p:cNvPr id="30" name="MH_Text_1"/>
          <p:cNvSpPr/>
          <p:nvPr>
            <p:custDataLst>
              <p:tags r:id="rId5"/>
            </p:custDataLst>
          </p:nvPr>
        </p:nvSpPr>
        <p:spPr>
          <a:xfrm>
            <a:off x="6143112" y="1653771"/>
            <a:ext cx="2686919" cy="387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gn="ctr">
              <a:lnSpc>
                <a:spcPct val="120000"/>
              </a:lnSpc>
              <a:buClr>
                <a:schemeClr val="accent1"/>
              </a:buClr>
            </a:pPr>
            <a:r>
              <a:rPr lang="zh-CN" altLang="en-US" sz="2400" dirty="0">
                <a:solidFill>
                  <a:srgbClr val="207B72"/>
                </a:solidFill>
                <a:latin typeface="方正粗谭黑简体" panose="02000000000000000000" pitchFamily="2" charset="-122"/>
                <a:ea typeface="方正粗谭黑简体" panose="02000000000000000000" pitchFamily="2" charset="-122"/>
                <a:cs typeface="+mn-ea"/>
                <a:sym typeface="+mn-lt"/>
              </a:rPr>
              <a:t>输入小标题</a:t>
            </a:r>
            <a:endParaRPr lang="en-US" altLang="zh-CN" sz="2400" dirty="0">
              <a:solidFill>
                <a:srgbClr val="207B72"/>
              </a:solidFill>
              <a:latin typeface="方正粗谭黑简体" panose="02000000000000000000" pitchFamily="2" charset="-122"/>
              <a:ea typeface="方正粗谭黑简体" panose="02000000000000000000" pitchFamily="2" charset="-122"/>
              <a:cs typeface="+mn-ea"/>
              <a:sym typeface="+mn-lt"/>
            </a:endParaRPr>
          </a:p>
        </p:txBody>
      </p:sp>
      <p:sp>
        <p:nvSpPr>
          <p:cNvPr id="31" name="MH_Text_1"/>
          <p:cNvSpPr/>
          <p:nvPr>
            <p:custDataLst>
              <p:tags r:id="rId6"/>
            </p:custDataLst>
          </p:nvPr>
        </p:nvSpPr>
        <p:spPr>
          <a:xfrm>
            <a:off x="6206821" y="2201407"/>
            <a:ext cx="2670360" cy="932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gn="ctr"/>
            <a:r>
              <a:rPr lang="zh-CN" altLang="en-US" sz="1400" dirty="0">
                <a:solidFill>
                  <a:prstClr val="black">
                    <a:lumMod val="75000"/>
                    <a:lumOff val="25000"/>
                  </a:prst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solidFill>
              <a:latin typeface="微软雅黑 Light" panose="020B0502040204020203" pitchFamily="34" charset="-122"/>
              <a:ea typeface="微软雅黑 Light" panose="020B0502040204020203" pitchFamily="34" charset="-122"/>
              <a:cs typeface="+mn-ea"/>
              <a:sym typeface="+mn-lt"/>
            </a:endParaRPr>
          </a:p>
        </p:txBody>
      </p:sp>
      <p:sp>
        <p:nvSpPr>
          <p:cNvPr id="32" name="矩形 31"/>
          <p:cNvSpPr/>
          <p:nvPr/>
        </p:nvSpPr>
        <p:spPr>
          <a:xfrm>
            <a:off x="9215545" y="1544652"/>
            <a:ext cx="2256439" cy="1894339"/>
          </a:xfrm>
          <a:prstGeom prst="rect">
            <a:avLst/>
          </a:prstGeom>
          <a:blipFill>
            <a:blip r:embed="rId14"/>
            <a:stretch>
              <a:fillRect/>
            </a:stretch>
          </a:blip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solidFill>
                <a:schemeClr val="tx1"/>
              </a:solidFill>
              <a:latin typeface="Arial" panose="020B0604020202020204" pitchFamily="34" charset="0"/>
              <a:ea typeface="微软雅黑" panose="020B0503020204020204" pitchFamily="34" charset="-122"/>
            </a:endParaRPr>
          </a:p>
        </p:txBody>
      </p:sp>
      <p:grpSp>
        <p:nvGrpSpPr>
          <p:cNvPr id="33" name="组合 32"/>
          <p:cNvGrpSpPr/>
          <p:nvPr/>
        </p:nvGrpSpPr>
        <p:grpSpPr>
          <a:xfrm>
            <a:off x="9116346" y="3645023"/>
            <a:ext cx="2472412" cy="697349"/>
            <a:chOff x="9116251" y="3429000"/>
            <a:chExt cx="2472984" cy="697510"/>
          </a:xfrm>
        </p:grpSpPr>
        <p:grpSp>
          <p:nvGrpSpPr>
            <p:cNvPr id="34" name="Group 12"/>
            <p:cNvGrpSpPr/>
            <p:nvPr/>
          </p:nvGrpSpPr>
          <p:grpSpPr>
            <a:xfrm>
              <a:off x="9116251" y="3491143"/>
              <a:ext cx="2472984" cy="635367"/>
              <a:chOff x="6130393" y="3583747"/>
              <a:chExt cx="1499779" cy="385328"/>
            </a:xfrm>
            <a:solidFill>
              <a:schemeClr val="accent4"/>
            </a:solidFill>
          </p:grpSpPr>
          <p:sp>
            <p:nvSpPr>
              <p:cNvPr id="36" name="Round Same Side Corner Rectangle 8"/>
              <p:cNvSpPr/>
              <p:nvPr/>
            </p:nvSpPr>
            <p:spPr>
              <a:xfrm rot="5400000" flipH="1">
                <a:off x="6755433" y="2958707"/>
                <a:ext cx="249700" cy="1499779"/>
              </a:xfrm>
              <a:prstGeom prst="round2SameRect">
                <a:avLst>
                  <a:gd name="adj1" fmla="val 0"/>
                  <a:gd name="adj2" fmla="val 0"/>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16"/>
              <p:cNvSpPr/>
              <p:nvPr/>
            </p:nvSpPr>
            <p:spPr>
              <a:xfrm>
                <a:off x="6720037" y="3648583"/>
                <a:ext cx="320492" cy="320492"/>
              </a:xfrm>
              <a:prstGeom prst="ellipse">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GB" sz="1707">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文本框 70"/>
            <p:cNvSpPr txBox="1"/>
            <p:nvPr/>
          </p:nvSpPr>
          <p:spPr>
            <a:xfrm>
              <a:off x="9911905" y="3429000"/>
              <a:ext cx="864096" cy="584775"/>
            </a:xfrm>
            <a:prstGeom prst="rect">
              <a:avLst/>
            </a:prstGeom>
            <a:noFill/>
          </p:spPr>
          <p:txBody>
            <a:bodyPr wrap="square" rtlCol="0">
              <a:spAutoFit/>
            </a:bodyPr>
            <a:lstStyle/>
            <a:p>
              <a:pPr algn="ctr"/>
              <a:r>
                <a:rPr lang="en-US" altLang="zh-CN" sz="3199" dirty="0">
                  <a:solidFill>
                    <a:schemeClr val="bg1"/>
                  </a:solidFill>
                  <a:latin typeface="Impact" panose="020B0806030902050204" pitchFamily="34" charset="0"/>
                </a:rPr>
                <a:t>04</a:t>
              </a:r>
              <a:endParaRPr lang="zh-CN" altLang="en-US" sz="3199" dirty="0">
                <a:solidFill>
                  <a:schemeClr val="bg1"/>
                </a:solidFill>
                <a:latin typeface="Impact" panose="020B0806030902050204" pitchFamily="34" charset="0"/>
              </a:endParaRPr>
            </a:p>
          </p:txBody>
        </p:sp>
      </p:grpSp>
      <p:sp>
        <p:nvSpPr>
          <p:cNvPr id="38" name="MH_Text_1"/>
          <p:cNvSpPr/>
          <p:nvPr>
            <p:custDataLst>
              <p:tags r:id="rId7"/>
            </p:custDataLst>
          </p:nvPr>
        </p:nvSpPr>
        <p:spPr>
          <a:xfrm>
            <a:off x="9052637" y="4580911"/>
            <a:ext cx="2686919" cy="387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gn="ctr">
              <a:lnSpc>
                <a:spcPct val="120000"/>
              </a:lnSpc>
              <a:buClr>
                <a:schemeClr val="accent1"/>
              </a:buClr>
            </a:pPr>
            <a:r>
              <a:rPr lang="zh-CN" altLang="en-US" sz="2400" dirty="0">
                <a:solidFill>
                  <a:srgbClr val="207B72"/>
                </a:solidFill>
                <a:latin typeface="方正粗谭黑简体" panose="02000000000000000000" pitchFamily="2" charset="-122"/>
                <a:ea typeface="方正粗谭黑简体" panose="02000000000000000000" pitchFamily="2" charset="-122"/>
                <a:cs typeface="+mn-ea"/>
                <a:sym typeface="+mn-lt"/>
              </a:rPr>
              <a:t>输入小标题</a:t>
            </a:r>
            <a:endParaRPr lang="en-US" altLang="zh-CN" sz="2400" dirty="0">
              <a:solidFill>
                <a:srgbClr val="207B72"/>
              </a:solidFill>
              <a:latin typeface="方正粗谭黑简体" panose="02000000000000000000" pitchFamily="2" charset="-122"/>
              <a:ea typeface="方正粗谭黑简体" panose="02000000000000000000" pitchFamily="2" charset="-122"/>
              <a:cs typeface="+mn-ea"/>
              <a:sym typeface="+mn-lt"/>
            </a:endParaRPr>
          </a:p>
        </p:txBody>
      </p:sp>
      <p:sp>
        <p:nvSpPr>
          <p:cNvPr id="39" name="MH_Text_1"/>
          <p:cNvSpPr/>
          <p:nvPr>
            <p:custDataLst>
              <p:tags r:id="rId8"/>
            </p:custDataLst>
          </p:nvPr>
        </p:nvSpPr>
        <p:spPr>
          <a:xfrm>
            <a:off x="9116347" y="5128547"/>
            <a:ext cx="2670360" cy="9328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gn="ctr"/>
            <a:r>
              <a:rPr lang="zh-CN" altLang="en-US" sz="1400" dirty="0">
                <a:solidFill>
                  <a:prstClr val="black">
                    <a:lumMod val="75000"/>
                    <a:lumOff val="25000"/>
                  </a:prst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solidFill>
              <a:latin typeface="微软雅黑 Light" panose="020B0502040204020203" pitchFamily="34" charset="-122"/>
              <a:ea typeface="微软雅黑 Light" panose="020B0502040204020203" pitchFamily="34" charset="-122"/>
              <a:cs typeface="+mn-ea"/>
              <a:sym typeface="+mn-lt"/>
            </a:endParaRPr>
          </a:p>
        </p:txBody>
      </p:sp>
    </p:spTree>
    <p:extLst>
      <p:ext uri="{BB962C8B-B14F-4D97-AF65-F5344CB8AC3E}">
        <p14:creationId xmlns:p14="http://schemas.microsoft.com/office/powerpoint/2010/main" val="3259595285"/>
      </p:ext>
    </p:extLst>
  </p:cSld>
  <p:clrMapOvr>
    <a:masterClrMapping/>
  </p:clrMapOvr>
  <mc:AlternateContent xmlns:mc="http://schemas.openxmlformats.org/markup-compatibility/2006" xmlns:p14="http://schemas.microsoft.com/office/powerpoint/2010/main">
    <mc:Choice Requires="p14">
      <p:transition spd="slow" p14:dur="1500" advClick="0" advTm="14720">
        <p:random/>
      </p:transition>
    </mc:Choice>
    <mc:Fallback xmlns="">
      <p:transition spd="slow" advClick="0" advTm="1472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12" presetClass="entr" presetSubtype="4"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p:tgtEl>
                                          <p:spTgt spid="9"/>
                                        </p:tgtEl>
                                        <p:attrNameLst>
                                          <p:attrName>ppt_y</p:attrName>
                                        </p:attrNameLst>
                                      </p:cBhvr>
                                      <p:tavLst>
                                        <p:tav tm="0">
                                          <p:val>
                                            <p:strVal val="#ppt_y+#ppt_h*1.125000"/>
                                          </p:val>
                                        </p:tav>
                                        <p:tav tm="100000">
                                          <p:val>
                                            <p:strVal val="#ppt_y"/>
                                          </p:val>
                                        </p:tav>
                                      </p:tavLst>
                                    </p:anim>
                                    <p:animEffect transition="in" filter="wipe(up)">
                                      <p:cBhvr>
                                        <p:cTn id="25" dur="500"/>
                                        <p:tgtEl>
                                          <p:spTgt spid="9"/>
                                        </p:tgtEl>
                                      </p:cBhvr>
                                    </p:animEffect>
                                  </p:childTnLst>
                                </p:cTn>
                              </p:par>
                            </p:childTnLst>
                          </p:cTn>
                        </p:par>
                        <p:par>
                          <p:cTn id="26" fill="hold">
                            <p:stCondLst>
                              <p:cond delay="185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350"/>
                            </p:stCondLst>
                            <p:childTnLst>
                              <p:par>
                                <p:cTn id="33" presetID="16" presetClass="entr" presetSubtype="21"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arn(inVertical)">
                                      <p:cBhvr>
                                        <p:cTn id="35" dur="500"/>
                                        <p:tgtEl>
                                          <p:spTgt spid="14"/>
                                        </p:tgtEl>
                                      </p:cBhvr>
                                    </p:animEffect>
                                  </p:childTnLst>
                                </p:cTn>
                              </p:par>
                            </p:childTnLst>
                          </p:cTn>
                        </p:par>
                        <p:par>
                          <p:cTn id="36" fill="hold">
                            <p:stCondLst>
                              <p:cond delay="2850"/>
                            </p:stCondLst>
                            <p:childTnLst>
                              <p:par>
                                <p:cTn id="37" presetID="10" presetClass="entr" presetSubtype="0" fill="hold" grpId="0" nodeType="afterEffect">
                                  <p:stCondLst>
                                    <p:cond delay="0"/>
                                  </p:stCondLst>
                                  <p:iterate type="lt">
                                    <p:tmPct val="10000"/>
                                  </p:iterate>
                                  <p:childTnLst>
                                    <p:set>
                                      <p:cBhvr>
                                        <p:cTn id="38" dur="1" fill="hold">
                                          <p:stCondLst>
                                            <p:cond delay="0"/>
                                          </p:stCondLst>
                                        </p:cTn>
                                        <p:tgtEl>
                                          <p:spTgt spid="15"/>
                                        </p:tgtEl>
                                        <p:attrNameLst>
                                          <p:attrName>style.visibility</p:attrName>
                                        </p:attrNameLst>
                                      </p:cBhvr>
                                      <p:to>
                                        <p:strVal val="visible"/>
                                      </p:to>
                                    </p:set>
                                    <p:animEffect transition="in" filter="fade">
                                      <p:cBhvr>
                                        <p:cTn id="39" dur="250"/>
                                        <p:tgtEl>
                                          <p:spTgt spid="15"/>
                                        </p:tgtEl>
                                      </p:cBhvr>
                                    </p:animEffect>
                                  </p:childTnLst>
                                </p:cTn>
                              </p:par>
                            </p:childTnLst>
                          </p:cTn>
                        </p:par>
                        <p:par>
                          <p:cTn id="40" fill="hold">
                            <p:stCondLst>
                              <p:cond delay="4200"/>
                            </p:stCondLst>
                            <p:childTnLst>
                              <p:par>
                                <p:cTn id="41" presetID="12" presetClass="entr" presetSubtype="1"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p:tgtEl>
                                          <p:spTgt spid="17"/>
                                        </p:tgtEl>
                                        <p:attrNameLst>
                                          <p:attrName>ppt_y</p:attrName>
                                        </p:attrNameLst>
                                      </p:cBhvr>
                                      <p:tavLst>
                                        <p:tav tm="0">
                                          <p:val>
                                            <p:strVal val="#ppt_y-#ppt_h*1.125000"/>
                                          </p:val>
                                        </p:tav>
                                        <p:tav tm="100000">
                                          <p:val>
                                            <p:strVal val="#ppt_y"/>
                                          </p:val>
                                        </p:tav>
                                      </p:tavLst>
                                    </p:anim>
                                    <p:animEffect transition="in" filter="wipe(down)">
                                      <p:cBhvr>
                                        <p:cTn id="44" dur="500"/>
                                        <p:tgtEl>
                                          <p:spTgt spid="17"/>
                                        </p:tgtEl>
                                      </p:cBhvr>
                                    </p:animEffect>
                                  </p:childTnLst>
                                </p:cTn>
                              </p:par>
                            </p:childTnLst>
                          </p:cTn>
                        </p:par>
                        <p:par>
                          <p:cTn id="45" fill="hold">
                            <p:stCondLst>
                              <p:cond delay="4700"/>
                            </p:stCondLst>
                            <p:childTnLst>
                              <p:par>
                                <p:cTn id="46" presetID="53" presetClass="entr" presetSubtype="16"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childTnLst>
                                </p:cTn>
                              </p:par>
                            </p:childTnLst>
                          </p:cTn>
                        </p:par>
                        <p:par>
                          <p:cTn id="51" fill="hold">
                            <p:stCondLst>
                              <p:cond delay="5200"/>
                            </p:stCondLst>
                            <p:childTnLst>
                              <p:par>
                                <p:cTn id="52" presetID="16" presetClass="entr" presetSubtype="21"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barn(inVertical)">
                                      <p:cBhvr>
                                        <p:cTn id="54" dur="500"/>
                                        <p:tgtEl>
                                          <p:spTgt spid="22"/>
                                        </p:tgtEl>
                                      </p:cBhvr>
                                    </p:animEffect>
                                  </p:childTnLst>
                                </p:cTn>
                              </p:par>
                            </p:childTnLst>
                          </p:cTn>
                        </p:par>
                        <p:par>
                          <p:cTn id="55" fill="hold">
                            <p:stCondLst>
                              <p:cond delay="5700"/>
                            </p:stCondLst>
                            <p:childTnLst>
                              <p:par>
                                <p:cTn id="56" presetID="10" presetClass="entr" presetSubtype="0" fill="hold" grpId="0" nodeType="afterEffect">
                                  <p:stCondLst>
                                    <p:cond delay="0"/>
                                  </p:stCondLst>
                                  <p:iterate type="lt">
                                    <p:tmPct val="10000"/>
                                  </p:iterate>
                                  <p:childTnLst>
                                    <p:set>
                                      <p:cBhvr>
                                        <p:cTn id="57" dur="1" fill="hold">
                                          <p:stCondLst>
                                            <p:cond delay="0"/>
                                          </p:stCondLst>
                                        </p:cTn>
                                        <p:tgtEl>
                                          <p:spTgt spid="23"/>
                                        </p:tgtEl>
                                        <p:attrNameLst>
                                          <p:attrName>style.visibility</p:attrName>
                                        </p:attrNameLst>
                                      </p:cBhvr>
                                      <p:to>
                                        <p:strVal val="visible"/>
                                      </p:to>
                                    </p:set>
                                    <p:animEffect transition="in" filter="fade">
                                      <p:cBhvr>
                                        <p:cTn id="58" dur="250"/>
                                        <p:tgtEl>
                                          <p:spTgt spid="23"/>
                                        </p:tgtEl>
                                      </p:cBhvr>
                                    </p:animEffect>
                                  </p:childTnLst>
                                </p:cTn>
                              </p:par>
                            </p:childTnLst>
                          </p:cTn>
                        </p:par>
                        <p:par>
                          <p:cTn id="59" fill="hold">
                            <p:stCondLst>
                              <p:cond delay="7050"/>
                            </p:stCondLst>
                            <p:childTnLst>
                              <p:par>
                                <p:cTn id="60" presetID="12" presetClass="entr" presetSubtype="4"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p:tgtEl>
                                          <p:spTgt spid="25"/>
                                        </p:tgtEl>
                                        <p:attrNameLst>
                                          <p:attrName>ppt_y</p:attrName>
                                        </p:attrNameLst>
                                      </p:cBhvr>
                                      <p:tavLst>
                                        <p:tav tm="0">
                                          <p:val>
                                            <p:strVal val="#ppt_y+#ppt_h*1.125000"/>
                                          </p:val>
                                        </p:tav>
                                        <p:tav tm="100000">
                                          <p:val>
                                            <p:strVal val="#ppt_y"/>
                                          </p:val>
                                        </p:tav>
                                      </p:tavLst>
                                    </p:anim>
                                    <p:animEffect transition="in" filter="wipe(up)">
                                      <p:cBhvr>
                                        <p:cTn id="63" dur="500"/>
                                        <p:tgtEl>
                                          <p:spTgt spid="25"/>
                                        </p:tgtEl>
                                      </p:cBhvr>
                                    </p:animEffect>
                                  </p:childTnLst>
                                </p:cTn>
                              </p:par>
                            </p:childTnLst>
                          </p:cTn>
                        </p:par>
                        <p:par>
                          <p:cTn id="64" fill="hold">
                            <p:stCondLst>
                              <p:cond delay="7550"/>
                            </p:stCondLst>
                            <p:childTnLst>
                              <p:par>
                                <p:cTn id="65" presetID="53" presetClass="entr" presetSubtype="16"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childTnLst>
                          </p:cTn>
                        </p:par>
                        <p:par>
                          <p:cTn id="70" fill="hold">
                            <p:stCondLst>
                              <p:cond delay="8050"/>
                            </p:stCondLst>
                            <p:childTnLst>
                              <p:par>
                                <p:cTn id="71" presetID="16" presetClass="entr" presetSubtype="21"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barn(inVertical)">
                                      <p:cBhvr>
                                        <p:cTn id="73" dur="500"/>
                                        <p:tgtEl>
                                          <p:spTgt spid="30"/>
                                        </p:tgtEl>
                                      </p:cBhvr>
                                    </p:animEffect>
                                  </p:childTnLst>
                                </p:cTn>
                              </p:par>
                            </p:childTnLst>
                          </p:cTn>
                        </p:par>
                        <p:par>
                          <p:cTn id="74" fill="hold">
                            <p:stCondLst>
                              <p:cond delay="8550"/>
                            </p:stCondLst>
                            <p:childTnLst>
                              <p:par>
                                <p:cTn id="75" presetID="10" presetClass="entr" presetSubtype="0" fill="hold" grpId="0" nodeType="afterEffect">
                                  <p:stCondLst>
                                    <p:cond delay="0"/>
                                  </p:stCondLst>
                                  <p:iterate type="lt">
                                    <p:tmPct val="10000"/>
                                  </p:iterate>
                                  <p:childTnLst>
                                    <p:set>
                                      <p:cBhvr>
                                        <p:cTn id="76" dur="1" fill="hold">
                                          <p:stCondLst>
                                            <p:cond delay="0"/>
                                          </p:stCondLst>
                                        </p:cTn>
                                        <p:tgtEl>
                                          <p:spTgt spid="31"/>
                                        </p:tgtEl>
                                        <p:attrNameLst>
                                          <p:attrName>style.visibility</p:attrName>
                                        </p:attrNameLst>
                                      </p:cBhvr>
                                      <p:to>
                                        <p:strVal val="visible"/>
                                      </p:to>
                                    </p:set>
                                    <p:animEffect transition="in" filter="fade">
                                      <p:cBhvr>
                                        <p:cTn id="77" dur="250"/>
                                        <p:tgtEl>
                                          <p:spTgt spid="31"/>
                                        </p:tgtEl>
                                      </p:cBhvr>
                                    </p:animEffect>
                                  </p:childTnLst>
                                </p:cTn>
                              </p:par>
                            </p:childTnLst>
                          </p:cTn>
                        </p:par>
                        <p:par>
                          <p:cTn id="78" fill="hold">
                            <p:stCondLst>
                              <p:cond delay="9900"/>
                            </p:stCondLst>
                            <p:childTnLst>
                              <p:par>
                                <p:cTn id="79" presetID="12" presetClass="entr" presetSubtype="1" fill="hold" nodeType="after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p:tgtEl>
                                          <p:spTgt spid="33"/>
                                        </p:tgtEl>
                                        <p:attrNameLst>
                                          <p:attrName>ppt_y</p:attrName>
                                        </p:attrNameLst>
                                      </p:cBhvr>
                                      <p:tavLst>
                                        <p:tav tm="0">
                                          <p:val>
                                            <p:strVal val="#ppt_y-#ppt_h*1.125000"/>
                                          </p:val>
                                        </p:tav>
                                        <p:tav tm="100000">
                                          <p:val>
                                            <p:strVal val="#ppt_y"/>
                                          </p:val>
                                        </p:tav>
                                      </p:tavLst>
                                    </p:anim>
                                    <p:animEffect transition="in" filter="wipe(down)">
                                      <p:cBhvr>
                                        <p:cTn id="82" dur="500"/>
                                        <p:tgtEl>
                                          <p:spTgt spid="33"/>
                                        </p:tgtEl>
                                      </p:cBhvr>
                                    </p:animEffect>
                                  </p:childTnLst>
                                </p:cTn>
                              </p:par>
                            </p:childTnLst>
                          </p:cTn>
                        </p:par>
                        <p:par>
                          <p:cTn id="83" fill="hold">
                            <p:stCondLst>
                              <p:cond delay="10400"/>
                            </p:stCondLst>
                            <p:childTnLst>
                              <p:par>
                                <p:cTn id="84" presetID="53" presetClass="entr" presetSubtype="16" fill="hold" grpId="0" nodeType="afterEffect">
                                  <p:stCondLst>
                                    <p:cond delay="0"/>
                                  </p:stCondLst>
                                  <p:childTnLst>
                                    <p:set>
                                      <p:cBhvr>
                                        <p:cTn id="85" dur="1" fill="hold">
                                          <p:stCondLst>
                                            <p:cond delay="0"/>
                                          </p:stCondLst>
                                        </p:cTn>
                                        <p:tgtEl>
                                          <p:spTgt spid="32"/>
                                        </p:tgtEl>
                                        <p:attrNameLst>
                                          <p:attrName>style.visibility</p:attrName>
                                        </p:attrNameLst>
                                      </p:cBhvr>
                                      <p:to>
                                        <p:strVal val="visible"/>
                                      </p:to>
                                    </p:set>
                                    <p:anim calcmode="lin" valueType="num">
                                      <p:cBhvr>
                                        <p:cTn id="86" dur="500" fill="hold"/>
                                        <p:tgtEl>
                                          <p:spTgt spid="32"/>
                                        </p:tgtEl>
                                        <p:attrNameLst>
                                          <p:attrName>ppt_w</p:attrName>
                                        </p:attrNameLst>
                                      </p:cBhvr>
                                      <p:tavLst>
                                        <p:tav tm="0">
                                          <p:val>
                                            <p:fltVal val="0"/>
                                          </p:val>
                                        </p:tav>
                                        <p:tav tm="100000">
                                          <p:val>
                                            <p:strVal val="#ppt_w"/>
                                          </p:val>
                                        </p:tav>
                                      </p:tavLst>
                                    </p:anim>
                                    <p:anim calcmode="lin" valueType="num">
                                      <p:cBhvr>
                                        <p:cTn id="87" dur="500" fill="hold"/>
                                        <p:tgtEl>
                                          <p:spTgt spid="32"/>
                                        </p:tgtEl>
                                        <p:attrNameLst>
                                          <p:attrName>ppt_h</p:attrName>
                                        </p:attrNameLst>
                                      </p:cBhvr>
                                      <p:tavLst>
                                        <p:tav tm="0">
                                          <p:val>
                                            <p:fltVal val="0"/>
                                          </p:val>
                                        </p:tav>
                                        <p:tav tm="100000">
                                          <p:val>
                                            <p:strVal val="#ppt_h"/>
                                          </p:val>
                                        </p:tav>
                                      </p:tavLst>
                                    </p:anim>
                                    <p:animEffect transition="in" filter="fade">
                                      <p:cBhvr>
                                        <p:cTn id="88" dur="500"/>
                                        <p:tgtEl>
                                          <p:spTgt spid="32"/>
                                        </p:tgtEl>
                                      </p:cBhvr>
                                    </p:animEffect>
                                  </p:childTnLst>
                                </p:cTn>
                              </p:par>
                            </p:childTnLst>
                          </p:cTn>
                        </p:par>
                        <p:par>
                          <p:cTn id="89" fill="hold">
                            <p:stCondLst>
                              <p:cond delay="10900"/>
                            </p:stCondLst>
                            <p:childTnLst>
                              <p:par>
                                <p:cTn id="90" presetID="16" presetClass="entr" presetSubtype="21" fill="hold" grpId="0" nodeType="afterEffect">
                                  <p:stCondLst>
                                    <p:cond delay="0"/>
                                  </p:stCondLst>
                                  <p:childTnLst>
                                    <p:set>
                                      <p:cBhvr>
                                        <p:cTn id="91" dur="1" fill="hold">
                                          <p:stCondLst>
                                            <p:cond delay="0"/>
                                          </p:stCondLst>
                                        </p:cTn>
                                        <p:tgtEl>
                                          <p:spTgt spid="38"/>
                                        </p:tgtEl>
                                        <p:attrNameLst>
                                          <p:attrName>style.visibility</p:attrName>
                                        </p:attrNameLst>
                                      </p:cBhvr>
                                      <p:to>
                                        <p:strVal val="visible"/>
                                      </p:to>
                                    </p:set>
                                    <p:animEffect transition="in" filter="barn(inVertical)">
                                      <p:cBhvr>
                                        <p:cTn id="92" dur="250"/>
                                        <p:tgtEl>
                                          <p:spTgt spid="38"/>
                                        </p:tgtEl>
                                      </p:cBhvr>
                                    </p:animEffect>
                                  </p:childTnLst>
                                </p:cTn>
                              </p:par>
                            </p:childTnLst>
                          </p:cTn>
                        </p:par>
                        <p:par>
                          <p:cTn id="93" fill="hold">
                            <p:stCondLst>
                              <p:cond delay="11150"/>
                            </p:stCondLst>
                            <p:childTnLst>
                              <p:par>
                                <p:cTn id="94" presetID="10" presetClass="entr" presetSubtype="0" fill="hold" grpId="0" nodeType="afterEffect">
                                  <p:stCondLst>
                                    <p:cond delay="0"/>
                                  </p:stCondLst>
                                  <p:iterate type="lt">
                                    <p:tmPct val="10000"/>
                                  </p:iterate>
                                  <p:childTnLst>
                                    <p:set>
                                      <p:cBhvr>
                                        <p:cTn id="95" dur="1" fill="hold">
                                          <p:stCondLst>
                                            <p:cond delay="0"/>
                                          </p:stCondLst>
                                        </p:cTn>
                                        <p:tgtEl>
                                          <p:spTgt spid="39"/>
                                        </p:tgtEl>
                                        <p:attrNameLst>
                                          <p:attrName>style.visibility</p:attrName>
                                        </p:attrNameLst>
                                      </p:cBhvr>
                                      <p:to>
                                        <p:strVal val="visible"/>
                                      </p:to>
                                    </p:set>
                                    <p:animEffect transition="in" filter="fade">
                                      <p:cBhvr>
                                        <p:cTn id="96" dur="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14" grpId="0"/>
      <p:bldP spid="15" grpId="0"/>
      <p:bldP spid="16" grpId="0" animBg="1"/>
      <p:bldP spid="22" grpId="0"/>
      <p:bldP spid="23" grpId="0"/>
      <p:bldP spid="24" grpId="0" animBg="1"/>
      <p:bldP spid="30" grpId="0"/>
      <p:bldP spid="31" grpId="0"/>
      <p:bldP spid="32" grpId="0" animBg="1"/>
      <p:bldP spid="38"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01</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grpSp>
        <p:nvGrpSpPr>
          <p:cNvPr id="8" name="Group 49"/>
          <p:cNvGrpSpPr/>
          <p:nvPr/>
        </p:nvGrpSpPr>
        <p:grpSpPr>
          <a:xfrm>
            <a:off x="4876579" y="2266764"/>
            <a:ext cx="1305594" cy="1604653"/>
            <a:chOff x="3606801" y="1795463"/>
            <a:chExt cx="928688" cy="1141413"/>
          </a:xfrm>
        </p:grpSpPr>
        <p:sp>
          <p:nvSpPr>
            <p:cNvPr id="9" name="Freeform 8"/>
            <p:cNvSpPr>
              <a:spLocks/>
            </p:cNvSpPr>
            <p:nvPr/>
          </p:nvSpPr>
          <p:spPr bwMode="auto">
            <a:xfrm>
              <a:off x="3606801" y="1795463"/>
              <a:ext cx="928688" cy="1141413"/>
            </a:xfrm>
            <a:custGeom>
              <a:avLst/>
              <a:gdLst/>
              <a:ahLst/>
              <a:cxnLst>
                <a:cxn ang="0">
                  <a:pos x="3" y="110"/>
                </a:cxn>
                <a:cxn ang="0">
                  <a:pos x="247" y="0"/>
                </a:cxn>
                <a:cxn ang="0">
                  <a:pos x="247" y="303"/>
                </a:cxn>
                <a:cxn ang="0">
                  <a:pos x="21" y="303"/>
                </a:cxn>
                <a:cxn ang="0">
                  <a:pos x="3" y="110"/>
                </a:cxn>
              </a:cxnLst>
              <a:rect l="0" t="0" r="r" b="b"/>
              <a:pathLst>
                <a:path w="247" h="303">
                  <a:moveTo>
                    <a:pt x="3" y="110"/>
                  </a:moveTo>
                  <a:cubicBezTo>
                    <a:pt x="103" y="89"/>
                    <a:pt x="184" y="52"/>
                    <a:pt x="247" y="0"/>
                  </a:cubicBezTo>
                  <a:cubicBezTo>
                    <a:pt x="247" y="303"/>
                    <a:pt x="247" y="303"/>
                    <a:pt x="247" y="303"/>
                  </a:cubicBezTo>
                  <a:cubicBezTo>
                    <a:pt x="21" y="303"/>
                    <a:pt x="21" y="303"/>
                    <a:pt x="21" y="303"/>
                  </a:cubicBezTo>
                  <a:cubicBezTo>
                    <a:pt x="5" y="245"/>
                    <a:pt x="0" y="180"/>
                    <a:pt x="3" y="110"/>
                  </a:cubicBez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9"/>
            <p:cNvSpPr>
              <a:spLocks noEditPoints="1"/>
            </p:cNvSpPr>
            <p:nvPr/>
          </p:nvSpPr>
          <p:spPr bwMode="auto">
            <a:xfrm>
              <a:off x="3962400" y="2350968"/>
              <a:ext cx="275623" cy="30761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headEnd/>
              <a:tailEnd/>
            </a:ln>
          </p:spPr>
          <p:txBody>
            <a:bodyPr vert="horz" wrap="square" lIns="128550" tIns="64275" rIns="128550" bIns="64275" numCol="1" anchor="t" anchorCtr="0" compatLnSpc="1">
              <a:prstTxWarp prst="textNoShape">
                <a:avLst/>
              </a:prstTxWarp>
            </a:bodyPr>
            <a:lstStyle/>
            <a:p>
              <a:pP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81"/>
          <p:cNvGrpSpPr/>
          <p:nvPr/>
        </p:nvGrpSpPr>
        <p:grpSpPr>
          <a:xfrm>
            <a:off x="3769615" y="2368357"/>
            <a:ext cx="1573035" cy="308369"/>
            <a:chOff x="2712812" y="1457456"/>
            <a:chExt cx="1118923" cy="223062"/>
          </a:xfrm>
        </p:grpSpPr>
        <p:cxnSp>
          <p:nvCxnSpPr>
            <p:cNvPr id="12" name="Straight Connector 43"/>
            <p:cNvCxnSpPr/>
            <p:nvPr/>
          </p:nvCxnSpPr>
          <p:spPr>
            <a:xfrm flipH="1" flipV="1">
              <a:off x="3592681" y="1460250"/>
              <a:ext cx="239054" cy="220268"/>
            </a:xfrm>
            <a:prstGeom prst="line">
              <a:avLst/>
            </a:prstGeom>
            <a:ln w="19050" cap="rnd">
              <a:solidFill>
                <a:srgbClr val="207B7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44"/>
            <p:cNvCxnSpPr/>
            <p:nvPr/>
          </p:nvCxnSpPr>
          <p:spPr>
            <a:xfrm rot="10800000" flipV="1">
              <a:off x="2712812" y="1457456"/>
              <a:ext cx="879870" cy="1615"/>
            </a:xfrm>
            <a:prstGeom prst="line">
              <a:avLst/>
            </a:prstGeom>
            <a:ln w="19050" cap="rnd">
              <a:solidFill>
                <a:srgbClr val="207B7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701082" y="1849899"/>
            <a:ext cx="2591351" cy="518458"/>
            <a:chOff x="527312" y="1614772"/>
            <a:chExt cx="2591951" cy="518578"/>
          </a:xfrm>
        </p:grpSpPr>
        <p:sp>
          <p:nvSpPr>
            <p:cNvPr id="15" name="矩形 14"/>
            <p:cNvSpPr/>
            <p:nvPr/>
          </p:nvSpPr>
          <p:spPr>
            <a:xfrm>
              <a:off x="527312" y="1614772"/>
              <a:ext cx="2591951" cy="518578"/>
            </a:xfrm>
            <a:prstGeom prst="rect">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solidFill>
                  <a:schemeClr val="tx1"/>
                </a:solidFill>
                <a:latin typeface="方正粗谭黑简体" panose="02000000000000000000" pitchFamily="2" charset="-122"/>
                <a:ea typeface="方正粗谭黑简体" panose="02000000000000000000" pitchFamily="2" charset="-122"/>
              </a:endParaRPr>
            </a:p>
          </p:txBody>
        </p:sp>
        <p:sp>
          <p:nvSpPr>
            <p:cNvPr id="16" name="矩形 15"/>
            <p:cNvSpPr/>
            <p:nvPr/>
          </p:nvSpPr>
          <p:spPr>
            <a:xfrm>
              <a:off x="696705" y="1677056"/>
              <a:ext cx="2253165" cy="427070"/>
            </a:xfrm>
            <a:prstGeom prst="rect">
              <a:avLst/>
            </a:prstGeom>
          </p:spPr>
          <p:txBody>
            <a:bodyPr wrap="square" lIns="156205" tIns="78102" rIns="156205" bIns="78102">
              <a:spAutoFit/>
            </a:bodyPr>
            <a:lstStyle/>
            <a:p>
              <a:pPr algn="just" defTabSz="1562254" fontAlgn="base">
                <a:lnSpc>
                  <a:spcPts val="2051"/>
                </a:lnSpc>
                <a:spcBef>
                  <a:spcPct val="0"/>
                </a:spcBef>
                <a:spcAft>
                  <a:spcPct val="0"/>
                </a:spcAft>
              </a:pPr>
              <a:r>
                <a:rPr lang="zh-CN" altLang="en-US" sz="2000" dirty="0">
                  <a:solidFill>
                    <a:schemeClr val="bg1"/>
                  </a:solidFill>
                  <a:latin typeface="方正粗谭黑简体" panose="02000000000000000000" pitchFamily="2" charset="-122"/>
                  <a:ea typeface="方正粗谭黑简体" panose="02000000000000000000" pitchFamily="2" charset="-122"/>
                </a:rPr>
                <a:t>这里填写小标题</a:t>
              </a:r>
              <a:endParaRPr lang="en-US" altLang="zh-CN" sz="2000" dirty="0">
                <a:solidFill>
                  <a:schemeClr val="bg1"/>
                </a:solidFill>
                <a:latin typeface="方正粗谭黑简体" panose="02000000000000000000" pitchFamily="2" charset="-122"/>
                <a:ea typeface="方正粗谭黑简体" panose="02000000000000000000" pitchFamily="2" charset="-122"/>
              </a:endParaRPr>
            </a:p>
          </p:txBody>
        </p:sp>
      </p:grpSp>
      <p:sp>
        <p:nvSpPr>
          <p:cNvPr id="17" name="MH_Text_1"/>
          <p:cNvSpPr/>
          <p:nvPr>
            <p:custDataLst>
              <p:tags r:id="rId1"/>
            </p:custDataLst>
          </p:nvPr>
        </p:nvSpPr>
        <p:spPr>
          <a:xfrm>
            <a:off x="202176" y="2625547"/>
            <a:ext cx="3439014"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gn="ct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grpSp>
        <p:nvGrpSpPr>
          <p:cNvPr id="18" name="Group 50"/>
          <p:cNvGrpSpPr/>
          <p:nvPr/>
        </p:nvGrpSpPr>
        <p:grpSpPr>
          <a:xfrm>
            <a:off x="6266980" y="2262299"/>
            <a:ext cx="1303361" cy="1609117"/>
            <a:chOff x="4595813" y="1792288"/>
            <a:chExt cx="927100" cy="1144588"/>
          </a:xfrm>
        </p:grpSpPr>
        <p:sp>
          <p:nvSpPr>
            <p:cNvPr id="19" name="Freeform 9"/>
            <p:cNvSpPr>
              <a:spLocks/>
            </p:cNvSpPr>
            <p:nvPr/>
          </p:nvSpPr>
          <p:spPr bwMode="auto">
            <a:xfrm>
              <a:off x="4595813" y="1792288"/>
              <a:ext cx="927100" cy="1144588"/>
            </a:xfrm>
            <a:custGeom>
              <a:avLst/>
              <a:gdLst/>
              <a:ahLst/>
              <a:cxnLst>
                <a:cxn ang="0">
                  <a:pos x="220" y="304"/>
                </a:cxn>
                <a:cxn ang="0">
                  <a:pos x="0" y="304"/>
                </a:cxn>
                <a:cxn ang="0">
                  <a:pos x="0" y="0"/>
                </a:cxn>
                <a:cxn ang="0">
                  <a:pos x="246" y="111"/>
                </a:cxn>
                <a:cxn ang="0">
                  <a:pos x="220" y="304"/>
                </a:cxn>
              </a:cxnLst>
              <a:rect l="0" t="0" r="r" b="b"/>
              <a:pathLst>
                <a:path w="246" h="304">
                  <a:moveTo>
                    <a:pt x="220" y="304"/>
                  </a:moveTo>
                  <a:cubicBezTo>
                    <a:pt x="0" y="304"/>
                    <a:pt x="0" y="304"/>
                    <a:pt x="0" y="304"/>
                  </a:cubicBezTo>
                  <a:cubicBezTo>
                    <a:pt x="0" y="0"/>
                    <a:pt x="0" y="0"/>
                    <a:pt x="0" y="0"/>
                  </a:cubicBezTo>
                  <a:cubicBezTo>
                    <a:pt x="76" y="56"/>
                    <a:pt x="158" y="93"/>
                    <a:pt x="246" y="111"/>
                  </a:cubicBezTo>
                  <a:cubicBezTo>
                    <a:pt x="243" y="183"/>
                    <a:pt x="235" y="247"/>
                    <a:pt x="220" y="304"/>
                  </a:cubicBez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100"/>
            <p:cNvSpPr>
              <a:spLocks noEditPoints="1"/>
            </p:cNvSpPr>
            <p:nvPr/>
          </p:nvSpPr>
          <p:spPr bwMode="auto">
            <a:xfrm>
              <a:off x="4800600" y="2355899"/>
              <a:ext cx="323697" cy="310304"/>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28550" tIns="64275" rIns="128550" bIns="64275" numCol="1" anchor="t" anchorCtr="0" compatLnSpc="1">
              <a:prstTxWarp prst="textNoShape">
                <a:avLst/>
              </a:prstTxWarp>
            </a:bodyPr>
            <a:lstStyle/>
            <a:p>
              <a:pPr>
                <a:lnSpc>
                  <a:spcPct val="120000"/>
                </a:lnSpc>
              </a:pPr>
              <a:endParaRPr 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81"/>
          <p:cNvGrpSpPr/>
          <p:nvPr/>
        </p:nvGrpSpPr>
        <p:grpSpPr>
          <a:xfrm flipH="1">
            <a:off x="7121505" y="2369474"/>
            <a:ext cx="1492049" cy="306136"/>
            <a:chOff x="2770419" y="1459071"/>
            <a:chExt cx="1061316" cy="221447"/>
          </a:xfrm>
        </p:grpSpPr>
        <p:cxnSp>
          <p:nvCxnSpPr>
            <p:cNvPr id="22" name="Straight Connector 46"/>
            <p:cNvCxnSpPr/>
            <p:nvPr/>
          </p:nvCxnSpPr>
          <p:spPr>
            <a:xfrm flipH="1" flipV="1">
              <a:off x="3592681" y="1460250"/>
              <a:ext cx="239054" cy="220268"/>
            </a:xfrm>
            <a:prstGeom prst="line">
              <a:avLst/>
            </a:prstGeom>
            <a:ln w="19050" cap="rnd">
              <a:solidFill>
                <a:srgbClr val="207B7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47"/>
            <p:cNvCxnSpPr/>
            <p:nvPr/>
          </p:nvCxnSpPr>
          <p:spPr>
            <a:xfrm flipH="1" flipV="1">
              <a:off x="2770419" y="1459071"/>
              <a:ext cx="822263" cy="2"/>
            </a:xfrm>
            <a:prstGeom prst="line">
              <a:avLst/>
            </a:prstGeom>
            <a:ln w="19050" cap="rnd">
              <a:solidFill>
                <a:srgbClr val="207B7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8842414" y="1786100"/>
            <a:ext cx="2591351" cy="518458"/>
            <a:chOff x="527312" y="1614772"/>
            <a:chExt cx="2591951" cy="518578"/>
          </a:xfrm>
        </p:grpSpPr>
        <p:sp>
          <p:nvSpPr>
            <p:cNvPr id="25" name="矩形 24"/>
            <p:cNvSpPr/>
            <p:nvPr/>
          </p:nvSpPr>
          <p:spPr>
            <a:xfrm>
              <a:off x="527312" y="1614772"/>
              <a:ext cx="2591951" cy="518578"/>
            </a:xfrm>
            <a:prstGeom prst="rect">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solidFill>
                  <a:schemeClr val="tx1"/>
                </a:solidFill>
                <a:latin typeface="方正粗谭黑简体" panose="02000000000000000000" pitchFamily="2" charset="-122"/>
                <a:ea typeface="方正粗谭黑简体" panose="02000000000000000000" pitchFamily="2" charset="-122"/>
              </a:endParaRPr>
            </a:p>
          </p:txBody>
        </p:sp>
        <p:sp>
          <p:nvSpPr>
            <p:cNvPr id="26" name="矩形 25"/>
            <p:cNvSpPr/>
            <p:nvPr/>
          </p:nvSpPr>
          <p:spPr>
            <a:xfrm>
              <a:off x="696705" y="1677056"/>
              <a:ext cx="2253165" cy="427070"/>
            </a:xfrm>
            <a:prstGeom prst="rect">
              <a:avLst/>
            </a:prstGeom>
          </p:spPr>
          <p:txBody>
            <a:bodyPr wrap="square" lIns="156205" tIns="78102" rIns="156205" bIns="78102">
              <a:spAutoFit/>
            </a:bodyPr>
            <a:lstStyle/>
            <a:p>
              <a:pPr algn="just" defTabSz="1562254" fontAlgn="base">
                <a:lnSpc>
                  <a:spcPts val="2051"/>
                </a:lnSpc>
                <a:spcBef>
                  <a:spcPct val="0"/>
                </a:spcBef>
                <a:spcAft>
                  <a:spcPct val="0"/>
                </a:spcAft>
              </a:pPr>
              <a:r>
                <a:rPr lang="zh-CN" altLang="en-US" sz="2000" dirty="0">
                  <a:solidFill>
                    <a:schemeClr val="bg1"/>
                  </a:solidFill>
                  <a:latin typeface="方正粗谭黑简体" panose="02000000000000000000" pitchFamily="2" charset="-122"/>
                  <a:ea typeface="方正粗谭黑简体" panose="02000000000000000000" pitchFamily="2" charset="-122"/>
                </a:rPr>
                <a:t>这里填写小标题</a:t>
              </a:r>
              <a:endParaRPr lang="en-US" altLang="zh-CN" sz="2000" dirty="0">
                <a:solidFill>
                  <a:schemeClr val="bg1"/>
                </a:solidFill>
                <a:latin typeface="方正粗谭黑简体" panose="02000000000000000000" pitchFamily="2" charset="-122"/>
                <a:ea typeface="方正粗谭黑简体" panose="02000000000000000000" pitchFamily="2" charset="-122"/>
              </a:endParaRPr>
            </a:p>
          </p:txBody>
        </p:sp>
      </p:grpSp>
      <p:sp>
        <p:nvSpPr>
          <p:cNvPr id="27" name="MH_Text_1"/>
          <p:cNvSpPr/>
          <p:nvPr>
            <p:custDataLst>
              <p:tags r:id="rId2"/>
            </p:custDataLst>
          </p:nvPr>
        </p:nvSpPr>
        <p:spPr>
          <a:xfrm>
            <a:off x="8343508" y="2561747"/>
            <a:ext cx="3439014"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gn="ct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grpSp>
        <p:nvGrpSpPr>
          <p:cNvPr id="28" name="Group 52"/>
          <p:cNvGrpSpPr/>
          <p:nvPr/>
        </p:nvGrpSpPr>
        <p:grpSpPr>
          <a:xfrm>
            <a:off x="6266979" y="3960686"/>
            <a:ext cx="1144905" cy="1446195"/>
            <a:chOff x="4595813" y="3000375"/>
            <a:chExt cx="814388" cy="1028700"/>
          </a:xfrm>
        </p:grpSpPr>
        <p:sp>
          <p:nvSpPr>
            <p:cNvPr id="29" name="Freeform 10"/>
            <p:cNvSpPr>
              <a:spLocks/>
            </p:cNvSpPr>
            <p:nvPr/>
          </p:nvSpPr>
          <p:spPr bwMode="auto">
            <a:xfrm>
              <a:off x="4595813" y="3000375"/>
              <a:ext cx="814388" cy="1028700"/>
            </a:xfrm>
            <a:custGeom>
              <a:avLst/>
              <a:gdLst/>
              <a:ahLst/>
              <a:cxnLst>
                <a:cxn ang="0">
                  <a:pos x="0" y="0"/>
                </a:cxn>
                <a:cxn ang="0">
                  <a:pos x="216" y="0"/>
                </a:cxn>
                <a:cxn ang="0">
                  <a:pos x="0" y="273"/>
                </a:cxn>
                <a:cxn ang="0">
                  <a:pos x="0" y="0"/>
                </a:cxn>
              </a:cxnLst>
              <a:rect l="0" t="0" r="r" b="b"/>
              <a:pathLst>
                <a:path w="216" h="273">
                  <a:moveTo>
                    <a:pt x="0" y="0"/>
                  </a:moveTo>
                  <a:cubicBezTo>
                    <a:pt x="216" y="0"/>
                    <a:pt x="216" y="0"/>
                    <a:pt x="216" y="0"/>
                  </a:cubicBezTo>
                  <a:cubicBezTo>
                    <a:pt x="178" y="134"/>
                    <a:pt x="106" y="225"/>
                    <a:pt x="0" y="273"/>
                  </a:cubicBezTo>
                  <a:lnTo>
                    <a:pt x="0" y="0"/>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62"/>
            <p:cNvSpPr>
              <a:spLocks noEditPoints="1"/>
            </p:cNvSpPr>
            <p:nvPr/>
          </p:nvSpPr>
          <p:spPr bwMode="auto">
            <a:xfrm>
              <a:off x="4737209" y="3175053"/>
              <a:ext cx="330417" cy="33305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28550" tIns="64275" rIns="128550" bIns="64275" numCol="1" anchor="t" anchorCtr="0" compatLnSpc="1">
              <a:prstTxWarp prst="textNoShape">
                <a:avLst/>
              </a:prstTxWarp>
            </a:bodyPr>
            <a:lstStyle/>
            <a:p>
              <a:pP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81"/>
          <p:cNvGrpSpPr/>
          <p:nvPr/>
        </p:nvGrpSpPr>
        <p:grpSpPr>
          <a:xfrm flipH="1" flipV="1">
            <a:off x="6898165" y="4928528"/>
            <a:ext cx="1492049" cy="306136"/>
            <a:chOff x="2770419" y="1459071"/>
            <a:chExt cx="1061316" cy="221447"/>
          </a:xfrm>
        </p:grpSpPr>
        <p:cxnSp>
          <p:nvCxnSpPr>
            <p:cNvPr id="32" name="Straight Connector 40"/>
            <p:cNvCxnSpPr/>
            <p:nvPr/>
          </p:nvCxnSpPr>
          <p:spPr>
            <a:xfrm flipH="1" flipV="1">
              <a:off x="3592681" y="1460250"/>
              <a:ext cx="239054" cy="220268"/>
            </a:xfrm>
            <a:prstGeom prst="line">
              <a:avLst/>
            </a:prstGeom>
            <a:ln w="19050" cap="rnd">
              <a:solidFill>
                <a:srgbClr val="207B7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41"/>
            <p:cNvCxnSpPr/>
            <p:nvPr/>
          </p:nvCxnSpPr>
          <p:spPr>
            <a:xfrm flipH="1" flipV="1">
              <a:off x="2770419" y="1459071"/>
              <a:ext cx="822263" cy="2"/>
            </a:xfrm>
            <a:prstGeom prst="line">
              <a:avLst/>
            </a:prstGeom>
            <a:ln w="19050" cap="rnd">
              <a:solidFill>
                <a:srgbClr val="207B7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8842414" y="4668183"/>
            <a:ext cx="2591351" cy="518458"/>
            <a:chOff x="527312" y="1614772"/>
            <a:chExt cx="2591951" cy="518578"/>
          </a:xfrm>
        </p:grpSpPr>
        <p:sp>
          <p:nvSpPr>
            <p:cNvPr id="35" name="矩形 34"/>
            <p:cNvSpPr/>
            <p:nvPr/>
          </p:nvSpPr>
          <p:spPr>
            <a:xfrm>
              <a:off x="527312" y="1614772"/>
              <a:ext cx="2591951" cy="518578"/>
            </a:xfrm>
            <a:prstGeom prst="rect">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solidFill>
                  <a:schemeClr val="tx1"/>
                </a:solidFill>
                <a:latin typeface="方正粗谭黑简体" panose="02000000000000000000" pitchFamily="2" charset="-122"/>
                <a:ea typeface="方正粗谭黑简体" panose="02000000000000000000" pitchFamily="2" charset="-122"/>
              </a:endParaRPr>
            </a:p>
          </p:txBody>
        </p:sp>
        <p:sp>
          <p:nvSpPr>
            <p:cNvPr id="36" name="矩形 35"/>
            <p:cNvSpPr/>
            <p:nvPr/>
          </p:nvSpPr>
          <p:spPr>
            <a:xfrm>
              <a:off x="696705" y="1677056"/>
              <a:ext cx="2253165" cy="427070"/>
            </a:xfrm>
            <a:prstGeom prst="rect">
              <a:avLst/>
            </a:prstGeom>
          </p:spPr>
          <p:txBody>
            <a:bodyPr wrap="square" lIns="156205" tIns="78102" rIns="156205" bIns="78102">
              <a:spAutoFit/>
            </a:bodyPr>
            <a:lstStyle/>
            <a:p>
              <a:pPr algn="just" defTabSz="1562254" fontAlgn="base">
                <a:lnSpc>
                  <a:spcPts val="2051"/>
                </a:lnSpc>
                <a:spcBef>
                  <a:spcPct val="0"/>
                </a:spcBef>
                <a:spcAft>
                  <a:spcPct val="0"/>
                </a:spcAft>
              </a:pPr>
              <a:r>
                <a:rPr lang="zh-CN" altLang="en-US" sz="2000" dirty="0">
                  <a:solidFill>
                    <a:schemeClr val="bg1"/>
                  </a:solidFill>
                  <a:latin typeface="方正粗谭黑简体" panose="02000000000000000000" pitchFamily="2" charset="-122"/>
                  <a:ea typeface="方正粗谭黑简体" panose="02000000000000000000" pitchFamily="2" charset="-122"/>
                </a:rPr>
                <a:t>这里填写小标题</a:t>
              </a:r>
              <a:endParaRPr lang="en-US" altLang="zh-CN" sz="2000" dirty="0">
                <a:solidFill>
                  <a:schemeClr val="bg1"/>
                </a:solidFill>
                <a:latin typeface="方正粗谭黑简体" panose="02000000000000000000" pitchFamily="2" charset="-122"/>
                <a:ea typeface="方正粗谭黑简体" panose="02000000000000000000" pitchFamily="2" charset="-122"/>
              </a:endParaRPr>
            </a:p>
          </p:txBody>
        </p:sp>
      </p:grpSp>
      <p:sp>
        <p:nvSpPr>
          <p:cNvPr id="37" name="MH_Text_1"/>
          <p:cNvSpPr/>
          <p:nvPr>
            <p:custDataLst>
              <p:tags r:id="rId3"/>
            </p:custDataLst>
          </p:nvPr>
        </p:nvSpPr>
        <p:spPr>
          <a:xfrm>
            <a:off x="8343508" y="5443830"/>
            <a:ext cx="3439014"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gn="ct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grpSp>
        <p:nvGrpSpPr>
          <p:cNvPr id="38" name="Group 51"/>
          <p:cNvGrpSpPr/>
          <p:nvPr/>
        </p:nvGrpSpPr>
        <p:grpSpPr>
          <a:xfrm>
            <a:off x="5012718" y="3960686"/>
            <a:ext cx="1169454" cy="1439501"/>
            <a:chOff x="3703638" y="3000375"/>
            <a:chExt cx="831850" cy="1023938"/>
          </a:xfrm>
        </p:grpSpPr>
        <p:sp>
          <p:nvSpPr>
            <p:cNvPr id="39" name="Freeform 11"/>
            <p:cNvSpPr>
              <a:spLocks/>
            </p:cNvSpPr>
            <p:nvPr/>
          </p:nvSpPr>
          <p:spPr bwMode="auto">
            <a:xfrm>
              <a:off x="3703638" y="3000375"/>
              <a:ext cx="831850" cy="1023938"/>
            </a:xfrm>
            <a:custGeom>
              <a:avLst/>
              <a:gdLst/>
              <a:ahLst/>
              <a:cxnLst>
                <a:cxn ang="0">
                  <a:pos x="221" y="0"/>
                </a:cxn>
                <a:cxn ang="0">
                  <a:pos x="221" y="272"/>
                </a:cxn>
                <a:cxn ang="0">
                  <a:pos x="0" y="0"/>
                </a:cxn>
                <a:cxn ang="0">
                  <a:pos x="221" y="0"/>
                </a:cxn>
              </a:cxnLst>
              <a:rect l="0" t="0" r="r" b="b"/>
              <a:pathLst>
                <a:path w="221" h="272">
                  <a:moveTo>
                    <a:pt x="221" y="0"/>
                  </a:moveTo>
                  <a:cubicBezTo>
                    <a:pt x="221" y="272"/>
                    <a:pt x="221" y="272"/>
                    <a:pt x="221" y="272"/>
                  </a:cubicBezTo>
                  <a:cubicBezTo>
                    <a:pt x="108" y="207"/>
                    <a:pt x="34" y="116"/>
                    <a:pt x="0" y="0"/>
                  </a:cubicBezTo>
                  <a:lnTo>
                    <a:pt x="221" y="0"/>
                  </a:lnTo>
                  <a:close/>
                </a:path>
              </a:pathLst>
            </a:cu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31"/>
            <p:cNvSpPr>
              <a:spLocks/>
            </p:cNvSpPr>
            <p:nvPr/>
          </p:nvSpPr>
          <p:spPr bwMode="auto">
            <a:xfrm>
              <a:off x="4077352" y="3159042"/>
              <a:ext cx="321341" cy="32621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128550" tIns="64275" rIns="128550" bIns="64275" numCol="1" anchor="t" anchorCtr="0" compatLnSpc="1">
              <a:prstTxWarp prst="textNoShape">
                <a:avLst/>
              </a:prstTxWarp>
            </a:bodyPr>
            <a:lstStyle/>
            <a:p>
              <a:pP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81"/>
          <p:cNvGrpSpPr/>
          <p:nvPr/>
        </p:nvGrpSpPr>
        <p:grpSpPr>
          <a:xfrm flipV="1">
            <a:off x="3909288" y="4927412"/>
            <a:ext cx="1573035" cy="308369"/>
            <a:chOff x="2712812" y="1457456"/>
            <a:chExt cx="1118923" cy="223062"/>
          </a:xfrm>
        </p:grpSpPr>
        <p:cxnSp>
          <p:nvCxnSpPr>
            <p:cNvPr id="42" name="Straight Connector 37"/>
            <p:cNvCxnSpPr/>
            <p:nvPr/>
          </p:nvCxnSpPr>
          <p:spPr>
            <a:xfrm flipH="1" flipV="1">
              <a:off x="3592681" y="1460250"/>
              <a:ext cx="239054" cy="220268"/>
            </a:xfrm>
            <a:prstGeom prst="line">
              <a:avLst/>
            </a:prstGeom>
            <a:ln w="19050" cap="rnd">
              <a:solidFill>
                <a:srgbClr val="207B7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38"/>
            <p:cNvCxnSpPr/>
            <p:nvPr/>
          </p:nvCxnSpPr>
          <p:spPr>
            <a:xfrm rot="10800000" flipV="1">
              <a:off x="2712812" y="1457456"/>
              <a:ext cx="879870" cy="1615"/>
            </a:xfrm>
            <a:prstGeom prst="line">
              <a:avLst/>
            </a:prstGeom>
            <a:ln w="19050" cap="rnd">
              <a:solidFill>
                <a:srgbClr val="207B7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1049840" y="4715498"/>
            <a:ext cx="2591351" cy="518458"/>
            <a:chOff x="527312" y="1614772"/>
            <a:chExt cx="2591951" cy="518578"/>
          </a:xfrm>
        </p:grpSpPr>
        <p:sp>
          <p:nvSpPr>
            <p:cNvPr id="45" name="矩形 44"/>
            <p:cNvSpPr/>
            <p:nvPr/>
          </p:nvSpPr>
          <p:spPr>
            <a:xfrm>
              <a:off x="527312" y="1614772"/>
              <a:ext cx="2591951" cy="518578"/>
            </a:xfrm>
            <a:prstGeom prst="rect">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solidFill>
                  <a:schemeClr val="tx1"/>
                </a:solidFill>
                <a:latin typeface="方正粗谭黑简体" panose="02000000000000000000" pitchFamily="2" charset="-122"/>
                <a:ea typeface="方正粗谭黑简体" panose="02000000000000000000" pitchFamily="2" charset="-122"/>
              </a:endParaRPr>
            </a:p>
          </p:txBody>
        </p:sp>
        <p:sp>
          <p:nvSpPr>
            <p:cNvPr id="46" name="矩形 45"/>
            <p:cNvSpPr/>
            <p:nvPr/>
          </p:nvSpPr>
          <p:spPr>
            <a:xfrm>
              <a:off x="696705" y="1677056"/>
              <a:ext cx="2253165" cy="427070"/>
            </a:xfrm>
            <a:prstGeom prst="rect">
              <a:avLst/>
            </a:prstGeom>
          </p:spPr>
          <p:txBody>
            <a:bodyPr wrap="square" lIns="156205" tIns="78102" rIns="156205" bIns="78102">
              <a:spAutoFit/>
            </a:bodyPr>
            <a:lstStyle/>
            <a:p>
              <a:pPr algn="just" defTabSz="1562254" fontAlgn="base">
                <a:lnSpc>
                  <a:spcPts val="2051"/>
                </a:lnSpc>
                <a:spcBef>
                  <a:spcPct val="0"/>
                </a:spcBef>
                <a:spcAft>
                  <a:spcPct val="0"/>
                </a:spcAft>
              </a:pPr>
              <a:r>
                <a:rPr lang="zh-CN" altLang="en-US" sz="2000" dirty="0">
                  <a:solidFill>
                    <a:schemeClr val="bg1"/>
                  </a:solidFill>
                  <a:latin typeface="方正粗谭黑简体" panose="02000000000000000000" pitchFamily="2" charset="-122"/>
                  <a:ea typeface="方正粗谭黑简体" panose="02000000000000000000" pitchFamily="2" charset="-122"/>
                </a:rPr>
                <a:t>这里填写小标题</a:t>
              </a:r>
              <a:endParaRPr lang="en-US" altLang="zh-CN" sz="2000" dirty="0">
                <a:solidFill>
                  <a:schemeClr val="bg1"/>
                </a:solidFill>
                <a:latin typeface="方正粗谭黑简体" panose="02000000000000000000" pitchFamily="2" charset="-122"/>
                <a:ea typeface="方正粗谭黑简体" panose="02000000000000000000" pitchFamily="2" charset="-122"/>
              </a:endParaRPr>
            </a:p>
          </p:txBody>
        </p:sp>
      </p:grpSp>
      <p:sp>
        <p:nvSpPr>
          <p:cNvPr id="47" name="MH_Text_1"/>
          <p:cNvSpPr/>
          <p:nvPr>
            <p:custDataLst>
              <p:tags r:id="rId4"/>
            </p:custDataLst>
          </p:nvPr>
        </p:nvSpPr>
        <p:spPr>
          <a:xfrm>
            <a:off x="550934" y="5491145"/>
            <a:ext cx="3439014"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gn="ctr"/>
            <a:r>
              <a:rPr lang="zh-CN" altLang="en-US" sz="1400" dirty="0">
                <a:solidFill>
                  <a:schemeClr val="tx1">
                    <a:lumMod val="85000"/>
                    <a:lumOff val="15000"/>
                  </a:scheme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lumMod val="85000"/>
                  <a:lumOff val="15000"/>
                </a:schemeClr>
              </a:solidFill>
              <a:latin typeface="微软雅黑 Light" panose="020B0502040204020203" pitchFamily="34" charset="-122"/>
              <a:ea typeface="微软雅黑 Light" panose="020B0502040204020203" pitchFamily="34" charset="-122"/>
              <a:cs typeface="+mn-ea"/>
              <a:sym typeface="+mn-lt"/>
            </a:endParaRPr>
          </a:p>
        </p:txBody>
      </p:sp>
    </p:spTree>
    <p:extLst>
      <p:ext uri="{BB962C8B-B14F-4D97-AF65-F5344CB8AC3E}">
        <p14:creationId xmlns:p14="http://schemas.microsoft.com/office/powerpoint/2010/main" val="2596971990"/>
      </p:ext>
    </p:extLst>
  </p:cSld>
  <p:clrMapOvr>
    <a:masterClrMapping/>
  </p:clrMapOvr>
  <mc:AlternateContent xmlns:mc="http://schemas.openxmlformats.org/markup-compatibility/2006" xmlns:p14="http://schemas.microsoft.com/office/powerpoint/2010/main">
    <mc:Choice Requires="p14">
      <p:transition spd="slow" p14:dur="1500" advClick="0" advTm="14912">
        <p:random/>
      </p:transition>
    </mc:Choice>
    <mc:Fallback xmlns="">
      <p:transition spd="slow" advClick="0" advTm="14912">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53"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par>
                          <p:cTn id="27" fill="hold">
                            <p:stCondLst>
                              <p:cond delay="1850"/>
                            </p:stCondLst>
                            <p:childTnLst>
                              <p:par>
                                <p:cTn id="28" presetID="22" presetClass="entr" presetSubtype="2"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right)">
                                      <p:cBhvr>
                                        <p:cTn id="30" dur="500"/>
                                        <p:tgtEl>
                                          <p:spTgt spid="11"/>
                                        </p:tgtEl>
                                      </p:cBhvr>
                                    </p:animEffect>
                                  </p:childTnLst>
                                </p:cTn>
                              </p:par>
                            </p:childTnLst>
                          </p:cTn>
                        </p:par>
                        <p:par>
                          <p:cTn id="31" fill="hold">
                            <p:stCondLst>
                              <p:cond delay="2350"/>
                            </p:stCondLst>
                            <p:childTnLst>
                              <p:par>
                                <p:cTn id="32" presetID="22" presetClass="entr" presetSubtype="8"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2850"/>
                            </p:stCondLst>
                            <p:childTnLst>
                              <p:par>
                                <p:cTn id="36" presetID="10" presetClass="entr" presetSubtype="0" fill="hold" grpId="0" nodeType="afterEffect">
                                  <p:stCondLst>
                                    <p:cond delay="0"/>
                                  </p:stCondLst>
                                  <p:iterate type="lt">
                                    <p:tmPct val="10000"/>
                                  </p:iterate>
                                  <p:childTnLst>
                                    <p:set>
                                      <p:cBhvr>
                                        <p:cTn id="37" dur="1" fill="hold">
                                          <p:stCondLst>
                                            <p:cond delay="0"/>
                                          </p:stCondLst>
                                        </p:cTn>
                                        <p:tgtEl>
                                          <p:spTgt spid="17"/>
                                        </p:tgtEl>
                                        <p:attrNameLst>
                                          <p:attrName>style.visibility</p:attrName>
                                        </p:attrNameLst>
                                      </p:cBhvr>
                                      <p:to>
                                        <p:strVal val="visible"/>
                                      </p:to>
                                    </p:set>
                                    <p:animEffect transition="in" filter="fade">
                                      <p:cBhvr>
                                        <p:cTn id="38" dur="250"/>
                                        <p:tgtEl>
                                          <p:spTgt spid="17"/>
                                        </p:tgtEl>
                                      </p:cBhvr>
                                    </p:animEffect>
                                  </p:childTnLst>
                                </p:cTn>
                              </p:par>
                            </p:childTnLst>
                          </p:cTn>
                        </p:par>
                        <p:par>
                          <p:cTn id="39" fill="hold">
                            <p:stCondLst>
                              <p:cond delay="4200"/>
                            </p:stCondLst>
                            <p:childTnLst>
                              <p:par>
                                <p:cTn id="40" presetID="53"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par>
                          <p:cTn id="45" fill="hold">
                            <p:stCondLst>
                              <p:cond delay="4700"/>
                            </p:stCondLst>
                            <p:childTnLst>
                              <p:par>
                                <p:cTn id="46" presetID="22" presetClass="entr" presetSubtype="8"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500"/>
                                        <p:tgtEl>
                                          <p:spTgt spid="21"/>
                                        </p:tgtEl>
                                      </p:cBhvr>
                                    </p:animEffect>
                                  </p:childTnLst>
                                </p:cTn>
                              </p:par>
                            </p:childTnLst>
                          </p:cTn>
                        </p:par>
                        <p:par>
                          <p:cTn id="49" fill="hold">
                            <p:stCondLst>
                              <p:cond delay="5200"/>
                            </p:stCondLst>
                            <p:childTnLst>
                              <p:par>
                                <p:cTn id="50" presetID="22" presetClass="entr" presetSubtype="8"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par>
                          <p:cTn id="53" fill="hold">
                            <p:stCondLst>
                              <p:cond delay="5700"/>
                            </p:stCondLst>
                            <p:childTnLst>
                              <p:par>
                                <p:cTn id="54" presetID="10" presetClass="entr" presetSubtype="0" fill="hold" grpId="0" nodeType="afterEffect">
                                  <p:stCondLst>
                                    <p:cond delay="0"/>
                                  </p:stCondLst>
                                  <p:iterate type="lt">
                                    <p:tmPct val="10000"/>
                                  </p:iterate>
                                  <p:childTnLst>
                                    <p:set>
                                      <p:cBhvr>
                                        <p:cTn id="55" dur="1" fill="hold">
                                          <p:stCondLst>
                                            <p:cond delay="0"/>
                                          </p:stCondLst>
                                        </p:cTn>
                                        <p:tgtEl>
                                          <p:spTgt spid="27"/>
                                        </p:tgtEl>
                                        <p:attrNameLst>
                                          <p:attrName>style.visibility</p:attrName>
                                        </p:attrNameLst>
                                      </p:cBhvr>
                                      <p:to>
                                        <p:strVal val="visible"/>
                                      </p:to>
                                    </p:set>
                                    <p:animEffect transition="in" filter="fade">
                                      <p:cBhvr>
                                        <p:cTn id="56" dur="250"/>
                                        <p:tgtEl>
                                          <p:spTgt spid="27"/>
                                        </p:tgtEl>
                                      </p:cBhvr>
                                    </p:animEffect>
                                  </p:childTnLst>
                                </p:cTn>
                              </p:par>
                            </p:childTnLst>
                          </p:cTn>
                        </p:par>
                        <p:par>
                          <p:cTn id="57" fill="hold">
                            <p:stCondLst>
                              <p:cond delay="7050"/>
                            </p:stCondLst>
                            <p:childTnLst>
                              <p:par>
                                <p:cTn id="58" presetID="53" presetClass="entr" presetSubtype="0" fill="hold" nodeType="afterEffect">
                                  <p:stCondLst>
                                    <p:cond delay="0"/>
                                  </p:stCondLst>
                                  <p:childTnLst>
                                    <p:set>
                                      <p:cBhvr>
                                        <p:cTn id="59" dur="1" fill="hold">
                                          <p:stCondLst>
                                            <p:cond delay="0"/>
                                          </p:stCondLst>
                                        </p:cTn>
                                        <p:tgtEl>
                                          <p:spTgt spid="28"/>
                                        </p:tgtEl>
                                        <p:attrNameLst>
                                          <p:attrName>style.visibility</p:attrName>
                                        </p:attrNameLst>
                                      </p:cBhvr>
                                      <p:to>
                                        <p:strVal val="visible"/>
                                      </p:to>
                                    </p:set>
                                    <p:anim calcmode="lin" valueType="num">
                                      <p:cBhvr>
                                        <p:cTn id="60" dur="500" fill="hold"/>
                                        <p:tgtEl>
                                          <p:spTgt spid="28"/>
                                        </p:tgtEl>
                                        <p:attrNameLst>
                                          <p:attrName>ppt_w</p:attrName>
                                        </p:attrNameLst>
                                      </p:cBhvr>
                                      <p:tavLst>
                                        <p:tav tm="0">
                                          <p:val>
                                            <p:fltVal val="0"/>
                                          </p:val>
                                        </p:tav>
                                        <p:tav tm="100000">
                                          <p:val>
                                            <p:strVal val="#ppt_w"/>
                                          </p:val>
                                        </p:tav>
                                      </p:tavLst>
                                    </p:anim>
                                    <p:anim calcmode="lin" valueType="num">
                                      <p:cBhvr>
                                        <p:cTn id="61" dur="500" fill="hold"/>
                                        <p:tgtEl>
                                          <p:spTgt spid="28"/>
                                        </p:tgtEl>
                                        <p:attrNameLst>
                                          <p:attrName>ppt_h</p:attrName>
                                        </p:attrNameLst>
                                      </p:cBhvr>
                                      <p:tavLst>
                                        <p:tav tm="0">
                                          <p:val>
                                            <p:fltVal val="0"/>
                                          </p:val>
                                        </p:tav>
                                        <p:tav tm="100000">
                                          <p:val>
                                            <p:strVal val="#ppt_h"/>
                                          </p:val>
                                        </p:tav>
                                      </p:tavLst>
                                    </p:anim>
                                    <p:animEffect transition="in" filter="fade">
                                      <p:cBhvr>
                                        <p:cTn id="62" dur="500"/>
                                        <p:tgtEl>
                                          <p:spTgt spid="28"/>
                                        </p:tgtEl>
                                      </p:cBhvr>
                                    </p:animEffect>
                                  </p:childTnLst>
                                </p:cTn>
                              </p:par>
                            </p:childTnLst>
                          </p:cTn>
                        </p:par>
                        <p:par>
                          <p:cTn id="63" fill="hold">
                            <p:stCondLst>
                              <p:cond delay="7550"/>
                            </p:stCondLst>
                            <p:childTnLst>
                              <p:par>
                                <p:cTn id="64" presetID="22" presetClass="entr" presetSubtype="8" fill="hold"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left)">
                                      <p:cBhvr>
                                        <p:cTn id="66" dur="500"/>
                                        <p:tgtEl>
                                          <p:spTgt spid="31"/>
                                        </p:tgtEl>
                                      </p:cBhvr>
                                    </p:animEffect>
                                  </p:childTnLst>
                                </p:cTn>
                              </p:par>
                            </p:childTnLst>
                          </p:cTn>
                        </p:par>
                        <p:par>
                          <p:cTn id="67" fill="hold">
                            <p:stCondLst>
                              <p:cond delay="8050"/>
                            </p:stCondLst>
                            <p:childTnLst>
                              <p:par>
                                <p:cTn id="68" presetID="22" presetClass="entr" presetSubtype="8" fill="hold" nodeType="after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wipe(left)">
                                      <p:cBhvr>
                                        <p:cTn id="70" dur="500"/>
                                        <p:tgtEl>
                                          <p:spTgt spid="34"/>
                                        </p:tgtEl>
                                      </p:cBhvr>
                                    </p:animEffect>
                                  </p:childTnLst>
                                </p:cTn>
                              </p:par>
                            </p:childTnLst>
                          </p:cTn>
                        </p:par>
                        <p:par>
                          <p:cTn id="71" fill="hold">
                            <p:stCondLst>
                              <p:cond delay="8550"/>
                            </p:stCondLst>
                            <p:childTnLst>
                              <p:par>
                                <p:cTn id="72" presetID="10" presetClass="entr" presetSubtype="0" fill="hold" grpId="0" nodeType="afterEffect">
                                  <p:stCondLst>
                                    <p:cond delay="0"/>
                                  </p:stCondLst>
                                  <p:iterate type="lt">
                                    <p:tmPct val="10000"/>
                                  </p:iterate>
                                  <p:childTnLst>
                                    <p:set>
                                      <p:cBhvr>
                                        <p:cTn id="73" dur="1" fill="hold">
                                          <p:stCondLst>
                                            <p:cond delay="0"/>
                                          </p:stCondLst>
                                        </p:cTn>
                                        <p:tgtEl>
                                          <p:spTgt spid="37"/>
                                        </p:tgtEl>
                                        <p:attrNameLst>
                                          <p:attrName>style.visibility</p:attrName>
                                        </p:attrNameLst>
                                      </p:cBhvr>
                                      <p:to>
                                        <p:strVal val="visible"/>
                                      </p:to>
                                    </p:set>
                                    <p:animEffect transition="in" filter="fade">
                                      <p:cBhvr>
                                        <p:cTn id="74" dur="250"/>
                                        <p:tgtEl>
                                          <p:spTgt spid="37"/>
                                        </p:tgtEl>
                                      </p:cBhvr>
                                    </p:animEffect>
                                  </p:childTnLst>
                                </p:cTn>
                              </p:par>
                            </p:childTnLst>
                          </p:cTn>
                        </p:par>
                        <p:par>
                          <p:cTn id="75" fill="hold">
                            <p:stCondLst>
                              <p:cond delay="9900"/>
                            </p:stCondLst>
                            <p:childTnLst>
                              <p:par>
                                <p:cTn id="76" presetID="53" presetClass="entr" presetSubtype="0" fill="hold" nodeType="afterEffect">
                                  <p:stCondLst>
                                    <p:cond delay="0"/>
                                  </p:stCondLst>
                                  <p:childTnLst>
                                    <p:set>
                                      <p:cBhvr>
                                        <p:cTn id="77" dur="1" fill="hold">
                                          <p:stCondLst>
                                            <p:cond delay="0"/>
                                          </p:stCondLst>
                                        </p:cTn>
                                        <p:tgtEl>
                                          <p:spTgt spid="38"/>
                                        </p:tgtEl>
                                        <p:attrNameLst>
                                          <p:attrName>style.visibility</p:attrName>
                                        </p:attrNameLst>
                                      </p:cBhvr>
                                      <p:to>
                                        <p:strVal val="visible"/>
                                      </p:to>
                                    </p:set>
                                    <p:anim calcmode="lin" valueType="num">
                                      <p:cBhvr>
                                        <p:cTn id="78" dur="500" fill="hold"/>
                                        <p:tgtEl>
                                          <p:spTgt spid="38"/>
                                        </p:tgtEl>
                                        <p:attrNameLst>
                                          <p:attrName>ppt_w</p:attrName>
                                        </p:attrNameLst>
                                      </p:cBhvr>
                                      <p:tavLst>
                                        <p:tav tm="0">
                                          <p:val>
                                            <p:fltVal val="0"/>
                                          </p:val>
                                        </p:tav>
                                        <p:tav tm="100000">
                                          <p:val>
                                            <p:strVal val="#ppt_w"/>
                                          </p:val>
                                        </p:tav>
                                      </p:tavLst>
                                    </p:anim>
                                    <p:anim calcmode="lin" valueType="num">
                                      <p:cBhvr>
                                        <p:cTn id="79" dur="500" fill="hold"/>
                                        <p:tgtEl>
                                          <p:spTgt spid="38"/>
                                        </p:tgtEl>
                                        <p:attrNameLst>
                                          <p:attrName>ppt_h</p:attrName>
                                        </p:attrNameLst>
                                      </p:cBhvr>
                                      <p:tavLst>
                                        <p:tav tm="0">
                                          <p:val>
                                            <p:fltVal val="0"/>
                                          </p:val>
                                        </p:tav>
                                        <p:tav tm="100000">
                                          <p:val>
                                            <p:strVal val="#ppt_h"/>
                                          </p:val>
                                        </p:tav>
                                      </p:tavLst>
                                    </p:anim>
                                    <p:animEffect transition="in" filter="fade">
                                      <p:cBhvr>
                                        <p:cTn id="80" dur="500"/>
                                        <p:tgtEl>
                                          <p:spTgt spid="38"/>
                                        </p:tgtEl>
                                      </p:cBhvr>
                                    </p:animEffect>
                                  </p:childTnLst>
                                </p:cTn>
                              </p:par>
                            </p:childTnLst>
                          </p:cTn>
                        </p:par>
                        <p:par>
                          <p:cTn id="81" fill="hold">
                            <p:stCondLst>
                              <p:cond delay="10400"/>
                            </p:stCondLst>
                            <p:childTnLst>
                              <p:par>
                                <p:cTn id="82" presetID="22" presetClass="entr" presetSubtype="2" fill="hold" nodeType="after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wipe(right)">
                                      <p:cBhvr>
                                        <p:cTn id="84" dur="500"/>
                                        <p:tgtEl>
                                          <p:spTgt spid="41"/>
                                        </p:tgtEl>
                                      </p:cBhvr>
                                    </p:animEffect>
                                  </p:childTnLst>
                                </p:cTn>
                              </p:par>
                            </p:childTnLst>
                          </p:cTn>
                        </p:par>
                        <p:par>
                          <p:cTn id="85" fill="hold">
                            <p:stCondLst>
                              <p:cond delay="10900"/>
                            </p:stCondLst>
                            <p:childTnLst>
                              <p:par>
                                <p:cTn id="86" presetID="22" presetClass="entr" presetSubtype="8" fill="hold" nodeType="afterEffect">
                                  <p:stCondLst>
                                    <p:cond delay="0"/>
                                  </p:stCondLst>
                                  <p:childTnLst>
                                    <p:set>
                                      <p:cBhvr>
                                        <p:cTn id="87" dur="1" fill="hold">
                                          <p:stCondLst>
                                            <p:cond delay="0"/>
                                          </p:stCondLst>
                                        </p:cTn>
                                        <p:tgtEl>
                                          <p:spTgt spid="44"/>
                                        </p:tgtEl>
                                        <p:attrNameLst>
                                          <p:attrName>style.visibility</p:attrName>
                                        </p:attrNameLst>
                                      </p:cBhvr>
                                      <p:to>
                                        <p:strVal val="visible"/>
                                      </p:to>
                                    </p:set>
                                    <p:animEffect transition="in" filter="wipe(left)">
                                      <p:cBhvr>
                                        <p:cTn id="88" dur="500"/>
                                        <p:tgtEl>
                                          <p:spTgt spid="44"/>
                                        </p:tgtEl>
                                      </p:cBhvr>
                                    </p:animEffect>
                                  </p:childTnLst>
                                </p:cTn>
                              </p:par>
                            </p:childTnLst>
                          </p:cTn>
                        </p:par>
                        <p:par>
                          <p:cTn id="89" fill="hold">
                            <p:stCondLst>
                              <p:cond delay="11400"/>
                            </p:stCondLst>
                            <p:childTnLst>
                              <p:par>
                                <p:cTn id="90" presetID="10" presetClass="entr" presetSubtype="0" fill="hold" grpId="0" nodeType="afterEffect">
                                  <p:stCondLst>
                                    <p:cond delay="0"/>
                                  </p:stCondLst>
                                  <p:iterate type="lt">
                                    <p:tmPct val="10000"/>
                                  </p:iterate>
                                  <p:childTnLst>
                                    <p:set>
                                      <p:cBhvr>
                                        <p:cTn id="91" dur="1" fill="hold">
                                          <p:stCondLst>
                                            <p:cond delay="0"/>
                                          </p:stCondLst>
                                        </p:cTn>
                                        <p:tgtEl>
                                          <p:spTgt spid="47"/>
                                        </p:tgtEl>
                                        <p:attrNameLst>
                                          <p:attrName>style.visibility</p:attrName>
                                        </p:attrNameLst>
                                      </p:cBhvr>
                                      <p:to>
                                        <p:strVal val="visible"/>
                                      </p:to>
                                    </p:set>
                                    <p:animEffect transition="in" filter="fade">
                                      <p:cBhvr>
                                        <p:cTn id="92" dur="2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7" grpId="0"/>
      <p:bldP spid="27" grpId="0"/>
      <p:bldP spid="37" grpId="0"/>
      <p:bldP spid="4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01</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grpSp>
        <p:nvGrpSpPr>
          <p:cNvPr id="8" name="组合 7"/>
          <p:cNvGrpSpPr/>
          <p:nvPr/>
        </p:nvGrpSpPr>
        <p:grpSpPr>
          <a:xfrm>
            <a:off x="1192949" y="1990067"/>
            <a:ext cx="37958" cy="2493075"/>
            <a:chOff x="1331651" y="1597980"/>
            <a:chExt cx="36000" cy="2364481"/>
          </a:xfrm>
          <a:solidFill>
            <a:srgbClr val="207B72"/>
          </a:solidFill>
        </p:grpSpPr>
        <p:cxnSp>
          <p:nvCxnSpPr>
            <p:cNvPr id="9" name="直接连接符 8"/>
            <p:cNvCxnSpPr/>
            <p:nvPr/>
          </p:nvCxnSpPr>
          <p:spPr>
            <a:xfrm>
              <a:off x="1331651" y="1597980"/>
              <a:ext cx="0" cy="2364481"/>
            </a:xfrm>
            <a:prstGeom prst="line">
              <a:avLst/>
            </a:prstGeom>
            <a:grpFill/>
            <a:ln>
              <a:solidFill>
                <a:srgbClr val="207B72"/>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331651" y="1597980"/>
              <a:ext cx="36000" cy="1080000"/>
            </a:xfrm>
            <a:prstGeom prst="rect">
              <a:avLst/>
            </a:prstGeom>
            <a:grp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矩形 10"/>
          <p:cNvSpPr/>
          <p:nvPr/>
        </p:nvSpPr>
        <p:spPr>
          <a:xfrm>
            <a:off x="1192950" y="3420565"/>
            <a:ext cx="2214126" cy="1072621"/>
          </a:xfrm>
          <a:prstGeom prst="rect">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34"/>
          <p:cNvSpPr txBox="1"/>
          <p:nvPr/>
        </p:nvSpPr>
        <p:spPr>
          <a:xfrm>
            <a:off x="1383735" y="3861843"/>
            <a:ext cx="1832553" cy="363561"/>
          </a:xfrm>
          <a:prstGeom prst="rect">
            <a:avLst/>
          </a:prstGeom>
          <a:noFill/>
        </p:spPr>
        <p:txBody>
          <a:bodyPr wrap="none" rtlCol="0">
            <a:spAutoFit/>
          </a:bodyPr>
          <a:lstStyle/>
          <a:p>
            <a:pPr algn="just" defTabSz="1562254" fontAlgn="base">
              <a:lnSpc>
                <a:spcPts val="2051"/>
              </a:lnSpc>
              <a:spcBef>
                <a:spcPct val="0"/>
              </a:spcBef>
              <a:spcAft>
                <a:spcPct val="0"/>
              </a:spcAft>
            </a:pPr>
            <a:r>
              <a:rPr lang="zh-CN" altLang="en-US" sz="3199" dirty="0">
                <a:solidFill>
                  <a:schemeClr val="bg1"/>
                </a:solidFill>
                <a:latin typeface="方正粗谭黑简体" panose="02000000000000000000" pitchFamily="2" charset="-122"/>
                <a:ea typeface="方正粗谭黑简体" panose="02000000000000000000" pitchFamily="2" charset="-122"/>
              </a:rPr>
              <a:t>添加标题</a:t>
            </a:r>
            <a:endParaRPr lang="en-US" altLang="zh-CN" sz="3199" dirty="0">
              <a:solidFill>
                <a:schemeClr val="bg1"/>
              </a:solidFill>
              <a:latin typeface="方正粗谭黑简体" panose="02000000000000000000" pitchFamily="2" charset="-122"/>
              <a:ea typeface="方正粗谭黑简体" panose="02000000000000000000" pitchFamily="2" charset="-122"/>
            </a:endParaRPr>
          </a:p>
        </p:txBody>
      </p:sp>
      <p:sp>
        <p:nvSpPr>
          <p:cNvPr id="13" name="MH_Text_1"/>
          <p:cNvSpPr/>
          <p:nvPr>
            <p:custDataLst>
              <p:tags r:id="rId1"/>
            </p:custDataLst>
          </p:nvPr>
        </p:nvSpPr>
        <p:spPr>
          <a:xfrm>
            <a:off x="1286857" y="1766155"/>
            <a:ext cx="2686919" cy="387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nSpc>
                <a:spcPct val="120000"/>
              </a:lnSpc>
              <a:buClr>
                <a:schemeClr val="accent1"/>
              </a:buClr>
            </a:pPr>
            <a:r>
              <a:rPr lang="zh-CN" altLang="en-US" sz="2400" dirty="0">
                <a:solidFill>
                  <a:srgbClr val="207B72"/>
                </a:solidFill>
                <a:latin typeface="方正粗谭黑简体" panose="02000000000000000000" pitchFamily="2" charset="-122"/>
                <a:ea typeface="方正粗谭黑简体" panose="02000000000000000000" pitchFamily="2" charset="-122"/>
                <a:cs typeface="+mn-ea"/>
                <a:sym typeface="+mn-lt"/>
              </a:rPr>
              <a:t>输入小标题</a:t>
            </a:r>
            <a:endParaRPr lang="en-US" altLang="zh-CN" sz="2400" dirty="0">
              <a:solidFill>
                <a:srgbClr val="207B72"/>
              </a:solidFill>
              <a:latin typeface="方正粗谭黑简体" panose="02000000000000000000" pitchFamily="2" charset="-122"/>
              <a:ea typeface="方正粗谭黑简体" panose="02000000000000000000" pitchFamily="2" charset="-122"/>
              <a:cs typeface="+mn-ea"/>
              <a:sym typeface="+mn-lt"/>
            </a:endParaRPr>
          </a:p>
        </p:txBody>
      </p:sp>
      <p:sp>
        <p:nvSpPr>
          <p:cNvPr id="14" name="MH_Text_1"/>
          <p:cNvSpPr/>
          <p:nvPr>
            <p:custDataLst>
              <p:tags r:id="rId2"/>
            </p:custDataLst>
          </p:nvPr>
        </p:nvSpPr>
        <p:spPr>
          <a:xfrm>
            <a:off x="1249089" y="2237014"/>
            <a:ext cx="2490732"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mn-ea"/>
              <a:sym typeface="+mn-lt"/>
            </a:endParaRPr>
          </a:p>
        </p:txBody>
      </p:sp>
      <p:grpSp>
        <p:nvGrpSpPr>
          <p:cNvPr id="15" name="组合 14"/>
          <p:cNvGrpSpPr/>
          <p:nvPr/>
        </p:nvGrpSpPr>
        <p:grpSpPr>
          <a:xfrm flipV="1">
            <a:off x="3734708" y="3420566"/>
            <a:ext cx="37958" cy="2520327"/>
            <a:chOff x="1331651" y="1572132"/>
            <a:chExt cx="36000" cy="2390327"/>
          </a:xfrm>
          <a:solidFill>
            <a:srgbClr val="207B72"/>
          </a:solidFill>
        </p:grpSpPr>
        <p:cxnSp>
          <p:nvCxnSpPr>
            <p:cNvPr id="16" name="直接连接符 15"/>
            <p:cNvCxnSpPr/>
            <p:nvPr/>
          </p:nvCxnSpPr>
          <p:spPr>
            <a:xfrm>
              <a:off x="1331651" y="1576008"/>
              <a:ext cx="0" cy="2386451"/>
            </a:xfrm>
            <a:prstGeom prst="line">
              <a:avLst/>
            </a:prstGeom>
            <a:grpFill/>
            <a:ln>
              <a:solidFill>
                <a:srgbClr val="207B72"/>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1331651" y="1572132"/>
              <a:ext cx="36000" cy="1080000"/>
            </a:xfrm>
            <a:prstGeom prst="rect">
              <a:avLst/>
            </a:prstGeom>
            <a:grp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矩形 17"/>
          <p:cNvSpPr/>
          <p:nvPr/>
        </p:nvSpPr>
        <p:spPr>
          <a:xfrm flipV="1">
            <a:off x="3734709" y="3420565"/>
            <a:ext cx="2214126" cy="1072621"/>
          </a:xfrm>
          <a:prstGeom prst="rect">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34"/>
          <p:cNvSpPr txBox="1"/>
          <p:nvPr/>
        </p:nvSpPr>
        <p:spPr>
          <a:xfrm>
            <a:off x="3925495" y="3861843"/>
            <a:ext cx="1832553" cy="363561"/>
          </a:xfrm>
          <a:prstGeom prst="rect">
            <a:avLst/>
          </a:prstGeom>
          <a:noFill/>
        </p:spPr>
        <p:txBody>
          <a:bodyPr wrap="none" rtlCol="0">
            <a:spAutoFit/>
          </a:bodyPr>
          <a:lstStyle/>
          <a:p>
            <a:pPr algn="just" defTabSz="1562254" fontAlgn="base">
              <a:lnSpc>
                <a:spcPts val="2051"/>
              </a:lnSpc>
              <a:spcBef>
                <a:spcPct val="0"/>
              </a:spcBef>
              <a:spcAft>
                <a:spcPct val="0"/>
              </a:spcAft>
            </a:pPr>
            <a:r>
              <a:rPr lang="zh-CN" altLang="en-US" sz="3199" dirty="0">
                <a:solidFill>
                  <a:schemeClr val="bg1"/>
                </a:solidFill>
                <a:latin typeface="方正粗谭黑简体" panose="02000000000000000000" pitchFamily="2" charset="-122"/>
                <a:ea typeface="方正粗谭黑简体" panose="02000000000000000000" pitchFamily="2" charset="-122"/>
              </a:rPr>
              <a:t>添加标题</a:t>
            </a:r>
            <a:endParaRPr lang="en-US" altLang="zh-CN" sz="3199" dirty="0">
              <a:solidFill>
                <a:schemeClr val="bg1"/>
              </a:solidFill>
              <a:latin typeface="方正粗谭黑简体" panose="02000000000000000000" pitchFamily="2" charset="-122"/>
              <a:ea typeface="方正粗谭黑简体" panose="02000000000000000000" pitchFamily="2" charset="-122"/>
            </a:endParaRPr>
          </a:p>
        </p:txBody>
      </p:sp>
      <p:sp>
        <p:nvSpPr>
          <p:cNvPr id="20" name="MH_Text_1"/>
          <p:cNvSpPr/>
          <p:nvPr>
            <p:custDataLst>
              <p:tags r:id="rId3"/>
            </p:custDataLst>
          </p:nvPr>
        </p:nvSpPr>
        <p:spPr>
          <a:xfrm>
            <a:off x="3779378" y="4830810"/>
            <a:ext cx="2686919" cy="387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nSpc>
                <a:spcPct val="120000"/>
              </a:lnSpc>
              <a:buClr>
                <a:schemeClr val="accent1"/>
              </a:buClr>
            </a:pPr>
            <a:r>
              <a:rPr lang="zh-CN" altLang="en-US" sz="2400" dirty="0">
                <a:solidFill>
                  <a:srgbClr val="207B72"/>
                </a:solidFill>
                <a:latin typeface="方正粗谭黑简体" panose="02000000000000000000" pitchFamily="2" charset="-122"/>
                <a:ea typeface="方正粗谭黑简体" panose="02000000000000000000" pitchFamily="2" charset="-122"/>
                <a:cs typeface="+mn-ea"/>
                <a:sym typeface="+mn-lt"/>
              </a:rPr>
              <a:t>输入小标题</a:t>
            </a:r>
            <a:endParaRPr lang="en-US" altLang="zh-CN" sz="2400" dirty="0">
              <a:solidFill>
                <a:srgbClr val="207B72"/>
              </a:solidFill>
              <a:latin typeface="方正粗谭黑简体" panose="02000000000000000000" pitchFamily="2" charset="-122"/>
              <a:ea typeface="方正粗谭黑简体" panose="02000000000000000000" pitchFamily="2" charset="-122"/>
              <a:cs typeface="+mn-ea"/>
              <a:sym typeface="+mn-lt"/>
            </a:endParaRPr>
          </a:p>
        </p:txBody>
      </p:sp>
      <p:sp>
        <p:nvSpPr>
          <p:cNvPr id="21" name="MH_Text_1"/>
          <p:cNvSpPr/>
          <p:nvPr>
            <p:custDataLst>
              <p:tags r:id="rId4"/>
            </p:custDataLst>
          </p:nvPr>
        </p:nvSpPr>
        <p:spPr>
          <a:xfrm>
            <a:off x="3741610" y="5301669"/>
            <a:ext cx="2490732"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mn-ea"/>
              <a:sym typeface="+mn-lt"/>
            </a:endParaRPr>
          </a:p>
        </p:txBody>
      </p:sp>
      <p:grpSp>
        <p:nvGrpSpPr>
          <p:cNvPr id="22" name="组合 21"/>
          <p:cNvGrpSpPr/>
          <p:nvPr/>
        </p:nvGrpSpPr>
        <p:grpSpPr>
          <a:xfrm>
            <a:off x="6276469" y="1990067"/>
            <a:ext cx="37958" cy="2493075"/>
            <a:chOff x="1331651" y="1597980"/>
            <a:chExt cx="36000" cy="2364481"/>
          </a:xfrm>
          <a:solidFill>
            <a:srgbClr val="207B72"/>
          </a:solidFill>
        </p:grpSpPr>
        <p:cxnSp>
          <p:nvCxnSpPr>
            <p:cNvPr id="23" name="直接连接符 22"/>
            <p:cNvCxnSpPr/>
            <p:nvPr/>
          </p:nvCxnSpPr>
          <p:spPr>
            <a:xfrm>
              <a:off x="1331651" y="1597980"/>
              <a:ext cx="0" cy="2364481"/>
            </a:xfrm>
            <a:prstGeom prst="line">
              <a:avLst/>
            </a:prstGeom>
            <a:grpFill/>
            <a:ln>
              <a:solidFill>
                <a:srgbClr val="207B72"/>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1331651" y="1597980"/>
              <a:ext cx="36000" cy="1080000"/>
            </a:xfrm>
            <a:prstGeom prst="rect">
              <a:avLst/>
            </a:prstGeom>
            <a:grp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grpSp>
      <p:sp>
        <p:nvSpPr>
          <p:cNvPr id="25" name="矩形 24"/>
          <p:cNvSpPr/>
          <p:nvPr/>
        </p:nvSpPr>
        <p:spPr>
          <a:xfrm>
            <a:off x="6276469" y="3420565"/>
            <a:ext cx="2214126" cy="1072621"/>
          </a:xfrm>
          <a:prstGeom prst="rect">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34"/>
          <p:cNvSpPr txBox="1"/>
          <p:nvPr/>
        </p:nvSpPr>
        <p:spPr>
          <a:xfrm>
            <a:off x="6467255" y="3862560"/>
            <a:ext cx="1832553" cy="363561"/>
          </a:xfrm>
          <a:prstGeom prst="rect">
            <a:avLst/>
          </a:prstGeom>
          <a:noFill/>
        </p:spPr>
        <p:txBody>
          <a:bodyPr wrap="none" rtlCol="0">
            <a:spAutoFit/>
          </a:bodyPr>
          <a:lstStyle/>
          <a:p>
            <a:pPr algn="just" defTabSz="1562254" fontAlgn="base">
              <a:lnSpc>
                <a:spcPts val="2051"/>
              </a:lnSpc>
              <a:spcBef>
                <a:spcPct val="0"/>
              </a:spcBef>
              <a:spcAft>
                <a:spcPct val="0"/>
              </a:spcAft>
            </a:pPr>
            <a:r>
              <a:rPr lang="zh-CN" altLang="en-US" sz="3199" dirty="0">
                <a:solidFill>
                  <a:schemeClr val="bg1"/>
                </a:solidFill>
                <a:latin typeface="方正粗谭黑简体" panose="02000000000000000000" pitchFamily="2" charset="-122"/>
                <a:ea typeface="方正粗谭黑简体" panose="02000000000000000000" pitchFamily="2" charset="-122"/>
              </a:rPr>
              <a:t>添加标题</a:t>
            </a:r>
            <a:endParaRPr lang="en-US" altLang="zh-CN" sz="3199" dirty="0">
              <a:solidFill>
                <a:schemeClr val="bg1"/>
              </a:solidFill>
              <a:latin typeface="方正粗谭黑简体" panose="02000000000000000000" pitchFamily="2" charset="-122"/>
              <a:ea typeface="方正粗谭黑简体" panose="02000000000000000000" pitchFamily="2" charset="-122"/>
            </a:endParaRPr>
          </a:p>
        </p:txBody>
      </p:sp>
      <p:sp>
        <p:nvSpPr>
          <p:cNvPr id="27" name="MH_Text_1"/>
          <p:cNvSpPr/>
          <p:nvPr>
            <p:custDataLst>
              <p:tags r:id="rId5"/>
            </p:custDataLst>
          </p:nvPr>
        </p:nvSpPr>
        <p:spPr>
          <a:xfrm>
            <a:off x="6458944" y="1756323"/>
            <a:ext cx="2686919" cy="387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nSpc>
                <a:spcPct val="120000"/>
              </a:lnSpc>
              <a:buClr>
                <a:schemeClr val="accent1"/>
              </a:buClr>
            </a:pPr>
            <a:r>
              <a:rPr lang="zh-CN" altLang="en-US" sz="2400" dirty="0">
                <a:solidFill>
                  <a:srgbClr val="207B72"/>
                </a:solidFill>
                <a:latin typeface="方正粗谭黑简体" panose="02000000000000000000" pitchFamily="2" charset="-122"/>
                <a:ea typeface="方正粗谭黑简体" panose="02000000000000000000" pitchFamily="2" charset="-122"/>
                <a:cs typeface="+mn-ea"/>
                <a:sym typeface="+mn-lt"/>
              </a:rPr>
              <a:t>输入小标题</a:t>
            </a:r>
            <a:endParaRPr lang="en-US" altLang="zh-CN" sz="2400" dirty="0">
              <a:solidFill>
                <a:srgbClr val="207B72"/>
              </a:solidFill>
              <a:latin typeface="方正粗谭黑简体" panose="02000000000000000000" pitchFamily="2" charset="-122"/>
              <a:ea typeface="方正粗谭黑简体" panose="02000000000000000000" pitchFamily="2" charset="-122"/>
              <a:cs typeface="+mn-ea"/>
              <a:sym typeface="+mn-lt"/>
            </a:endParaRPr>
          </a:p>
        </p:txBody>
      </p:sp>
      <p:sp>
        <p:nvSpPr>
          <p:cNvPr id="28" name="MH_Text_1"/>
          <p:cNvSpPr/>
          <p:nvPr>
            <p:custDataLst>
              <p:tags r:id="rId6"/>
            </p:custDataLst>
          </p:nvPr>
        </p:nvSpPr>
        <p:spPr>
          <a:xfrm>
            <a:off x="6421176" y="2227181"/>
            <a:ext cx="2490732"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mn-ea"/>
              <a:sym typeface="+mn-lt"/>
            </a:endParaRPr>
          </a:p>
        </p:txBody>
      </p:sp>
      <p:grpSp>
        <p:nvGrpSpPr>
          <p:cNvPr id="29" name="组合 28"/>
          <p:cNvGrpSpPr/>
          <p:nvPr/>
        </p:nvGrpSpPr>
        <p:grpSpPr>
          <a:xfrm flipV="1">
            <a:off x="8818228" y="3420565"/>
            <a:ext cx="37958" cy="2520328"/>
            <a:chOff x="1331651" y="1572132"/>
            <a:chExt cx="36000" cy="2390328"/>
          </a:xfrm>
          <a:solidFill>
            <a:srgbClr val="207B72"/>
          </a:solidFill>
        </p:grpSpPr>
        <p:cxnSp>
          <p:nvCxnSpPr>
            <p:cNvPr id="30" name="直接连接符 29"/>
            <p:cNvCxnSpPr/>
            <p:nvPr/>
          </p:nvCxnSpPr>
          <p:spPr>
            <a:xfrm>
              <a:off x="1331651" y="1576008"/>
              <a:ext cx="0" cy="2386452"/>
            </a:xfrm>
            <a:prstGeom prst="line">
              <a:avLst/>
            </a:prstGeom>
            <a:grpFill/>
            <a:ln>
              <a:solidFill>
                <a:srgbClr val="207B72"/>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331651" y="1572132"/>
              <a:ext cx="36000" cy="1080000"/>
            </a:xfrm>
            <a:prstGeom prst="rect">
              <a:avLst/>
            </a:prstGeom>
            <a:grp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矩形 31"/>
          <p:cNvSpPr/>
          <p:nvPr/>
        </p:nvSpPr>
        <p:spPr>
          <a:xfrm flipV="1">
            <a:off x="8818228" y="3420565"/>
            <a:ext cx="2214126" cy="1072621"/>
          </a:xfrm>
          <a:prstGeom prst="rect">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zh-CN" altLang="en-US" sz="1707">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4"/>
          <p:cNvSpPr txBox="1"/>
          <p:nvPr/>
        </p:nvSpPr>
        <p:spPr>
          <a:xfrm>
            <a:off x="9031656" y="3885703"/>
            <a:ext cx="1832553" cy="363561"/>
          </a:xfrm>
          <a:prstGeom prst="rect">
            <a:avLst/>
          </a:prstGeom>
          <a:noFill/>
        </p:spPr>
        <p:txBody>
          <a:bodyPr wrap="none" rtlCol="0">
            <a:spAutoFit/>
          </a:bodyPr>
          <a:lstStyle/>
          <a:p>
            <a:pPr algn="just" defTabSz="1562254" fontAlgn="base">
              <a:lnSpc>
                <a:spcPts val="2051"/>
              </a:lnSpc>
              <a:spcBef>
                <a:spcPct val="0"/>
              </a:spcBef>
              <a:spcAft>
                <a:spcPct val="0"/>
              </a:spcAft>
            </a:pPr>
            <a:r>
              <a:rPr lang="zh-CN" altLang="en-US" sz="3199" dirty="0">
                <a:solidFill>
                  <a:schemeClr val="bg1"/>
                </a:solidFill>
                <a:latin typeface="方正粗谭黑简体" panose="02000000000000000000" pitchFamily="2" charset="-122"/>
                <a:ea typeface="方正粗谭黑简体" panose="02000000000000000000" pitchFamily="2" charset="-122"/>
              </a:rPr>
              <a:t>添加标题</a:t>
            </a:r>
            <a:endParaRPr lang="en-US" altLang="zh-CN" sz="3199" dirty="0">
              <a:solidFill>
                <a:schemeClr val="bg1"/>
              </a:solidFill>
              <a:latin typeface="方正粗谭黑简体" panose="02000000000000000000" pitchFamily="2" charset="-122"/>
              <a:ea typeface="方正粗谭黑简体" panose="02000000000000000000" pitchFamily="2" charset="-122"/>
            </a:endParaRPr>
          </a:p>
        </p:txBody>
      </p:sp>
      <p:sp>
        <p:nvSpPr>
          <p:cNvPr id="34" name="MH_Text_1"/>
          <p:cNvSpPr/>
          <p:nvPr>
            <p:custDataLst>
              <p:tags r:id="rId7"/>
            </p:custDataLst>
          </p:nvPr>
        </p:nvSpPr>
        <p:spPr>
          <a:xfrm>
            <a:off x="8944773" y="4830810"/>
            <a:ext cx="2686919" cy="387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pPr>
              <a:lnSpc>
                <a:spcPct val="120000"/>
              </a:lnSpc>
              <a:buClr>
                <a:schemeClr val="accent1"/>
              </a:buClr>
            </a:pPr>
            <a:r>
              <a:rPr lang="zh-CN" altLang="en-US" sz="2400" dirty="0">
                <a:solidFill>
                  <a:srgbClr val="207B72"/>
                </a:solidFill>
                <a:latin typeface="方正粗谭黑简体" panose="02000000000000000000" pitchFamily="2" charset="-122"/>
                <a:ea typeface="方正粗谭黑简体" panose="02000000000000000000" pitchFamily="2" charset="-122"/>
                <a:cs typeface="+mn-ea"/>
                <a:sym typeface="+mn-lt"/>
              </a:rPr>
              <a:t>输入小标题</a:t>
            </a:r>
            <a:endParaRPr lang="en-US" altLang="zh-CN" sz="2400" dirty="0">
              <a:solidFill>
                <a:srgbClr val="207B72"/>
              </a:solidFill>
              <a:latin typeface="方正粗谭黑简体" panose="02000000000000000000" pitchFamily="2" charset="-122"/>
              <a:ea typeface="方正粗谭黑简体" panose="02000000000000000000" pitchFamily="2" charset="-122"/>
              <a:cs typeface="+mn-ea"/>
              <a:sym typeface="+mn-lt"/>
            </a:endParaRPr>
          </a:p>
        </p:txBody>
      </p:sp>
      <p:sp>
        <p:nvSpPr>
          <p:cNvPr id="35" name="MH_Text_1"/>
          <p:cNvSpPr/>
          <p:nvPr>
            <p:custDataLst>
              <p:tags r:id="rId8"/>
            </p:custDataLst>
          </p:nvPr>
        </p:nvSpPr>
        <p:spPr>
          <a:xfrm>
            <a:off x="8907005" y="5301669"/>
            <a:ext cx="2490732" cy="7485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44" tIns="0" rIns="159944" bIns="0" rtlCol="0" anchor="t">
            <a:noAutofit/>
          </a:bodyPr>
          <a:lstStyle/>
          <a:p>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单击此处添加文字阐述，添加简短问题说明文字，具体说明文字在此处添加此处单击此处添加文字阐述</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cs typeface="+mn-ea"/>
              <a:sym typeface="+mn-lt"/>
            </a:endParaRPr>
          </a:p>
        </p:txBody>
      </p:sp>
    </p:spTree>
    <p:extLst>
      <p:ext uri="{BB962C8B-B14F-4D97-AF65-F5344CB8AC3E}">
        <p14:creationId xmlns:p14="http://schemas.microsoft.com/office/powerpoint/2010/main" val="3964122987"/>
      </p:ext>
    </p:extLst>
  </p:cSld>
  <p:clrMapOvr>
    <a:masterClrMapping/>
  </p:clrMapOvr>
  <mc:AlternateContent xmlns:mc="http://schemas.openxmlformats.org/markup-compatibility/2006" xmlns:p14="http://schemas.microsoft.com/office/powerpoint/2010/main">
    <mc:Choice Requires="p14">
      <p:transition spd="slow" p14:dur="1500" advClick="0" advTm="16938">
        <p:random/>
      </p:transition>
    </mc:Choice>
    <mc:Fallback xmlns="">
      <p:transition spd="slow" advClick="0" advTm="16938">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par>
                          <p:cTn id="25" fill="hold">
                            <p:stCondLst>
                              <p:cond delay="1850"/>
                            </p:stCondLst>
                            <p:childTnLst>
                              <p:par>
                                <p:cTn id="26" presetID="22" presetClass="entr" presetSubtype="4"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par>
                          <p:cTn id="29" fill="hold">
                            <p:stCondLst>
                              <p:cond delay="235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2850"/>
                            </p:stCondLst>
                            <p:childTnLst>
                              <p:par>
                                <p:cTn id="36" presetID="16" presetClass="entr" presetSubtype="21"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inVertical)">
                                      <p:cBhvr>
                                        <p:cTn id="38" dur="500"/>
                                        <p:tgtEl>
                                          <p:spTgt spid="13"/>
                                        </p:tgtEl>
                                      </p:cBhvr>
                                    </p:animEffect>
                                  </p:childTnLst>
                                </p:cTn>
                              </p:par>
                            </p:childTnLst>
                          </p:cTn>
                        </p:par>
                        <p:par>
                          <p:cTn id="39" fill="hold">
                            <p:stCondLst>
                              <p:cond delay="3350"/>
                            </p:stCondLst>
                            <p:childTnLst>
                              <p:par>
                                <p:cTn id="40" presetID="10" presetClass="entr" presetSubtype="0" fill="hold" grpId="0" nodeType="afterEffect">
                                  <p:stCondLst>
                                    <p:cond delay="0"/>
                                  </p:stCondLst>
                                  <p:iterate type="lt">
                                    <p:tmPct val="10000"/>
                                  </p:iterate>
                                  <p:childTnLst>
                                    <p:set>
                                      <p:cBhvr>
                                        <p:cTn id="41" dur="1" fill="hold">
                                          <p:stCondLst>
                                            <p:cond delay="0"/>
                                          </p:stCondLst>
                                        </p:cTn>
                                        <p:tgtEl>
                                          <p:spTgt spid="14"/>
                                        </p:tgtEl>
                                        <p:attrNameLst>
                                          <p:attrName>style.visibility</p:attrName>
                                        </p:attrNameLst>
                                      </p:cBhvr>
                                      <p:to>
                                        <p:strVal val="visible"/>
                                      </p:to>
                                    </p:set>
                                    <p:animEffect transition="in" filter="fade">
                                      <p:cBhvr>
                                        <p:cTn id="42" dur="250"/>
                                        <p:tgtEl>
                                          <p:spTgt spid="14"/>
                                        </p:tgtEl>
                                      </p:cBhvr>
                                    </p:animEffect>
                                  </p:childTnLst>
                                </p:cTn>
                              </p:par>
                            </p:childTnLst>
                          </p:cTn>
                        </p:par>
                        <p:par>
                          <p:cTn id="43" fill="hold">
                            <p:stCondLst>
                              <p:cond delay="4700"/>
                            </p:stCondLst>
                            <p:childTnLst>
                              <p:par>
                                <p:cTn id="44" presetID="2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par>
                                <p:cTn id="47" presetID="22" presetClass="entr" presetSubtype="1" fill="hold" nodeType="withEffect">
                                  <p:stCondLst>
                                    <p:cond delay="250"/>
                                  </p:stCondLst>
                                  <p:childTnLst>
                                    <p:set>
                                      <p:cBhvr>
                                        <p:cTn id="48" dur="1" fill="hold">
                                          <p:stCondLst>
                                            <p:cond delay="0"/>
                                          </p:stCondLst>
                                        </p:cTn>
                                        <p:tgtEl>
                                          <p:spTgt spid="15"/>
                                        </p:tgtEl>
                                        <p:attrNameLst>
                                          <p:attrName>style.visibility</p:attrName>
                                        </p:attrNameLst>
                                      </p:cBhvr>
                                      <p:to>
                                        <p:strVal val="visible"/>
                                      </p:to>
                                    </p:set>
                                    <p:animEffect transition="in" filter="wipe(up)">
                                      <p:cBhvr>
                                        <p:cTn id="49" dur="500"/>
                                        <p:tgtEl>
                                          <p:spTgt spid="15"/>
                                        </p:tgtEl>
                                      </p:cBhvr>
                                    </p:animEffect>
                                  </p:childTnLst>
                                </p:cTn>
                              </p:par>
                            </p:childTnLst>
                          </p:cTn>
                        </p:par>
                        <p:par>
                          <p:cTn id="50" fill="hold">
                            <p:stCondLst>
                              <p:cond delay="5450"/>
                            </p:stCondLst>
                            <p:childTnLst>
                              <p:par>
                                <p:cTn id="51" presetID="53" presetClass="entr" presetSubtype="16"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childTnLst>
                          </p:cTn>
                        </p:par>
                        <p:par>
                          <p:cTn id="56" fill="hold">
                            <p:stCondLst>
                              <p:cond delay="5950"/>
                            </p:stCondLst>
                            <p:childTnLst>
                              <p:par>
                                <p:cTn id="57" presetID="16" presetClass="entr" presetSubtype="21"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barn(inVertical)">
                                      <p:cBhvr>
                                        <p:cTn id="59" dur="500"/>
                                        <p:tgtEl>
                                          <p:spTgt spid="20"/>
                                        </p:tgtEl>
                                      </p:cBhvr>
                                    </p:animEffect>
                                  </p:childTnLst>
                                </p:cTn>
                              </p:par>
                            </p:childTnLst>
                          </p:cTn>
                        </p:par>
                        <p:par>
                          <p:cTn id="60" fill="hold">
                            <p:stCondLst>
                              <p:cond delay="6450"/>
                            </p:stCondLst>
                            <p:childTnLst>
                              <p:par>
                                <p:cTn id="61" presetID="10" presetClass="entr" presetSubtype="0" fill="hold" grpId="0" nodeType="afterEffect">
                                  <p:stCondLst>
                                    <p:cond delay="0"/>
                                  </p:stCondLst>
                                  <p:iterate type="lt">
                                    <p:tmPct val="10000"/>
                                  </p:iterate>
                                  <p:childTnLst>
                                    <p:set>
                                      <p:cBhvr>
                                        <p:cTn id="62" dur="1" fill="hold">
                                          <p:stCondLst>
                                            <p:cond delay="0"/>
                                          </p:stCondLst>
                                        </p:cTn>
                                        <p:tgtEl>
                                          <p:spTgt spid="21"/>
                                        </p:tgtEl>
                                        <p:attrNameLst>
                                          <p:attrName>style.visibility</p:attrName>
                                        </p:attrNameLst>
                                      </p:cBhvr>
                                      <p:to>
                                        <p:strVal val="visible"/>
                                      </p:to>
                                    </p:set>
                                    <p:animEffect transition="in" filter="fade">
                                      <p:cBhvr>
                                        <p:cTn id="63" dur="250"/>
                                        <p:tgtEl>
                                          <p:spTgt spid="21"/>
                                        </p:tgtEl>
                                      </p:cBhvr>
                                    </p:animEffect>
                                  </p:childTnLst>
                                </p:cTn>
                              </p:par>
                            </p:childTnLst>
                          </p:cTn>
                        </p:par>
                        <p:par>
                          <p:cTn id="64" fill="hold">
                            <p:stCondLst>
                              <p:cond delay="7800"/>
                            </p:stCondLst>
                            <p:childTnLst>
                              <p:par>
                                <p:cTn id="65" presetID="22" presetClass="entr" presetSubtype="8"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par>
                                <p:cTn id="68" presetID="22" presetClass="entr" presetSubtype="4" fill="hold" nodeType="withEffect">
                                  <p:stCondLst>
                                    <p:cond delay="500"/>
                                  </p:stCondLst>
                                  <p:childTnLst>
                                    <p:set>
                                      <p:cBhvr>
                                        <p:cTn id="69" dur="1" fill="hold">
                                          <p:stCondLst>
                                            <p:cond delay="0"/>
                                          </p:stCondLst>
                                        </p:cTn>
                                        <p:tgtEl>
                                          <p:spTgt spid="22"/>
                                        </p:tgtEl>
                                        <p:attrNameLst>
                                          <p:attrName>style.visibility</p:attrName>
                                        </p:attrNameLst>
                                      </p:cBhvr>
                                      <p:to>
                                        <p:strVal val="visible"/>
                                      </p:to>
                                    </p:set>
                                    <p:animEffect transition="in" filter="wipe(down)">
                                      <p:cBhvr>
                                        <p:cTn id="70" dur="500"/>
                                        <p:tgtEl>
                                          <p:spTgt spid="22"/>
                                        </p:tgtEl>
                                      </p:cBhvr>
                                    </p:animEffect>
                                  </p:childTnLst>
                                </p:cTn>
                              </p:par>
                            </p:childTnLst>
                          </p:cTn>
                        </p:par>
                        <p:par>
                          <p:cTn id="71" fill="hold">
                            <p:stCondLst>
                              <p:cond delay="8800"/>
                            </p:stCondLst>
                            <p:childTnLst>
                              <p:par>
                                <p:cTn id="72" presetID="53" presetClass="entr" presetSubtype="16"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ppt_w</p:attrName>
                                        </p:attrNameLst>
                                      </p:cBhvr>
                                      <p:tavLst>
                                        <p:tav tm="0">
                                          <p:val>
                                            <p:fltVal val="0"/>
                                          </p:val>
                                        </p:tav>
                                        <p:tav tm="100000">
                                          <p:val>
                                            <p:strVal val="#ppt_w"/>
                                          </p:val>
                                        </p:tav>
                                      </p:tavLst>
                                    </p:anim>
                                    <p:anim calcmode="lin" valueType="num">
                                      <p:cBhvr>
                                        <p:cTn id="75" dur="500" fill="hold"/>
                                        <p:tgtEl>
                                          <p:spTgt spid="26"/>
                                        </p:tgtEl>
                                        <p:attrNameLst>
                                          <p:attrName>ppt_h</p:attrName>
                                        </p:attrNameLst>
                                      </p:cBhvr>
                                      <p:tavLst>
                                        <p:tav tm="0">
                                          <p:val>
                                            <p:fltVal val="0"/>
                                          </p:val>
                                        </p:tav>
                                        <p:tav tm="100000">
                                          <p:val>
                                            <p:strVal val="#ppt_h"/>
                                          </p:val>
                                        </p:tav>
                                      </p:tavLst>
                                    </p:anim>
                                    <p:animEffect transition="in" filter="fade">
                                      <p:cBhvr>
                                        <p:cTn id="76" dur="500"/>
                                        <p:tgtEl>
                                          <p:spTgt spid="26"/>
                                        </p:tgtEl>
                                      </p:cBhvr>
                                    </p:animEffect>
                                  </p:childTnLst>
                                </p:cTn>
                              </p:par>
                            </p:childTnLst>
                          </p:cTn>
                        </p:par>
                        <p:par>
                          <p:cTn id="77" fill="hold">
                            <p:stCondLst>
                              <p:cond delay="9300"/>
                            </p:stCondLst>
                            <p:childTnLst>
                              <p:par>
                                <p:cTn id="78" presetID="16" presetClass="entr" presetSubtype="2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barn(inVertical)">
                                      <p:cBhvr>
                                        <p:cTn id="80" dur="500"/>
                                        <p:tgtEl>
                                          <p:spTgt spid="27"/>
                                        </p:tgtEl>
                                      </p:cBhvr>
                                    </p:animEffect>
                                  </p:childTnLst>
                                </p:cTn>
                              </p:par>
                            </p:childTnLst>
                          </p:cTn>
                        </p:par>
                        <p:par>
                          <p:cTn id="81" fill="hold">
                            <p:stCondLst>
                              <p:cond delay="9800"/>
                            </p:stCondLst>
                            <p:childTnLst>
                              <p:par>
                                <p:cTn id="82" presetID="10" presetClass="entr" presetSubtype="0" fill="hold" grpId="0" nodeType="afterEffect">
                                  <p:stCondLst>
                                    <p:cond delay="0"/>
                                  </p:stCondLst>
                                  <p:iterate type="lt">
                                    <p:tmPct val="10000"/>
                                  </p:iterate>
                                  <p:childTnLst>
                                    <p:set>
                                      <p:cBhvr>
                                        <p:cTn id="83" dur="1" fill="hold">
                                          <p:stCondLst>
                                            <p:cond delay="0"/>
                                          </p:stCondLst>
                                        </p:cTn>
                                        <p:tgtEl>
                                          <p:spTgt spid="28"/>
                                        </p:tgtEl>
                                        <p:attrNameLst>
                                          <p:attrName>style.visibility</p:attrName>
                                        </p:attrNameLst>
                                      </p:cBhvr>
                                      <p:to>
                                        <p:strVal val="visible"/>
                                      </p:to>
                                    </p:set>
                                    <p:animEffect transition="in" filter="fade">
                                      <p:cBhvr>
                                        <p:cTn id="84" dur="250"/>
                                        <p:tgtEl>
                                          <p:spTgt spid="28"/>
                                        </p:tgtEl>
                                      </p:cBhvr>
                                    </p:animEffect>
                                  </p:childTnLst>
                                </p:cTn>
                              </p:par>
                            </p:childTnLst>
                          </p:cTn>
                        </p:par>
                        <p:par>
                          <p:cTn id="85" fill="hold">
                            <p:stCondLst>
                              <p:cond delay="11150"/>
                            </p:stCondLst>
                            <p:childTnLst>
                              <p:par>
                                <p:cTn id="86" presetID="22" presetClass="entr" presetSubtype="8"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wipe(left)">
                                      <p:cBhvr>
                                        <p:cTn id="88" dur="500"/>
                                        <p:tgtEl>
                                          <p:spTgt spid="32"/>
                                        </p:tgtEl>
                                      </p:cBhvr>
                                    </p:animEffect>
                                  </p:childTnLst>
                                </p:cTn>
                              </p:par>
                              <p:par>
                                <p:cTn id="89" presetID="22" presetClass="entr" presetSubtype="1" fill="hold" nodeType="withEffect">
                                  <p:stCondLst>
                                    <p:cond delay="750"/>
                                  </p:stCondLst>
                                  <p:childTnLst>
                                    <p:set>
                                      <p:cBhvr>
                                        <p:cTn id="90" dur="1" fill="hold">
                                          <p:stCondLst>
                                            <p:cond delay="0"/>
                                          </p:stCondLst>
                                        </p:cTn>
                                        <p:tgtEl>
                                          <p:spTgt spid="29"/>
                                        </p:tgtEl>
                                        <p:attrNameLst>
                                          <p:attrName>style.visibility</p:attrName>
                                        </p:attrNameLst>
                                      </p:cBhvr>
                                      <p:to>
                                        <p:strVal val="visible"/>
                                      </p:to>
                                    </p:set>
                                    <p:animEffect transition="in" filter="wipe(up)">
                                      <p:cBhvr>
                                        <p:cTn id="91" dur="500"/>
                                        <p:tgtEl>
                                          <p:spTgt spid="29"/>
                                        </p:tgtEl>
                                      </p:cBhvr>
                                    </p:animEffect>
                                  </p:childTnLst>
                                </p:cTn>
                              </p:par>
                            </p:childTnLst>
                          </p:cTn>
                        </p:par>
                        <p:par>
                          <p:cTn id="92" fill="hold">
                            <p:stCondLst>
                              <p:cond delay="12400"/>
                            </p:stCondLst>
                            <p:childTnLst>
                              <p:par>
                                <p:cTn id="93" presetID="53" presetClass="entr" presetSubtype="16" fill="hold" grpId="0" nodeType="afterEffect">
                                  <p:stCondLst>
                                    <p:cond delay="0"/>
                                  </p:stCondLst>
                                  <p:childTnLst>
                                    <p:set>
                                      <p:cBhvr>
                                        <p:cTn id="94" dur="1" fill="hold">
                                          <p:stCondLst>
                                            <p:cond delay="0"/>
                                          </p:stCondLst>
                                        </p:cTn>
                                        <p:tgtEl>
                                          <p:spTgt spid="33"/>
                                        </p:tgtEl>
                                        <p:attrNameLst>
                                          <p:attrName>style.visibility</p:attrName>
                                        </p:attrNameLst>
                                      </p:cBhvr>
                                      <p:to>
                                        <p:strVal val="visible"/>
                                      </p:to>
                                    </p:set>
                                    <p:anim calcmode="lin" valueType="num">
                                      <p:cBhvr>
                                        <p:cTn id="95" dur="500" fill="hold"/>
                                        <p:tgtEl>
                                          <p:spTgt spid="33"/>
                                        </p:tgtEl>
                                        <p:attrNameLst>
                                          <p:attrName>ppt_w</p:attrName>
                                        </p:attrNameLst>
                                      </p:cBhvr>
                                      <p:tavLst>
                                        <p:tav tm="0">
                                          <p:val>
                                            <p:fltVal val="0"/>
                                          </p:val>
                                        </p:tav>
                                        <p:tav tm="100000">
                                          <p:val>
                                            <p:strVal val="#ppt_w"/>
                                          </p:val>
                                        </p:tav>
                                      </p:tavLst>
                                    </p:anim>
                                    <p:anim calcmode="lin" valueType="num">
                                      <p:cBhvr>
                                        <p:cTn id="96" dur="500" fill="hold"/>
                                        <p:tgtEl>
                                          <p:spTgt spid="33"/>
                                        </p:tgtEl>
                                        <p:attrNameLst>
                                          <p:attrName>ppt_h</p:attrName>
                                        </p:attrNameLst>
                                      </p:cBhvr>
                                      <p:tavLst>
                                        <p:tav tm="0">
                                          <p:val>
                                            <p:fltVal val="0"/>
                                          </p:val>
                                        </p:tav>
                                        <p:tav tm="100000">
                                          <p:val>
                                            <p:strVal val="#ppt_h"/>
                                          </p:val>
                                        </p:tav>
                                      </p:tavLst>
                                    </p:anim>
                                    <p:animEffect transition="in" filter="fade">
                                      <p:cBhvr>
                                        <p:cTn id="97" dur="500"/>
                                        <p:tgtEl>
                                          <p:spTgt spid="33"/>
                                        </p:tgtEl>
                                      </p:cBhvr>
                                    </p:animEffect>
                                  </p:childTnLst>
                                </p:cTn>
                              </p:par>
                            </p:childTnLst>
                          </p:cTn>
                        </p:par>
                        <p:par>
                          <p:cTn id="98" fill="hold">
                            <p:stCondLst>
                              <p:cond delay="12900"/>
                            </p:stCondLst>
                            <p:childTnLst>
                              <p:par>
                                <p:cTn id="99" presetID="16" presetClass="entr" presetSubtype="21" fill="hold" grpId="0" nodeType="after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barn(inVertical)">
                                      <p:cBhvr>
                                        <p:cTn id="101" dur="500"/>
                                        <p:tgtEl>
                                          <p:spTgt spid="34"/>
                                        </p:tgtEl>
                                      </p:cBhvr>
                                    </p:animEffect>
                                  </p:childTnLst>
                                </p:cTn>
                              </p:par>
                            </p:childTnLst>
                          </p:cTn>
                        </p:par>
                        <p:par>
                          <p:cTn id="102" fill="hold">
                            <p:stCondLst>
                              <p:cond delay="13400"/>
                            </p:stCondLst>
                            <p:childTnLst>
                              <p:par>
                                <p:cTn id="103" presetID="10" presetClass="entr" presetSubtype="0" fill="hold" grpId="0" nodeType="afterEffect">
                                  <p:stCondLst>
                                    <p:cond delay="0"/>
                                  </p:stCondLst>
                                  <p:iterate type="lt">
                                    <p:tmPct val="10000"/>
                                  </p:iterate>
                                  <p:childTnLst>
                                    <p:set>
                                      <p:cBhvr>
                                        <p:cTn id="104" dur="1" fill="hold">
                                          <p:stCondLst>
                                            <p:cond delay="0"/>
                                          </p:stCondLst>
                                        </p:cTn>
                                        <p:tgtEl>
                                          <p:spTgt spid="35"/>
                                        </p:tgtEl>
                                        <p:attrNameLst>
                                          <p:attrName>style.visibility</p:attrName>
                                        </p:attrNameLst>
                                      </p:cBhvr>
                                      <p:to>
                                        <p:strVal val="visible"/>
                                      </p:to>
                                    </p:set>
                                    <p:animEffect transition="in" filter="fade">
                                      <p:cBhvr>
                                        <p:cTn id="105"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animBg="1"/>
      <p:bldP spid="12" grpId="0"/>
      <p:bldP spid="13" grpId="0"/>
      <p:bldP spid="14" grpId="0"/>
      <p:bldP spid="18" grpId="0" animBg="1"/>
      <p:bldP spid="19" grpId="0"/>
      <p:bldP spid="20" grpId="0"/>
      <p:bldP spid="21" grpId="0"/>
      <p:bldP spid="25" grpId="0" animBg="1"/>
      <p:bldP spid="26" grpId="0"/>
      <p:bldP spid="27" grpId="0"/>
      <p:bldP spid="28" grpId="0"/>
      <p:bldP spid="32" grpId="0" animBg="1"/>
      <p:bldP spid="33" grpId="0"/>
      <p:bldP spid="34"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01</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sp>
        <p:nvSpPr>
          <p:cNvPr id="8" name="Up Arrow 61"/>
          <p:cNvSpPr/>
          <p:nvPr/>
        </p:nvSpPr>
        <p:spPr>
          <a:xfrm rot="5400000">
            <a:off x="5840940" y="-449061"/>
            <a:ext cx="592402" cy="8678430"/>
          </a:xfrm>
          <a:prstGeom prst="upArrow">
            <a:avLst>
              <a:gd name="adj1" fmla="val 50000"/>
              <a:gd name="adj2" fmla="val 67147"/>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US" sz="1707" dirty="0">
              <a:solidFill>
                <a:schemeClr val="tx1"/>
              </a:solidFill>
              <a:latin typeface="Arial" panose="020B0604020202020204" pitchFamily="34" charset="0"/>
              <a:ea typeface="微软雅黑" panose="020B0503020204020204" pitchFamily="34" charset="-122"/>
            </a:endParaRPr>
          </a:p>
        </p:txBody>
      </p:sp>
      <p:sp>
        <p:nvSpPr>
          <p:cNvPr id="9" name="Bent Arrow 59"/>
          <p:cNvSpPr/>
          <p:nvPr/>
        </p:nvSpPr>
        <p:spPr>
          <a:xfrm rot="5400000" flipH="1">
            <a:off x="2342932" y="1823015"/>
            <a:ext cx="1238962" cy="2328972"/>
          </a:xfrm>
          <a:prstGeom prst="bentArrow">
            <a:avLst>
              <a:gd name="adj1" fmla="val 12379"/>
              <a:gd name="adj2" fmla="val 14760"/>
              <a:gd name="adj3" fmla="val 20722"/>
              <a:gd name="adj4" fmla="val 29493"/>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US" sz="1707" dirty="0">
              <a:solidFill>
                <a:schemeClr val="tx1"/>
              </a:solidFill>
              <a:latin typeface="微软雅黑 Light" panose="020B0502040204020203" pitchFamily="34" charset="-122"/>
              <a:ea typeface="微软雅黑 Light" panose="020B0502040204020203" pitchFamily="34" charset="-122"/>
            </a:endParaRPr>
          </a:p>
        </p:txBody>
      </p:sp>
      <p:sp>
        <p:nvSpPr>
          <p:cNvPr id="10" name="Bent Arrow 34"/>
          <p:cNvSpPr/>
          <p:nvPr/>
        </p:nvSpPr>
        <p:spPr>
          <a:xfrm rot="5400000" flipH="1">
            <a:off x="5016636" y="1823015"/>
            <a:ext cx="1238962" cy="2328972"/>
          </a:xfrm>
          <a:prstGeom prst="bentArrow">
            <a:avLst>
              <a:gd name="adj1" fmla="val 12379"/>
              <a:gd name="adj2" fmla="val 14760"/>
              <a:gd name="adj3" fmla="val 20722"/>
              <a:gd name="adj4" fmla="val 29493"/>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US" sz="1707" dirty="0">
              <a:solidFill>
                <a:schemeClr val="tx1"/>
              </a:solidFill>
              <a:latin typeface="微软雅黑 Light" panose="020B0502040204020203" pitchFamily="34" charset="-122"/>
              <a:ea typeface="微软雅黑 Light" panose="020B0502040204020203" pitchFamily="34" charset="-122"/>
            </a:endParaRPr>
          </a:p>
        </p:txBody>
      </p:sp>
      <p:sp>
        <p:nvSpPr>
          <p:cNvPr id="11" name="Bent Arrow 35"/>
          <p:cNvSpPr/>
          <p:nvPr/>
        </p:nvSpPr>
        <p:spPr>
          <a:xfrm rot="5400000" flipH="1">
            <a:off x="7690340" y="1823015"/>
            <a:ext cx="1238962" cy="2328972"/>
          </a:xfrm>
          <a:prstGeom prst="bentArrow">
            <a:avLst>
              <a:gd name="adj1" fmla="val 12379"/>
              <a:gd name="adj2" fmla="val 14760"/>
              <a:gd name="adj3" fmla="val 20722"/>
              <a:gd name="adj4" fmla="val 29493"/>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US" sz="1707" dirty="0">
              <a:solidFill>
                <a:schemeClr val="tx1"/>
              </a:solidFill>
              <a:latin typeface="微软雅黑 Light" panose="020B0502040204020203" pitchFamily="34" charset="-122"/>
              <a:ea typeface="微软雅黑 Light" panose="020B0502040204020203" pitchFamily="34" charset="-122"/>
            </a:endParaRPr>
          </a:p>
        </p:txBody>
      </p:sp>
      <p:sp>
        <p:nvSpPr>
          <p:cNvPr id="12" name="Bent Arrow 38"/>
          <p:cNvSpPr/>
          <p:nvPr/>
        </p:nvSpPr>
        <p:spPr>
          <a:xfrm rot="16200000" flipH="1" flipV="1">
            <a:off x="2342932" y="3641351"/>
            <a:ext cx="1238962" cy="2328972"/>
          </a:xfrm>
          <a:prstGeom prst="bentArrow">
            <a:avLst>
              <a:gd name="adj1" fmla="val 12379"/>
              <a:gd name="adj2" fmla="val 14760"/>
              <a:gd name="adj3" fmla="val 20722"/>
              <a:gd name="adj4" fmla="val 29493"/>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US" sz="1707" dirty="0">
              <a:solidFill>
                <a:schemeClr val="tx1"/>
              </a:solidFill>
              <a:latin typeface="微软雅黑 Light" panose="020B0502040204020203" pitchFamily="34" charset="-122"/>
              <a:ea typeface="微软雅黑 Light" panose="020B0502040204020203" pitchFamily="34" charset="-122"/>
            </a:endParaRPr>
          </a:p>
        </p:txBody>
      </p:sp>
      <p:sp>
        <p:nvSpPr>
          <p:cNvPr id="13" name="Bent Arrow 39"/>
          <p:cNvSpPr/>
          <p:nvPr/>
        </p:nvSpPr>
        <p:spPr>
          <a:xfrm rot="16200000" flipH="1" flipV="1">
            <a:off x="5016636" y="3641351"/>
            <a:ext cx="1238962" cy="2328972"/>
          </a:xfrm>
          <a:prstGeom prst="bentArrow">
            <a:avLst>
              <a:gd name="adj1" fmla="val 12379"/>
              <a:gd name="adj2" fmla="val 14760"/>
              <a:gd name="adj3" fmla="val 20722"/>
              <a:gd name="adj4" fmla="val 29493"/>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US" sz="1707" dirty="0">
              <a:solidFill>
                <a:schemeClr val="tx1"/>
              </a:solidFill>
              <a:latin typeface="微软雅黑 Light" panose="020B0502040204020203" pitchFamily="34" charset="-122"/>
              <a:ea typeface="微软雅黑 Light" panose="020B0502040204020203" pitchFamily="34" charset="-122"/>
            </a:endParaRPr>
          </a:p>
        </p:txBody>
      </p:sp>
      <p:sp>
        <p:nvSpPr>
          <p:cNvPr id="14" name="Bent Arrow 40"/>
          <p:cNvSpPr/>
          <p:nvPr/>
        </p:nvSpPr>
        <p:spPr>
          <a:xfrm rot="16200000" flipH="1" flipV="1">
            <a:off x="7690340" y="3641351"/>
            <a:ext cx="1238962" cy="2328972"/>
          </a:xfrm>
          <a:prstGeom prst="bentArrow">
            <a:avLst>
              <a:gd name="adj1" fmla="val 12379"/>
              <a:gd name="adj2" fmla="val 14760"/>
              <a:gd name="adj3" fmla="val 20722"/>
              <a:gd name="adj4" fmla="val 29493"/>
            </a:avLst>
          </a:prstGeom>
          <a:solidFill>
            <a:srgbClr val="207B72"/>
          </a:solidFill>
          <a:ln w="25400">
            <a:noFill/>
            <a:miter lim="800000"/>
            <a:headEnd/>
            <a:tailEnd/>
          </a:ln>
          <a:effectLst>
            <a:outerShdw blurRad="63500" algn="ctr" rotWithShape="0">
              <a:prstClr val="black">
                <a:alpha val="40000"/>
              </a:prstClr>
            </a:outerShdw>
          </a:effectLst>
        </p:spPr>
        <p:txBody>
          <a:bodyPr vert="horz" wrap="square" lIns="91435" tIns="45718" rIns="91435" bIns="45718" numCol="1" anchor="t" anchorCtr="0" compatLnSpc="1">
            <a:prstTxWarp prst="textNoShape">
              <a:avLst/>
            </a:prstTxWarp>
          </a:bodyPr>
          <a:lstStyle/>
          <a:p>
            <a:pPr>
              <a:lnSpc>
                <a:spcPct val="120000"/>
              </a:lnSpc>
            </a:pPr>
            <a:endParaRPr lang="en-US" sz="1707" dirty="0">
              <a:solidFill>
                <a:schemeClr val="tx1"/>
              </a:solidFill>
              <a:latin typeface="微软雅黑 Light" panose="020B0502040204020203" pitchFamily="34" charset="-122"/>
              <a:ea typeface="微软雅黑 Light" panose="020B0502040204020203" pitchFamily="34" charset="-122"/>
            </a:endParaRPr>
          </a:p>
        </p:txBody>
      </p:sp>
      <p:grpSp>
        <p:nvGrpSpPr>
          <p:cNvPr id="15" name="Group 46"/>
          <p:cNvGrpSpPr/>
          <p:nvPr/>
        </p:nvGrpSpPr>
        <p:grpSpPr>
          <a:xfrm>
            <a:off x="8993277" y="1659249"/>
            <a:ext cx="624990" cy="607316"/>
            <a:chOff x="7924284" y="2223917"/>
            <a:chExt cx="469021" cy="455593"/>
          </a:xfrm>
          <a:solidFill>
            <a:srgbClr val="207B72"/>
          </a:solidFill>
        </p:grpSpPr>
        <p:sp>
          <p:nvSpPr>
            <p:cNvPr id="16" name="Teardrop 47"/>
            <p:cNvSpPr>
              <a:spLocks noChangeAspect="1"/>
            </p:cNvSpPr>
            <p:nvPr/>
          </p:nvSpPr>
          <p:spPr>
            <a:xfrm>
              <a:off x="7924284" y="2223917"/>
              <a:ext cx="469021" cy="455593"/>
            </a:xfrm>
            <a:prstGeom prst="teardrop">
              <a:avLst/>
            </a:prstGeom>
            <a:no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5"/>
                </a:solidFill>
              </a:endParaRPr>
            </a:p>
          </p:txBody>
        </p:sp>
        <p:sp>
          <p:nvSpPr>
            <p:cNvPr id="17" name="Freeform 13"/>
            <p:cNvSpPr>
              <a:spLocks noEditPoints="1"/>
            </p:cNvSpPr>
            <p:nvPr/>
          </p:nvSpPr>
          <p:spPr bwMode="auto">
            <a:xfrm>
              <a:off x="8034808" y="2338100"/>
              <a:ext cx="250825" cy="188913"/>
            </a:xfrm>
            <a:custGeom>
              <a:avLst/>
              <a:gdLst/>
              <a:ahLst/>
              <a:cxnLst>
                <a:cxn ang="0">
                  <a:pos x="158" y="119"/>
                </a:cxn>
                <a:cxn ang="0">
                  <a:pos x="0" y="119"/>
                </a:cxn>
                <a:cxn ang="0">
                  <a:pos x="0" y="0"/>
                </a:cxn>
                <a:cxn ang="0">
                  <a:pos x="8" y="0"/>
                </a:cxn>
                <a:cxn ang="0">
                  <a:pos x="8" y="108"/>
                </a:cxn>
                <a:cxn ang="0">
                  <a:pos x="158" y="108"/>
                </a:cxn>
                <a:cxn ang="0">
                  <a:pos x="158" y="119"/>
                </a:cxn>
                <a:cxn ang="0">
                  <a:pos x="147" y="98"/>
                </a:cxn>
                <a:cxn ang="0">
                  <a:pos x="19" y="98"/>
                </a:cxn>
                <a:cxn ang="0">
                  <a:pos x="19" y="54"/>
                </a:cxn>
                <a:cxn ang="0">
                  <a:pos x="54" y="9"/>
                </a:cxn>
                <a:cxn ang="0">
                  <a:pos x="97" y="54"/>
                </a:cxn>
                <a:cxn ang="0">
                  <a:pos x="127" y="28"/>
                </a:cxn>
                <a:cxn ang="0">
                  <a:pos x="147" y="98"/>
                </a:cxn>
              </a:cxnLst>
              <a:rect l="0" t="0" r="r" b="b"/>
              <a:pathLst>
                <a:path w="158" h="119">
                  <a:moveTo>
                    <a:pt x="158" y="119"/>
                  </a:moveTo>
                  <a:lnTo>
                    <a:pt x="0" y="119"/>
                  </a:lnTo>
                  <a:lnTo>
                    <a:pt x="0" y="0"/>
                  </a:lnTo>
                  <a:lnTo>
                    <a:pt x="8" y="0"/>
                  </a:lnTo>
                  <a:lnTo>
                    <a:pt x="8" y="108"/>
                  </a:lnTo>
                  <a:lnTo>
                    <a:pt x="158" y="108"/>
                  </a:lnTo>
                  <a:lnTo>
                    <a:pt x="158" y="119"/>
                  </a:lnTo>
                  <a:close/>
                  <a:moveTo>
                    <a:pt x="147" y="98"/>
                  </a:moveTo>
                  <a:lnTo>
                    <a:pt x="19" y="98"/>
                  </a:lnTo>
                  <a:lnTo>
                    <a:pt x="19" y="54"/>
                  </a:lnTo>
                  <a:lnTo>
                    <a:pt x="54" y="9"/>
                  </a:lnTo>
                  <a:lnTo>
                    <a:pt x="97" y="54"/>
                  </a:lnTo>
                  <a:lnTo>
                    <a:pt x="127" y="28"/>
                  </a:lnTo>
                  <a:lnTo>
                    <a:pt x="147" y="98"/>
                  </a:lnTo>
                  <a:close/>
                </a:path>
              </a:pathLst>
            </a:custGeom>
            <a:grpFill/>
            <a:ln w="9525">
              <a:noFill/>
              <a:round/>
              <a:headEnd/>
              <a:tailEnd/>
            </a:ln>
          </p:spPr>
          <p:txBody>
            <a:bodyPr vert="horz" wrap="square" lIns="91398" tIns="45698" rIns="91398" bIns="45698" numCol="1" anchor="t" anchorCtr="0" compatLnSpc="1">
              <a:prstTxWarp prst="textNoShape">
                <a:avLst/>
              </a:prstTxWarp>
            </a:bodyPr>
            <a:lstStyle/>
            <a:p>
              <a:endParaRPr lang="en-US"/>
            </a:p>
          </p:txBody>
        </p:sp>
      </p:grpSp>
      <p:grpSp>
        <p:nvGrpSpPr>
          <p:cNvPr id="18" name="Group 49"/>
          <p:cNvGrpSpPr/>
          <p:nvPr/>
        </p:nvGrpSpPr>
        <p:grpSpPr>
          <a:xfrm>
            <a:off x="6314518" y="5484190"/>
            <a:ext cx="624990" cy="607316"/>
            <a:chOff x="6890529" y="2162362"/>
            <a:chExt cx="469021" cy="455593"/>
          </a:xfrm>
          <a:solidFill>
            <a:srgbClr val="207B72"/>
          </a:solidFill>
        </p:grpSpPr>
        <p:sp>
          <p:nvSpPr>
            <p:cNvPr id="19" name="Teardrop 50"/>
            <p:cNvSpPr>
              <a:spLocks noChangeAspect="1"/>
            </p:cNvSpPr>
            <p:nvPr/>
          </p:nvSpPr>
          <p:spPr>
            <a:xfrm>
              <a:off x="6890529" y="2162362"/>
              <a:ext cx="469021" cy="455593"/>
            </a:xfrm>
            <a:prstGeom prst="teardrop">
              <a:avLst/>
            </a:prstGeom>
            <a:no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4"/>
                </a:solidFill>
                <a:latin typeface="微软雅黑 Light" panose="020B0502040204020203" pitchFamily="34" charset="-122"/>
                <a:ea typeface="微软雅黑 Light" panose="020B0502040204020203" pitchFamily="34" charset="-122"/>
              </a:endParaRPr>
            </a:p>
          </p:txBody>
        </p:sp>
        <p:sp>
          <p:nvSpPr>
            <p:cNvPr id="20" name="Freeform 103"/>
            <p:cNvSpPr>
              <a:spLocks noEditPoints="1"/>
            </p:cNvSpPr>
            <p:nvPr/>
          </p:nvSpPr>
          <p:spPr bwMode="auto">
            <a:xfrm>
              <a:off x="7030053" y="2231059"/>
              <a:ext cx="196634" cy="289547"/>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grpFill/>
            <a:ln w="9525">
              <a:noFill/>
              <a:round/>
              <a:headEnd/>
              <a:tailEnd/>
            </a:ln>
          </p:spPr>
          <p:txBody>
            <a:bodyPr vert="horz" wrap="square" lIns="91398" tIns="45698" rIns="91398" bIns="45698"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endParaRPr>
            </a:p>
          </p:txBody>
        </p:sp>
      </p:grpSp>
      <p:grpSp>
        <p:nvGrpSpPr>
          <p:cNvPr id="21" name="Group 52"/>
          <p:cNvGrpSpPr/>
          <p:nvPr/>
        </p:nvGrpSpPr>
        <p:grpSpPr>
          <a:xfrm>
            <a:off x="3594203" y="5484190"/>
            <a:ext cx="624990" cy="607316"/>
            <a:chOff x="4823118" y="2223917"/>
            <a:chExt cx="469021" cy="455593"/>
          </a:xfrm>
          <a:solidFill>
            <a:srgbClr val="207B72"/>
          </a:solidFill>
        </p:grpSpPr>
        <p:sp>
          <p:nvSpPr>
            <p:cNvPr id="22" name="Teardrop 53"/>
            <p:cNvSpPr>
              <a:spLocks noChangeAspect="1"/>
            </p:cNvSpPr>
            <p:nvPr/>
          </p:nvSpPr>
          <p:spPr>
            <a:xfrm>
              <a:off x="4823118" y="2223917"/>
              <a:ext cx="469021" cy="455593"/>
            </a:xfrm>
            <a:prstGeom prst="teardrop">
              <a:avLst/>
            </a:prstGeom>
            <a:no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latin typeface="微软雅黑 Light" panose="020B0502040204020203" pitchFamily="34" charset="-122"/>
                <a:ea typeface="微软雅黑 Light" panose="020B0502040204020203" pitchFamily="34" charset="-122"/>
              </a:endParaRPr>
            </a:p>
          </p:txBody>
        </p:sp>
        <p:sp>
          <p:nvSpPr>
            <p:cNvPr id="23" name="Freeform 5"/>
            <p:cNvSpPr>
              <a:spLocks noEditPoints="1"/>
            </p:cNvSpPr>
            <p:nvPr/>
          </p:nvSpPr>
          <p:spPr bwMode="auto">
            <a:xfrm>
              <a:off x="4949420" y="2334408"/>
              <a:ext cx="235936" cy="235936"/>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grpFill/>
            <a:ln w="9525">
              <a:noFill/>
              <a:round/>
              <a:headEnd/>
              <a:tailEnd/>
            </a:ln>
          </p:spPr>
          <p:txBody>
            <a:bodyPr vert="horz" wrap="square" lIns="91398" tIns="45698" rIns="91398" bIns="45698" numCol="1" anchor="t" anchorCtr="0" compatLnSpc="1">
              <a:prstTxWarp prst="textNoShape">
                <a:avLst/>
              </a:prstTxWarp>
            </a:bodyPr>
            <a:lstStyle/>
            <a:p>
              <a:endParaRPr lang="en-US" dirty="0">
                <a:latin typeface="微软雅黑 Light" panose="020B0502040204020203" pitchFamily="34" charset="-122"/>
                <a:ea typeface="微软雅黑 Light" panose="020B0502040204020203" pitchFamily="34" charset="-122"/>
              </a:endParaRPr>
            </a:p>
          </p:txBody>
        </p:sp>
      </p:grpSp>
      <p:grpSp>
        <p:nvGrpSpPr>
          <p:cNvPr id="24" name="Group 55"/>
          <p:cNvGrpSpPr/>
          <p:nvPr/>
        </p:nvGrpSpPr>
        <p:grpSpPr>
          <a:xfrm>
            <a:off x="6314518" y="1659249"/>
            <a:ext cx="624990" cy="607316"/>
            <a:chOff x="5924943" y="2223917"/>
            <a:chExt cx="469021" cy="455593"/>
          </a:xfrm>
          <a:solidFill>
            <a:srgbClr val="207B72"/>
          </a:solidFill>
        </p:grpSpPr>
        <p:sp>
          <p:nvSpPr>
            <p:cNvPr id="25" name="Teardrop 56"/>
            <p:cNvSpPr>
              <a:spLocks noChangeAspect="1"/>
            </p:cNvSpPr>
            <p:nvPr/>
          </p:nvSpPr>
          <p:spPr>
            <a:xfrm>
              <a:off x="5924943" y="2223917"/>
              <a:ext cx="469021" cy="455593"/>
            </a:xfrm>
            <a:prstGeom prst="teardrop">
              <a:avLst/>
            </a:prstGeom>
            <a:no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3"/>
                </a:solidFill>
              </a:endParaRPr>
            </a:p>
          </p:txBody>
        </p:sp>
        <p:sp>
          <p:nvSpPr>
            <p:cNvPr id="26" name="Freeform 36"/>
            <p:cNvSpPr>
              <a:spLocks noEditPoints="1"/>
            </p:cNvSpPr>
            <p:nvPr/>
          </p:nvSpPr>
          <p:spPr bwMode="auto">
            <a:xfrm>
              <a:off x="6069782" y="2334408"/>
              <a:ext cx="203200" cy="220663"/>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grpFill/>
            <a:ln w="9525">
              <a:noFill/>
              <a:round/>
              <a:headEnd/>
              <a:tailEnd/>
            </a:ln>
          </p:spPr>
          <p:txBody>
            <a:bodyPr vert="horz" wrap="square" lIns="91398" tIns="45698" rIns="91398" bIns="45698" numCol="1" anchor="t" anchorCtr="0" compatLnSpc="1">
              <a:prstTxWarp prst="textNoShape">
                <a:avLst/>
              </a:prstTxWarp>
            </a:bodyPr>
            <a:lstStyle/>
            <a:p>
              <a:endParaRPr lang="en-US"/>
            </a:p>
          </p:txBody>
        </p:sp>
      </p:grpSp>
      <p:grpSp>
        <p:nvGrpSpPr>
          <p:cNvPr id="27" name="Group 63"/>
          <p:cNvGrpSpPr/>
          <p:nvPr/>
        </p:nvGrpSpPr>
        <p:grpSpPr>
          <a:xfrm>
            <a:off x="3624069" y="1659249"/>
            <a:ext cx="624990" cy="607316"/>
            <a:chOff x="3699782" y="2223917"/>
            <a:chExt cx="469021" cy="455593"/>
          </a:xfrm>
          <a:solidFill>
            <a:srgbClr val="207B72"/>
          </a:solidFill>
        </p:grpSpPr>
        <p:sp>
          <p:nvSpPr>
            <p:cNvPr id="28" name="Teardrop 68"/>
            <p:cNvSpPr>
              <a:spLocks noChangeAspect="1"/>
            </p:cNvSpPr>
            <p:nvPr/>
          </p:nvSpPr>
          <p:spPr>
            <a:xfrm>
              <a:off x="3699782" y="2223917"/>
              <a:ext cx="469021" cy="455593"/>
            </a:xfrm>
            <a:prstGeom prst="teardrop">
              <a:avLst/>
            </a:prstGeom>
            <a:no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29" name="Freeform 117"/>
            <p:cNvSpPr>
              <a:spLocks/>
            </p:cNvSpPr>
            <p:nvPr/>
          </p:nvSpPr>
          <p:spPr bwMode="auto">
            <a:xfrm>
              <a:off x="3850236" y="2359808"/>
              <a:ext cx="195263" cy="1952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grpFill/>
            <a:ln w="9525">
              <a:noFill/>
              <a:round/>
              <a:headEnd/>
              <a:tailEnd/>
            </a:ln>
          </p:spPr>
          <p:txBody>
            <a:bodyPr vert="horz" wrap="square" lIns="91398" tIns="45698" rIns="91398" bIns="45698" numCol="1" anchor="t" anchorCtr="0" compatLnSpc="1">
              <a:prstTxWarp prst="textNoShape">
                <a:avLst/>
              </a:prstTxWarp>
            </a:bodyPr>
            <a:lstStyle/>
            <a:p>
              <a:endParaRPr lang="en-US"/>
            </a:p>
          </p:txBody>
        </p:sp>
      </p:grpSp>
      <p:grpSp>
        <p:nvGrpSpPr>
          <p:cNvPr id="30" name="Group 87"/>
          <p:cNvGrpSpPr/>
          <p:nvPr/>
        </p:nvGrpSpPr>
        <p:grpSpPr>
          <a:xfrm>
            <a:off x="8993277" y="5484190"/>
            <a:ext cx="624990" cy="607316"/>
            <a:chOff x="6227259" y="4121421"/>
            <a:chExt cx="469021" cy="455593"/>
          </a:xfrm>
          <a:solidFill>
            <a:srgbClr val="207B72"/>
          </a:solidFill>
        </p:grpSpPr>
        <p:sp>
          <p:nvSpPr>
            <p:cNvPr id="31" name="Teardrop 73"/>
            <p:cNvSpPr>
              <a:spLocks noChangeAspect="1"/>
            </p:cNvSpPr>
            <p:nvPr/>
          </p:nvSpPr>
          <p:spPr>
            <a:xfrm>
              <a:off x="6227259" y="4121421"/>
              <a:ext cx="469021" cy="455593"/>
            </a:xfrm>
            <a:prstGeom prst="teardrop">
              <a:avLst/>
            </a:prstGeom>
            <a:noFill/>
            <a:ln>
              <a:solidFill>
                <a:srgbClr val="207B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latin typeface="微软雅黑 Light" panose="020B0502040204020203" pitchFamily="34" charset="-122"/>
                <a:ea typeface="微软雅黑 Light" panose="020B0502040204020203" pitchFamily="34" charset="-122"/>
              </a:endParaRPr>
            </a:p>
          </p:txBody>
        </p:sp>
        <p:sp>
          <p:nvSpPr>
            <p:cNvPr id="32" name="Freeform 152"/>
            <p:cNvSpPr>
              <a:spLocks noEditPoints="1"/>
            </p:cNvSpPr>
            <p:nvPr/>
          </p:nvSpPr>
          <p:spPr bwMode="auto">
            <a:xfrm>
              <a:off x="6357880" y="4225562"/>
              <a:ext cx="243066" cy="23676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grpFill/>
            <a:ln w="9525">
              <a:noFill/>
              <a:round/>
              <a:headEnd/>
              <a:tailEnd/>
            </a:ln>
          </p:spPr>
          <p:txBody>
            <a:bodyPr vert="horz" wrap="square" lIns="91398" tIns="45698" rIns="91398" bIns="45698" numCol="1" anchor="t" anchorCtr="0" compatLnSpc="1">
              <a:prstTxWarp prst="textNoShape">
                <a:avLst/>
              </a:prstTxWarp>
            </a:bodyPr>
            <a:lstStyle/>
            <a:p>
              <a:endParaRPr lang="en-US">
                <a:latin typeface="微软雅黑 Light" panose="020B0502040204020203" pitchFamily="34" charset="-122"/>
                <a:ea typeface="微软雅黑 Light" panose="020B0502040204020203" pitchFamily="34" charset="-122"/>
              </a:endParaRPr>
            </a:p>
          </p:txBody>
        </p:sp>
      </p:grpSp>
      <p:sp>
        <p:nvSpPr>
          <p:cNvPr id="33" name="Freeform 152"/>
          <p:cNvSpPr>
            <a:spLocks noEditPoints="1"/>
          </p:cNvSpPr>
          <p:nvPr/>
        </p:nvSpPr>
        <p:spPr bwMode="auto">
          <a:xfrm>
            <a:off x="10598636" y="3407892"/>
            <a:ext cx="798887" cy="778463"/>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207B72"/>
          </a:solidFill>
          <a:ln w="9525">
            <a:noFill/>
            <a:round/>
            <a:headEnd/>
            <a:tailEnd/>
          </a:ln>
        </p:spPr>
        <p:txBody>
          <a:bodyPr vert="horz" wrap="square" lIns="121861" tIns="60930" rIns="121861" bIns="60930" numCol="1" anchor="t" anchorCtr="0" compatLnSpc="1">
            <a:prstTxWarp prst="textNoShape">
              <a:avLst/>
            </a:prstTxWarp>
          </a:bodyPr>
          <a:lstStyle/>
          <a:p>
            <a:endParaRPr lang="en-US"/>
          </a:p>
        </p:txBody>
      </p:sp>
      <p:sp>
        <p:nvSpPr>
          <p:cNvPr id="34" name="Freeform 245"/>
          <p:cNvSpPr>
            <a:spLocks/>
          </p:cNvSpPr>
          <p:nvPr/>
        </p:nvSpPr>
        <p:spPr bwMode="auto">
          <a:xfrm>
            <a:off x="804118" y="3572022"/>
            <a:ext cx="744130" cy="744399"/>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207B72"/>
          </a:solidFill>
          <a:ln w="9525">
            <a:noFill/>
            <a:round/>
            <a:headEnd/>
            <a:tailEnd/>
          </a:ln>
        </p:spPr>
        <p:txBody>
          <a:bodyPr vert="horz" wrap="square" lIns="121861" tIns="60930" rIns="121861" bIns="60930" numCol="1" anchor="t" anchorCtr="0" compatLnSpc="1">
            <a:prstTxWarp prst="textNoShape">
              <a:avLst/>
            </a:prstTxWarp>
          </a:bodyPr>
          <a:lstStyle/>
          <a:p>
            <a:endParaRPr lang="en-US"/>
          </a:p>
        </p:txBody>
      </p:sp>
      <p:sp>
        <p:nvSpPr>
          <p:cNvPr id="35" name="文本框 34"/>
          <p:cNvSpPr txBox="1"/>
          <p:nvPr/>
        </p:nvSpPr>
        <p:spPr>
          <a:xfrm>
            <a:off x="1902469" y="1897319"/>
            <a:ext cx="1755570" cy="400017"/>
          </a:xfrm>
          <a:prstGeom prst="rect">
            <a:avLst/>
          </a:prstGeom>
          <a:noFill/>
        </p:spPr>
        <p:txBody>
          <a:bodyPr wrap="square" rtlCol="0">
            <a:spAutoFit/>
          </a:bodyPr>
          <a:lstStyle/>
          <a:p>
            <a:pPr algn="ctr"/>
            <a:r>
              <a:rPr lang="zh-CN" altLang="en-US" sz="2000" dirty="0">
                <a:solidFill>
                  <a:srgbClr val="207B72"/>
                </a:solidFill>
                <a:latin typeface="方正粗谭黑简体" panose="02000000000000000000" pitchFamily="2" charset="-122"/>
                <a:ea typeface="方正粗谭黑简体" panose="02000000000000000000" pitchFamily="2" charset="-122"/>
              </a:rPr>
              <a:t>文本标题</a:t>
            </a:r>
          </a:p>
        </p:txBody>
      </p:sp>
      <p:sp>
        <p:nvSpPr>
          <p:cNvPr id="36" name="文本框 35"/>
          <p:cNvSpPr txBox="1"/>
          <p:nvPr/>
        </p:nvSpPr>
        <p:spPr>
          <a:xfrm>
            <a:off x="1830809" y="2327184"/>
            <a:ext cx="1993746" cy="953886"/>
          </a:xfrm>
          <a:prstGeom prst="rect">
            <a:avLst/>
          </a:prstGeom>
          <a:noFill/>
        </p:spPr>
        <p:txBody>
          <a:bodyPr wrap="square" rtlCol="0">
            <a:spAutoFit/>
          </a:bodyPr>
          <a:lstStyle/>
          <a:p>
            <a:pPr lvl="0" algn="ctr" fontAlgn="base">
              <a:spcBef>
                <a:spcPct val="0"/>
              </a:spcBef>
              <a:spcAft>
                <a:spcPct val="0"/>
              </a:spcAft>
              <a:defRPr/>
            </a:pPr>
            <a:r>
              <a:rPr lang="zh-CN" altLang="en-US" sz="1400" dirty="0">
                <a:solidFill>
                  <a:srgbClr val="1F1F1F"/>
                </a:solidFill>
                <a:latin typeface="微软雅黑 Light" panose="020B0502040204020203" pitchFamily="34" charset="-122"/>
                <a:ea typeface="微软雅黑 Light" panose="020B0502040204020203" pitchFamily="34" charset="-122"/>
              </a:rPr>
              <a:t>点击此处添加文本内容，如关键词、部分简单介绍等。点击此处添加文本内容</a:t>
            </a:r>
          </a:p>
        </p:txBody>
      </p:sp>
      <p:sp>
        <p:nvSpPr>
          <p:cNvPr id="37" name="文本框 36"/>
          <p:cNvSpPr txBox="1"/>
          <p:nvPr/>
        </p:nvSpPr>
        <p:spPr>
          <a:xfrm>
            <a:off x="1801258" y="4504506"/>
            <a:ext cx="1755570" cy="400017"/>
          </a:xfrm>
          <a:prstGeom prst="rect">
            <a:avLst/>
          </a:prstGeom>
          <a:noFill/>
        </p:spPr>
        <p:txBody>
          <a:bodyPr wrap="square" rtlCol="0">
            <a:spAutoFit/>
          </a:bodyPr>
          <a:lstStyle/>
          <a:p>
            <a:pPr algn="ctr"/>
            <a:r>
              <a:rPr lang="zh-CN" altLang="en-US" sz="2000" dirty="0">
                <a:solidFill>
                  <a:srgbClr val="207B72"/>
                </a:solidFill>
                <a:latin typeface="方正粗谭黑简体" panose="02000000000000000000" pitchFamily="2" charset="-122"/>
                <a:ea typeface="方正粗谭黑简体" panose="02000000000000000000" pitchFamily="2" charset="-122"/>
              </a:rPr>
              <a:t>文本标题</a:t>
            </a:r>
          </a:p>
        </p:txBody>
      </p:sp>
      <p:sp>
        <p:nvSpPr>
          <p:cNvPr id="38" name="文本框 37"/>
          <p:cNvSpPr txBox="1"/>
          <p:nvPr/>
        </p:nvSpPr>
        <p:spPr>
          <a:xfrm>
            <a:off x="1729598" y="4934371"/>
            <a:ext cx="1993746" cy="953886"/>
          </a:xfrm>
          <a:prstGeom prst="rect">
            <a:avLst/>
          </a:prstGeom>
          <a:noFill/>
        </p:spPr>
        <p:txBody>
          <a:bodyPr wrap="square" rtlCol="0">
            <a:spAutoFit/>
          </a:bodyPr>
          <a:lstStyle/>
          <a:p>
            <a:pPr lvl="0" algn="ctr" fontAlgn="base">
              <a:spcBef>
                <a:spcPct val="0"/>
              </a:spcBef>
              <a:spcAft>
                <a:spcPct val="0"/>
              </a:spcAft>
              <a:defRPr/>
            </a:pPr>
            <a:r>
              <a:rPr lang="zh-CN" altLang="en-US" sz="1400" dirty="0">
                <a:solidFill>
                  <a:srgbClr val="1F1F1F"/>
                </a:solidFill>
                <a:latin typeface="微软雅黑 Light" panose="020B0502040204020203" pitchFamily="34" charset="-122"/>
                <a:ea typeface="微软雅黑 Light" panose="020B0502040204020203" pitchFamily="34" charset="-122"/>
              </a:rPr>
              <a:t>点击此处添加文本内容，如关键词、部分简单介绍等。点击此处添加文本内容</a:t>
            </a:r>
          </a:p>
        </p:txBody>
      </p:sp>
      <p:sp>
        <p:nvSpPr>
          <p:cNvPr id="39" name="文本框 38"/>
          <p:cNvSpPr txBox="1"/>
          <p:nvPr/>
        </p:nvSpPr>
        <p:spPr>
          <a:xfrm>
            <a:off x="4448783" y="1900676"/>
            <a:ext cx="1755570" cy="400017"/>
          </a:xfrm>
          <a:prstGeom prst="rect">
            <a:avLst/>
          </a:prstGeom>
          <a:noFill/>
        </p:spPr>
        <p:txBody>
          <a:bodyPr wrap="square" rtlCol="0">
            <a:spAutoFit/>
          </a:bodyPr>
          <a:lstStyle/>
          <a:p>
            <a:pPr algn="ctr"/>
            <a:r>
              <a:rPr lang="zh-CN" altLang="en-US" sz="2000" dirty="0">
                <a:solidFill>
                  <a:srgbClr val="207B72"/>
                </a:solidFill>
                <a:latin typeface="方正粗谭黑简体" panose="02000000000000000000" pitchFamily="2" charset="-122"/>
                <a:ea typeface="方正粗谭黑简体" panose="02000000000000000000" pitchFamily="2" charset="-122"/>
              </a:rPr>
              <a:t>文本标题</a:t>
            </a:r>
          </a:p>
        </p:txBody>
      </p:sp>
      <p:sp>
        <p:nvSpPr>
          <p:cNvPr id="40" name="文本框 39"/>
          <p:cNvSpPr txBox="1"/>
          <p:nvPr/>
        </p:nvSpPr>
        <p:spPr>
          <a:xfrm>
            <a:off x="4377123" y="2330541"/>
            <a:ext cx="1993746" cy="953886"/>
          </a:xfrm>
          <a:prstGeom prst="rect">
            <a:avLst/>
          </a:prstGeom>
          <a:noFill/>
        </p:spPr>
        <p:txBody>
          <a:bodyPr wrap="square" rtlCol="0">
            <a:spAutoFit/>
          </a:bodyPr>
          <a:lstStyle/>
          <a:p>
            <a:pPr lvl="0" algn="ctr" fontAlgn="base">
              <a:spcBef>
                <a:spcPct val="0"/>
              </a:spcBef>
              <a:spcAft>
                <a:spcPct val="0"/>
              </a:spcAft>
              <a:defRPr/>
            </a:pPr>
            <a:r>
              <a:rPr lang="zh-CN" altLang="en-US" sz="1400" dirty="0">
                <a:solidFill>
                  <a:srgbClr val="1F1F1F"/>
                </a:solidFill>
                <a:latin typeface="微软雅黑 Light" panose="020B0502040204020203" pitchFamily="34" charset="-122"/>
                <a:ea typeface="微软雅黑 Light" panose="020B0502040204020203" pitchFamily="34" charset="-122"/>
              </a:rPr>
              <a:t>点击此处添加文本内容，如关键词、部分简单介绍等。点击此处添加文本内容</a:t>
            </a:r>
          </a:p>
        </p:txBody>
      </p:sp>
      <p:sp>
        <p:nvSpPr>
          <p:cNvPr id="41" name="文本框 40"/>
          <p:cNvSpPr txBox="1"/>
          <p:nvPr/>
        </p:nvSpPr>
        <p:spPr>
          <a:xfrm>
            <a:off x="4466655" y="4512647"/>
            <a:ext cx="1755570" cy="400017"/>
          </a:xfrm>
          <a:prstGeom prst="rect">
            <a:avLst/>
          </a:prstGeom>
          <a:noFill/>
        </p:spPr>
        <p:txBody>
          <a:bodyPr wrap="square" rtlCol="0">
            <a:spAutoFit/>
          </a:bodyPr>
          <a:lstStyle/>
          <a:p>
            <a:pPr algn="ctr"/>
            <a:r>
              <a:rPr lang="zh-CN" altLang="en-US" sz="2000" dirty="0">
                <a:solidFill>
                  <a:srgbClr val="207B72"/>
                </a:solidFill>
                <a:latin typeface="方正粗谭黑简体" panose="02000000000000000000" pitchFamily="2" charset="-122"/>
                <a:ea typeface="方正粗谭黑简体" panose="02000000000000000000" pitchFamily="2" charset="-122"/>
              </a:rPr>
              <a:t>文本标题</a:t>
            </a:r>
          </a:p>
        </p:txBody>
      </p:sp>
      <p:sp>
        <p:nvSpPr>
          <p:cNvPr id="42" name="文本框 41"/>
          <p:cNvSpPr txBox="1"/>
          <p:nvPr/>
        </p:nvSpPr>
        <p:spPr>
          <a:xfrm>
            <a:off x="4394995" y="4942512"/>
            <a:ext cx="1993746" cy="953886"/>
          </a:xfrm>
          <a:prstGeom prst="rect">
            <a:avLst/>
          </a:prstGeom>
          <a:noFill/>
        </p:spPr>
        <p:txBody>
          <a:bodyPr wrap="square" rtlCol="0">
            <a:spAutoFit/>
          </a:bodyPr>
          <a:lstStyle/>
          <a:p>
            <a:pPr lvl="0" algn="ctr" fontAlgn="base">
              <a:spcBef>
                <a:spcPct val="0"/>
              </a:spcBef>
              <a:spcAft>
                <a:spcPct val="0"/>
              </a:spcAft>
              <a:defRPr/>
            </a:pPr>
            <a:r>
              <a:rPr lang="zh-CN" altLang="en-US" sz="1400" dirty="0">
                <a:solidFill>
                  <a:srgbClr val="1F1F1F"/>
                </a:solidFill>
                <a:latin typeface="微软雅黑 Light" panose="020B0502040204020203" pitchFamily="34" charset="-122"/>
                <a:ea typeface="微软雅黑 Light" panose="020B0502040204020203" pitchFamily="34" charset="-122"/>
              </a:rPr>
              <a:t>点击此处添加文本内容，如关键词、部分简单介绍等。点击此处添加文本内容</a:t>
            </a:r>
          </a:p>
        </p:txBody>
      </p:sp>
      <p:sp>
        <p:nvSpPr>
          <p:cNvPr id="43" name="文本框 42"/>
          <p:cNvSpPr txBox="1"/>
          <p:nvPr/>
        </p:nvSpPr>
        <p:spPr>
          <a:xfrm>
            <a:off x="7146170" y="1863275"/>
            <a:ext cx="1755570" cy="400017"/>
          </a:xfrm>
          <a:prstGeom prst="rect">
            <a:avLst/>
          </a:prstGeom>
          <a:noFill/>
        </p:spPr>
        <p:txBody>
          <a:bodyPr wrap="square" rtlCol="0">
            <a:spAutoFit/>
          </a:bodyPr>
          <a:lstStyle/>
          <a:p>
            <a:pPr algn="ctr"/>
            <a:r>
              <a:rPr lang="zh-CN" altLang="en-US" sz="2000" dirty="0">
                <a:solidFill>
                  <a:srgbClr val="207B72"/>
                </a:solidFill>
                <a:latin typeface="方正粗谭黑简体" panose="02000000000000000000" pitchFamily="2" charset="-122"/>
                <a:ea typeface="方正粗谭黑简体" panose="02000000000000000000" pitchFamily="2" charset="-122"/>
              </a:rPr>
              <a:t>文本标题</a:t>
            </a:r>
          </a:p>
        </p:txBody>
      </p:sp>
      <p:sp>
        <p:nvSpPr>
          <p:cNvPr id="44" name="文本框 43"/>
          <p:cNvSpPr txBox="1"/>
          <p:nvPr/>
        </p:nvSpPr>
        <p:spPr>
          <a:xfrm>
            <a:off x="7074510" y="2293140"/>
            <a:ext cx="1993746" cy="953886"/>
          </a:xfrm>
          <a:prstGeom prst="rect">
            <a:avLst/>
          </a:prstGeom>
          <a:noFill/>
        </p:spPr>
        <p:txBody>
          <a:bodyPr wrap="square" rtlCol="0">
            <a:spAutoFit/>
          </a:bodyPr>
          <a:lstStyle/>
          <a:p>
            <a:pPr lvl="0" algn="ctr" fontAlgn="base">
              <a:spcBef>
                <a:spcPct val="0"/>
              </a:spcBef>
              <a:spcAft>
                <a:spcPct val="0"/>
              </a:spcAft>
              <a:defRPr/>
            </a:pPr>
            <a:r>
              <a:rPr lang="zh-CN" altLang="en-US" sz="1400" dirty="0">
                <a:solidFill>
                  <a:srgbClr val="1F1F1F"/>
                </a:solidFill>
                <a:latin typeface="微软雅黑 Light" panose="020B0502040204020203" pitchFamily="34" charset="-122"/>
                <a:ea typeface="微软雅黑 Light" panose="020B0502040204020203" pitchFamily="34" charset="-122"/>
              </a:rPr>
              <a:t>点击此处添加文本内容，如关键词、部分简单介绍等。点击此处添加文本内容</a:t>
            </a:r>
          </a:p>
        </p:txBody>
      </p:sp>
      <p:sp>
        <p:nvSpPr>
          <p:cNvPr id="45" name="文本框 44"/>
          <p:cNvSpPr txBox="1"/>
          <p:nvPr/>
        </p:nvSpPr>
        <p:spPr>
          <a:xfrm>
            <a:off x="7223460" y="4475246"/>
            <a:ext cx="1755570" cy="400017"/>
          </a:xfrm>
          <a:prstGeom prst="rect">
            <a:avLst/>
          </a:prstGeom>
          <a:noFill/>
        </p:spPr>
        <p:txBody>
          <a:bodyPr wrap="square" rtlCol="0">
            <a:spAutoFit/>
          </a:bodyPr>
          <a:lstStyle/>
          <a:p>
            <a:pPr algn="ctr"/>
            <a:r>
              <a:rPr lang="zh-CN" altLang="en-US" sz="2000" dirty="0">
                <a:solidFill>
                  <a:srgbClr val="207B72"/>
                </a:solidFill>
                <a:latin typeface="方正粗谭黑简体" panose="02000000000000000000" pitchFamily="2" charset="-122"/>
                <a:ea typeface="方正粗谭黑简体" panose="02000000000000000000" pitchFamily="2" charset="-122"/>
              </a:rPr>
              <a:t>文本标题</a:t>
            </a:r>
          </a:p>
        </p:txBody>
      </p:sp>
      <p:sp>
        <p:nvSpPr>
          <p:cNvPr id="46" name="文本框 45"/>
          <p:cNvSpPr txBox="1"/>
          <p:nvPr/>
        </p:nvSpPr>
        <p:spPr>
          <a:xfrm>
            <a:off x="7151800" y="4905111"/>
            <a:ext cx="1993746" cy="953886"/>
          </a:xfrm>
          <a:prstGeom prst="rect">
            <a:avLst/>
          </a:prstGeom>
          <a:noFill/>
        </p:spPr>
        <p:txBody>
          <a:bodyPr wrap="square" rtlCol="0">
            <a:spAutoFit/>
          </a:bodyPr>
          <a:lstStyle/>
          <a:p>
            <a:pPr lvl="0" algn="ctr" fontAlgn="base">
              <a:spcBef>
                <a:spcPct val="0"/>
              </a:spcBef>
              <a:spcAft>
                <a:spcPct val="0"/>
              </a:spcAft>
              <a:defRPr/>
            </a:pPr>
            <a:r>
              <a:rPr lang="zh-CN" altLang="en-US" sz="1400" dirty="0">
                <a:solidFill>
                  <a:srgbClr val="1F1F1F"/>
                </a:solidFill>
                <a:latin typeface="微软雅黑 Light" panose="020B0502040204020203" pitchFamily="34" charset="-122"/>
                <a:ea typeface="微软雅黑 Light" panose="020B0502040204020203" pitchFamily="34" charset="-122"/>
              </a:rPr>
              <a:t>点击此处添加文本内容，如关键词、部分简单介绍等。点击此处添加文本内容</a:t>
            </a:r>
          </a:p>
        </p:txBody>
      </p:sp>
    </p:spTree>
    <p:extLst>
      <p:ext uri="{BB962C8B-B14F-4D97-AF65-F5344CB8AC3E}">
        <p14:creationId xmlns:p14="http://schemas.microsoft.com/office/powerpoint/2010/main" val="4008939519"/>
      </p:ext>
    </p:extLst>
  </p:cSld>
  <p:clrMapOvr>
    <a:masterClrMapping/>
  </p:clrMapOvr>
  <mc:AlternateContent xmlns:mc="http://schemas.openxmlformats.org/markup-compatibility/2006" xmlns:p14="http://schemas.microsoft.com/office/powerpoint/2010/main">
    <mc:Choice Requires="p14">
      <p:transition spd="slow" p14:dur="1500" advClick="0" advTm="21638">
        <p:random/>
      </p:transition>
    </mc:Choice>
    <mc:Fallback xmlns="">
      <p:transition spd="slow" advClick="0" advTm="21638">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53" presetClass="entr" presetSubtype="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Effect transition="in" filter="fade">
                                      <p:cBhvr>
                                        <p:cTn id="26" dur="500"/>
                                        <p:tgtEl>
                                          <p:spTgt spid="34"/>
                                        </p:tgtEl>
                                      </p:cBhvr>
                                    </p:animEffect>
                                  </p:childTnLst>
                                </p:cTn>
                              </p:par>
                            </p:childTnLst>
                          </p:cTn>
                        </p:par>
                        <p:par>
                          <p:cTn id="27" fill="hold">
                            <p:stCondLst>
                              <p:cond delay="1850"/>
                            </p:stCondLst>
                            <p:childTnLst>
                              <p:par>
                                <p:cTn id="28" presetID="18" presetClass="entr" presetSubtype="6"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strips(downRight)">
                                      <p:cBhvr>
                                        <p:cTn id="30" dur="500"/>
                                        <p:tgtEl>
                                          <p:spTgt spid="8"/>
                                        </p:tgtEl>
                                      </p:cBhvr>
                                    </p:animEffect>
                                  </p:childTnLst>
                                </p:cTn>
                              </p:par>
                            </p:childTnLst>
                          </p:cTn>
                        </p:par>
                        <p:par>
                          <p:cTn id="31" fill="hold">
                            <p:stCondLst>
                              <p:cond delay="2350"/>
                            </p:stCondLst>
                            <p:childTnLst>
                              <p:par>
                                <p:cTn id="32" presetID="18" presetClass="entr" presetSubtype="3"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strips(upRight)">
                                      <p:cBhvr>
                                        <p:cTn id="34" dur="500"/>
                                        <p:tgtEl>
                                          <p:spTgt spid="9"/>
                                        </p:tgtEl>
                                      </p:cBhvr>
                                    </p:animEffect>
                                  </p:childTnLst>
                                </p:cTn>
                              </p:par>
                            </p:childTnLst>
                          </p:cTn>
                        </p:par>
                        <p:par>
                          <p:cTn id="35" fill="hold">
                            <p:stCondLst>
                              <p:cond delay="2850"/>
                            </p:stCondLst>
                            <p:childTnLst>
                              <p:par>
                                <p:cTn id="36" presetID="53" presetClass="entr" presetSubtype="0"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childTnLst>
                          </p:cTn>
                        </p:par>
                        <p:par>
                          <p:cTn id="41" fill="hold">
                            <p:stCondLst>
                              <p:cond delay="3350"/>
                            </p:stCondLst>
                            <p:childTnLst>
                              <p:par>
                                <p:cTn id="42" presetID="10" presetClass="entr" presetSubtype="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childTnLst>
                          </p:cTn>
                        </p:par>
                        <p:par>
                          <p:cTn id="45" fill="hold">
                            <p:stCondLst>
                              <p:cond delay="3850"/>
                            </p:stCondLst>
                            <p:childTnLst>
                              <p:par>
                                <p:cTn id="46" presetID="10" presetClass="entr" presetSubtype="0" fill="hold" grpId="0" nodeType="afterEffect">
                                  <p:stCondLst>
                                    <p:cond delay="0"/>
                                  </p:stCondLst>
                                  <p:iterate type="lt">
                                    <p:tmPct val="10000"/>
                                  </p:iterate>
                                  <p:childTnLst>
                                    <p:set>
                                      <p:cBhvr>
                                        <p:cTn id="47" dur="1" fill="hold">
                                          <p:stCondLst>
                                            <p:cond delay="0"/>
                                          </p:stCondLst>
                                        </p:cTn>
                                        <p:tgtEl>
                                          <p:spTgt spid="36"/>
                                        </p:tgtEl>
                                        <p:attrNameLst>
                                          <p:attrName>style.visibility</p:attrName>
                                        </p:attrNameLst>
                                      </p:cBhvr>
                                      <p:to>
                                        <p:strVal val="visible"/>
                                      </p:to>
                                    </p:set>
                                    <p:animEffect transition="in" filter="fade">
                                      <p:cBhvr>
                                        <p:cTn id="48" dur="250"/>
                                        <p:tgtEl>
                                          <p:spTgt spid="36"/>
                                        </p:tgtEl>
                                      </p:cBhvr>
                                    </p:animEffect>
                                  </p:childTnLst>
                                </p:cTn>
                              </p:par>
                            </p:childTnLst>
                          </p:cTn>
                        </p:par>
                        <p:par>
                          <p:cTn id="49" fill="hold">
                            <p:stCondLst>
                              <p:cond delay="4925"/>
                            </p:stCondLst>
                            <p:childTnLst>
                              <p:par>
                                <p:cTn id="50" presetID="18" presetClass="entr" presetSubtype="6"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strips(downRight)">
                                      <p:cBhvr>
                                        <p:cTn id="52" dur="500"/>
                                        <p:tgtEl>
                                          <p:spTgt spid="12"/>
                                        </p:tgtEl>
                                      </p:cBhvr>
                                    </p:animEffect>
                                  </p:childTnLst>
                                </p:cTn>
                              </p:par>
                            </p:childTnLst>
                          </p:cTn>
                        </p:par>
                        <p:par>
                          <p:cTn id="53" fill="hold">
                            <p:stCondLst>
                              <p:cond delay="5425"/>
                            </p:stCondLst>
                            <p:childTnLst>
                              <p:par>
                                <p:cTn id="54" presetID="53" presetClass="entr" presetSubtype="0"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childTnLst>
                                </p:cTn>
                              </p:par>
                            </p:childTnLst>
                          </p:cTn>
                        </p:par>
                        <p:par>
                          <p:cTn id="59" fill="hold">
                            <p:stCondLst>
                              <p:cond delay="5925"/>
                            </p:stCondLst>
                            <p:childTnLst>
                              <p:par>
                                <p:cTn id="60" presetID="10" presetClass="entr" presetSubtype="0"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childTnLst>
                          </p:cTn>
                        </p:par>
                        <p:par>
                          <p:cTn id="63" fill="hold">
                            <p:stCondLst>
                              <p:cond delay="6425"/>
                            </p:stCondLst>
                            <p:childTnLst>
                              <p:par>
                                <p:cTn id="64" presetID="10" presetClass="entr" presetSubtype="0" fill="hold" grpId="0" nodeType="afterEffect">
                                  <p:stCondLst>
                                    <p:cond delay="0"/>
                                  </p:stCondLst>
                                  <p:iterate type="lt">
                                    <p:tmPct val="10000"/>
                                  </p:iterate>
                                  <p:childTnLst>
                                    <p:set>
                                      <p:cBhvr>
                                        <p:cTn id="65" dur="1" fill="hold">
                                          <p:stCondLst>
                                            <p:cond delay="0"/>
                                          </p:stCondLst>
                                        </p:cTn>
                                        <p:tgtEl>
                                          <p:spTgt spid="38"/>
                                        </p:tgtEl>
                                        <p:attrNameLst>
                                          <p:attrName>style.visibility</p:attrName>
                                        </p:attrNameLst>
                                      </p:cBhvr>
                                      <p:to>
                                        <p:strVal val="visible"/>
                                      </p:to>
                                    </p:set>
                                    <p:animEffect transition="in" filter="fade">
                                      <p:cBhvr>
                                        <p:cTn id="66" dur="250"/>
                                        <p:tgtEl>
                                          <p:spTgt spid="38"/>
                                        </p:tgtEl>
                                      </p:cBhvr>
                                    </p:animEffect>
                                  </p:childTnLst>
                                </p:cTn>
                              </p:par>
                            </p:childTnLst>
                          </p:cTn>
                        </p:par>
                        <p:par>
                          <p:cTn id="67" fill="hold">
                            <p:stCondLst>
                              <p:cond delay="7500"/>
                            </p:stCondLst>
                            <p:childTnLst>
                              <p:par>
                                <p:cTn id="68" presetID="18" presetClass="entr" presetSubtype="3"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strips(upRight)">
                                      <p:cBhvr>
                                        <p:cTn id="70" dur="500"/>
                                        <p:tgtEl>
                                          <p:spTgt spid="10"/>
                                        </p:tgtEl>
                                      </p:cBhvr>
                                    </p:animEffect>
                                  </p:childTnLst>
                                </p:cTn>
                              </p:par>
                            </p:childTnLst>
                          </p:cTn>
                        </p:par>
                        <p:par>
                          <p:cTn id="71" fill="hold">
                            <p:stCondLst>
                              <p:cond delay="8000"/>
                            </p:stCondLst>
                            <p:childTnLst>
                              <p:par>
                                <p:cTn id="72" presetID="53" presetClass="entr" presetSubtype="0" fill="hold" nodeType="after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p:cTn id="74" dur="500" fill="hold"/>
                                        <p:tgtEl>
                                          <p:spTgt spid="24"/>
                                        </p:tgtEl>
                                        <p:attrNameLst>
                                          <p:attrName>ppt_w</p:attrName>
                                        </p:attrNameLst>
                                      </p:cBhvr>
                                      <p:tavLst>
                                        <p:tav tm="0">
                                          <p:val>
                                            <p:fltVal val="0"/>
                                          </p:val>
                                        </p:tav>
                                        <p:tav tm="100000">
                                          <p:val>
                                            <p:strVal val="#ppt_w"/>
                                          </p:val>
                                        </p:tav>
                                      </p:tavLst>
                                    </p:anim>
                                    <p:anim calcmode="lin" valueType="num">
                                      <p:cBhvr>
                                        <p:cTn id="75" dur="500" fill="hold"/>
                                        <p:tgtEl>
                                          <p:spTgt spid="24"/>
                                        </p:tgtEl>
                                        <p:attrNameLst>
                                          <p:attrName>ppt_h</p:attrName>
                                        </p:attrNameLst>
                                      </p:cBhvr>
                                      <p:tavLst>
                                        <p:tav tm="0">
                                          <p:val>
                                            <p:fltVal val="0"/>
                                          </p:val>
                                        </p:tav>
                                        <p:tav tm="100000">
                                          <p:val>
                                            <p:strVal val="#ppt_h"/>
                                          </p:val>
                                        </p:tav>
                                      </p:tavLst>
                                    </p:anim>
                                    <p:animEffect transition="in" filter="fade">
                                      <p:cBhvr>
                                        <p:cTn id="76" dur="500"/>
                                        <p:tgtEl>
                                          <p:spTgt spid="24"/>
                                        </p:tgtEl>
                                      </p:cBhvr>
                                    </p:animEffect>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500"/>
                                        <p:tgtEl>
                                          <p:spTgt spid="39"/>
                                        </p:tgtEl>
                                      </p:cBhvr>
                                    </p:animEffect>
                                  </p:childTnLst>
                                </p:cTn>
                              </p:par>
                            </p:childTnLst>
                          </p:cTn>
                        </p:par>
                        <p:par>
                          <p:cTn id="81" fill="hold">
                            <p:stCondLst>
                              <p:cond delay="9000"/>
                            </p:stCondLst>
                            <p:childTnLst>
                              <p:par>
                                <p:cTn id="82" presetID="10" presetClass="entr" presetSubtype="0" fill="hold" grpId="0" nodeType="afterEffect">
                                  <p:stCondLst>
                                    <p:cond delay="0"/>
                                  </p:stCondLst>
                                  <p:iterate type="lt">
                                    <p:tmPct val="10000"/>
                                  </p:iterate>
                                  <p:childTnLst>
                                    <p:set>
                                      <p:cBhvr>
                                        <p:cTn id="83" dur="1" fill="hold">
                                          <p:stCondLst>
                                            <p:cond delay="0"/>
                                          </p:stCondLst>
                                        </p:cTn>
                                        <p:tgtEl>
                                          <p:spTgt spid="40"/>
                                        </p:tgtEl>
                                        <p:attrNameLst>
                                          <p:attrName>style.visibility</p:attrName>
                                        </p:attrNameLst>
                                      </p:cBhvr>
                                      <p:to>
                                        <p:strVal val="visible"/>
                                      </p:to>
                                    </p:set>
                                    <p:animEffect transition="in" filter="fade">
                                      <p:cBhvr>
                                        <p:cTn id="84" dur="250"/>
                                        <p:tgtEl>
                                          <p:spTgt spid="40"/>
                                        </p:tgtEl>
                                      </p:cBhvr>
                                    </p:animEffect>
                                  </p:childTnLst>
                                </p:cTn>
                              </p:par>
                            </p:childTnLst>
                          </p:cTn>
                        </p:par>
                        <p:par>
                          <p:cTn id="85" fill="hold">
                            <p:stCondLst>
                              <p:cond delay="10075"/>
                            </p:stCondLst>
                            <p:childTnLst>
                              <p:par>
                                <p:cTn id="86" presetID="18" presetClass="entr" presetSubtype="6"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strips(downRight)">
                                      <p:cBhvr>
                                        <p:cTn id="88" dur="500"/>
                                        <p:tgtEl>
                                          <p:spTgt spid="13"/>
                                        </p:tgtEl>
                                      </p:cBhvr>
                                    </p:animEffect>
                                  </p:childTnLst>
                                </p:cTn>
                              </p:par>
                            </p:childTnLst>
                          </p:cTn>
                        </p:par>
                        <p:par>
                          <p:cTn id="89" fill="hold">
                            <p:stCondLst>
                              <p:cond delay="10575"/>
                            </p:stCondLst>
                            <p:childTnLst>
                              <p:par>
                                <p:cTn id="90" presetID="53" presetClass="entr" presetSubtype="0" fill="hold" nodeType="afterEffect">
                                  <p:stCondLst>
                                    <p:cond delay="0"/>
                                  </p:stCondLst>
                                  <p:childTnLst>
                                    <p:set>
                                      <p:cBhvr>
                                        <p:cTn id="91" dur="1" fill="hold">
                                          <p:stCondLst>
                                            <p:cond delay="0"/>
                                          </p:stCondLst>
                                        </p:cTn>
                                        <p:tgtEl>
                                          <p:spTgt spid="18"/>
                                        </p:tgtEl>
                                        <p:attrNameLst>
                                          <p:attrName>style.visibility</p:attrName>
                                        </p:attrNameLst>
                                      </p:cBhvr>
                                      <p:to>
                                        <p:strVal val="visible"/>
                                      </p:to>
                                    </p:set>
                                    <p:anim calcmode="lin" valueType="num">
                                      <p:cBhvr>
                                        <p:cTn id="92" dur="500" fill="hold"/>
                                        <p:tgtEl>
                                          <p:spTgt spid="18"/>
                                        </p:tgtEl>
                                        <p:attrNameLst>
                                          <p:attrName>ppt_w</p:attrName>
                                        </p:attrNameLst>
                                      </p:cBhvr>
                                      <p:tavLst>
                                        <p:tav tm="0">
                                          <p:val>
                                            <p:fltVal val="0"/>
                                          </p:val>
                                        </p:tav>
                                        <p:tav tm="100000">
                                          <p:val>
                                            <p:strVal val="#ppt_w"/>
                                          </p:val>
                                        </p:tav>
                                      </p:tavLst>
                                    </p:anim>
                                    <p:anim calcmode="lin" valueType="num">
                                      <p:cBhvr>
                                        <p:cTn id="93" dur="500" fill="hold"/>
                                        <p:tgtEl>
                                          <p:spTgt spid="18"/>
                                        </p:tgtEl>
                                        <p:attrNameLst>
                                          <p:attrName>ppt_h</p:attrName>
                                        </p:attrNameLst>
                                      </p:cBhvr>
                                      <p:tavLst>
                                        <p:tav tm="0">
                                          <p:val>
                                            <p:fltVal val="0"/>
                                          </p:val>
                                        </p:tav>
                                        <p:tav tm="100000">
                                          <p:val>
                                            <p:strVal val="#ppt_h"/>
                                          </p:val>
                                        </p:tav>
                                      </p:tavLst>
                                    </p:anim>
                                    <p:animEffect transition="in" filter="fade">
                                      <p:cBhvr>
                                        <p:cTn id="94" dur="500"/>
                                        <p:tgtEl>
                                          <p:spTgt spid="18"/>
                                        </p:tgtEl>
                                      </p:cBhvr>
                                    </p:animEffect>
                                  </p:childTnLst>
                                </p:cTn>
                              </p:par>
                            </p:childTnLst>
                          </p:cTn>
                        </p:par>
                        <p:par>
                          <p:cTn id="95" fill="hold">
                            <p:stCondLst>
                              <p:cond delay="11075"/>
                            </p:stCondLst>
                            <p:childTnLst>
                              <p:par>
                                <p:cTn id="96" presetID="10" presetClass="entr" presetSubtype="0"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fade">
                                      <p:cBhvr>
                                        <p:cTn id="98" dur="500"/>
                                        <p:tgtEl>
                                          <p:spTgt spid="41"/>
                                        </p:tgtEl>
                                      </p:cBhvr>
                                    </p:animEffect>
                                  </p:childTnLst>
                                </p:cTn>
                              </p:par>
                            </p:childTnLst>
                          </p:cTn>
                        </p:par>
                        <p:par>
                          <p:cTn id="99" fill="hold">
                            <p:stCondLst>
                              <p:cond delay="11575"/>
                            </p:stCondLst>
                            <p:childTnLst>
                              <p:par>
                                <p:cTn id="100" presetID="10" presetClass="entr" presetSubtype="0" fill="hold" grpId="0" nodeType="afterEffect">
                                  <p:stCondLst>
                                    <p:cond delay="0"/>
                                  </p:stCondLst>
                                  <p:iterate type="lt">
                                    <p:tmPct val="10000"/>
                                  </p:iterate>
                                  <p:childTnLst>
                                    <p:set>
                                      <p:cBhvr>
                                        <p:cTn id="101" dur="1" fill="hold">
                                          <p:stCondLst>
                                            <p:cond delay="0"/>
                                          </p:stCondLst>
                                        </p:cTn>
                                        <p:tgtEl>
                                          <p:spTgt spid="42"/>
                                        </p:tgtEl>
                                        <p:attrNameLst>
                                          <p:attrName>style.visibility</p:attrName>
                                        </p:attrNameLst>
                                      </p:cBhvr>
                                      <p:to>
                                        <p:strVal val="visible"/>
                                      </p:to>
                                    </p:set>
                                    <p:animEffect transition="in" filter="fade">
                                      <p:cBhvr>
                                        <p:cTn id="102" dur="250"/>
                                        <p:tgtEl>
                                          <p:spTgt spid="42"/>
                                        </p:tgtEl>
                                      </p:cBhvr>
                                    </p:animEffect>
                                  </p:childTnLst>
                                </p:cTn>
                              </p:par>
                            </p:childTnLst>
                          </p:cTn>
                        </p:par>
                        <p:par>
                          <p:cTn id="103" fill="hold">
                            <p:stCondLst>
                              <p:cond delay="12650"/>
                            </p:stCondLst>
                            <p:childTnLst>
                              <p:par>
                                <p:cTn id="104" presetID="18" presetClass="entr" presetSubtype="3" fill="hold" grpId="0" nodeType="afterEffect">
                                  <p:stCondLst>
                                    <p:cond delay="0"/>
                                  </p:stCondLst>
                                  <p:childTnLst>
                                    <p:set>
                                      <p:cBhvr>
                                        <p:cTn id="105" dur="1" fill="hold">
                                          <p:stCondLst>
                                            <p:cond delay="0"/>
                                          </p:stCondLst>
                                        </p:cTn>
                                        <p:tgtEl>
                                          <p:spTgt spid="11"/>
                                        </p:tgtEl>
                                        <p:attrNameLst>
                                          <p:attrName>style.visibility</p:attrName>
                                        </p:attrNameLst>
                                      </p:cBhvr>
                                      <p:to>
                                        <p:strVal val="visible"/>
                                      </p:to>
                                    </p:set>
                                    <p:animEffect transition="in" filter="strips(upRight)">
                                      <p:cBhvr>
                                        <p:cTn id="106" dur="500"/>
                                        <p:tgtEl>
                                          <p:spTgt spid="11"/>
                                        </p:tgtEl>
                                      </p:cBhvr>
                                    </p:animEffect>
                                  </p:childTnLst>
                                </p:cTn>
                              </p:par>
                            </p:childTnLst>
                          </p:cTn>
                        </p:par>
                        <p:par>
                          <p:cTn id="107" fill="hold">
                            <p:stCondLst>
                              <p:cond delay="13150"/>
                            </p:stCondLst>
                            <p:childTnLst>
                              <p:par>
                                <p:cTn id="108" presetID="53" presetClass="entr" presetSubtype="0" fill="hold" nodeType="afterEffect">
                                  <p:stCondLst>
                                    <p:cond delay="0"/>
                                  </p:stCondLst>
                                  <p:childTnLst>
                                    <p:set>
                                      <p:cBhvr>
                                        <p:cTn id="109" dur="1" fill="hold">
                                          <p:stCondLst>
                                            <p:cond delay="0"/>
                                          </p:stCondLst>
                                        </p:cTn>
                                        <p:tgtEl>
                                          <p:spTgt spid="15"/>
                                        </p:tgtEl>
                                        <p:attrNameLst>
                                          <p:attrName>style.visibility</p:attrName>
                                        </p:attrNameLst>
                                      </p:cBhvr>
                                      <p:to>
                                        <p:strVal val="visible"/>
                                      </p:to>
                                    </p:set>
                                    <p:anim calcmode="lin" valueType="num">
                                      <p:cBhvr>
                                        <p:cTn id="110" dur="500" fill="hold"/>
                                        <p:tgtEl>
                                          <p:spTgt spid="15"/>
                                        </p:tgtEl>
                                        <p:attrNameLst>
                                          <p:attrName>ppt_w</p:attrName>
                                        </p:attrNameLst>
                                      </p:cBhvr>
                                      <p:tavLst>
                                        <p:tav tm="0">
                                          <p:val>
                                            <p:fltVal val="0"/>
                                          </p:val>
                                        </p:tav>
                                        <p:tav tm="100000">
                                          <p:val>
                                            <p:strVal val="#ppt_w"/>
                                          </p:val>
                                        </p:tav>
                                      </p:tavLst>
                                    </p:anim>
                                    <p:anim calcmode="lin" valueType="num">
                                      <p:cBhvr>
                                        <p:cTn id="111" dur="500" fill="hold"/>
                                        <p:tgtEl>
                                          <p:spTgt spid="15"/>
                                        </p:tgtEl>
                                        <p:attrNameLst>
                                          <p:attrName>ppt_h</p:attrName>
                                        </p:attrNameLst>
                                      </p:cBhvr>
                                      <p:tavLst>
                                        <p:tav tm="0">
                                          <p:val>
                                            <p:fltVal val="0"/>
                                          </p:val>
                                        </p:tav>
                                        <p:tav tm="100000">
                                          <p:val>
                                            <p:strVal val="#ppt_h"/>
                                          </p:val>
                                        </p:tav>
                                      </p:tavLst>
                                    </p:anim>
                                    <p:animEffect transition="in" filter="fade">
                                      <p:cBhvr>
                                        <p:cTn id="112" dur="500"/>
                                        <p:tgtEl>
                                          <p:spTgt spid="15"/>
                                        </p:tgtEl>
                                      </p:cBhvr>
                                    </p:animEffect>
                                  </p:childTnLst>
                                </p:cTn>
                              </p:par>
                            </p:childTnLst>
                          </p:cTn>
                        </p:par>
                        <p:par>
                          <p:cTn id="113" fill="hold">
                            <p:stCondLst>
                              <p:cond delay="13650"/>
                            </p:stCondLst>
                            <p:childTnLst>
                              <p:par>
                                <p:cTn id="114" presetID="10" presetClass="entr" presetSubtype="0" fill="hold" grpId="0" nodeType="afterEffect">
                                  <p:stCondLst>
                                    <p:cond delay="0"/>
                                  </p:stCondLst>
                                  <p:childTnLst>
                                    <p:set>
                                      <p:cBhvr>
                                        <p:cTn id="115" dur="1" fill="hold">
                                          <p:stCondLst>
                                            <p:cond delay="0"/>
                                          </p:stCondLst>
                                        </p:cTn>
                                        <p:tgtEl>
                                          <p:spTgt spid="43"/>
                                        </p:tgtEl>
                                        <p:attrNameLst>
                                          <p:attrName>style.visibility</p:attrName>
                                        </p:attrNameLst>
                                      </p:cBhvr>
                                      <p:to>
                                        <p:strVal val="visible"/>
                                      </p:to>
                                    </p:set>
                                    <p:animEffect transition="in" filter="fade">
                                      <p:cBhvr>
                                        <p:cTn id="116" dur="500"/>
                                        <p:tgtEl>
                                          <p:spTgt spid="43"/>
                                        </p:tgtEl>
                                      </p:cBhvr>
                                    </p:animEffect>
                                  </p:childTnLst>
                                </p:cTn>
                              </p:par>
                            </p:childTnLst>
                          </p:cTn>
                        </p:par>
                        <p:par>
                          <p:cTn id="117" fill="hold">
                            <p:stCondLst>
                              <p:cond delay="14150"/>
                            </p:stCondLst>
                            <p:childTnLst>
                              <p:par>
                                <p:cTn id="118" presetID="10" presetClass="entr" presetSubtype="0" fill="hold" grpId="0" nodeType="afterEffect">
                                  <p:stCondLst>
                                    <p:cond delay="0"/>
                                  </p:stCondLst>
                                  <p:iterate type="lt">
                                    <p:tmPct val="10000"/>
                                  </p:iterate>
                                  <p:childTnLst>
                                    <p:set>
                                      <p:cBhvr>
                                        <p:cTn id="119" dur="1" fill="hold">
                                          <p:stCondLst>
                                            <p:cond delay="0"/>
                                          </p:stCondLst>
                                        </p:cTn>
                                        <p:tgtEl>
                                          <p:spTgt spid="44"/>
                                        </p:tgtEl>
                                        <p:attrNameLst>
                                          <p:attrName>style.visibility</p:attrName>
                                        </p:attrNameLst>
                                      </p:cBhvr>
                                      <p:to>
                                        <p:strVal val="visible"/>
                                      </p:to>
                                    </p:set>
                                    <p:animEffect transition="in" filter="fade">
                                      <p:cBhvr>
                                        <p:cTn id="120" dur="250"/>
                                        <p:tgtEl>
                                          <p:spTgt spid="44"/>
                                        </p:tgtEl>
                                      </p:cBhvr>
                                    </p:animEffect>
                                  </p:childTnLst>
                                </p:cTn>
                              </p:par>
                            </p:childTnLst>
                          </p:cTn>
                        </p:par>
                        <p:par>
                          <p:cTn id="121" fill="hold">
                            <p:stCondLst>
                              <p:cond delay="15225"/>
                            </p:stCondLst>
                            <p:childTnLst>
                              <p:par>
                                <p:cTn id="122" presetID="18" presetClass="entr" presetSubtype="6" fill="hold" grpId="0" nodeType="afterEffect">
                                  <p:stCondLst>
                                    <p:cond delay="0"/>
                                  </p:stCondLst>
                                  <p:childTnLst>
                                    <p:set>
                                      <p:cBhvr>
                                        <p:cTn id="123" dur="1" fill="hold">
                                          <p:stCondLst>
                                            <p:cond delay="0"/>
                                          </p:stCondLst>
                                        </p:cTn>
                                        <p:tgtEl>
                                          <p:spTgt spid="14"/>
                                        </p:tgtEl>
                                        <p:attrNameLst>
                                          <p:attrName>style.visibility</p:attrName>
                                        </p:attrNameLst>
                                      </p:cBhvr>
                                      <p:to>
                                        <p:strVal val="visible"/>
                                      </p:to>
                                    </p:set>
                                    <p:animEffect transition="in" filter="strips(downRight)">
                                      <p:cBhvr>
                                        <p:cTn id="124" dur="500"/>
                                        <p:tgtEl>
                                          <p:spTgt spid="14"/>
                                        </p:tgtEl>
                                      </p:cBhvr>
                                    </p:animEffect>
                                  </p:childTnLst>
                                </p:cTn>
                              </p:par>
                            </p:childTnLst>
                          </p:cTn>
                        </p:par>
                        <p:par>
                          <p:cTn id="125" fill="hold">
                            <p:stCondLst>
                              <p:cond delay="15725"/>
                            </p:stCondLst>
                            <p:childTnLst>
                              <p:par>
                                <p:cTn id="126" presetID="10" presetClass="entr" presetSubtype="0" fill="hold" grpId="0" nodeType="afterEffect">
                                  <p:stCondLst>
                                    <p:cond delay="0"/>
                                  </p:stCondLst>
                                  <p:childTnLst>
                                    <p:set>
                                      <p:cBhvr>
                                        <p:cTn id="127" dur="1" fill="hold">
                                          <p:stCondLst>
                                            <p:cond delay="0"/>
                                          </p:stCondLst>
                                        </p:cTn>
                                        <p:tgtEl>
                                          <p:spTgt spid="45"/>
                                        </p:tgtEl>
                                        <p:attrNameLst>
                                          <p:attrName>style.visibility</p:attrName>
                                        </p:attrNameLst>
                                      </p:cBhvr>
                                      <p:to>
                                        <p:strVal val="visible"/>
                                      </p:to>
                                    </p:set>
                                    <p:animEffect transition="in" filter="fade">
                                      <p:cBhvr>
                                        <p:cTn id="128" dur="500"/>
                                        <p:tgtEl>
                                          <p:spTgt spid="45"/>
                                        </p:tgtEl>
                                      </p:cBhvr>
                                    </p:animEffect>
                                  </p:childTnLst>
                                </p:cTn>
                              </p:par>
                            </p:childTnLst>
                          </p:cTn>
                        </p:par>
                        <p:par>
                          <p:cTn id="129" fill="hold">
                            <p:stCondLst>
                              <p:cond delay="16225"/>
                            </p:stCondLst>
                            <p:childTnLst>
                              <p:par>
                                <p:cTn id="130" presetID="10" presetClass="entr" presetSubtype="0" fill="hold" grpId="0" nodeType="afterEffect">
                                  <p:stCondLst>
                                    <p:cond delay="0"/>
                                  </p:stCondLst>
                                  <p:iterate type="lt">
                                    <p:tmPct val="10000"/>
                                  </p:iterate>
                                  <p:childTnLst>
                                    <p:set>
                                      <p:cBhvr>
                                        <p:cTn id="131" dur="1" fill="hold">
                                          <p:stCondLst>
                                            <p:cond delay="0"/>
                                          </p:stCondLst>
                                        </p:cTn>
                                        <p:tgtEl>
                                          <p:spTgt spid="46"/>
                                        </p:tgtEl>
                                        <p:attrNameLst>
                                          <p:attrName>style.visibility</p:attrName>
                                        </p:attrNameLst>
                                      </p:cBhvr>
                                      <p:to>
                                        <p:strVal val="visible"/>
                                      </p:to>
                                    </p:set>
                                    <p:animEffect transition="in" filter="fade">
                                      <p:cBhvr>
                                        <p:cTn id="132" dur="250"/>
                                        <p:tgtEl>
                                          <p:spTgt spid="46"/>
                                        </p:tgtEl>
                                      </p:cBhvr>
                                    </p:animEffect>
                                  </p:childTnLst>
                                </p:cTn>
                              </p:par>
                            </p:childTnLst>
                          </p:cTn>
                        </p:par>
                        <p:par>
                          <p:cTn id="133" fill="hold">
                            <p:stCondLst>
                              <p:cond delay="17300"/>
                            </p:stCondLst>
                            <p:childTnLst>
                              <p:par>
                                <p:cTn id="134" presetID="53" presetClass="entr" presetSubtype="0" fill="hold" nodeType="afterEffect">
                                  <p:stCondLst>
                                    <p:cond delay="0"/>
                                  </p:stCondLst>
                                  <p:childTnLst>
                                    <p:set>
                                      <p:cBhvr>
                                        <p:cTn id="135" dur="1" fill="hold">
                                          <p:stCondLst>
                                            <p:cond delay="0"/>
                                          </p:stCondLst>
                                        </p:cTn>
                                        <p:tgtEl>
                                          <p:spTgt spid="30"/>
                                        </p:tgtEl>
                                        <p:attrNameLst>
                                          <p:attrName>style.visibility</p:attrName>
                                        </p:attrNameLst>
                                      </p:cBhvr>
                                      <p:to>
                                        <p:strVal val="visible"/>
                                      </p:to>
                                    </p:set>
                                    <p:anim calcmode="lin" valueType="num">
                                      <p:cBhvr>
                                        <p:cTn id="136" dur="500" fill="hold"/>
                                        <p:tgtEl>
                                          <p:spTgt spid="30"/>
                                        </p:tgtEl>
                                        <p:attrNameLst>
                                          <p:attrName>ppt_w</p:attrName>
                                        </p:attrNameLst>
                                      </p:cBhvr>
                                      <p:tavLst>
                                        <p:tav tm="0">
                                          <p:val>
                                            <p:fltVal val="0"/>
                                          </p:val>
                                        </p:tav>
                                        <p:tav tm="100000">
                                          <p:val>
                                            <p:strVal val="#ppt_w"/>
                                          </p:val>
                                        </p:tav>
                                      </p:tavLst>
                                    </p:anim>
                                    <p:anim calcmode="lin" valueType="num">
                                      <p:cBhvr>
                                        <p:cTn id="137" dur="500" fill="hold"/>
                                        <p:tgtEl>
                                          <p:spTgt spid="30"/>
                                        </p:tgtEl>
                                        <p:attrNameLst>
                                          <p:attrName>ppt_h</p:attrName>
                                        </p:attrNameLst>
                                      </p:cBhvr>
                                      <p:tavLst>
                                        <p:tav tm="0">
                                          <p:val>
                                            <p:fltVal val="0"/>
                                          </p:val>
                                        </p:tav>
                                        <p:tav tm="100000">
                                          <p:val>
                                            <p:strVal val="#ppt_h"/>
                                          </p:val>
                                        </p:tav>
                                      </p:tavLst>
                                    </p:anim>
                                    <p:animEffect transition="in" filter="fade">
                                      <p:cBhvr>
                                        <p:cTn id="138" dur="500"/>
                                        <p:tgtEl>
                                          <p:spTgt spid="30"/>
                                        </p:tgtEl>
                                      </p:cBhvr>
                                    </p:animEffect>
                                  </p:childTnLst>
                                </p:cTn>
                              </p:par>
                            </p:childTnLst>
                          </p:cTn>
                        </p:par>
                        <p:par>
                          <p:cTn id="139" fill="hold">
                            <p:stCondLst>
                              <p:cond delay="17800"/>
                            </p:stCondLst>
                            <p:childTnLst>
                              <p:par>
                                <p:cTn id="140" presetID="53" presetClass="entr" presetSubtype="0" fill="hold" grpId="0" nodeType="afterEffect">
                                  <p:stCondLst>
                                    <p:cond delay="0"/>
                                  </p:stCondLst>
                                  <p:childTnLst>
                                    <p:set>
                                      <p:cBhvr>
                                        <p:cTn id="141" dur="1" fill="hold">
                                          <p:stCondLst>
                                            <p:cond delay="0"/>
                                          </p:stCondLst>
                                        </p:cTn>
                                        <p:tgtEl>
                                          <p:spTgt spid="33"/>
                                        </p:tgtEl>
                                        <p:attrNameLst>
                                          <p:attrName>style.visibility</p:attrName>
                                        </p:attrNameLst>
                                      </p:cBhvr>
                                      <p:to>
                                        <p:strVal val="visible"/>
                                      </p:to>
                                    </p:set>
                                    <p:anim calcmode="lin" valueType="num">
                                      <p:cBhvr>
                                        <p:cTn id="142" dur="500" fill="hold"/>
                                        <p:tgtEl>
                                          <p:spTgt spid="33"/>
                                        </p:tgtEl>
                                        <p:attrNameLst>
                                          <p:attrName>ppt_w</p:attrName>
                                        </p:attrNameLst>
                                      </p:cBhvr>
                                      <p:tavLst>
                                        <p:tav tm="0">
                                          <p:val>
                                            <p:fltVal val="0"/>
                                          </p:val>
                                        </p:tav>
                                        <p:tav tm="100000">
                                          <p:val>
                                            <p:strVal val="#ppt_w"/>
                                          </p:val>
                                        </p:tav>
                                      </p:tavLst>
                                    </p:anim>
                                    <p:anim calcmode="lin" valueType="num">
                                      <p:cBhvr>
                                        <p:cTn id="143" dur="500" fill="hold"/>
                                        <p:tgtEl>
                                          <p:spTgt spid="33"/>
                                        </p:tgtEl>
                                        <p:attrNameLst>
                                          <p:attrName>ppt_h</p:attrName>
                                        </p:attrNameLst>
                                      </p:cBhvr>
                                      <p:tavLst>
                                        <p:tav tm="0">
                                          <p:val>
                                            <p:fltVal val="0"/>
                                          </p:val>
                                        </p:tav>
                                        <p:tav tm="100000">
                                          <p:val>
                                            <p:strVal val="#ppt_h"/>
                                          </p:val>
                                        </p:tav>
                                      </p:tavLst>
                                    </p:anim>
                                    <p:animEffect transition="in" filter="fade">
                                      <p:cBhvr>
                                        <p:cTn id="14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animBg="1"/>
      <p:bldP spid="10" grpId="0" animBg="1"/>
      <p:bldP spid="11" grpId="0" animBg="1"/>
      <p:bldP spid="12" grpId="0" animBg="1"/>
      <p:bldP spid="13" grpId="0" animBg="1"/>
      <p:bldP spid="14" grpId="0" animBg="1"/>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2375" y="263979"/>
            <a:ext cx="533005" cy="517525"/>
            <a:chOff x="438146" y="438150"/>
            <a:chExt cx="533005" cy="517525"/>
          </a:xfrm>
        </p:grpSpPr>
        <p:sp>
          <p:nvSpPr>
            <p:cNvPr id="3" name="椭圆 2"/>
            <p:cNvSpPr/>
            <p:nvPr/>
          </p:nvSpPr>
          <p:spPr>
            <a:xfrm flipH="1">
              <a:off x="438146" y="438150"/>
              <a:ext cx="533005" cy="517525"/>
            </a:xfrm>
            <a:prstGeom prst="ellipse">
              <a:avLst/>
            </a:prstGeom>
            <a:solidFill>
              <a:srgbClr val="FFFDF0"/>
            </a:solidFill>
            <a:ln>
              <a:noFill/>
            </a:ln>
            <a:effectLst>
              <a:outerShdw blurRad="254000" dist="38100" dir="54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466523" y="458787"/>
              <a:ext cx="476250" cy="476250"/>
            </a:xfrm>
            <a:prstGeom prst="ellipse">
              <a:avLst/>
            </a:prstGeom>
            <a:solidFill>
              <a:srgbClr val="207B72"/>
            </a:solidFill>
            <a:ln w="19050">
              <a:solidFill>
                <a:srgbClr val="FBF4DC"/>
              </a:soli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a typeface="华文细黑" panose="02010600040101010101" pitchFamily="2" charset="-122"/>
              </a:endParaRPr>
            </a:p>
          </p:txBody>
        </p:sp>
        <p:sp>
          <p:nvSpPr>
            <p:cNvPr id="5" name="文本框 4"/>
            <p:cNvSpPr txBox="1"/>
            <p:nvPr/>
          </p:nvSpPr>
          <p:spPr>
            <a:xfrm>
              <a:off x="466523" y="512246"/>
              <a:ext cx="468000" cy="369332"/>
            </a:xfrm>
            <a:prstGeom prst="rect">
              <a:avLst/>
            </a:prstGeom>
            <a:noFill/>
          </p:spPr>
          <p:txBody>
            <a:bodyPr wrap="square" rtlCol="0" anchor="ctr">
              <a:spAutoFit/>
            </a:bodyPr>
            <a:lstStyle/>
            <a:p>
              <a:pPr algn="ctr"/>
              <a:r>
                <a:rPr lang="en-US" altLang="zh-CN" dirty="0">
                  <a:solidFill>
                    <a:schemeClr val="bg1"/>
                  </a:solidFill>
                  <a:latin typeface="Impact" panose="020B0806030902050204" pitchFamily="34" charset="0"/>
                  <a:ea typeface="华文细黑" panose="02010600040101010101" pitchFamily="2" charset="-122"/>
                </a:rPr>
                <a:t>01</a:t>
              </a:r>
              <a:endParaRPr lang="zh-CN" altLang="en-US" dirty="0">
                <a:solidFill>
                  <a:schemeClr val="bg1"/>
                </a:solidFill>
                <a:latin typeface="Impact" panose="020B0806030902050204" pitchFamily="34" charset="0"/>
                <a:ea typeface="华文细黑" panose="02010600040101010101" pitchFamily="2" charset="-122"/>
              </a:endParaRPr>
            </a:p>
          </p:txBody>
        </p:sp>
      </p:grpSp>
      <p:sp>
        <p:nvSpPr>
          <p:cNvPr id="6" name="文本占位符 4"/>
          <p:cNvSpPr txBox="1">
            <a:spLocks/>
          </p:cNvSpPr>
          <p:nvPr/>
        </p:nvSpPr>
        <p:spPr>
          <a:xfrm>
            <a:off x="758388" y="156561"/>
            <a:ext cx="10515600" cy="4210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zh-CN" altLang="en-US" sz="2400" spc="300" dirty="0">
                <a:solidFill>
                  <a:srgbClr val="207B72"/>
                </a:solidFill>
                <a:latin typeface="方正粗谭黑简体" panose="02000000000000000000" pitchFamily="2" charset="-122"/>
                <a:ea typeface="方正粗谭黑简体" panose="02000000000000000000" pitchFamily="2" charset="-122"/>
              </a:rPr>
              <a:t>此处添加您的标题</a:t>
            </a:r>
          </a:p>
        </p:txBody>
      </p:sp>
      <p:sp>
        <p:nvSpPr>
          <p:cNvPr id="7" name="文本占位符 5"/>
          <p:cNvSpPr txBox="1">
            <a:spLocks/>
          </p:cNvSpPr>
          <p:nvPr/>
        </p:nvSpPr>
        <p:spPr>
          <a:xfrm>
            <a:off x="752038" y="534022"/>
            <a:ext cx="10515600" cy="4065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dirty="0"/>
              <a:t>Click here to edit the content you want to recommend that you use the</a:t>
            </a:r>
            <a:endParaRPr lang="zh-CN" altLang="en-US" sz="2000" dirty="0"/>
          </a:p>
        </p:txBody>
      </p:sp>
      <p:grpSp>
        <p:nvGrpSpPr>
          <p:cNvPr id="8" name="组合 7"/>
          <p:cNvGrpSpPr/>
          <p:nvPr/>
        </p:nvGrpSpPr>
        <p:grpSpPr>
          <a:xfrm>
            <a:off x="1343778" y="2831687"/>
            <a:ext cx="9402227" cy="2257740"/>
            <a:chOff x="1393799" y="2618534"/>
            <a:chExt cx="9404403" cy="2258263"/>
          </a:xfrm>
          <a:solidFill>
            <a:srgbClr val="207B72"/>
          </a:solidFill>
        </p:grpSpPr>
        <p:grpSp>
          <p:nvGrpSpPr>
            <p:cNvPr id="9" name="组合 8"/>
            <p:cNvGrpSpPr/>
            <p:nvPr/>
          </p:nvGrpSpPr>
          <p:grpSpPr>
            <a:xfrm>
              <a:off x="1393799" y="2618534"/>
              <a:ext cx="9404403" cy="2258263"/>
              <a:chOff x="1393799" y="2618534"/>
              <a:chExt cx="9404403" cy="2258263"/>
            </a:xfrm>
            <a:grpFill/>
          </p:grpSpPr>
          <p:sp>
            <p:nvSpPr>
              <p:cNvPr id="11" name="Freeform 22"/>
              <p:cNvSpPr>
                <a:spLocks/>
              </p:cNvSpPr>
              <p:nvPr/>
            </p:nvSpPr>
            <p:spPr bwMode="auto">
              <a:xfrm rot="16200000">
                <a:off x="10721672" y="3676154"/>
                <a:ext cx="77785" cy="75275"/>
              </a:xfrm>
              <a:custGeom>
                <a:avLst/>
                <a:gdLst>
                  <a:gd name="T0" fmla="*/ 7 w 31"/>
                  <a:gd name="T1" fmla="*/ 30 h 30"/>
                  <a:gd name="T2" fmla="*/ 0 w 31"/>
                  <a:gd name="T3" fmla="*/ 23 h 30"/>
                  <a:gd name="T4" fmla="*/ 24 w 31"/>
                  <a:gd name="T5" fmla="*/ 0 h 30"/>
                  <a:gd name="T6" fmla="*/ 31 w 31"/>
                  <a:gd name="T7" fmla="*/ 7 h 30"/>
                  <a:gd name="T8" fmla="*/ 7 w 31"/>
                  <a:gd name="T9" fmla="*/ 30 h 30"/>
                </a:gdLst>
                <a:ahLst/>
                <a:cxnLst>
                  <a:cxn ang="0">
                    <a:pos x="T0" y="T1"/>
                  </a:cxn>
                  <a:cxn ang="0">
                    <a:pos x="T2" y="T3"/>
                  </a:cxn>
                  <a:cxn ang="0">
                    <a:pos x="T4" y="T5"/>
                  </a:cxn>
                  <a:cxn ang="0">
                    <a:pos x="T6" y="T7"/>
                  </a:cxn>
                  <a:cxn ang="0">
                    <a:pos x="T8" y="T9"/>
                  </a:cxn>
                </a:cxnLst>
                <a:rect l="0" t="0" r="r" b="b"/>
                <a:pathLst>
                  <a:path w="31" h="30">
                    <a:moveTo>
                      <a:pt x="7" y="30"/>
                    </a:moveTo>
                    <a:lnTo>
                      <a:pt x="0" y="23"/>
                    </a:lnTo>
                    <a:lnTo>
                      <a:pt x="24" y="0"/>
                    </a:lnTo>
                    <a:lnTo>
                      <a:pt x="31" y="7"/>
                    </a:lnTo>
                    <a:lnTo>
                      <a:pt x="7" y="30"/>
                    </a:lnTo>
                    <a:close/>
                  </a:path>
                </a:pathLst>
              </a:custGeom>
              <a:grpFill/>
              <a:ln w="9525">
                <a:solidFill>
                  <a:srgbClr val="207B72"/>
                </a:solidFill>
                <a:round/>
                <a:headEnd/>
                <a:tailEnd/>
              </a:ln>
              <a:extLst/>
            </p:spPr>
            <p:txBody>
              <a:bodyPr vert="horz" wrap="square" lIns="91419" tIns="45709" rIns="91419" bIns="45709" numCol="1" anchor="t" anchorCtr="0" compatLnSpc="1">
                <a:prstTxWarp prst="textNoShape">
                  <a:avLst/>
                </a:prstTxWarp>
              </a:bodyPr>
              <a:lstStyle/>
              <a:p>
                <a:endParaRPr lang="zh-CN" altLang="en-US"/>
              </a:p>
            </p:txBody>
          </p:sp>
          <p:sp>
            <p:nvSpPr>
              <p:cNvPr id="12" name="Freeform 23"/>
              <p:cNvSpPr>
                <a:spLocks noEditPoints="1"/>
              </p:cNvSpPr>
              <p:nvPr/>
            </p:nvSpPr>
            <p:spPr bwMode="auto">
              <a:xfrm rot="16200000">
                <a:off x="9137126" y="2089097"/>
                <a:ext cx="961016" cy="2019890"/>
              </a:xfrm>
              <a:custGeom>
                <a:avLst/>
                <a:gdLst>
                  <a:gd name="T0" fmla="*/ 3 w 161"/>
                  <a:gd name="T1" fmla="*/ 340 h 340"/>
                  <a:gd name="T2" fmla="*/ 0 w 161"/>
                  <a:gd name="T3" fmla="*/ 337 h 340"/>
                  <a:gd name="T4" fmla="*/ 19 w 161"/>
                  <a:gd name="T5" fmla="*/ 317 h 340"/>
                  <a:gd name="T6" fmla="*/ 22 w 161"/>
                  <a:gd name="T7" fmla="*/ 320 h 340"/>
                  <a:gd name="T8" fmla="*/ 3 w 161"/>
                  <a:gd name="T9" fmla="*/ 340 h 340"/>
                  <a:gd name="T10" fmla="*/ 42 w 161"/>
                  <a:gd name="T11" fmla="*/ 301 h 340"/>
                  <a:gd name="T12" fmla="*/ 39 w 161"/>
                  <a:gd name="T13" fmla="*/ 298 h 340"/>
                  <a:gd name="T14" fmla="*/ 58 w 161"/>
                  <a:gd name="T15" fmla="*/ 279 h 340"/>
                  <a:gd name="T16" fmla="*/ 61 w 161"/>
                  <a:gd name="T17" fmla="*/ 282 h 340"/>
                  <a:gd name="T18" fmla="*/ 42 w 161"/>
                  <a:gd name="T19" fmla="*/ 301 h 340"/>
                  <a:gd name="T20" fmla="*/ 80 w 161"/>
                  <a:gd name="T21" fmla="*/ 262 h 340"/>
                  <a:gd name="T22" fmla="*/ 77 w 161"/>
                  <a:gd name="T23" fmla="*/ 259 h 340"/>
                  <a:gd name="T24" fmla="*/ 97 w 161"/>
                  <a:gd name="T25" fmla="*/ 240 h 340"/>
                  <a:gd name="T26" fmla="*/ 100 w 161"/>
                  <a:gd name="T27" fmla="*/ 243 h 340"/>
                  <a:gd name="T28" fmla="*/ 80 w 161"/>
                  <a:gd name="T29" fmla="*/ 262 h 340"/>
                  <a:gd name="T30" fmla="*/ 119 w 161"/>
                  <a:gd name="T31" fmla="*/ 224 h 340"/>
                  <a:gd name="T32" fmla="*/ 116 w 161"/>
                  <a:gd name="T33" fmla="*/ 221 h 340"/>
                  <a:gd name="T34" fmla="*/ 135 w 161"/>
                  <a:gd name="T35" fmla="*/ 201 h 340"/>
                  <a:gd name="T36" fmla="*/ 138 w 161"/>
                  <a:gd name="T37" fmla="*/ 204 h 340"/>
                  <a:gd name="T38" fmla="*/ 119 w 161"/>
                  <a:gd name="T39" fmla="*/ 224 h 340"/>
                  <a:gd name="T40" fmla="*/ 157 w 161"/>
                  <a:gd name="T41" fmla="*/ 184 h 340"/>
                  <a:gd name="T42" fmla="*/ 153 w 161"/>
                  <a:gd name="T43" fmla="*/ 182 h 340"/>
                  <a:gd name="T44" fmla="*/ 156 w 161"/>
                  <a:gd name="T45" fmla="*/ 170 h 340"/>
                  <a:gd name="T46" fmla="*/ 153 w 161"/>
                  <a:gd name="T47" fmla="*/ 158 h 340"/>
                  <a:gd name="T48" fmla="*/ 157 w 161"/>
                  <a:gd name="T49" fmla="*/ 156 h 340"/>
                  <a:gd name="T50" fmla="*/ 161 w 161"/>
                  <a:gd name="T51" fmla="*/ 170 h 340"/>
                  <a:gd name="T52" fmla="*/ 157 w 161"/>
                  <a:gd name="T53" fmla="*/ 184 h 340"/>
                  <a:gd name="T54" fmla="*/ 135 w 161"/>
                  <a:gd name="T55" fmla="*/ 138 h 340"/>
                  <a:gd name="T56" fmla="*/ 116 w 161"/>
                  <a:gd name="T57" fmla="*/ 119 h 340"/>
                  <a:gd name="T58" fmla="*/ 119 w 161"/>
                  <a:gd name="T59" fmla="*/ 116 h 340"/>
                  <a:gd name="T60" fmla="*/ 138 w 161"/>
                  <a:gd name="T61" fmla="*/ 135 h 340"/>
                  <a:gd name="T62" fmla="*/ 135 w 161"/>
                  <a:gd name="T63" fmla="*/ 138 h 340"/>
                  <a:gd name="T64" fmla="*/ 97 w 161"/>
                  <a:gd name="T65" fmla="*/ 100 h 340"/>
                  <a:gd name="T66" fmla="*/ 77 w 161"/>
                  <a:gd name="T67" fmla="*/ 80 h 340"/>
                  <a:gd name="T68" fmla="*/ 80 w 161"/>
                  <a:gd name="T69" fmla="*/ 77 h 340"/>
                  <a:gd name="T70" fmla="*/ 100 w 161"/>
                  <a:gd name="T71" fmla="*/ 97 h 340"/>
                  <a:gd name="T72" fmla="*/ 97 w 161"/>
                  <a:gd name="T73" fmla="*/ 100 h 340"/>
                  <a:gd name="T74" fmla="*/ 58 w 161"/>
                  <a:gd name="T75" fmla="*/ 61 h 340"/>
                  <a:gd name="T76" fmla="*/ 39 w 161"/>
                  <a:gd name="T77" fmla="*/ 42 h 340"/>
                  <a:gd name="T78" fmla="*/ 42 w 161"/>
                  <a:gd name="T79" fmla="*/ 39 h 340"/>
                  <a:gd name="T80" fmla="*/ 61 w 161"/>
                  <a:gd name="T81" fmla="*/ 58 h 340"/>
                  <a:gd name="T82" fmla="*/ 58 w 161"/>
                  <a:gd name="T83" fmla="*/ 61 h 340"/>
                  <a:gd name="T84" fmla="*/ 19 w 161"/>
                  <a:gd name="T85" fmla="*/ 22 h 340"/>
                  <a:gd name="T86" fmla="*/ 0 w 161"/>
                  <a:gd name="T87" fmla="*/ 3 h 340"/>
                  <a:gd name="T88" fmla="*/ 3 w 161"/>
                  <a:gd name="T89" fmla="*/ 0 h 340"/>
                  <a:gd name="T90" fmla="*/ 22 w 161"/>
                  <a:gd name="T91" fmla="*/ 19 h 340"/>
                  <a:gd name="T92" fmla="*/ 19 w 161"/>
                  <a:gd name="T93" fmla="*/ 2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1" h="340">
                    <a:moveTo>
                      <a:pt x="3" y="340"/>
                    </a:moveTo>
                    <a:cubicBezTo>
                      <a:pt x="0" y="337"/>
                      <a:pt x="0" y="337"/>
                      <a:pt x="0" y="337"/>
                    </a:cubicBezTo>
                    <a:cubicBezTo>
                      <a:pt x="19" y="317"/>
                      <a:pt x="19" y="317"/>
                      <a:pt x="19" y="317"/>
                    </a:cubicBezTo>
                    <a:cubicBezTo>
                      <a:pt x="22" y="320"/>
                      <a:pt x="22" y="320"/>
                      <a:pt x="22" y="320"/>
                    </a:cubicBezTo>
                    <a:lnTo>
                      <a:pt x="3" y="340"/>
                    </a:lnTo>
                    <a:close/>
                    <a:moveTo>
                      <a:pt x="42" y="301"/>
                    </a:moveTo>
                    <a:cubicBezTo>
                      <a:pt x="39" y="298"/>
                      <a:pt x="39" y="298"/>
                      <a:pt x="39" y="298"/>
                    </a:cubicBezTo>
                    <a:cubicBezTo>
                      <a:pt x="58" y="279"/>
                      <a:pt x="58" y="279"/>
                      <a:pt x="58" y="279"/>
                    </a:cubicBezTo>
                    <a:cubicBezTo>
                      <a:pt x="61" y="282"/>
                      <a:pt x="61" y="282"/>
                      <a:pt x="61" y="282"/>
                    </a:cubicBezTo>
                    <a:lnTo>
                      <a:pt x="42" y="301"/>
                    </a:lnTo>
                    <a:close/>
                    <a:moveTo>
                      <a:pt x="80" y="262"/>
                    </a:moveTo>
                    <a:cubicBezTo>
                      <a:pt x="77" y="259"/>
                      <a:pt x="77" y="259"/>
                      <a:pt x="77" y="259"/>
                    </a:cubicBezTo>
                    <a:cubicBezTo>
                      <a:pt x="97" y="240"/>
                      <a:pt x="97" y="240"/>
                      <a:pt x="97" y="240"/>
                    </a:cubicBezTo>
                    <a:cubicBezTo>
                      <a:pt x="100" y="243"/>
                      <a:pt x="100" y="243"/>
                      <a:pt x="100" y="243"/>
                    </a:cubicBezTo>
                    <a:lnTo>
                      <a:pt x="80" y="262"/>
                    </a:lnTo>
                    <a:close/>
                    <a:moveTo>
                      <a:pt x="119" y="224"/>
                    </a:moveTo>
                    <a:cubicBezTo>
                      <a:pt x="116" y="221"/>
                      <a:pt x="116" y="221"/>
                      <a:pt x="116" y="221"/>
                    </a:cubicBezTo>
                    <a:cubicBezTo>
                      <a:pt x="135" y="201"/>
                      <a:pt x="135" y="201"/>
                      <a:pt x="135" y="201"/>
                    </a:cubicBezTo>
                    <a:cubicBezTo>
                      <a:pt x="138" y="204"/>
                      <a:pt x="138" y="204"/>
                      <a:pt x="138" y="204"/>
                    </a:cubicBezTo>
                    <a:lnTo>
                      <a:pt x="119" y="224"/>
                    </a:lnTo>
                    <a:close/>
                    <a:moveTo>
                      <a:pt x="157" y="184"/>
                    </a:moveTo>
                    <a:cubicBezTo>
                      <a:pt x="153" y="182"/>
                      <a:pt x="153" y="182"/>
                      <a:pt x="153" y="182"/>
                    </a:cubicBezTo>
                    <a:cubicBezTo>
                      <a:pt x="155" y="178"/>
                      <a:pt x="156" y="174"/>
                      <a:pt x="156" y="170"/>
                    </a:cubicBezTo>
                    <a:cubicBezTo>
                      <a:pt x="156" y="166"/>
                      <a:pt x="155" y="161"/>
                      <a:pt x="153" y="158"/>
                    </a:cubicBezTo>
                    <a:cubicBezTo>
                      <a:pt x="157" y="156"/>
                      <a:pt x="157" y="156"/>
                      <a:pt x="157" y="156"/>
                    </a:cubicBezTo>
                    <a:cubicBezTo>
                      <a:pt x="159" y="160"/>
                      <a:pt x="161" y="165"/>
                      <a:pt x="161" y="170"/>
                    </a:cubicBezTo>
                    <a:cubicBezTo>
                      <a:pt x="161" y="175"/>
                      <a:pt x="159" y="180"/>
                      <a:pt x="157" y="184"/>
                    </a:cubicBezTo>
                    <a:close/>
                    <a:moveTo>
                      <a:pt x="135" y="138"/>
                    </a:moveTo>
                    <a:cubicBezTo>
                      <a:pt x="116" y="119"/>
                      <a:pt x="116" y="119"/>
                      <a:pt x="116" y="119"/>
                    </a:cubicBezTo>
                    <a:cubicBezTo>
                      <a:pt x="119" y="116"/>
                      <a:pt x="119" y="116"/>
                      <a:pt x="119" y="116"/>
                    </a:cubicBezTo>
                    <a:cubicBezTo>
                      <a:pt x="138" y="135"/>
                      <a:pt x="138" y="135"/>
                      <a:pt x="138" y="135"/>
                    </a:cubicBezTo>
                    <a:lnTo>
                      <a:pt x="135" y="138"/>
                    </a:lnTo>
                    <a:close/>
                    <a:moveTo>
                      <a:pt x="97" y="100"/>
                    </a:moveTo>
                    <a:cubicBezTo>
                      <a:pt x="77" y="80"/>
                      <a:pt x="77" y="80"/>
                      <a:pt x="77" y="80"/>
                    </a:cubicBezTo>
                    <a:cubicBezTo>
                      <a:pt x="80" y="77"/>
                      <a:pt x="80" y="77"/>
                      <a:pt x="80" y="77"/>
                    </a:cubicBezTo>
                    <a:cubicBezTo>
                      <a:pt x="100" y="97"/>
                      <a:pt x="100" y="97"/>
                      <a:pt x="100" y="97"/>
                    </a:cubicBezTo>
                    <a:lnTo>
                      <a:pt x="97" y="100"/>
                    </a:lnTo>
                    <a:close/>
                    <a:moveTo>
                      <a:pt x="58" y="61"/>
                    </a:moveTo>
                    <a:cubicBezTo>
                      <a:pt x="39" y="42"/>
                      <a:pt x="39" y="42"/>
                      <a:pt x="39" y="42"/>
                    </a:cubicBezTo>
                    <a:cubicBezTo>
                      <a:pt x="42" y="39"/>
                      <a:pt x="42" y="39"/>
                      <a:pt x="42" y="39"/>
                    </a:cubicBezTo>
                    <a:cubicBezTo>
                      <a:pt x="61" y="58"/>
                      <a:pt x="61" y="58"/>
                      <a:pt x="61" y="58"/>
                    </a:cubicBezTo>
                    <a:lnTo>
                      <a:pt x="58" y="61"/>
                    </a:lnTo>
                    <a:close/>
                    <a:moveTo>
                      <a:pt x="19" y="22"/>
                    </a:moveTo>
                    <a:cubicBezTo>
                      <a:pt x="0" y="3"/>
                      <a:pt x="0" y="3"/>
                      <a:pt x="0" y="3"/>
                    </a:cubicBezTo>
                    <a:cubicBezTo>
                      <a:pt x="3" y="0"/>
                      <a:pt x="3" y="0"/>
                      <a:pt x="3" y="0"/>
                    </a:cubicBezTo>
                    <a:cubicBezTo>
                      <a:pt x="22" y="19"/>
                      <a:pt x="22" y="19"/>
                      <a:pt x="22" y="19"/>
                    </a:cubicBezTo>
                    <a:lnTo>
                      <a:pt x="19" y="22"/>
                    </a:lnTo>
                    <a:close/>
                  </a:path>
                </a:pathLst>
              </a:custGeom>
              <a:grpFill/>
              <a:ln w="9525">
                <a:solidFill>
                  <a:srgbClr val="207B72"/>
                </a:solidFill>
                <a:round/>
                <a:headEnd/>
                <a:tailEnd/>
              </a:ln>
              <a:extLst/>
            </p:spPr>
            <p:txBody>
              <a:bodyPr vert="horz" wrap="square" lIns="91419" tIns="45709" rIns="91419" bIns="45709" numCol="1" anchor="t" anchorCtr="0" compatLnSpc="1">
                <a:prstTxWarp prst="textNoShape">
                  <a:avLst/>
                </a:prstTxWarp>
              </a:bodyPr>
              <a:lstStyle/>
              <a:p>
                <a:endParaRPr lang="zh-CN" altLang="en-US"/>
              </a:p>
            </p:txBody>
          </p:sp>
          <p:sp>
            <p:nvSpPr>
              <p:cNvPr id="13" name="Freeform 24"/>
              <p:cNvSpPr>
                <a:spLocks/>
              </p:cNvSpPr>
              <p:nvPr/>
            </p:nvSpPr>
            <p:spPr bwMode="auto">
              <a:xfrm rot="16200000">
                <a:off x="8375590" y="3676154"/>
                <a:ext cx="138006" cy="135496"/>
              </a:xfrm>
              <a:custGeom>
                <a:avLst/>
                <a:gdLst>
                  <a:gd name="T0" fmla="*/ 48 w 55"/>
                  <a:gd name="T1" fmla="*/ 54 h 54"/>
                  <a:gd name="T2" fmla="*/ 0 w 55"/>
                  <a:gd name="T3" fmla="*/ 7 h 54"/>
                  <a:gd name="T4" fmla="*/ 7 w 55"/>
                  <a:gd name="T5" fmla="*/ 0 h 54"/>
                  <a:gd name="T6" fmla="*/ 55 w 55"/>
                  <a:gd name="T7" fmla="*/ 47 h 54"/>
                  <a:gd name="T8" fmla="*/ 48 w 55"/>
                  <a:gd name="T9" fmla="*/ 54 h 54"/>
                </a:gdLst>
                <a:ahLst/>
                <a:cxnLst>
                  <a:cxn ang="0">
                    <a:pos x="T0" y="T1"/>
                  </a:cxn>
                  <a:cxn ang="0">
                    <a:pos x="T2" y="T3"/>
                  </a:cxn>
                  <a:cxn ang="0">
                    <a:pos x="T4" y="T5"/>
                  </a:cxn>
                  <a:cxn ang="0">
                    <a:pos x="T6" y="T7"/>
                  </a:cxn>
                  <a:cxn ang="0">
                    <a:pos x="T8" y="T9"/>
                  </a:cxn>
                </a:cxnLst>
                <a:rect l="0" t="0" r="r" b="b"/>
                <a:pathLst>
                  <a:path w="55" h="54">
                    <a:moveTo>
                      <a:pt x="48" y="54"/>
                    </a:moveTo>
                    <a:lnTo>
                      <a:pt x="0" y="7"/>
                    </a:lnTo>
                    <a:lnTo>
                      <a:pt x="7" y="0"/>
                    </a:lnTo>
                    <a:lnTo>
                      <a:pt x="55" y="47"/>
                    </a:lnTo>
                    <a:lnTo>
                      <a:pt x="48" y="54"/>
                    </a:lnTo>
                    <a:close/>
                  </a:path>
                </a:pathLst>
              </a:custGeom>
              <a:grpFill/>
              <a:ln w="9525">
                <a:solidFill>
                  <a:srgbClr val="207B72"/>
                </a:solidFill>
                <a:round/>
                <a:headEnd/>
                <a:tailEnd/>
              </a:ln>
              <a:extLst/>
            </p:spPr>
            <p:txBody>
              <a:bodyPr vert="horz" wrap="square" lIns="91419" tIns="45709" rIns="91419" bIns="45709" numCol="1" anchor="t" anchorCtr="0" compatLnSpc="1">
                <a:prstTxWarp prst="textNoShape">
                  <a:avLst/>
                </a:prstTxWarp>
              </a:bodyPr>
              <a:lstStyle/>
              <a:p>
                <a:endParaRPr lang="zh-CN" altLang="en-US"/>
              </a:p>
            </p:txBody>
          </p:sp>
          <p:sp>
            <p:nvSpPr>
              <p:cNvPr id="14" name="Freeform 25"/>
              <p:cNvSpPr>
                <a:spLocks noEditPoints="1"/>
              </p:cNvSpPr>
              <p:nvPr/>
            </p:nvSpPr>
            <p:spPr bwMode="auto">
              <a:xfrm rot="16200000">
                <a:off x="6788535" y="3388854"/>
                <a:ext cx="963525" cy="2012362"/>
              </a:xfrm>
              <a:custGeom>
                <a:avLst/>
                <a:gdLst>
                  <a:gd name="T0" fmla="*/ 158 w 161"/>
                  <a:gd name="T1" fmla="*/ 339 h 339"/>
                  <a:gd name="T2" fmla="*/ 139 w 161"/>
                  <a:gd name="T3" fmla="*/ 320 h 339"/>
                  <a:gd name="T4" fmla="*/ 142 w 161"/>
                  <a:gd name="T5" fmla="*/ 317 h 339"/>
                  <a:gd name="T6" fmla="*/ 161 w 161"/>
                  <a:gd name="T7" fmla="*/ 336 h 339"/>
                  <a:gd name="T8" fmla="*/ 158 w 161"/>
                  <a:gd name="T9" fmla="*/ 339 h 339"/>
                  <a:gd name="T10" fmla="*/ 120 w 161"/>
                  <a:gd name="T11" fmla="*/ 301 h 339"/>
                  <a:gd name="T12" fmla="*/ 100 w 161"/>
                  <a:gd name="T13" fmla="*/ 281 h 339"/>
                  <a:gd name="T14" fmla="*/ 103 w 161"/>
                  <a:gd name="T15" fmla="*/ 278 h 339"/>
                  <a:gd name="T16" fmla="*/ 123 w 161"/>
                  <a:gd name="T17" fmla="*/ 298 h 339"/>
                  <a:gd name="T18" fmla="*/ 120 w 161"/>
                  <a:gd name="T19" fmla="*/ 301 h 339"/>
                  <a:gd name="T20" fmla="*/ 81 w 161"/>
                  <a:gd name="T21" fmla="*/ 262 h 339"/>
                  <a:gd name="T22" fmla="*/ 62 w 161"/>
                  <a:gd name="T23" fmla="*/ 243 h 339"/>
                  <a:gd name="T24" fmla="*/ 65 w 161"/>
                  <a:gd name="T25" fmla="*/ 240 h 339"/>
                  <a:gd name="T26" fmla="*/ 84 w 161"/>
                  <a:gd name="T27" fmla="*/ 259 h 339"/>
                  <a:gd name="T28" fmla="*/ 81 w 161"/>
                  <a:gd name="T29" fmla="*/ 262 h 339"/>
                  <a:gd name="T30" fmla="*/ 42 w 161"/>
                  <a:gd name="T31" fmla="*/ 223 h 339"/>
                  <a:gd name="T32" fmla="*/ 23 w 161"/>
                  <a:gd name="T33" fmla="*/ 204 h 339"/>
                  <a:gd name="T34" fmla="*/ 26 w 161"/>
                  <a:gd name="T35" fmla="*/ 201 h 339"/>
                  <a:gd name="T36" fmla="*/ 45 w 161"/>
                  <a:gd name="T37" fmla="*/ 220 h 339"/>
                  <a:gd name="T38" fmla="*/ 42 w 161"/>
                  <a:gd name="T39" fmla="*/ 223 h 339"/>
                  <a:gd name="T40" fmla="*/ 4 w 161"/>
                  <a:gd name="T41" fmla="*/ 184 h 339"/>
                  <a:gd name="T42" fmla="*/ 0 w 161"/>
                  <a:gd name="T43" fmla="*/ 169 h 339"/>
                  <a:gd name="T44" fmla="*/ 4 w 161"/>
                  <a:gd name="T45" fmla="*/ 155 h 339"/>
                  <a:gd name="T46" fmla="*/ 8 w 161"/>
                  <a:gd name="T47" fmla="*/ 157 h 339"/>
                  <a:gd name="T48" fmla="*/ 5 w 161"/>
                  <a:gd name="T49" fmla="*/ 169 h 339"/>
                  <a:gd name="T50" fmla="*/ 8 w 161"/>
                  <a:gd name="T51" fmla="*/ 181 h 339"/>
                  <a:gd name="T52" fmla="*/ 4 w 161"/>
                  <a:gd name="T53" fmla="*/ 184 h 339"/>
                  <a:gd name="T54" fmla="*/ 26 w 161"/>
                  <a:gd name="T55" fmla="*/ 138 h 339"/>
                  <a:gd name="T56" fmla="*/ 23 w 161"/>
                  <a:gd name="T57" fmla="*/ 135 h 339"/>
                  <a:gd name="T58" fmla="*/ 42 w 161"/>
                  <a:gd name="T59" fmla="*/ 115 h 339"/>
                  <a:gd name="T60" fmla="*/ 45 w 161"/>
                  <a:gd name="T61" fmla="*/ 118 h 339"/>
                  <a:gd name="T62" fmla="*/ 26 w 161"/>
                  <a:gd name="T63" fmla="*/ 138 h 339"/>
                  <a:gd name="T64" fmla="*/ 65 w 161"/>
                  <a:gd name="T65" fmla="*/ 99 h 339"/>
                  <a:gd name="T66" fmla="*/ 62 w 161"/>
                  <a:gd name="T67" fmla="*/ 96 h 339"/>
                  <a:gd name="T68" fmla="*/ 81 w 161"/>
                  <a:gd name="T69" fmla="*/ 77 h 339"/>
                  <a:gd name="T70" fmla="*/ 84 w 161"/>
                  <a:gd name="T71" fmla="*/ 80 h 339"/>
                  <a:gd name="T72" fmla="*/ 65 w 161"/>
                  <a:gd name="T73" fmla="*/ 99 h 339"/>
                  <a:gd name="T74" fmla="*/ 103 w 161"/>
                  <a:gd name="T75" fmla="*/ 61 h 339"/>
                  <a:gd name="T76" fmla="*/ 100 w 161"/>
                  <a:gd name="T77" fmla="*/ 58 h 339"/>
                  <a:gd name="T78" fmla="*/ 120 w 161"/>
                  <a:gd name="T79" fmla="*/ 38 h 339"/>
                  <a:gd name="T80" fmla="*/ 123 w 161"/>
                  <a:gd name="T81" fmla="*/ 41 h 339"/>
                  <a:gd name="T82" fmla="*/ 103 w 161"/>
                  <a:gd name="T83" fmla="*/ 61 h 339"/>
                  <a:gd name="T84" fmla="*/ 142 w 161"/>
                  <a:gd name="T85" fmla="*/ 22 h 339"/>
                  <a:gd name="T86" fmla="*/ 139 w 161"/>
                  <a:gd name="T87" fmla="*/ 19 h 339"/>
                  <a:gd name="T88" fmla="*/ 158 w 161"/>
                  <a:gd name="T89" fmla="*/ 0 h 339"/>
                  <a:gd name="T90" fmla="*/ 161 w 161"/>
                  <a:gd name="T91" fmla="*/ 3 h 339"/>
                  <a:gd name="T92" fmla="*/ 142 w 161"/>
                  <a:gd name="T93" fmla="*/ 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1" h="339">
                    <a:moveTo>
                      <a:pt x="158" y="339"/>
                    </a:moveTo>
                    <a:cubicBezTo>
                      <a:pt x="139" y="320"/>
                      <a:pt x="139" y="320"/>
                      <a:pt x="139" y="320"/>
                    </a:cubicBezTo>
                    <a:cubicBezTo>
                      <a:pt x="142" y="317"/>
                      <a:pt x="142" y="317"/>
                      <a:pt x="142" y="317"/>
                    </a:cubicBezTo>
                    <a:cubicBezTo>
                      <a:pt x="161" y="336"/>
                      <a:pt x="161" y="336"/>
                      <a:pt x="161" y="336"/>
                    </a:cubicBezTo>
                    <a:lnTo>
                      <a:pt x="158" y="339"/>
                    </a:lnTo>
                    <a:close/>
                    <a:moveTo>
                      <a:pt x="120" y="301"/>
                    </a:moveTo>
                    <a:cubicBezTo>
                      <a:pt x="100" y="281"/>
                      <a:pt x="100" y="281"/>
                      <a:pt x="100" y="281"/>
                    </a:cubicBezTo>
                    <a:cubicBezTo>
                      <a:pt x="103" y="278"/>
                      <a:pt x="103" y="278"/>
                      <a:pt x="103" y="278"/>
                    </a:cubicBezTo>
                    <a:cubicBezTo>
                      <a:pt x="123" y="298"/>
                      <a:pt x="123" y="298"/>
                      <a:pt x="123" y="298"/>
                    </a:cubicBezTo>
                    <a:lnTo>
                      <a:pt x="120" y="301"/>
                    </a:lnTo>
                    <a:close/>
                    <a:moveTo>
                      <a:pt x="81" y="262"/>
                    </a:moveTo>
                    <a:cubicBezTo>
                      <a:pt x="62" y="243"/>
                      <a:pt x="62" y="243"/>
                      <a:pt x="62" y="243"/>
                    </a:cubicBezTo>
                    <a:cubicBezTo>
                      <a:pt x="65" y="240"/>
                      <a:pt x="65" y="240"/>
                      <a:pt x="65" y="240"/>
                    </a:cubicBezTo>
                    <a:cubicBezTo>
                      <a:pt x="84" y="259"/>
                      <a:pt x="84" y="259"/>
                      <a:pt x="84" y="259"/>
                    </a:cubicBezTo>
                    <a:lnTo>
                      <a:pt x="81" y="262"/>
                    </a:lnTo>
                    <a:close/>
                    <a:moveTo>
                      <a:pt x="42" y="223"/>
                    </a:moveTo>
                    <a:cubicBezTo>
                      <a:pt x="23" y="204"/>
                      <a:pt x="23" y="204"/>
                      <a:pt x="23" y="204"/>
                    </a:cubicBezTo>
                    <a:cubicBezTo>
                      <a:pt x="26" y="201"/>
                      <a:pt x="26" y="201"/>
                      <a:pt x="26" y="201"/>
                    </a:cubicBezTo>
                    <a:cubicBezTo>
                      <a:pt x="45" y="220"/>
                      <a:pt x="45" y="220"/>
                      <a:pt x="45" y="220"/>
                    </a:cubicBezTo>
                    <a:lnTo>
                      <a:pt x="42" y="223"/>
                    </a:lnTo>
                    <a:close/>
                    <a:moveTo>
                      <a:pt x="4" y="184"/>
                    </a:moveTo>
                    <a:cubicBezTo>
                      <a:pt x="2" y="179"/>
                      <a:pt x="0" y="174"/>
                      <a:pt x="0" y="169"/>
                    </a:cubicBezTo>
                    <a:cubicBezTo>
                      <a:pt x="0" y="164"/>
                      <a:pt x="2" y="160"/>
                      <a:pt x="4" y="155"/>
                    </a:cubicBezTo>
                    <a:cubicBezTo>
                      <a:pt x="8" y="157"/>
                      <a:pt x="8" y="157"/>
                      <a:pt x="8" y="157"/>
                    </a:cubicBezTo>
                    <a:cubicBezTo>
                      <a:pt x="6" y="161"/>
                      <a:pt x="5" y="165"/>
                      <a:pt x="5" y="169"/>
                    </a:cubicBezTo>
                    <a:cubicBezTo>
                      <a:pt x="5" y="174"/>
                      <a:pt x="6" y="178"/>
                      <a:pt x="8" y="181"/>
                    </a:cubicBezTo>
                    <a:lnTo>
                      <a:pt x="4" y="184"/>
                    </a:lnTo>
                    <a:close/>
                    <a:moveTo>
                      <a:pt x="26" y="138"/>
                    </a:moveTo>
                    <a:cubicBezTo>
                      <a:pt x="23" y="135"/>
                      <a:pt x="23" y="135"/>
                      <a:pt x="23" y="135"/>
                    </a:cubicBezTo>
                    <a:cubicBezTo>
                      <a:pt x="42" y="115"/>
                      <a:pt x="42" y="115"/>
                      <a:pt x="42" y="115"/>
                    </a:cubicBezTo>
                    <a:cubicBezTo>
                      <a:pt x="45" y="118"/>
                      <a:pt x="45" y="118"/>
                      <a:pt x="45" y="118"/>
                    </a:cubicBezTo>
                    <a:lnTo>
                      <a:pt x="26" y="138"/>
                    </a:lnTo>
                    <a:close/>
                    <a:moveTo>
                      <a:pt x="65" y="99"/>
                    </a:moveTo>
                    <a:cubicBezTo>
                      <a:pt x="62" y="96"/>
                      <a:pt x="62" y="96"/>
                      <a:pt x="62" y="96"/>
                    </a:cubicBezTo>
                    <a:cubicBezTo>
                      <a:pt x="81" y="77"/>
                      <a:pt x="81" y="77"/>
                      <a:pt x="81" y="77"/>
                    </a:cubicBezTo>
                    <a:cubicBezTo>
                      <a:pt x="84" y="80"/>
                      <a:pt x="84" y="80"/>
                      <a:pt x="84" y="80"/>
                    </a:cubicBezTo>
                    <a:lnTo>
                      <a:pt x="65" y="99"/>
                    </a:lnTo>
                    <a:close/>
                    <a:moveTo>
                      <a:pt x="103" y="61"/>
                    </a:moveTo>
                    <a:cubicBezTo>
                      <a:pt x="100" y="58"/>
                      <a:pt x="100" y="58"/>
                      <a:pt x="100" y="58"/>
                    </a:cubicBezTo>
                    <a:cubicBezTo>
                      <a:pt x="120" y="38"/>
                      <a:pt x="120" y="38"/>
                      <a:pt x="120" y="38"/>
                    </a:cubicBezTo>
                    <a:cubicBezTo>
                      <a:pt x="123" y="41"/>
                      <a:pt x="123" y="41"/>
                      <a:pt x="123" y="41"/>
                    </a:cubicBezTo>
                    <a:lnTo>
                      <a:pt x="103" y="61"/>
                    </a:lnTo>
                    <a:close/>
                    <a:moveTo>
                      <a:pt x="142" y="22"/>
                    </a:moveTo>
                    <a:cubicBezTo>
                      <a:pt x="139" y="19"/>
                      <a:pt x="139" y="19"/>
                      <a:pt x="139" y="19"/>
                    </a:cubicBezTo>
                    <a:cubicBezTo>
                      <a:pt x="158" y="0"/>
                      <a:pt x="158" y="0"/>
                      <a:pt x="158" y="0"/>
                    </a:cubicBezTo>
                    <a:cubicBezTo>
                      <a:pt x="161" y="3"/>
                      <a:pt x="161" y="3"/>
                      <a:pt x="161" y="3"/>
                    </a:cubicBezTo>
                    <a:lnTo>
                      <a:pt x="142" y="22"/>
                    </a:lnTo>
                    <a:close/>
                  </a:path>
                </a:pathLst>
              </a:custGeom>
              <a:grpFill/>
              <a:ln w="9525">
                <a:solidFill>
                  <a:srgbClr val="207B72"/>
                </a:solidFill>
                <a:round/>
                <a:headEnd/>
                <a:tailEnd/>
              </a:ln>
              <a:extLst/>
            </p:spPr>
            <p:txBody>
              <a:bodyPr vert="horz" wrap="square" lIns="91419" tIns="45709" rIns="91419" bIns="45709" numCol="1" anchor="t" anchorCtr="0" compatLnSpc="1">
                <a:prstTxWarp prst="textNoShape">
                  <a:avLst/>
                </a:prstTxWarp>
              </a:bodyPr>
              <a:lstStyle/>
              <a:p>
                <a:endParaRPr lang="zh-CN" altLang="en-US"/>
              </a:p>
            </p:txBody>
          </p:sp>
          <p:sp>
            <p:nvSpPr>
              <p:cNvPr id="15" name="Freeform 27"/>
              <p:cNvSpPr>
                <a:spLocks noEditPoints="1"/>
              </p:cNvSpPr>
              <p:nvPr/>
            </p:nvSpPr>
            <p:spPr bwMode="auto">
              <a:xfrm rot="16200000">
                <a:off x="4441196" y="2090352"/>
                <a:ext cx="961016" cy="2017380"/>
              </a:xfrm>
              <a:custGeom>
                <a:avLst/>
                <a:gdLst>
                  <a:gd name="T0" fmla="*/ 3 w 161"/>
                  <a:gd name="T1" fmla="*/ 340 h 340"/>
                  <a:gd name="T2" fmla="*/ 0 w 161"/>
                  <a:gd name="T3" fmla="*/ 337 h 340"/>
                  <a:gd name="T4" fmla="*/ 19 w 161"/>
                  <a:gd name="T5" fmla="*/ 318 h 340"/>
                  <a:gd name="T6" fmla="*/ 22 w 161"/>
                  <a:gd name="T7" fmla="*/ 321 h 340"/>
                  <a:gd name="T8" fmla="*/ 3 w 161"/>
                  <a:gd name="T9" fmla="*/ 340 h 340"/>
                  <a:gd name="T10" fmla="*/ 42 w 161"/>
                  <a:gd name="T11" fmla="*/ 301 h 340"/>
                  <a:gd name="T12" fmla="*/ 39 w 161"/>
                  <a:gd name="T13" fmla="*/ 298 h 340"/>
                  <a:gd name="T14" fmla="*/ 58 w 161"/>
                  <a:gd name="T15" fmla="*/ 279 h 340"/>
                  <a:gd name="T16" fmla="*/ 61 w 161"/>
                  <a:gd name="T17" fmla="*/ 282 h 340"/>
                  <a:gd name="T18" fmla="*/ 42 w 161"/>
                  <a:gd name="T19" fmla="*/ 301 h 340"/>
                  <a:gd name="T20" fmla="*/ 80 w 161"/>
                  <a:gd name="T21" fmla="*/ 263 h 340"/>
                  <a:gd name="T22" fmla="*/ 77 w 161"/>
                  <a:gd name="T23" fmla="*/ 260 h 340"/>
                  <a:gd name="T24" fmla="*/ 97 w 161"/>
                  <a:gd name="T25" fmla="*/ 240 h 340"/>
                  <a:gd name="T26" fmla="*/ 100 w 161"/>
                  <a:gd name="T27" fmla="*/ 243 h 340"/>
                  <a:gd name="T28" fmla="*/ 80 w 161"/>
                  <a:gd name="T29" fmla="*/ 263 h 340"/>
                  <a:gd name="T30" fmla="*/ 119 w 161"/>
                  <a:gd name="T31" fmla="*/ 224 h 340"/>
                  <a:gd name="T32" fmla="*/ 116 w 161"/>
                  <a:gd name="T33" fmla="*/ 221 h 340"/>
                  <a:gd name="T34" fmla="*/ 135 w 161"/>
                  <a:gd name="T35" fmla="*/ 202 h 340"/>
                  <a:gd name="T36" fmla="*/ 138 w 161"/>
                  <a:gd name="T37" fmla="*/ 205 h 340"/>
                  <a:gd name="T38" fmla="*/ 119 w 161"/>
                  <a:gd name="T39" fmla="*/ 224 h 340"/>
                  <a:gd name="T40" fmla="*/ 157 w 161"/>
                  <a:gd name="T41" fmla="*/ 184 h 340"/>
                  <a:gd name="T42" fmla="*/ 153 w 161"/>
                  <a:gd name="T43" fmla="*/ 182 h 340"/>
                  <a:gd name="T44" fmla="*/ 156 w 161"/>
                  <a:gd name="T45" fmla="*/ 170 h 340"/>
                  <a:gd name="T46" fmla="*/ 153 w 161"/>
                  <a:gd name="T47" fmla="*/ 158 h 340"/>
                  <a:gd name="T48" fmla="*/ 157 w 161"/>
                  <a:gd name="T49" fmla="*/ 156 h 340"/>
                  <a:gd name="T50" fmla="*/ 161 w 161"/>
                  <a:gd name="T51" fmla="*/ 170 h 340"/>
                  <a:gd name="T52" fmla="*/ 157 w 161"/>
                  <a:gd name="T53" fmla="*/ 184 h 340"/>
                  <a:gd name="T54" fmla="*/ 135 w 161"/>
                  <a:gd name="T55" fmla="*/ 139 h 340"/>
                  <a:gd name="T56" fmla="*/ 116 w 161"/>
                  <a:gd name="T57" fmla="*/ 119 h 340"/>
                  <a:gd name="T58" fmla="*/ 119 w 161"/>
                  <a:gd name="T59" fmla="*/ 116 h 340"/>
                  <a:gd name="T60" fmla="*/ 138 w 161"/>
                  <a:gd name="T61" fmla="*/ 136 h 340"/>
                  <a:gd name="T62" fmla="*/ 135 w 161"/>
                  <a:gd name="T63" fmla="*/ 139 h 340"/>
                  <a:gd name="T64" fmla="*/ 97 w 161"/>
                  <a:gd name="T65" fmla="*/ 100 h 340"/>
                  <a:gd name="T66" fmla="*/ 77 w 161"/>
                  <a:gd name="T67" fmla="*/ 81 h 340"/>
                  <a:gd name="T68" fmla="*/ 80 w 161"/>
                  <a:gd name="T69" fmla="*/ 78 h 340"/>
                  <a:gd name="T70" fmla="*/ 100 w 161"/>
                  <a:gd name="T71" fmla="*/ 97 h 340"/>
                  <a:gd name="T72" fmla="*/ 97 w 161"/>
                  <a:gd name="T73" fmla="*/ 100 h 340"/>
                  <a:gd name="T74" fmla="*/ 58 w 161"/>
                  <a:gd name="T75" fmla="*/ 61 h 340"/>
                  <a:gd name="T76" fmla="*/ 39 w 161"/>
                  <a:gd name="T77" fmla="*/ 42 h 340"/>
                  <a:gd name="T78" fmla="*/ 42 w 161"/>
                  <a:gd name="T79" fmla="*/ 39 h 340"/>
                  <a:gd name="T80" fmla="*/ 61 w 161"/>
                  <a:gd name="T81" fmla="*/ 58 h 340"/>
                  <a:gd name="T82" fmla="*/ 58 w 161"/>
                  <a:gd name="T83" fmla="*/ 61 h 340"/>
                  <a:gd name="T84" fmla="*/ 19 w 161"/>
                  <a:gd name="T85" fmla="*/ 23 h 340"/>
                  <a:gd name="T86" fmla="*/ 0 w 161"/>
                  <a:gd name="T87" fmla="*/ 3 h 340"/>
                  <a:gd name="T88" fmla="*/ 3 w 161"/>
                  <a:gd name="T89" fmla="*/ 0 h 340"/>
                  <a:gd name="T90" fmla="*/ 22 w 161"/>
                  <a:gd name="T91" fmla="*/ 20 h 340"/>
                  <a:gd name="T92" fmla="*/ 19 w 161"/>
                  <a:gd name="T93" fmla="*/ 2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1" h="340">
                    <a:moveTo>
                      <a:pt x="3" y="340"/>
                    </a:moveTo>
                    <a:cubicBezTo>
                      <a:pt x="0" y="337"/>
                      <a:pt x="0" y="337"/>
                      <a:pt x="0" y="337"/>
                    </a:cubicBezTo>
                    <a:cubicBezTo>
                      <a:pt x="19" y="318"/>
                      <a:pt x="19" y="318"/>
                      <a:pt x="19" y="318"/>
                    </a:cubicBezTo>
                    <a:cubicBezTo>
                      <a:pt x="22" y="321"/>
                      <a:pt x="22" y="321"/>
                      <a:pt x="22" y="321"/>
                    </a:cubicBezTo>
                    <a:lnTo>
                      <a:pt x="3" y="340"/>
                    </a:lnTo>
                    <a:close/>
                    <a:moveTo>
                      <a:pt x="42" y="301"/>
                    </a:moveTo>
                    <a:cubicBezTo>
                      <a:pt x="39" y="298"/>
                      <a:pt x="39" y="298"/>
                      <a:pt x="39" y="298"/>
                    </a:cubicBezTo>
                    <a:cubicBezTo>
                      <a:pt x="58" y="279"/>
                      <a:pt x="58" y="279"/>
                      <a:pt x="58" y="279"/>
                    </a:cubicBezTo>
                    <a:cubicBezTo>
                      <a:pt x="61" y="282"/>
                      <a:pt x="61" y="282"/>
                      <a:pt x="61" y="282"/>
                    </a:cubicBezTo>
                    <a:lnTo>
                      <a:pt x="42" y="301"/>
                    </a:lnTo>
                    <a:close/>
                    <a:moveTo>
                      <a:pt x="80" y="263"/>
                    </a:moveTo>
                    <a:cubicBezTo>
                      <a:pt x="77" y="260"/>
                      <a:pt x="77" y="260"/>
                      <a:pt x="77" y="260"/>
                    </a:cubicBezTo>
                    <a:cubicBezTo>
                      <a:pt x="97" y="240"/>
                      <a:pt x="97" y="240"/>
                      <a:pt x="97" y="240"/>
                    </a:cubicBezTo>
                    <a:cubicBezTo>
                      <a:pt x="100" y="243"/>
                      <a:pt x="100" y="243"/>
                      <a:pt x="100" y="243"/>
                    </a:cubicBezTo>
                    <a:lnTo>
                      <a:pt x="80" y="263"/>
                    </a:lnTo>
                    <a:close/>
                    <a:moveTo>
                      <a:pt x="119" y="224"/>
                    </a:moveTo>
                    <a:cubicBezTo>
                      <a:pt x="116" y="221"/>
                      <a:pt x="116" y="221"/>
                      <a:pt x="116" y="221"/>
                    </a:cubicBezTo>
                    <a:cubicBezTo>
                      <a:pt x="135" y="202"/>
                      <a:pt x="135" y="202"/>
                      <a:pt x="135" y="202"/>
                    </a:cubicBezTo>
                    <a:cubicBezTo>
                      <a:pt x="138" y="205"/>
                      <a:pt x="138" y="205"/>
                      <a:pt x="138" y="205"/>
                    </a:cubicBezTo>
                    <a:lnTo>
                      <a:pt x="119" y="224"/>
                    </a:lnTo>
                    <a:close/>
                    <a:moveTo>
                      <a:pt x="157" y="184"/>
                    </a:moveTo>
                    <a:cubicBezTo>
                      <a:pt x="153" y="182"/>
                      <a:pt x="153" y="182"/>
                      <a:pt x="153" y="182"/>
                    </a:cubicBezTo>
                    <a:cubicBezTo>
                      <a:pt x="155" y="179"/>
                      <a:pt x="156" y="174"/>
                      <a:pt x="156" y="170"/>
                    </a:cubicBezTo>
                    <a:cubicBezTo>
                      <a:pt x="156" y="166"/>
                      <a:pt x="155" y="162"/>
                      <a:pt x="153" y="158"/>
                    </a:cubicBezTo>
                    <a:cubicBezTo>
                      <a:pt x="157" y="156"/>
                      <a:pt x="157" y="156"/>
                      <a:pt x="157" y="156"/>
                    </a:cubicBezTo>
                    <a:cubicBezTo>
                      <a:pt x="159" y="160"/>
                      <a:pt x="161" y="165"/>
                      <a:pt x="161" y="170"/>
                    </a:cubicBezTo>
                    <a:cubicBezTo>
                      <a:pt x="161" y="175"/>
                      <a:pt x="159" y="180"/>
                      <a:pt x="157" y="184"/>
                    </a:cubicBezTo>
                    <a:close/>
                    <a:moveTo>
                      <a:pt x="135" y="139"/>
                    </a:moveTo>
                    <a:cubicBezTo>
                      <a:pt x="116" y="119"/>
                      <a:pt x="116" y="119"/>
                      <a:pt x="116" y="119"/>
                    </a:cubicBezTo>
                    <a:cubicBezTo>
                      <a:pt x="119" y="116"/>
                      <a:pt x="119" y="116"/>
                      <a:pt x="119" y="116"/>
                    </a:cubicBezTo>
                    <a:cubicBezTo>
                      <a:pt x="138" y="136"/>
                      <a:pt x="138" y="136"/>
                      <a:pt x="138" y="136"/>
                    </a:cubicBezTo>
                    <a:lnTo>
                      <a:pt x="135" y="139"/>
                    </a:lnTo>
                    <a:close/>
                    <a:moveTo>
                      <a:pt x="97" y="100"/>
                    </a:moveTo>
                    <a:cubicBezTo>
                      <a:pt x="77" y="81"/>
                      <a:pt x="77" y="81"/>
                      <a:pt x="77" y="81"/>
                    </a:cubicBezTo>
                    <a:cubicBezTo>
                      <a:pt x="80" y="78"/>
                      <a:pt x="80" y="78"/>
                      <a:pt x="80" y="78"/>
                    </a:cubicBezTo>
                    <a:cubicBezTo>
                      <a:pt x="100" y="97"/>
                      <a:pt x="100" y="97"/>
                      <a:pt x="100" y="97"/>
                    </a:cubicBezTo>
                    <a:lnTo>
                      <a:pt x="97" y="100"/>
                    </a:lnTo>
                    <a:close/>
                    <a:moveTo>
                      <a:pt x="58" y="61"/>
                    </a:moveTo>
                    <a:cubicBezTo>
                      <a:pt x="39" y="42"/>
                      <a:pt x="39" y="42"/>
                      <a:pt x="39" y="42"/>
                    </a:cubicBezTo>
                    <a:cubicBezTo>
                      <a:pt x="42" y="39"/>
                      <a:pt x="42" y="39"/>
                      <a:pt x="42" y="39"/>
                    </a:cubicBezTo>
                    <a:cubicBezTo>
                      <a:pt x="61" y="58"/>
                      <a:pt x="61" y="58"/>
                      <a:pt x="61" y="58"/>
                    </a:cubicBezTo>
                    <a:lnTo>
                      <a:pt x="58" y="61"/>
                    </a:lnTo>
                    <a:close/>
                    <a:moveTo>
                      <a:pt x="19" y="23"/>
                    </a:moveTo>
                    <a:cubicBezTo>
                      <a:pt x="0" y="3"/>
                      <a:pt x="0" y="3"/>
                      <a:pt x="0" y="3"/>
                    </a:cubicBezTo>
                    <a:cubicBezTo>
                      <a:pt x="3" y="0"/>
                      <a:pt x="3" y="0"/>
                      <a:pt x="3" y="0"/>
                    </a:cubicBezTo>
                    <a:cubicBezTo>
                      <a:pt x="22" y="20"/>
                      <a:pt x="22" y="20"/>
                      <a:pt x="22" y="20"/>
                    </a:cubicBezTo>
                    <a:lnTo>
                      <a:pt x="19" y="23"/>
                    </a:lnTo>
                    <a:close/>
                  </a:path>
                </a:pathLst>
              </a:custGeom>
              <a:grpFill/>
              <a:ln w="9525">
                <a:solidFill>
                  <a:srgbClr val="207B72"/>
                </a:solidFill>
                <a:round/>
                <a:headEnd/>
                <a:tailEnd/>
              </a:ln>
              <a:extLst/>
            </p:spPr>
            <p:txBody>
              <a:bodyPr vert="horz" wrap="square" lIns="91419" tIns="45709" rIns="91419" bIns="45709" numCol="1" anchor="t" anchorCtr="0" compatLnSpc="1">
                <a:prstTxWarp prst="textNoShape">
                  <a:avLst/>
                </a:prstTxWarp>
              </a:bodyPr>
              <a:lstStyle/>
              <a:p>
                <a:endParaRPr lang="zh-CN" altLang="en-US"/>
              </a:p>
            </p:txBody>
          </p:sp>
          <p:sp>
            <p:nvSpPr>
              <p:cNvPr id="16" name="Freeform 28"/>
              <p:cNvSpPr>
                <a:spLocks/>
              </p:cNvSpPr>
              <p:nvPr/>
            </p:nvSpPr>
            <p:spPr bwMode="auto">
              <a:xfrm rot="16200000">
                <a:off x="3679662" y="3674899"/>
                <a:ext cx="138006" cy="138006"/>
              </a:xfrm>
              <a:custGeom>
                <a:avLst/>
                <a:gdLst>
                  <a:gd name="T0" fmla="*/ 48 w 55"/>
                  <a:gd name="T1" fmla="*/ 55 h 55"/>
                  <a:gd name="T2" fmla="*/ 0 w 55"/>
                  <a:gd name="T3" fmla="*/ 7 h 55"/>
                  <a:gd name="T4" fmla="*/ 7 w 55"/>
                  <a:gd name="T5" fmla="*/ 0 h 55"/>
                  <a:gd name="T6" fmla="*/ 55 w 55"/>
                  <a:gd name="T7" fmla="*/ 48 h 55"/>
                  <a:gd name="T8" fmla="*/ 48 w 55"/>
                  <a:gd name="T9" fmla="*/ 55 h 55"/>
                </a:gdLst>
                <a:ahLst/>
                <a:cxnLst>
                  <a:cxn ang="0">
                    <a:pos x="T0" y="T1"/>
                  </a:cxn>
                  <a:cxn ang="0">
                    <a:pos x="T2" y="T3"/>
                  </a:cxn>
                  <a:cxn ang="0">
                    <a:pos x="T4" y="T5"/>
                  </a:cxn>
                  <a:cxn ang="0">
                    <a:pos x="T6" y="T7"/>
                  </a:cxn>
                  <a:cxn ang="0">
                    <a:pos x="T8" y="T9"/>
                  </a:cxn>
                </a:cxnLst>
                <a:rect l="0" t="0" r="r" b="b"/>
                <a:pathLst>
                  <a:path w="55" h="55">
                    <a:moveTo>
                      <a:pt x="48" y="55"/>
                    </a:moveTo>
                    <a:lnTo>
                      <a:pt x="0" y="7"/>
                    </a:lnTo>
                    <a:lnTo>
                      <a:pt x="7" y="0"/>
                    </a:lnTo>
                    <a:lnTo>
                      <a:pt x="55" y="48"/>
                    </a:lnTo>
                    <a:lnTo>
                      <a:pt x="48" y="55"/>
                    </a:lnTo>
                    <a:close/>
                  </a:path>
                </a:pathLst>
              </a:custGeom>
              <a:grpFill/>
              <a:ln w="9525">
                <a:solidFill>
                  <a:srgbClr val="207B72"/>
                </a:solidFill>
                <a:round/>
                <a:headEnd/>
                <a:tailEnd/>
              </a:ln>
              <a:extLst/>
            </p:spPr>
            <p:txBody>
              <a:bodyPr vert="horz" wrap="square" lIns="91419" tIns="45709" rIns="91419" bIns="45709" numCol="1" anchor="t" anchorCtr="0" compatLnSpc="1">
                <a:prstTxWarp prst="textNoShape">
                  <a:avLst/>
                </a:prstTxWarp>
              </a:bodyPr>
              <a:lstStyle/>
              <a:p>
                <a:endParaRPr lang="zh-CN" altLang="en-US"/>
              </a:p>
            </p:txBody>
          </p:sp>
          <p:sp>
            <p:nvSpPr>
              <p:cNvPr id="17" name="Freeform 29"/>
              <p:cNvSpPr>
                <a:spLocks noEditPoints="1"/>
              </p:cNvSpPr>
              <p:nvPr/>
            </p:nvSpPr>
            <p:spPr bwMode="auto">
              <a:xfrm rot="16200000">
                <a:off x="2095116" y="3385090"/>
                <a:ext cx="963525" cy="2019890"/>
              </a:xfrm>
              <a:custGeom>
                <a:avLst/>
                <a:gdLst>
                  <a:gd name="T0" fmla="*/ 158 w 161"/>
                  <a:gd name="T1" fmla="*/ 340 h 340"/>
                  <a:gd name="T2" fmla="*/ 139 w 161"/>
                  <a:gd name="T3" fmla="*/ 320 h 340"/>
                  <a:gd name="T4" fmla="*/ 142 w 161"/>
                  <a:gd name="T5" fmla="*/ 317 h 340"/>
                  <a:gd name="T6" fmla="*/ 161 w 161"/>
                  <a:gd name="T7" fmla="*/ 337 h 340"/>
                  <a:gd name="T8" fmla="*/ 158 w 161"/>
                  <a:gd name="T9" fmla="*/ 340 h 340"/>
                  <a:gd name="T10" fmla="*/ 120 w 161"/>
                  <a:gd name="T11" fmla="*/ 301 h 340"/>
                  <a:gd name="T12" fmla="*/ 100 w 161"/>
                  <a:gd name="T13" fmla="*/ 282 h 340"/>
                  <a:gd name="T14" fmla="*/ 103 w 161"/>
                  <a:gd name="T15" fmla="*/ 279 h 340"/>
                  <a:gd name="T16" fmla="*/ 123 w 161"/>
                  <a:gd name="T17" fmla="*/ 298 h 340"/>
                  <a:gd name="T18" fmla="*/ 120 w 161"/>
                  <a:gd name="T19" fmla="*/ 301 h 340"/>
                  <a:gd name="T20" fmla="*/ 81 w 161"/>
                  <a:gd name="T21" fmla="*/ 262 h 340"/>
                  <a:gd name="T22" fmla="*/ 62 w 161"/>
                  <a:gd name="T23" fmla="*/ 243 h 340"/>
                  <a:gd name="T24" fmla="*/ 65 w 161"/>
                  <a:gd name="T25" fmla="*/ 240 h 340"/>
                  <a:gd name="T26" fmla="*/ 84 w 161"/>
                  <a:gd name="T27" fmla="*/ 259 h 340"/>
                  <a:gd name="T28" fmla="*/ 81 w 161"/>
                  <a:gd name="T29" fmla="*/ 262 h 340"/>
                  <a:gd name="T30" fmla="*/ 42 w 161"/>
                  <a:gd name="T31" fmla="*/ 224 h 340"/>
                  <a:gd name="T32" fmla="*/ 23 w 161"/>
                  <a:gd name="T33" fmla="*/ 204 h 340"/>
                  <a:gd name="T34" fmla="*/ 26 w 161"/>
                  <a:gd name="T35" fmla="*/ 201 h 340"/>
                  <a:gd name="T36" fmla="*/ 45 w 161"/>
                  <a:gd name="T37" fmla="*/ 221 h 340"/>
                  <a:gd name="T38" fmla="*/ 42 w 161"/>
                  <a:gd name="T39" fmla="*/ 224 h 340"/>
                  <a:gd name="T40" fmla="*/ 4 w 161"/>
                  <a:gd name="T41" fmla="*/ 184 h 340"/>
                  <a:gd name="T42" fmla="*/ 0 w 161"/>
                  <a:gd name="T43" fmla="*/ 170 h 340"/>
                  <a:gd name="T44" fmla="*/ 4 w 161"/>
                  <a:gd name="T45" fmla="*/ 156 h 340"/>
                  <a:gd name="T46" fmla="*/ 8 w 161"/>
                  <a:gd name="T47" fmla="*/ 158 h 340"/>
                  <a:gd name="T48" fmla="*/ 5 w 161"/>
                  <a:gd name="T49" fmla="*/ 170 h 340"/>
                  <a:gd name="T50" fmla="*/ 8 w 161"/>
                  <a:gd name="T51" fmla="*/ 182 h 340"/>
                  <a:gd name="T52" fmla="*/ 4 w 161"/>
                  <a:gd name="T53" fmla="*/ 184 h 340"/>
                  <a:gd name="T54" fmla="*/ 26 w 161"/>
                  <a:gd name="T55" fmla="*/ 138 h 340"/>
                  <a:gd name="T56" fmla="*/ 23 w 161"/>
                  <a:gd name="T57" fmla="*/ 135 h 340"/>
                  <a:gd name="T58" fmla="*/ 42 w 161"/>
                  <a:gd name="T59" fmla="*/ 116 h 340"/>
                  <a:gd name="T60" fmla="*/ 45 w 161"/>
                  <a:gd name="T61" fmla="*/ 119 h 340"/>
                  <a:gd name="T62" fmla="*/ 26 w 161"/>
                  <a:gd name="T63" fmla="*/ 138 h 340"/>
                  <a:gd name="T64" fmla="*/ 65 w 161"/>
                  <a:gd name="T65" fmla="*/ 100 h 340"/>
                  <a:gd name="T66" fmla="*/ 62 w 161"/>
                  <a:gd name="T67" fmla="*/ 97 h 340"/>
                  <a:gd name="T68" fmla="*/ 81 w 161"/>
                  <a:gd name="T69" fmla="*/ 77 h 340"/>
                  <a:gd name="T70" fmla="*/ 84 w 161"/>
                  <a:gd name="T71" fmla="*/ 80 h 340"/>
                  <a:gd name="T72" fmla="*/ 65 w 161"/>
                  <a:gd name="T73" fmla="*/ 100 h 340"/>
                  <a:gd name="T74" fmla="*/ 103 w 161"/>
                  <a:gd name="T75" fmla="*/ 61 h 340"/>
                  <a:gd name="T76" fmla="*/ 100 w 161"/>
                  <a:gd name="T77" fmla="*/ 58 h 340"/>
                  <a:gd name="T78" fmla="*/ 120 w 161"/>
                  <a:gd name="T79" fmla="*/ 39 h 340"/>
                  <a:gd name="T80" fmla="*/ 123 w 161"/>
                  <a:gd name="T81" fmla="*/ 42 h 340"/>
                  <a:gd name="T82" fmla="*/ 103 w 161"/>
                  <a:gd name="T83" fmla="*/ 61 h 340"/>
                  <a:gd name="T84" fmla="*/ 142 w 161"/>
                  <a:gd name="T85" fmla="*/ 22 h 340"/>
                  <a:gd name="T86" fmla="*/ 139 w 161"/>
                  <a:gd name="T87" fmla="*/ 19 h 340"/>
                  <a:gd name="T88" fmla="*/ 158 w 161"/>
                  <a:gd name="T89" fmla="*/ 0 h 340"/>
                  <a:gd name="T90" fmla="*/ 161 w 161"/>
                  <a:gd name="T91" fmla="*/ 3 h 340"/>
                  <a:gd name="T92" fmla="*/ 142 w 161"/>
                  <a:gd name="T93" fmla="*/ 22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1" h="340">
                    <a:moveTo>
                      <a:pt x="158" y="340"/>
                    </a:moveTo>
                    <a:cubicBezTo>
                      <a:pt x="139" y="320"/>
                      <a:pt x="139" y="320"/>
                      <a:pt x="139" y="320"/>
                    </a:cubicBezTo>
                    <a:cubicBezTo>
                      <a:pt x="142" y="317"/>
                      <a:pt x="142" y="317"/>
                      <a:pt x="142" y="317"/>
                    </a:cubicBezTo>
                    <a:cubicBezTo>
                      <a:pt x="161" y="337"/>
                      <a:pt x="161" y="337"/>
                      <a:pt x="161" y="337"/>
                    </a:cubicBezTo>
                    <a:lnTo>
                      <a:pt x="158" y="340"/>
                    </a:lnTo>
                    <a:close/>
                    <a:moveTo>
                      <a:pt x="120" y="301"/>
                    </a:moveTo>
                    <a:cubicBezTo>
                      <a:pt x="100" y="282"/>
                      <a:pt x="100" y="282"/>
                      <a:pt x="100" y="282"/>
                    </a:cubicBezTo>
                    <a:cubicBezTo>
                      <a:pt x="103" y="279"/>
                      <a:pt x="103" y="279"/>
                      <a:pt x="103" y="279"/>
                    </a:cubicBezTo>
                    <a:cubicBezTo>
                      <a:pt x="123" y="298"/>
                      <a:pt x="123" y="298"/>
                      <a:pt x="123" y="298"/>
                    </a:cubicBezTo>
                    <a:lnTo>
                      <a:pt x="120" y="301"/>
                    </a:lnTo>
                    <a:close/>
                    <a:moveTo>
                      <a:pt x="81" y="262"/>
                    </a:moveTo>
                    <a:cubicBezTo>
                      <a:pt x="62" y="243"/>
                      <a:pt x="62" y="243"/>
                      <a:pt x="62" y="243"/>
                    </a:cubicBezTo>
                    <a:cubicBezTo>
                      <a:pt x="65" y="240"/>
                      <a:pt x="65" y="240"/>
                      <a:pt x="65" y="240"/>
                    </a:cubicBezTo>
                    <a:cubicBezTo>
                      <a:pt x="84" y="259"/>
                      <a:pt x="84" y="259"/>
                      <a:pt x="84" y="259"/>
                    </a:cubicBezTo>
                    <a:lnTo>
                      <a:pt x="81" y="262"/>
                    </a:lnTo>
                    <a:close/>
                    <a:moveTo>
                      <a:pt x="42" y="224"/>
                    </a:moveTo>
                    <a:cubicBezTo>
                      <a:pt x="23" y="204"/>
                      <a:pt x="23" y="204"/>
                      <a:pt x="23" y="204"/>
                    </a:cubicBezTo>
                    <a:cubicBezTo>
                      <a:pt x="26" y="201"/>
                      <a:pt x="26" y="201"/>
                      <a:pt x="26" y="201"/>
                    </a:cubicBezTo>
                    <a:cubicBezTo>
                      <a:pt x="45" y="221"/>
                      <a:pt x="45" y="221"/>
                      <a:pt x="45" y="221"/>
                    </a:cubicBezTo>
                    <a:lnTo>
                      <a:pt x="42" y="224"/>
                    </a:lnTo>
                    <a:close/>
                    <a:moveTo>
                      <a:pt x="4" y="184"/>
                    </a:moveTo>
                    <a:cubicBezTo>
                      <a:pt x="2" y="180"/>
                      <a:pt x="0" y="175"/>
                      <a:pt x="0" y="170"/>
                    </a:cubicBezTo>
                    <a:cubicBezTo>
                      <a:pt x="0" y="165"/>
                      <a:pt x="2" y="160"/>
                      <a:pt x="4" y="156"/>
                    </a:cubicBezTo>
                    <a:cubicBezTo>
                      <a:pt x="8" y="158"/>
                      <a:pt x="8" y="158"/>
                      <a:pt x="8" y="158"/>
                    </a:cubicBezTo>
                    <a:cubicBezTo>
                      <a:pt x="6" y="161"/>
                      <a:pt x="5" y="166"/>
                      <a:pt x="5" y="170"/>
                    </a:cubicBezTo>
                    <a:cubicBezTo>
                      <a:pt x="5" y="174"/>
                      <a:pt x="6" y="178"/>
                      <a:pt x="8" y="182"/>
                    </a:cubicBezTo>
                    <a:lnTo>
                      <a:pt x="4" y="184"/>
                    </a:lnTo>
                    <a:close/>
                    <a:moveTo>
                      <a:pt x="26" y="138"/>
                    </a:moveTo>
                    <a:cubicBezTo>
                      <a:pt x="23" y="135"/>
                      <a:pt x="23" y="135"/>
                      <a:pt x="23" y="135"/>
                    </a:cubicBezTo>
                    <a:cubicBezTo>
                      <a:pt x="42" y="116"/>
                      <a:pt x="42" y="116"/>
                      <a:pt x="42" y="116"/>
                    </a:cubicBezTo>
                    <a:cubicBezTo>
                      <a:pt x="45" y="119"/>
                      <a:pt x="45" y="119"/>
                      <a:pt x="45" y="119"/>
                    </a:cubicBezTo>
                    <a:lnTo>
                      <a:pt x="26" y="138"/>
                    </a:lnTo>
                    <a:close/>
                    <a:moveTo>
                      <a:pt x="65" y="100"/>
                    </a:moveTo>
                    <a:cubicBezTo>
                      <a:pt x="62" y="97"/>
                      <a:pt x="62" y="97"/>
                      <a:pt x="62" y="97"/>
                    </a:cubicBezTo>
                    <a:cubicBezTo>
                      <a:pt x="81" y="77"/>
                      <a:pt x="81" y="77"/>
                      <a:pt x="81" y="77"/>
                    </a:cubicBezTo>
                    <a:cubicBezTo>
                      <a:pt x="84" y="80"/>
                      <a:pt x="84" y="80"/>
                      <a:pt x="84" y="80"/>
                    </a:cubicBezTo>
                    <a:lnTo>
                      <a:pt x="65" y="100"/>
                    </a:lnTo>
                    <a:close/>
                    <a:moveTo>
                      <a:pt x="103" y="61"/>
                    </a:moveTo>
                    <a:cubicBezTo>
                      <a:pt x="100" y="58"/>
                      <a:pt x="100" y="58"/>
                      <a:pt x="100" y="58"/>
                    </a:cubicBezTo>
                    <a:cubicBezTo>
                      <a:pt x="120" y="39"/>
                      <a:pt x="120" y="39"/>
                      <a:pt x="120" y="39"/>
                    </a:cubicBezTo>
                    <a:cubicBezTo>
                      <a:pt x="123" y="42"/>
                      <a:pt x="123" y="42"/>
                      <a:pt x="123" y="42"/>
                    </a:cubicBezTo>
                    <a:lnTo>
                      <a:pt x="103" y="61"/>
                    </a:lnTo>
                    <a:close/>
                    <a:moveTo>
                      <a:pt x="142" y="22"/>
                    </a:moveTo>
                    <a:cubicBezTo>
                      <a:pt x="139" y="19"/>
                      <a:pt x="139" y="19"/>
                      <a:pt x="139" y="19"/>
                    </a:cubicBezTo>
                    <a:cubicBezTo>
                      <a:pt x="158" y="0"/>
                      <a:pt x="158" y="0"/>
                      <a:pt x="158" y="0"/>
                    </a:cubicBezTo>
                    <a:cubicBezTo>
                      <a:pt x="161" y="3"/>
                      <a:pt x="161" y="3"/>
                      <a:pt x="161" y="3"/>
                    </a:cubicBezTo>
                    <a:lnTo>
                      <a:pt x="142" y="22"/>
                    </a:lnTo>
                    <a:close/>
                  </a:path>
                </a:pathLst>
              </a:custGeom>
              <a:grpFill/>
              <a:ln w="9525">
                <a:solidFill>
                  <a:srgbClr val="207B72"/>
                </a:solidFill>
                <a:round/>
                <a:headEnd/>
                <a:tailEnd/>
              </a:ln>
              <a:extLst/>
            </p:spPr>
            <p:txBody>
              <a:bodyPr vert="horz" wrap="square" lIns="91419" tIns="45709" rIns="91419" bIns="45709" numCol="1" anchor="t" anchorCtr="0" compatLnSpc="1">
                <a:prstTxWarp prst="textNoShape">
                  <a:avLst/>
                </a:prstTxWarp>
              </a:bodyPr>
              <a:lstStyle/>
              <a:p>
                <a:endParaRPr lang="zh-CN" altLang="en-US"/>
              </a:p>
            </p:txBody>
          </p:sp>
          <p:sp>
            <p:nvSpPr>
              <p:cNvPr id="18" name="Freeform 30"/>
              <p:cNvSpPr>
                <a:spLocks/>
              </p:cNvSpPr>
              <p:nvPr/>
            </p:nvSpPr>
            <p:spPr bwMode="auto">
              <a:xfrm rot="16200000">
                <a:off x="1393799" y="3735120"/>
                <a:ext cx="77785" cy="77785"/>
              </a:xfrm>
              <a:custGeom>
                <a:avLst/>
                <a:gdLst>
                  <a:gd name="T0" fmla="*/ 7 w 31"/>
                  <a:gd name="T1" fmla="*/ 31 h 31"/>
                  <a:gd name="T2" fmla="*/ 0 w 31"/>
                  <a:gd name="T3" fmla="*/ 24 h 31"/>
                  <a:gd name="T4" fmla="*/ 24 w 31"/>
                  <a:gd name="T5" fmla="*/ 0 h 31"/>
                  <a:gd name="T6" fmla="*/ 31 w 31"/>
                  <a:gd name="T7" fmla="*/ 8 h 31"/>
                  <a:gd name="T8" fmla="*/ 7 w 31"/>
                  <a:gd name="T9" fmla="*/ 31 h 31"/>
                </a:gdLst>
                <a:ahLst/>
                <a:cxnLst>
                  <a:cxn ang="0">
                    <a:pos x="T0" y="T1"/>
                  </a:cxn>
                  <a:cxn ang="0">
                    <a:pos x="T2" y="T3"/>
                  </a:cxn>
                  <a:cxn ang="0">
                    <a:pos x="T4" y="T5"/>
                  </a:cxn>
                  <a:cxn ang="0">
                    <a:pos x="T6" y="T7"/>
                  </a:cxn>
                  <a:cxn ang="0">
                    <a:pos x="T8" y="T9"/>
                  </a:cxn>
                </a:cxnLst>
                <a:rect l="0" t="0" r="r" b="b"/>
                <a:pathLst>
                  <a:path w="31" h="31">
                    <a:moveTo>
                      <a:pt x="7" y="31"/>
                    </a:moveTo>
                    <a:lnTo>
                      <a:pt x="0" y="24"/>
                    </a:lnTo>
                    <a:lnTo>
                      <a:pt x="24" y="0"/>
                    </a:lnTo>
                    <a:lnTo>
                      <a:pt x="31" y="8"/>
                    </a:lnTo>
                    <a:lnTo>
                      <a:pt x="7" y="31"/>
                    </a:lnTo>
                    <a:close/>
                  </a:path>
                </a:pathLst>
              </a:custGeom>
              <a:grpFill/>
              <a:ln w="9525">
                <a:solidFill>
                  <a:srgbClr val="207B72"/>
                </a:solidFill>
                <a:round/>
                <a:headEnd/>
                <a:tailEnd/>
              </a:ln>
              <a:extLst/>
            </p:spPr>
            <p:txBody>
              <a:bodyPr vert="horz" wrap="square" lIns="91419" tIns="45709" rIns="91419" bIns="45709" numCol="1" anchor="t" anchorCtr="0" compatLnSpc="1">
                <a:prstTxWarp prst="textNoShape">
                  <a:avLst/>
                </a:prstTxWarp>
              </a:bodyPr>
              <a:lstStyle/>
              <a:p>
                <a:endParaRPr lang="zh-CN" altLang="en-US"/>
              </a:p>
            </p:txBody>
          </p:sp>
        </p:grpSp>
        <p:sp>
          <p:nvSpPr>
            <p:cNvPr id="10" name="Freeform 26"/>
            <p:cNvSpPr>
              <a:spLocks/>
            </p:cNvSpPr>
            <p:nvPr/>
          </p:nvSpPr>
          <p:spPr bwMode="auto">
            <a:xfrm rot="16200000">
              <a:off x="6024488" y="3676154"/>
              <a:ext cx="138006" cy="135496"/>
            </a:xfrm>
            <a:custGeom>
              <a:avLst/>
              <a:gdLst>
                <a:gd name="T0" fmla="*/ 7 w 55"/>
                <a:gd name="T1" fmla="*/ 54 h 54"/>
                <a:gd name="T2" fmla="*/ 0 w 55"/>
                <a:gd name="T3" fmla="*/ 47 h 54"/>
                <a:gd name="T4" fmla="*/ 31 w 55"/>
                <a:gd name="T5" fmla="*/ 17 h 54"/>
                <a:gd name="T6" fmla="*/ 31 w 55"/>
                <a:gd name="T7" fmla="*/ 17 h 54"/>
                <a:gd name="T8" fmla="*/ 48 w 55"/>
                <a:gd name="T9" fmla="*/ 0 h 54"/>
                <a:gd name="T10" fmla="*/ 55 w 55"/>
                <a:gd name="T11" fmla="*/ 7 h 54"/>
                <a:gd name="T12" fmla="*/ 22 w 55"/>
                <a:gd name="T13" fmla="*/ 40 h 54"/>
                <a:gd name="T14" fmla="*/ 22 w 55"/>
                <a:gd name="T15" fmla="*/ 40 h 54"/>
                <a:gd name="T16" fmla="*/ 7 w 55"/>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7" y="54"/>
                  </a:moveTo>
                  <a:lnTo>
                    <a:pt x="0" y="47"/>
                  </a:lnTo>
                  <a:lnTo>
                    <a:pt x="31" y="17"/>
                  </a:lnTo>
                  <a:lnTo>
                    <a:pt x="31" y="17"/>
                  </a:lnTo>
                  <a:lnTo>
                    <a:pt x="48" y="0"/>
                  </a:lnTo>
                  <a:lnTo>
                    <a:pt x="55" y="7"/>
                  </a:lnTo>
                  <a:lnTo>
                    <a:pt x="22" y="40"/>
                  </a:lnTo>
                  <a:lnTo>
                    <a:pt x="22" y="40"/>
                  </a:lnTo>
                  <a:lnTo>
                    <a:pt x="7" y="54"/>
                  </a:lnTo>
                  <a:close/>
                </a:path>
              </a:pathLst>
            </a:custGeom>
            <a:grpFill/>
            <a:ln w="9525">
              <a:solidFill>
                <a:srgbClr val="207B72"/>
              </a:solidFill>
              <a:round/>
              <a:headEnd/>
              <a:tailEnd/>
            </a:ln>
            <a:extLst/>
          </p:spPr>
          <p:txBody>
            <a:bodyPr vert="horz" wrap="square" lIns="91419" tIns="45709" rIns="91419" bIns="45709" numCol="1" anchor="t" anchorCtr="0" compatLnSpc="1">
              <a:prstTxWarp prst="textNoShape">
                <a:avLst/>
              </a:prstTxWarp>
            </a:bodyPr>
            <a:lstStyle/>
            <a:p>
              <a:endParaRPr lang="zh-CN" altLang="en-US"/>
            </a:p>
          </p:txBody>
        </p:sp>
      </p:grpSp>
      <p:grpSp>
        <p:nvGrpSpPr>
          <p:cNvPr id="19" name="组合 18"/>
          <p:cNvGrpSpPr/>
          <p:nvPr/>
        </p:nvGrpSpPr>
        <p:grpSpPr>
          <a:xfrm>
            <a:off x="1755189" y="3182890"/>
            <a:ext cx="1542789" cy="1552824"/>
            <a:chOff x="1805305" y="2969819"/>
            <a:chExt cx="1543146" cy="1553183"/>
          </a:xfrm>
        </p:grpSpPr>
        <p:sp>
          <p:nvSpPr>
            <p:cNvPr id="20" name="Freeform 36"/>
            <p:cNvSpPr>
              <a:spLocks noEditPoints="1"/>
            </p:cNvSpPr>
            <p:nvPr/>
          </p:nvSpPr>
          <p:spPr bwMode="auto">
            <a:xfrm rot="16200000">
              <a:off x="3309558" y="3671135"/>
              <a:ext cx="0" cy="7528"/>
            </a:xfrm>
            <a:custGeom>
              <a:avLst/>
              <a:gdLst>
                <a:gd name="T0" fmla="*/ 1 h 1"/>
                <a:gd name="T1" fmla="*/ 1 h 1"/>
                <a:gd name="T2" fmla="*/ 1 h 1"/>
                <a:gd name="T3" fmla="*/ 0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1"/>
                  </a:move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chemeClr val="accent1"/>
            </a:solidFill>
            <a:ln w="9525">
              <a:solidFill>
                <a:schemeClr val="accent1"/>
              </a:solidFill>
              <a:round/>
              <a:headEnd/>
              <a:tailEnd/>
            </a:ln>
            <a:extLst/>
          </p:spPr>
          <p:txBody>
            <a:bodyPr vert="horz" wrap="square" lIns="91419" tIns="45709" rIns="91419" bIns="45709" numCol="1" anchor="t" anchorCtr="0" compatLnSpc="1">
              <a:prstTxWarp prst="textNoShape">
                <a:avLst/>
              </a:prstTxWarp>
            </a:bodyPr>
            <a:lstStyle/>
            <a:p>
              <a:endParaRPr lang="zh-CN" altLang="en-US"/>
            </a:p>
          </p:txBody>
        </p:sp>
        <p:grpSp>
          <p:nvGrpSpPr>
            <p:cNvPr id="21" name="组合 20"/>
            <p:cNvGrpSpPr/>
            <p:nvPr/>
          </p:nvGrpSpPr>
          <p:grpSpPr>
            <a:xfrm>
              <a:off x="1805305" y="2969819"/>
              <a:ext cx="1543146" cy="1553183"/>
              <a:chOff x="1805305" y="2969819"/>
              <a:chExt cx="1543146" cy="1553183"/>
            </a:xfrm>
          </p:grpSpPr>
          <p:sp>
            <p:nvSpPr>
              <p:cNvPr id="23" name="Freeform 21"/>
              <p:cNvSpPr>
                <a:spLocks/>
              </p:cNvSpPr>
              <p:nvPr/>
            </p:nvSpPr>
            <p:spPr bwMode="auto">
              <a:xfrm rot="16200000">
                <a:off x="1800286" y="2974838"/>
                <a:ext cx="1553183" cy="1543146"/>
              </a:xfrm>
              <a:custGeom>
                <a:avLst/>
                <a:gdLst>
                  <a:gd name="T0" fmla="*/ 6 w 260"/>
                  <a:gd name="T1" fmla="*/ 142 h 260"/>
                  <a:gd name="T2" fmla="*/ 6 w 260"/>
                  <a:gd name="T3" fmla="*/ 118 h 260"/>
                  <a:gd name="T4" fmla="*/ 118 w 260"/>
                  <a:gd name="T5" fmla="*/ 6 h 260"/>
                  <a:gd name="T6" fmla="*/ 142 w 260"/>
                  <a:gd name="T7" fmla="*/ 6 h 260"/>
                  <a:gd name="T8" fmla="*/ 254 w 260"/>
                  <a:gd name="T9" fmla="*/ 118 h 260"/>
                  <a:gd name="T10" fmla="*/ 254 w 260"/>
                  <a:gd name="T11" fmla="*/ 142 h 260"/>
                  <a:gd name="T12" fmla="*/ 142 w 260"/>
                  <a:gd name="T13" fmla="*/ 253 h 260"/>
                  <a:gd name="T14" fmla="*/ 118 w 260"/>
                  <a:gd name="T15" fmla="*/ 253 h 260"/>
                  <a:gd name="T16" fmla="*/ 6 w 260"/>
                  <a:gd name="T17" fmla="*/ 14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60">
                    <a:moveTo>
                      <a:pt x="6" y="142"/>
                    </a:moveTo>
                    <a:cubicBezTo>
                      <a:pt x="0" y="135"/>
                      <a:pt x="0" y="124"/>
                      <a:pt x="6" y="118"/>
                    </a:cubicBezTo>
                    <a:cubicBezTo>
                      <a:pt x="118" y="6"/>
                      <a:pt x="118" y="6"/>
                      <a:pt x="118" y="6"/>
                    </a:cubicBezTo>
                    <a:cubicBezTo>
                      <a:pt x="125" y="0"/>
                      <a:pt x="135" y="0"/>
                      <a:pt x="142" y="6"/>
                    </a:cubicBezTo>
                    <a:cubicBezTo>
                      <a:pt x="254" y="118"/>
                      <a:pt x="254" y="118"/>
                      <a:pt x="254" y="118"/>
                    </a:cubicBezTo>
                    <a:cubicBezTo>
                      <a:pt x="260" y="124"/>
                      <a:pt x="260" y="135"/>
                      <a:pt x="254" y="142"/>
                    </a:cubicBezTo>
                    <a:cubicBezTo>
                      <a:pt x="142" y="253"/>
                      <a:pt x="142" y="253"/>
                      <a:pt x="142" y="253"/>
                    </a:cubicBezTo>
                    <a:cubicBezTo>
                      <a:pt x="135" y="260"/>
                      <a:pt x="125" y="260"/>
                      <a:pt x="118" y="253"/>
                    </a:cubicBezTo>
                    <a:cubicBezTo>
                      <a:pt x="6" y="142"/>
                      <a:pt x="6" y="142"/>
                      <a:pt x="6" y="142"/>
                    </a:cubicBezTo>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24" name="Freeform 37"/>
              <p:cNvSpPr>
                <a:spLocks/>
              </p:cNvSpPr>
              <p:nvPr/>
            </p:nvSpPr>
            <p:spPr bwMode="auto">
              <a:xfrm rot="16200000">
                <a:off x="2191718" y="2595952"/>
                <a:ext cx="762791" cy="1525581"/>
              </a:xfrm>
              <a:custGeom>
                <a:avLst/>
                <a:gdLst>
                  <a:gd name="T0" fmla="*/ 0 w 128"/>
                  <a:gd name="T1" fmla="*/ 0 h 257"/>
                  <a:gd name="T2" fmla="*/ 0 w 128"/>
                  <a:gd name="T3" fmla="*/ 257 h 257"/>
                  <a:gd name="T4" fmla="*/ 11 w 128"/>
                  <a:gd name="T5" fmla="*/ 253 h 257"/>
                  <a:gd name="T6" fmla="*/ 11 w 128"/>
                  <a:gd name="T7" fmla="*/ 253 h 257"/>
                  <a:gd name="T8" fmla="*/ 11 w 128"/>
                  <a:gd name="T9" fmla="*/ 252 h 257"/>
                  <a:gd name="T10" fmla="*/ 11 w 128"/>
                  <a:gd name="T11" fmla="*/ 252 h 257"/>
                  <a:gd name="T12" fmla="*/ 11 w 128"/>
                  <a:gd name="T13" fmla="*/ 252 h 257"/>
                  <a:gd name="T14" fmla="*/ 123 w 128"/>
                  <a:gd name="T15" fmla="*/ 141 h 257"/>
                  <a:gd name="T16" fmla="*/ 128 w 128"/>
                  <a:gd name="T17" fmla="*/ 129 h 257"/>
                  <a:gd name="T18" fmla="*/ 123 w 128"/>
                  <a:gd name="T19" fmla="*/ 117 h 257"/>
                  <a:gd name="T20" fmla="*/ 11 w 128"/>
                  <a:gd name="T21" fmla="*/ 5 h 257"/>
                  <a:gd name="T22" fmla="*/ 11 w 128"/>
                  <a:gd name="T23" fmla="*/ 5 h 257"/>
                  <a:gd name="T24" fmla="*/ 0 w 128"/>
                  <a:gd name="T25"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257">
                    <a:moveTo>
                      <a:pt x="0" y="0"/>
                    </a:moveTo>
                    <a:cubicBezTo>
                      <a:pt x="0" y="257"/>
                      <a:pt x="0" y="257"/>
                      <a:pt x="0" y="257"/>
                    </a:cubicBezTo>
                    <a:cubicBezTo>
                      <a:pt x="4" y="257"/>
                      <a:pt x="8" y="255"/>
                      <a:pt x="11" y="253"/>
                    </a:cubicBezTo>
                    <a:cubicBezTo>
                      <a:pt x="11" y="253"/>
                      <a:pt x="11" y="253"/>
                      <a:pt x="11" y="253"/>
                    </a:cubicBezTo>
                    <a:cubicBezTo>
                      <a:pt x="11" y="252"/>
                      <a:pt x="11" y="252"/>
                      <a:pt x="11" y="252"/>
                    </a:cubicBezTo>
                    <a:cubicBezTo>
                      <a:pt x="11" y="252"/>
                      <a:pt x="11" y="252"/>
                      <a:pt x="11" y="252"/>
                    </a:cubicBezTo>
                    <a:cubicBezTo>
                      <a:pt x="11" y="252"/>
                      <a:pt x="11" y="252"/>
                      <a:pt x="11" y="252"/>
                    </a:cubicBezTo>
                    <a:cubicBezTo>
                      <a:pt x="123" y="141"/>
                      <a:pt x="123" y="141"/>
                      <a:pt x="123" y="141"/>
                    </a:cubicBezTo>
                    <a:cubicBezTo>
                      <a:pt x="126" y="137"/>
                      <a:pt x="128" y="133"/>
                      <a:pt x="128" y="129"/>
                    </a:cubicBezTo>
                    <a:cubicBezTo>
                      <a:pt x="128" y="124"/>
                      <a:pt x="126" y="120"/>
                      <a:pt x="123" y="117"/>
                    </a:cubicBezTo>
                    <a:cubicBezTo>
                      <a:pt x="11" y="5"/>
                      <a:pt x="11" y="5"/>
                      <a:pt x="11" y="5"/>
                    </a:cubicBezTo>
                    <a:cubicBezTo>
                      <a:pt x="11" y="5"/>
                      <a:pt x="11" y="5"/>
                      <a:pt x="11" y="5"/>
                    </a:cubicBezTo>
                    <a:cubicBezTo>
                      <a:pt x="8" y="2"/>
                      <a:pt x="4" y="1"/>
                      <a:pt x="0" y="0"/>
                    </a:cubicBezTo>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grpSp>
        <p:sp>
          <p:nvSpPr>
            <p:cNvPr id="22" name="文本框 5"/>
            <p:cNvSpPr txBox="1"/>
            <p:nvPr/>
          </p:nvSpPr>
          <p:spPr>
            <a:xfrm>
              <a:off x="2222588" y="3288422"/>
              <a:ext cx="708848" cy="1077218"/>
            </a:xfrm>
            <a:prstGeom prst="rect">
              <a:avLst/>
            </a:prstGeom>
            <a:noFill/>
          </p:spPr>
          <p:txBody>
            <a:bodyPr wrap="none" rtlCol="0">
              <a:spAutoFit/>
            </a:bodyPr>
            <a:lstStyle/>
            <a:p>
              <a:r>
                <a:rPr lang="en-US" altLang="zh-CN" sz="1400" dirty="0">
                  <a:solidFill>
                    <a:schemeClr val="bg1"/>
                  </a:solidFill>
                  <a:latin typeface="Arial Unicode MS" pitchFamily="34" charset="-122"/>
                  <a:ea typeface="Arial Unicode MS" pitchFamily="34" charset="-122"/>
                  <a:cs typeface="Arial Unicode MS" pitchFamily="34" charset="-122"/>
                </a:rPr>
                <a:t>STEP</a:t>
              </a:r>
              <a:r>
                <a:rPr lang="en-US" altLang="zh-CN" sz="2400" dirty="0">
                  <a:solidFill>
                    <a:schemeClr val="bg1"/>
                  </a:solidFill>
                  <a:latin typeface="Impact" panose="020B0806030902050204" pitchFamily="34" charset="0"/>
                </a:rPr>
                <a:t> </a:t>
              </a:r>
            </a:p>
            <a:p>
              <a:r>
                <a:rPr lang="en-US" altLang="zh-CN" sz="3999" dirty="0">
                  <a:solidFill>
                    <a:schemeClr val="bg1"/>
                  </a:solidFill>
                  <a:latin typeface="Impact" panose="020B0806030902050204" pitchFamily="34" charset="0"/>
                </a:rPr>
                <a:t>01</a:t>
              </a:r>
              <a:endParaRPr lang="zh-CN" altLang="en-US" sz="3999" dirty="0">
                <a:solidFill>
                  <a:schemeClr val="bg1"/>
                </a:solidFill>
                <a:latin typeface="Impact" panose="020B0806030902050204" pitchFamily="34" charset="0"/>
              </a:endParaRPr>
            </a:p>
          </p:txBody>
        </p:sp>
      </p:grpSp>
      <p:sp>
        <p:nvSpPr>
          <p:cNvPr id="25" name="文本框 30"/>
          <p:cNvSpPr txBox="1"/>
          <p:nvPr/>
        </p:nvSpPr>
        <p:spPr>
          <a:xfrm>
            <a:off x="1370068" y="1511411"/>
            <a:ext cx="1755570" cy="461558"/>
          </a:xfrm>
          <a:prstGeom prst="rect">
            <a:avLst/>
          </a:prstGeom>
          <a:noFill/>
        </p:spPr>
        <p:txBody>
          <a:bodyPr wrap="square" rtlCol="0">
            <a:spAutoFit/>
          </a:bodyPr>
          <a:lstStyle/>
          <a:p>
            <a:pPr algn="ctr"/>
            <a:r>
              <a:rPr lang="zh-CN" altLang="en-US" sz="2400" dirty="0">
                <a:solidFill>
                  <a:srgbClr val="207B72"/>
                </a:solidFill>
                <a:latin typeface="方正粗谭黑简体" panose="02000000000000000000" pitchFamily="2" charset="-122"/>
                <a:ea typeface="方正粗谭黑简体" panose="02000000000000000000" pitchFamily="2" charset="-122"/>
              </a:rPr>
              <a:t>文本标题</a:t>
            </a:r>
          </a:p>
        </p:txBody>
      </p:sp>
      <p:sp>
        <p:nvSpPr>
          <p:cNvPr id="26" name="文本框 31"/>
          <p:cNvSpPr txBox="1"/>
          <p:nvPr/>
        </p:nvSpPr>
        <p:spPr>
          <a:xfrm>
            <a:off x="798322" y="2059516"/>
            <a:ext cx="2722028" cy="738493"/>
          </a:xfrm>
          <a:prstGeom prst="rect">
            <a:avLst/>
          </a:prstGeom>
          <a:noFill/>
        </p:spPr>
        <p:txBody>
          <a:bodyPr wrap="square" rtlCol="0">
            <a:spAutoFit/>
          </a:bodyPr>
          <a:lstStyle/>
          <a:p>
            <a:pPr lvl="0" algn="ctr" fontAlgn="base">
              <a:spcBef>
                <a:spcPct val="0"/>
              </a:spcBef>
              <a:spcAft>
                <a:spcPct val="0"/>
              </a:spcAft>
              <a:defRPr/>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点击此处添加文本内容，如关键词、部分简单介绍等。点击此处添加文本内容</a:t>
            </a:r>
          </a:p>
        </p:txBody>
      </p:sp>
      <p:grpSp>
        <p:nvGrpSpPr>
          <p:cNvPr id="27" name="组合 26"/>
          <p:cNvGrpSpPr/>
          <p:nvPr/>
        </p:nvGrpSpPr>
        <p:grpSpPr>
          <a:xfrm>
            <a:off x="4098220" y="3182889"/>
            <a:ext cx="1545296" cy="1552824"/>
            <a:chOff x="4148878" y="2969818"/>
            <a:chExt cx="1545654" cy="1553183"/>
          </a:xfrm>
        </p:grpSpPr>
        <p:sp>
          <p:nvSpPr>
            <p:cNvPr id="28" name="Freeform 20"/>
            <p:cNvSpPr>
              <a:spLocks/>
            </p:cNvSpPr>
            <p:nvPr/>
          </p:nvSpPr>
          <p:spPr bwMode="auto">
            <a:xfrm rot="16200000">
              <a:off x="4145113" y="2973583"/>
              <a:ext cx="1553183" cy="1545654"/>
            </a:xfrm>
            <a:custGeom>
              <a:avLst/>
              <a:gdLst>
                <a:gd name="T0" fmla="*/ 6 w 260"/>
                <a:gd name="T1" fmla="*/ 142 h 260"/>
                <a:gd name="T2" fmla="*/ 6 w 260"/>
                <a:gd name="T3" fmla="*/ 118 h 260"/>
                <a:gd name="T4" fmla="*/ 118 w 260"/>
                <a:gd name="T5" fmla="*/ 6 h 260"/>
                <a:gd name="T6" fmla="*/ 142 w 260"/>
                <a:gd name="T7" fmla="*/ 6 h 260"/>
                <a:gd name="T8" fmla="*/ 254 w 260"/>
                <a:gd name="T9" fmla="*/ 118 h 260"/>
                <a:gd name="T10" fmla="*/ 254 w 260"/>
                <a:gd name="T11" fmla="*/ 142 h 260"/>
                <a:gd name="T12" fmla="*/ 142 w 260"/>
                <a:gd name="T13" fmla="*/ 254 h 260"/>
                <a:gd name="T14" fmla="*/ 118 w 260"/>
                <a:gd name="T15" fmla="*/ 254 h 260"/>
                <a:gd name="T16" fmla="*/ 6 w 260"/>
                <a:gd name="T17" fmla="*/ 14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60">
                  <a:moveTo>
                    <a:pt x="6" y="142"/>
                  </a:moveTo>
                  <a:cubicBezTo>
                    <a:pt x="0" y="135"/>
                    <a:pt x="0" y="125"/>
                    <a:pt x="6" y="118"/>
                  </a:cubicBezTo>
                  <a:cubicBezTo>
                    <a:pt x="118" y="6"/>
                    <a:pt x="118" y="6"/>
                    <a:pt x="118" y="6"/>
                  </a:cubicBezTo>
                  <a:cubicBezTo>
                    <a:pt x="125" y="0"/>
                    <a:pt x="135" y="0"/>
                    <a:pt x="142" y="6"/>
                  </a:cubicBezTo>
                  <a:cubicBezTo>
                    <a:pt x="254" y="118"/>
                    <a:pt x="254" y="118"/>
                    <a:pt x="254" y="118"/>
                  </a:cubicBezTo>
                  <a:cubicBezTo>
                    <a:pt x="260" y="125"/>
                    <a:pt x="260" y="135"/>
                    <a:pt x="254" y="142"/>
                  </a:cubicBezTo>
                  <a:cubicBezTo>
                    <a:pt x="142" y="254"/>
                    <a:pt x="142" y="254"/>
                    <a:pt x="142" y="254"/>
                  </a:cubicBezTo>
                  <a:cubicBezTo>
                    <a:pt x="135" y="260"/>
                    <a:pt x="125" y="260"/>
                    <a:pt x="118" y="254"/>
                  </a:cubicBezTo>
                  <a:cubicBezTo>
                    <a:pt x="6" y="142"/>
                    <a:pt x="6" y="142"/>
                    <a:pt x="6" y="142"/>
                  </a:cubicBezTo>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29" name="Freeform 34"/>
            <p:cNvSpPr>
              <a:spLocks noEditPoints="1"/>
            </p:cNvSpPr>
            <p:nvPr/>
          </p:nvSpPr>
          <p:spPr bwMode="auto">
            <a:xfrm rot="16200000">
              <a:off x="5656895" y="3674899"/>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chemeClr val="accent1"/>
            </a:solidFill>
            <a:ln w="9525">
              <a:solidFill>
                <a:schemeClr val="accent1"/>
              </a:solidFill>
              <a:round/>
              <a:headEnd/>
              <a:tailEnd/>
            </a:ln>
            <a:extLst/>
          </p:spPr>
          <p:txBody>
            <a:bodyPr vert="horz" wrap="square" lIns="91419" tIns="45709" rIns="91419" bIns="45709" numCol="1" anchor="t" anchorCtr="0" compatLnSpc="1">
              <a:prstTxWarp prst="textNoShape">
                <a:avLst/>
              </a:prstTxWarp>
            </a:bodyPr>
            <a:lstStyle/>
            <a:p>
              <a:endParaRPr lang="zh-CN" altLang="en-US"/>
            </a:p>
          </p:txBody>
        </p:sp>
        <p:sp>
          <p:nvSpPr>
            <p:cNvPr id="30" name="Freeform 35"/>
            <p:cNvSpPr>
              <a:spLocks/>
            </p:cNvSpPr>
            <p:nvPr/>
          </p:nvSpPr>
          <p:spPr bwMode="auto">
            <a:xfrm rot="16200000">
              <a:off x="4537801" y="2595952"/>
              <a:ext cx="762791" cy="1525581"/>
            </a:xfrm>
            <a:custGeom>
              <a:avLst/>
              <a:gdLst>
                <a:gd name="T0" fmla="*/ 0 w 128"/>
                <a:gd name="T1" fmla="*/ 0 h 257"/>
                <a:gd name="T2" fmla="*/ 0 w 128"/>
                <a:gd name="T3" fmla="*/ 257 h 257"/>
                <a:gd name="T4" fmla="*/ 11 w 128"/>
                <a:gd name="T5" fmla="*/ 253 h 257"/>
                <a:gd name="T6" fmla="*/ 11 w 128"/>
                <a:gd name="T7" fmla="*/ 253 h 257"/>
                <a:gd name="T8" fmla="*/ 11 w 128"/>
                <a:gd name="T9" fmla="*/ 253 h 257"/>
                <a:gd name="T10" fmla="*/ 11 w 128"/>
                <a:gd name="T11" fmla="*/ 253 h 257"/>
                <a:gd name="T12" fmla="*/ 11 w 128"/>
                <a:gd name="T13" fmla="*/ 253 h 257"/>
                <a:gd name="T14" fmla="*/ 123 w 128"/>
                <a:gd name="T15" fmla="*/ 141 h 257"/>
                <a:gd name="T16" fmla="*/ 128 w 128"/>
                <a:gd name="T17" fmla="*/ 129 h 257"/>
                <a:gd name="T18" fmla="*/ 123 w 128"/>
                <a:gd name="T19" fmla="*/ 117 h 257"/>
                <a:gd name="T20" fmla="*/ 11 w 128"/>
                <a:gd name="T21" fmla="*/ 5 h 257"/>
                <a:gd name="T22" fmla="*/ 11 w 128"/>
                <a:gd name="T23" fmla="*/ 5 h 257"/>
                <a:gd name="T24" fmla="*/ 0 w 128"/>
                <a:gd name="T25"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257">
                  <a:moveTo>
                    <a:pt x="0" y="0"/>
                  </a:moveTo>
                  <a:cubicBezTo>
                    <a:pt x="0" y="257"/>
                    <a:pt x="0" y="257"/>
                    <a:pt x="0" y="257"/>
                  </a:cubicBezTo>
                  <a:cubicBezTo>
                    <a:pt x="4" y="257"/>
                    <a:pt x="8" y="256"/>
                    <a:pt x="11" y="253"/>
                  </a:cubicBezTo>
                  <a:cubicBezTo>
                    <a:pt x="11" y="253"/>
                    <a:pt x="11" y="253"/>
                    <a:pt x="11" y="253"/>
                  </a:cubicBezTo>
                  <a:cubicBezTo>
                    <a:pt x="11" y="253"/>
                    <a:pt x="11" y="253"/>
                    <a:pt x="11" y="253"/>
                  </a:cubicBezTo>
                  <a:cubicBezTo>
                    <a:pt x="11" y="253"/>
                    <a:pt x="11" y="253"/>
                    <a:pt x="11" y="253"/>
                  </a:cubicBezTo>
                  <a:cubicBezTo>
                    <a:pt x="11" y="253"/>
                    <a:pt x="11" y="253"/>
                    <a:pt x="11" y="253"/>
                  </a:cubicBezTo>
                  <a:cubicBezTo>
                    <a:pt x="123" y="141"/>
                    <a:pt x="123" y="141"/>
                    <a:pt x="123" y="141"/>
                  </a:cubicBezTo>
                  <a:cubicBezTo>
                    <a:pt x="126" y="138"/>
                    <a:pt x="128" y="133"/>
                    <a:pt x="128" y="129"/>
                  </a:cubicBezTo>
                  <a:cubicBezTo>
                    <a:pt x="128" y="125"/>
                    <a:pt x="126" y="120"/>
                    <a:pt x="123" y="117"/>
                  </a:cubicBezTo>
                  <a:cubicBezTo>
                    <a:pt x="11" y="5"/>
                    <a:pt x="11" y="5"/>
                    <a:pt x="11" y="5"/>
                  </a:cubicBezTo>
                  <a:cubicBezTo>
                    <a:pt x="11" y="5"/>
                    <a:pt x="11" y="5"/>
                    <a:pt x="11" y="5"/>
                  </a:cubicBezTo>
                  <a:cubicBezTo>
                    <a:pt x="8" y="2"/>
                    <a:pt x="4" y="1"/>
                    <a:pt x="0" y="0"/>
                  </a:cubicBezTo>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31" name="文本框 5"/>
            <p:cNvSpPr txBox="1"/>
            <p:nvPr/>
          </p:nvSpPr>
          <p:spPr>
            <a:xfrm>
              <a:off x="4544844" y="3288422"/>
              <a:ext cx="732893" cy="1077218"/>
            </a:xfrm>
            <a:prstGeom prst="rect">
              <a:avLst/>
            </a:prstGeom>
            <a:noFill/>
          </p:spPr>
          <p:txBody>
            <a:bodyPr wrap="none" rtlCol="0">
              <a:spAutoFit/>
            </a:bodyPr>
            <a:lstStyle/>
            <a:p>
              <a:r>
                <a:rPr lang="en-US" altLang="zh-CN" sz="1400" dirty="0">
                  <a:solidFill>
                    <a:schemeClr val="bg1"/>
                  </a:solidFill>
                  <a:latin typeface="Arial Unicode MS" pitchFamily="34" charset="-122"/>
                  <a:ea typeface="Arial Unicode MS" pitchFamily="34" charset="-122"/>
                  <a:cs typeface="Arial Unicode MS" pitchFamily="34" charset="-122"/>
                </a:rPr>
                <a:t>STEP</a:t>
              </a:r>
              <a:r>
                <a:rPr lang="en-US" altLang="zh-CN" sz="2400" dirty="0">
                  <a:solidFill>
                    <a:schemeClr val="bg1"/>
                  </a:solidFill>
                  <a:latin typeface="Impact" panose="020B0806030902050204" pitchFamily="34" charset="0"/>
                </a:rPr>
                <a:t> </a:t>
              </a:r>
            </a:p>
            <a:p>
              <a:r>
                <a:rPr lang="en-US" altLang="zh-CN" sz="3999" dirty="0">
                  <a:solidFill>
                    <a:schemeClr val="bg1"/>
                  </a:solidFill>
                  <a:latin typeface="Impact" panose="020B0806030902050204" pitchFamily="34" charset="0"/>
                </a:rPr>
                <a:t>02</a:t>
              </a:r>
              <a:endParaRPr lang="zh-CN" altLang="en-US" sz="3999" dirty="0">
                <a:solidFill>
                  <a:schemeClr val="bg1"/>
                </a:solidFill>
                <a:latin typeface="Impact" panose="020B0806030902050204" pitchFamily="34" charset="0"/>
              </a:endParaRPr>
            </a:p>
          </p:txBody>
        </p:sp>
      </p:grpSp>
      <p:sp>
        <p:nvSpPr>
          <p:cNvPr id="32" name="文本框 30"/>
          <p:cNvSpPr txBox="1"/>
          <p:nvPr/>
        </p:nvSpPr>
        <p:spPr>
          <a:xfrm>
            <a:off x="4061400" y="5069716"/>
            <a:ext cx="1755570" cy="461558"/>
          </a:xfrm>
          <a:prstGeom prst="rect">
            <a:avLst/>
          </a:prstGeom>
          <a:noFill/>
        </p:spPr>
        <p:txBody>
          <a:bodyPr wrap="square" rtlCol="0">
            <a:spAutoFit/>
          </a:bodyPr>
          <a:lstStyle/>
          <a:p>
            <a:pPr algn="ctr"/>
            <a:r>
              <a:rPr lang="zh-CN" altLang="en-US" sz="2400" dirty="0">
                <a:solidFill>
                  <a:srgbClr val="207B72"/>
                </a:solidFill>
                <a:latin typeface="方正粗谭黑简体" panose="02000000000000000000" pitchFamily="2" charset="-122"/>
                <a:ea typeface="方正粗谭黑简体" panose="02000000000000000000" pitchFamily="2" charset="-122"/>
              </a:rPr>
              <a:t>文本标题</a:t>
            </a:r>
          </a:p>
        </p:txBody>
      </p:sp>
      <p:sp>
        <p:nvSpPr>
          <p:cNvPr id="33" name="文本框 31"/>
          <p:cNvSpPr txBox="1"/>
          <p:nvPr/>
        </p:nvSpPr>
        <p:spPr>
          <a:xfrm>
            <a:off x="3489654" y="5617821"/>
            <a:ext cx="2722028" cy="738493"/>
          </a:xfrm>
          <a:prstGeom prst="rect">
            <a:avLst/>
          </a:prstGeom>
          <a:noFill/>
        </p:spPr>
        <p:txBody>
          <a:bodyPr wrap="square" rtlCol="0">
            <a:spAutoFit/>
          </a:bodyPr>
          <a:lstStyle/>
          <a:p>
            <a:pPr lvl="0" algn="ctr" fontAlgn="base">
              <a:spcBef>
                <a:spcPct val="0"/>
              </a:spcBef>
              <a:spcAft>
                <a:spcPct val="0"/>
              </a:spcAft>
              <a:defRPr/>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点击此处添加文本内容，如关键词、部分简单介绍等。点击此处添加文本内容</a:t>
            </a:r>
          </a:p>
        </p:txBody>
      </p:sp>
      <p:grpSp>
        <p:nvGrpSpPr>
          <p:cNvPr id="34" name="组合 33"/>
          <p:cNvGrpSpPr/>
          <p:nvPr/>
        </p:nvGrpSpPr>
        <p:grpSpPr>
          <a:xfrm>
            <a:off x="6443759" y="3182890"/>
            <a:ext cx="1542789" cy="1552824"/>
            <a:chOff x="6494961" y="2969819"/>
            <a:chExt cx="1543146" cy="1553183"/>
          </a:xfrm>
        </p:grpSpPr>
        <p:sp>
          <p:nvSpPr>
            <p:cNvPr id="35" name="Freeform 19"/>
            <p:cNvSpPr>
              <a:spLocks/>
            </p:cNvSpPr>
            <p:nvPr/>
          </p:nvSpPr>
          <p:spPr bwMode="auto">
            <a:xfrm rot="16200000">
              <a:off x="6489942" y="2974838"/>
              <a:ext cx="1553183" cy="1543146"/>
            </a:xfrm>
            <a:custGeom>
              <a:avLst/>
              <a:gdLst>
                <a:gd name="T0" fmla="*/ 6 w 260"/>
                <a:gd name="T1" fmla="*/ 142 h 260"/>
                <a:gd name="T2" fmla="*/ 6 w 260"/>
                <a:gd name="T3" fmla="*/ 118 h 260"/>
                <a:gd name="T4" fmla="*/ 118 w 260"/>
                <a:gd name="T5" fmla="*/ 6 h 260"/>
                <a:gd name="T6" fmla="*/ 142 w 260"/>
                <a:gd name="T7" fmla="*/ 6 h 260"/>
                <a:gd name="T8" fmla="*/ 254 w 260"/>
                <a:gd name="T9" fmla="*/ 118 h 260"/>
                <a:gd name="T10" fmla="*/ 254 w 260"/>
                <a:gd name="T11" fmla="*/ 142 h 260"/>
                <a:gd name="T12" fmla="*/ 142 w 260"/>
                <a:gd name="T13" fmla="*/ 254 h 260"/>
                <a:gd name="T14" fmla="*/ 118 w 260"/>
                <a:gd name="T15" fmla="*/ 254 h 260"/>
                <a:gd name="T16" fmla="*/ 6 w 260"/>
                <a:gd name="T17" fmla="*/ 14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60">
                  <a:moveTo>
                    <a:pt x="6" y="142"/>
                  </a:moveTo>
                  <a:cubicBezTo>
                    <a:pt x="0" y="135"/>
                    <a:pt x="0" y="125"/>
                    <a:pt x="6" y="118"/>
                  </a:cubicBezTo>
                  <a:cubicBezTo>
                    <a:pt x="118" y="6"/>
                    <a:pt x="118" y="6"/>
                    <a:pt x="118" y="6"/>
                  </a:cubicBezTo>
                  <a:cubicBezTo>
                    <a:pt x="125" y="0"/>
                    <a:pt x="135" y="0"/>
                    <a:pt x="142" y="6"/>
                  </a:cubicBezTo>
                  <a:cubicBezTo>
                    <a:pt x="254" y="118"/>
                    <a:pt x="254" y="118"/>
                    <a:pt x="254" y="118"/>
                  </a:cubicBezTo>
                  <a:cubicBezTo>
                    <a:pt x="260" y="125"/>
                    <a:pt x="260" y="135"/>
                    <a:pt x="254" y="142"/>
                  </a:cubicBezTo>
                  <a:cubicBezTo>
                    <a:pt x="142" y="254"/>
                    <a:pt x="142" y="254"/>
                    <a:pt x="142" y="254"/>
                  </a:cubicBezTo>
                  <a:cubicBezTo>
                    <a:pt x="135" y="260"/>
                    <a:pt x="125" y="260"/>
                    <a:pt x="118" y="254"/>
                  </a:cubicBezTo>
                  <a:cubicBezTo>
                    <a:pt x="6" y="142"/>
                    <a:pt x="6" y="142"/>
                    <a:pt x="6" y="142"/>
                  </a:cubicBezTo>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36" name="Freeform 32"/>
            <p:cNvSpPr>
              <a:spLocks noEditPoints="1"/>
            </p:cNvSpPr>
            <p:nvPr/>
          </p:nvSpPr>
          <p:spPr bwMode="auto">
            <a:xfrm rot="16200000">
              <a:off x="8002977" y="3674899"/>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chemeClr val="accent1"/>
            </a:solidFill>
            <a:ln w="9525">
              <a:solidFill>
                <a:schemeClr val="accent1"/>
              </a:solidFill>
              <a:round/>
              <a:headEnd/>
              <a:tailEnd/>
            </a:ln>
            <a:extLst/>
          </p:spPr>
          <p:txBody>
            <a:bodyPr vert="horz" wrap="square" lIns="91419" tIns="45709" rIns="91419" bIns="45709" numCol="1" anchor="t" anchorCtr="0" compatLnSpc="1">
              <a:prstTxWarp prst="textNoShape">
                <a:avLst/>
              </a:prstTxWarp>
            </a:bodyPr>
            <a:lstStyle/>
            <a:p>
              <a:endParaRPr lang="zh-CN" altLang="en-US"/>
            </a:p>
          </p:txBody>
        </p:sp>
        <p:sp>
          <p:nvSpPr>
            <p:cNvPr id="37" name="Freeform 33"/>
            <p:cNvSpPr>
              <a:spLocks/>
            </p:cNvSpPr>
            <p:nvPr/>
          </p:nvSpPr>
          <p:spPr bwMode="auto">
            <a:xfrm rot="16200000">
              <a:off x="6885138" y="2599716"/>
              <a:ext cx="762791" cy="1518054"/>
            </a:xfrm>
            <a:custGeom>
              <a:avLst/>
              <a:gdLst>
                <a:gd name="T0" fmla="*/ 0 w 128"/>
                <a:gd name="T1" fmla="*/ 0 h 256"/>
                <a:gd name="T2" fmla="*/ 0 w 128"/>
                <a:gd name="T3" fmla="*/ 256 h 256"/>
                <a:gd name="T4" fmla="*/ 11 w 128"/>
                <a:gd name="T5" fmla="*/ 252 h 256"/>
                <a:gd name="T6" fmla="*/ 11 w 128"/>
                <a:gd name="T7" fmla="*/ 252 h 256"/>
                <a:gd name="T8" fmla="*/ 11 w 128"/>
                <a:gd name="T9" fmla="*/ 252 h 256"/>
                <a:gd name="T10" fmla="*/ 11 w 128"/>
                <a:gd name="T11" fmla="*/ 252 h 256"/>
                <a:gd name="T12" fmla="*/ 11 w 128"/>
                <a:gd name="T13" fmla="*/ 252 h 256"/>
                <a:gd name="T14" fmla="*/ 123 w 128"/>
                <a:gd name="T15" fmla="*/ 140 h 256"/>
                <a:gd name="T16" fmla="*/ 128 w 128"/>
                <a:gd name="T17" fmla="*/ 128 h 256"/>
                <a:gd name="T18" fmla="*/ 123 w 128"/>
                <a:gd name="T19" fmla="*/ 116 h 256"/>
                <a:gd name="T20" fmla="*/ 11 w 128"/>
                <a:gd name="T21" fmla="*/ 4 h 256"/>
                <a:gd name="T22" fmla="*/ 11 w 128"/>
                <a:gd name="T23" fmla="*/ 4 h 256"/>
                <a:gd name="T24" fmla="*/ 0 w 128"/>
                <a:gd name="T25"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256">
                  <a:moveTo>
                    <a:pt x="0" y="0"/>
                  </a:moveTo>
                  <a:cubicBezTo>
                    <a:pt x="0" y="256"/>
                    <a:pt x="0" y="256"/>
                    <a:pt x="0" y="256"/>
                  </a:cubicBezTo>
                  <a:cubicBezTo>
                    <a:pt x="4" y="256"/>
                    <a:pt x="8" y="255"/>
                    <a:pt x="11" y="252"/>
                  </a:cubicBezTo>
                  <a:cubicBezTo>
                    <a:pt x="11" y="252"/>
                    <a:pt x="11" y="252"/>
                    <a:pt x="11" y="252"/>
                  </a:cubicBezTo>
                  <a:cubicBezTo>
                    <a:pt x="11" y="252"/>
                    <a:pt x="11" y="252"/>
                    <a:pt x="11" y="252"/>
                  </a:cubicBezTo>
                  <a:cubicBezTo>
                    <a:pt x="11" y="252"/>
                    <a:pt x="11" y="252"/>
                    <a:pt x="11" y="252"/>
                  </a:cubicBezTo>
                  <a:cubicBezTo>
                    <a:pt x="11" y="252"/>
                    <a:pt x="11" y="252"/>
                    <a:pt x="11" y="252"/>
                  </a:cubicBezTo>
                  <a:cubicBezTo>
                    <a:pt x="123" y="140"/>
                    <a:pt x="123" y="140"/>
                    <a:pt x="123" y="140"/>
                  </a:cubicBezTo>
                  <a:cubicBezTo>
                    <a:pt x="126" y="137"/>
                    <a:pt x="128" y="132"/>
                    <a:pt x="128" y="128"/>
                  </a:cubicBezTo>
                  <a:cubicBezTo>
                    <a:pt x="128" y="124"/>
                    <a:pt x="126" y="119"/>
                    <a:pt x="123" y="116"/>
                  </a:cubicBezTo>
                  <a:cubicBezTo>
                    <a:pt x="11" y="4"/>
                    <a:pt x="11" y="4"/>
                    <a:pt x="11" y="4"/>
                  </a:cubicBezTo>
                  <a:cubicBezTo>
                    <a:pt x="11" y="4"/>
                    <a:pt x="11" y="4"/>
                    <a:pt x="11" y="4"/>
                  </a:cubicBezTo>
                  <a:cubicBezTo>
                    <a:pt x="8" y="1"/>
                    <a:pt x="4" y="0"/>
                    <a:pt x="0" y="0"/>
                  </a:cubicBezTo>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38" name="文本框 5"/>
            <p:cNvSpPr txBox="1"/>
            <p:nvPr/>
          </p:nvSpPr>
          <p:spPr>
            <a:xfrm>
              <a:off x="6871772" y="3288422"/>
              <a:ext cx="732893" cy="1077218"/>
            </a:xfrm>
            <a:prstGeom prst="rect">
              <a:avLst/>
            </a:prstGeom>
            <a:noFill/>
          </p:spPr>
          <p:txBody>
            <a:bodyPr wrap="none" rtlCol="0">
              <a:spAutoFit/>
            </a:bodyPr>
            <a:lstStyle/>
            <a:p>
              <a:r>
                <a:rPr lang="en-US" altLang="zh-CN" sz="1400" dirty="0">
                  <a:solidFill>
                    <a:schemeClr val="bg1"/>
                  </a:solidFill>
                  <a:latin typeface="Arial Unicode MS" pitchFamily="34" charset="-122"/>
                  <a:ea typeface="Arial Unicode MS" pitchFamily="34" charset="-122"/>
                  <a:cs typeface="Arial Unicode MS" pitchFamily="34" charset="-122"/>
                </a:rPr>
                <a:t>STEP</a:t>
              </a:r>
              <a:r>
                <a:rPr lang="en-US" altLang="zh-CN" sz="2400" dirty="0">
                  <a:solidFill>
                    <a:schemeClr val="bg1"/>
                  </a:solidFill>
                  <a:latin typeface="Impact" panose="020B0806030902050204" pitchFamily="34" charset="0"/>
                </a:rPr>
                <a:t> </a:t>
              </a:r>
            </a:p>
            <a:p>
              <a:r>
                <a:rPr lang="en-US" altLang="zh-CN" sz="3999" dirty="0">
                  <a:solidFill>
                    <a:schemeClr val="bg1"/>
                  </a:solidFill>
                  <a:latin typeface="Impact" panose="020B0806030902050204" pitchFamily="34" charset="0"/>
                </a:rPr>
                <a:t>03</a:t>
              </a:r>
              <a:endParaRPr lang="zh-CN" altLang="en-US" sz="3999" dirty="0">
                <a:solidFill>
                  <a:schemeClr val="bg1"/>
                </a:solidFill>
                <a:latin typeface="Impact" panose="020B0806030902050204" pitchFamily="34" charset="0"/>
              </a:endParaRPr>
            </a:p>
          </p:txBody>
        </p:sp>
      </p:grpSp>
      <p:sp>
        <p:nvSpPr>
          <p:cNvPr id="39" name="文本框 30"/>
          <p:cNvSpPr txBox="1"/>
          <p:nvPr/>
        </p:nvSpPr>
        <p:spPr>
          <a:xfrm>
            <a:off x="6310390" y="1542579"/>
            <a:ext cx="1755570" cy="461558"/>
          </a:xfrm>
          <a:prstGeom prst="rect">
            <a:avLst/>
          </a:prstGeom>
          <a:noFill/>
        </p:spPr>
        <p:txBody>
          <a:bodyPr wrap="square" rtlCol="0">
            <a:spAutoFit/>
          </a:bodyPr>
          <a:lstStyle/>
          <a:p>
            <a:pPr algn="ctr"/>
            <a:r>
              <a:rPr lang="zh-CN" altLang="en-US" sz="2400" dirty="0">
                <a:solidFill>
                  <a:srgbClr val="207B72"/>
                </a:solidFill>
                <a:latin typeface="方正粗谭黑简体" panose="02000000000000000000" pitchFamily="2" charset="-122"/>
                <a:ea typeface="方正粗谭黑简体" panose="02000000000000000000" pitchFamily="2" charset="-122"/>
              </a:rPr>
              <a:t>文本标题</a:t>
            </a:r>
          </a:p>
        </p:txBody>
      </p:sp>
      <p:sp>
        <p:nvSpPr>
          <p:cNvPr id="40" name="文本框 31"/>
          <p:cNvSpPr txBox="1"/>
          <p:nvPr/>
        </p:nvSpPr>
        <p:spPr>
          <a:xfrm>
            <a:off x="5738645" y="2090683"/>
            <a:ext cx="2722028" cy="738493"/>
          </a:xfrm>
          <a:prstGeom prst="rect">
            <a:avLst/>
          </a:prstGeom>
          <a:noFill/>
        </p:spPr>
        <p:txBody>
          <a:bodyPr wrap="square" rtlCol="0">
            <a:spAutoFit/>
          </a:bodyPr>
          <a:lstStyle/>
          <a:p>
            <a:pPr lvl="0" algn="ctr" fontAlgn="base">
              <a:spcBef>
                <a:spcPct val="0"/>
              </a:spcBef>
              <a:spcAft>
                <a:spcPct val="0"/>
              </a:spcAft>
              <a:defRPr/>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点击此处添加文本内容，如关键词、部分简单介绍等。点击此处添加文本内容</a:t>
            </a:r>
          </a:p>
        </p:txBody>
      </p:sp>
      <p:grpSp>
        <p:nvGrpSpPr>
          <p:cNvPr id="41" name="组合 40"/>
          <p:cNvGrpSpPr/>
          <p:nvPr/>
        </p:nvGrpSpPr>
        <p:grpSpPr>
          <a:xfrm>
            <a:off x="8789298" y="3182890"/>
            <a:ext cx="1542789" cy="1552824"/>
            <a:chOff x="8841043" y="2969819"/>
            <a:chExt cx="1543146" cy="1553183"/>
          </a:xfrm>
        </p:grpSpPr>
        <p:sp>
          <p:nvSpPr>
            <p:cNvPr id="42" name="Freeform 31"/>
            <p:cNvSpPr>
              <a:spLocks/>
            </p:cNvSpPr>
            <p:nvPr/>
          </p:nvSpPr>
          <p:spPr bwMode="auto">
            <a:xfrm rot="16200000">
              <a:off x="9232474" y="2595952"/>
              <a:ext cx="762791" cy="1525581"/>
            </a:xfrm>
            <a:custGeom>
              <a:avLst/>
              <a:gdLst>
                <a:gd name="T0" fmla="*/ 0 w 128"/>
                <a:gd name="T1" fmla="*/ 0 h 257"/>
                <a:gd name="T2" fmla="*/ 0 w 128"/>
                <a:gd name="T3" fmla="*/ 257 h 257"/>
                <a:gd name="T4" fmla="*/ 11 w 128"/>
                <a:gd name="T5" fmla="*/ 252 h 257"/>
                <a:gd name="T6" fmla="*/ 123 w 128"/>
                <a:gd name="T7" fmla="*/ 140 h 257"/>
                <a:gd name="T8" fmla="*/ 128 w 128"/>
                <a:gd name="T9" fmla="*/ 128 h 257"/>
                <a:gd name="T10" fmla="*/ 123 w 128"/>
                <a:gd name="T11" fmla="*/ 116 h 257"/>
                <a:gd name="T12" fmla="*/ 11 w 128"/>
                <a:gd name="T13" fmla="*/ 5 h 257"/>
                <a:gd name="T14" fmla="*/ 11 w 128"/>
                <a:gd name="T15" fmla="*/ 5 h 257"/>
                <a:gd name="T16" fmla="*/ 0 w 128"/>
                <a:gd name="T17"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257">
                  <a:moveTo>
                    <a:pt x="0" y="0"/>
                  </a:moveTo>
                  <a:cubicBezTo>
                    <a:pt x="0" y="257"/>
                    <a:pt x="0" y="257"/>
                    <a:pt x="0" y="257"/>
                  </a:cubicBezTo>
                  <a:cubicBezTo>
                    <a:pt x="4" y="256"/>
                    <a:pt x="8" y="255"/>
                    <a:pt x="11" y="252"/>
                  </a:cubicBezTo>
                  <a:cubicBezTo>
                    <a:pt x="123" y="140"/>
                    <a:pt x="123" y="140"/>
                    <a:pt x="123" y="140"/>
                  </a:cubicBezTo>
                  <a:cubicBezTo>
                    <a:pt x="126" y="137"/>
                    <a:pt x="128" y="133"/>
                    <a:pt x="128" y="128"/>
                  </a:cubicBezTo>
                  <a:cubicBezTo>
                    <a:pt x="128" y="124"/>
                    <a:pt x="126" y="120"/>
                    <a:pt x="123" y="116"/>
                  </a:cubicBezTo>
                  <a:cubicBezTo>
                    <a:pt x="11" y="5"/>
                    <a:pt x="11" y="5"/>
                    <a:pt x="11" y="5"/>
                  </a:cubicBezTo>
                  <a:cubicBezTo>
                    <a:pt x="11" y="5"/>
                    <a:pt x="11" y="5"/>
                    <a:pt x="11" y="5"/>
                  </a:cubicBezTo>
                  <a:cubicBezTo>
                    <a:pt x="8" y="2"/>
                    <a:pt x="4" y="0"/>
                    <a:pt x="0" y="0"/>
                  </a:cubicBezTo>
                </a:path>
              </a:pathLst>
            </a:custGeom>
            <a:solidFill>
              <a:schemeClr val="accent4"/>
            </a:solidFill>
            <a:ln>
              <a:noFill/>
            </a:ln>
            <a:extLst/>
          </p:spPr>
          <p:txBody>
            <a:bodyPr vert="horz" wrap="square" lIns="91419" tIns="45709" rIns="91419" bIns="45709" numCol="1" anchor="t" anchorCtr="0" compatLnSpc="1">
              <a:prstTxWarp prst="textNoShape">
                <a:avLst/>
              </a:prstTxWarp>
            </a:bodyPr>
            <a:lstStyle/>
            <a:p>
              <a:endParaRPr lang="zh-CN" altLang="en-US"/>
            </a:p>
          </p:txBody>
        </p:sp>
        <p:grpSp>
          <p:nvGrpSpPr>
            <p:cNvPr id="43" name="组合 42"/>
            <p:cNvGrpSpPr/>
            <p:nvPr/>
          </p:nvGrpSpPr>
          <p:grpSpPr>
            <a:xfrm>
              <a:off x="8841043" y="2969819"/>
              <a:ext cx="1543146" cy="1553183"/>
              <a:chOff x="8841043" y="2969819"/>
              <a:chExt cx="1543146" cy="1553183"/>
            </a:xfrm>
          </p:grpSpPr>
          <p:sp>
            <p:nvSpPr>
              <p:cNvPr id="44" name="Freeform 18"/>
              <p:cNvSpPr>
                <a:spLocks/>
              </p:cNvSpPr>
              <p:nvPr/>
            </p:nvSpPr>
            <p:spPr bwMode="auto">
              <a:xfrm rot="16200000">
                <a:off x="8836024" y="2974838"/>
                <a:ext cx="1553183" cy="1543146"/>
              </a:xfrm>
              <a:custGeom>
                <a:avLst/>
                <a:gdLst>
                  <a:gd name="T0" fmla="*/ 6 w 260"/>
                  <a:gd name="T1" fmla="*/ 142 h 260"/>
                  <a:gd name="T2" fmla="*/ 6 w 260"/>
                  <a:gd name="T3" fmla="*/ 118 h 260"/>
                  <a:gd name="T4" fmla="*/ 118 w 260"/>
                  <a:gd name="T5" fmla="*/ 7 h 260"/>
                  <a:gd name="T6" fmla="*/ 142 w 260"/>
                  <a:gd name="T7" fmla="*/ 7 h 260"/>
                  <a:gd name="T8" fmla="*/ 254 w 260"/>
                  <a:gd name="T9" fmla="*/ 118 h 260"/>
                  <a:gd name="T10" fmla="*/ 254 w 260"/>
                  <a:gd name="T11" fmla="*/ 142 h 260"/>
                  <a:gd name="T12" fmla="*/ 142 w 260"/>
                  <a:gd name="T13" fmla="*/ 254 h 260"/>
                  <a:gd name="T14" fmla="*/ 118 w 260"/>
                  <a:gd name="T15" fmla="*/ 254 h 260"/>
                  <a:gd name="T16" fmla="*/ 6 w 260"/>
                  <a:gd name="T17" fmla="*/ 14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260">
                    <a:moveTo>
                      <a:pt x="6" y="142"/>
                    </a:moveTo>
                    <a:cubicBezTo>
                      <a:pt x="0" y="136"/>
                      <a:pt x="0" y="125"/>
                      <a:pt x="6" y="118"/>
                    </a:cubicBezTo>
                    <a:cubicBezTo>
                      <a:pt x="118" y="7"/>
                      <a:pt x="118" y="7"/>
                      <a:pt x="118" y="7"/>
                    </a:cubicBezTo>
                    <a:cubicBezTo>
                      <a:pt x="125" y="0"/>
                      <a:pt x="135" y="0"/>
                      <a:pt x="142" y="7"/>
                    </a:cubicBezTo>
                    <a:cubicBezTo>
                      <a:pt x="254" y="118"/>
                      <a:pt x="254" y="118"/>
                      <a:pt x="254" y="118"/>
                    </a:cubicBezTo>
                    <a:cubicBezTo>
                      <a:pt x="260" y="125"/>
                      <a:pt x="260" y="136"/>
                      <a:pt x="254" y="142"/>
                    </a:cubicBezTo>
                    <a:cubicBezTo>
                      <a:pt x="142" y="254"/>
                      <a:pt x="142" y="254"/>
                      <a:pt x="142" y="254"/>
                    </a:cubicBezTo>
                    <a:cubicBezTo>
                      <a:pt x="135" y="260"/>
                      <a:pt x="125" y="260"/>
                      <a:pt x="118" y="254"/>
                    </a:cubicBezTo>
                    <a:cubicBezTo>
                      <a:pt x="6" y="142"/>
                      <a:pt x="6" y="142"/>
                      <a:pt x="6" y="142"/>
                    </a:cubicBezTo>
                  </a:path>
                </a:pathLst>
              </a:custGeom>
              <a:solidFill>
                <a:srgbClr val="207B72"/>
              </a:solidFill>
              <a:ln w="25400">
                <a:noFill/>
                <a:miter lim="800000"/>
                <a:headEnd/>
                <a:tailEnd/>
              </a:ln>
              <a:effectLst>
                <a:outerShdw blurRad="63500" algn="ctr" rotWithShape="0">
                  <a:prstClr val="black">
                    <a:alpha val="40000"/>
                  </a:prstClr>
                </a:outerShdw>
              </a:effectLst>
              <a:extLst/>
            </p:spPr>
            <p:txBody>
              <a:bodyPr vert="horz" wrap="square" lIns="91435" tIns="45718" rIns="91435" bIns="45718" numCol="1" anchor="t" anchorCtr="0" compatLnSpc="1">
                <a:prstTxWarp prst="textNoShape">
                  <a:avLst/>
                </a:prstTxWarp>
              </a:bodyPr>
              <a:lstStyle/>
              <a:p>
                <a:pPr>
                  <a:lnSpc>
                    <a:spcPct val="120000"/>
                  </a:lnSpc>
                </a:pPr>
                <a:endParaRPr lang="zh-CN" altLang="en-US" sz="1707">
                  <a:latin typeface="Arial" panose="020B0604020202020204" pitchFamily="34" charset="0"/>
                  <a:ea typeface="微软雅黑" panose="020B0503020204020204" pitchFamily="34" charset="-122"/>
                </a:endParaRPr>
              </a:p>
            </p:txBody>
          </p:sp>
          <p:sp>
            <p:nvSpPr>
              <p:cNvPr id="45" name="文本框 5"/>
              <p:cNvSpPr txBox="1"/>
              <p:nvPr/>
            </p:nvSpPr>
            <p:spPr>
              <a:xfrm>
                <a:off x="9263210" y="3288422"/>
                <a:ext cx="716863" cy="1077218"/>
              </a:xfrm>
              <a:prstGeom prst="rect">
                <a:avLst/>
              </a:prstGeom>
              <a:noFill/>
            </p:spPr>
            <p:txBody>
              <a:bodyPr wrap="none" rtlCol="0">
                <a:spAutoFit/>
              </a:bodyPr>
              <a:lstStyle/>
              <a:p>
                <a:r>
                  <a:rPr lang="en-US" altLang="zh-CN" sz="1400" dirty="0">
                    <a:solidFill>
                      <a:schemeClr val="bg1"/>
                    </a:solidFill>
                    <a:latin typeface="Arial Unicode MS" pitchFamily="34" charset="-122"/>
                    <a:ea typeface="Arial Unicode MS" pitchFamily="34" charset="-122"/>
                    <a:cs typeface="Arial Unicode MS" pitchFamily="34" charset="-122"/>
                  </a:rPr>
                  <a:t>STEP</a:t>
                </a:r>
                <a:r>
                  <a:rPr lang="en-US" altLang="zh-CN" sz="2400" dirty="0">
                    <a:solidFill>
                      <a:schemeClr val="bg1"/>
                    </a:solidFill>
                    <a:latin typeface="Impact" panose="020B0806030902050204" pitchFamily="34" charset="0"/>
                  </a:rPr>
                  <a:t> </a:t>
                </a:r>
              </a:p>
              <a:p>
                <a:r>
                  <a:rPr lang="en-US" altLang="zh-CN" sz="3999" dirty="0">
                    <a:solidFill>
                      <a:schemeClr val="bg1"/>
                    </a:solidFill>
                    <a:latin typeface="Impact" panose="020B0806030902050204" pitchFamily="34" charset="0"/>
                  </a:rPr>
                  <a:t>04</a:t>
                </a:r>
                <a:endParaRPr lang="zh-CN" altLang="en-US" sz="3999" dirty="0">
                  <a:solidFill>
                    <a:schemeClr val="bg1"/>
                  </a:solidFill>
                  <a:latin typeface="Impact" panose="020B0806030902050204" pitchFamily="34" charset="0"/>
                </a:endParaRPr>
              </a:p>
            </p:txBody>
          </p:sp>
        </p:grpSp>
      </p:grpSp>
      <p:sp>
        <p:nvSpPr>
          <p:cNvPr id="46" name="文本框 30"/>
          <p:cNvSpPr txBox="1"/>
          <p:nvPr/>
        </p:nvSpPr>
        <p:spPr>
          <a:xfrm>
            <a:off x="8787615" y="5115311"/>
            <a:ext cx="1755570" cy="461558"/>
          </a:xfrm>
          <a:prstGeom prst="rect">
            <a:avLst/>
          </a:prstGeom>
          <a:noFill/>
        </p:spPr>
        <p:txBody>
          <a:bodyPr wrap="square" rtlCol="0">
            <a:spAutoFit/>
          </a:bodyPr>
          <a:lstStyle/>
          <a:p>
            <a:pPr algn="ctr"/>
            <a:r>
              <a:rPr lang="zh-CN" altLang="en-US" sz="2400" dirty="0">
                <a:solidFill>
                  <a:srgbClr val="207B72"/>
                </a:solidFill>
                <a:latin typeface="方正粗谭黑简体" panose="02000000000000000000" pitchFamily="2" charset="-122"/>
                <a:ea typeface="方正粗谭黑简体" panose="02000000000000000000" pitchFamily="2" charset="-122"/>
              </a:rPr>
              <a:t>文本标题</a:t>
            </a:r>
          </a:p>
        </p:txBody>
      </p:sp>
      <p:sp>
        <p:nvSpPr>
          <p:cNvPr id="47" name="文本框 31"/>
          <p:cNvSpPr txBox="1"/>
          <p:nvPr/>
        </p:nvSpPr>
        <p:spPr>
          <a:xfrm>
            <a:off x="8215869" y="5663415"/>
            <a:ext cx="2722028" cy="738493"/>
          </a:xfrm>
          <a:prstGeom prst="rect">
            <a:avLst/>
          </a:prstGeom>
          <a:noFill/>
        </p:spPr>
        <p:txBody>
          <a:bodyPr wrap="square" rtlCol="0">
            <a:spAutoFit/>
          </a:bodyPr>
          <a:lstStyle/>
          <a:p>
            <a:pPr lvl="0" algn="ctr" fontAlgn="base">
              <a:spcBef>
                <a:spcPct val="0"/>
              </a:spcBef>
              <a:spcAft>
                <a:spcPct val="0"/>
              </a:spcAft>
              <a:defRPr/>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点击此处添加文本内容，如关键词、部分简单介绍等。点击此处添加文本内容</a:t>
            </a:r>
          </a:p>
        </p:txBody>
      </p:sp>
    </p:spTree>
    <p:extLst>
      <p:ext uri="{BB962C8B-B14F-4D97-AF65-F5344CB8AC3E}">
        <p14:creationId xmlns:p14="http://schemas.microsoft.com/office/powerpoint/2010/main" val="2060380351"/>
      </p:ext>
    </p:extLst>
  </p:cSld>
  <p:clrMapOvr>
    <a:masterClrMapping/>
  </p:clrMapOvr>
  <mc:AlternateContent xmlns:mc="http://schemas.openxmlformats.org/markup-compatibility/2006" xmlns:p14="http://schemas.microsoft.com/office/powerpoint/2010/main">
    <mc:Choice Requires="p14">
      <p:transition spd="slow" p14:dur="1500" advClick="0" advTm="11963">
        <p:random/>
      </p:transition>
    </mc:Choice>
    <mc:Fallback xmlns="">
      <p:transition spd="slow" advClick="0" advTm="11963">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750"/>
                                        <p:tgtEl>
                                          <p:spTgt spid="7"/>
                                        </p:tgtEl>
                                      </p:cBhvr>
                                    </p:animEffect>
                                    <p:anim calcmode="lin" valueType="num">
                                      <p:cBhvr>
                                        <p:cTn id="19" dur="750" fill="hold"/>
                                        <p:tgtEl>
                                          <p:spTgt spid="7"/>
                                        </p:tgtEl>
                                        <p:attrNameLst>
                                          <p:attrName>ppt_x</p:attrName>
                                        </p:attrNameLst>
                                      </p:cBhvr>
                                      <p:tavLst>
                                        <p:tav tm="0">
                                          <p:val>
                                            <p:strVal val="#ppt_x"/>
                                          </p:val>
                                        </p:tav>
                                        <p:tav tm="100000">
                                          <p:val>
                                            <p:strVal val="#ppt_x"/>
                                          </p:val>
                                        </p:tav>
                                      </p:tavLst>
                                    </p:anim>
                                    <p:anim calcmode="lin" valueType="num">
                                      <p:cBhvr>
                                        <p:cTn id="20" dur="75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350"/>
                            </p:stCondLst>
                            <p:childTnLst>
                              <p:par>
                                <p:cTn id="22" presetID="16" presetClass="entr" presetSubtype="2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par>
                          <p:cTn id="25" fill="hold">
                            <p:stCondLst>
                              <p:cond delay="1850"/>
                            </p:stCondLst>
                            <p:childTnLst>
                              <p:par>
                                <p:cTn id="26" presetID="12" presetClass="entr" presetSubtype="4"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p:tgtEl>
                                          <p:spTgt spid="19"/>
                                        </p:tgtEl>
                                        <p:attrNameLst>
                                          <p:attrName>ppt_y</p:attrName>
                                        </p:attrNameLst>
                                      </p:cBhvr>
                                      <p:tavLst>
                                        <p:tav tm="0">
                                          <p:val>
                                            <p:strVal val="#ppt_y+#ppt_h*1.125000"/>
                                          </p:val>
                                        </p:tav>
                                        <p:tav tm="100000">
                                          <p:val>
                                            <p:strVal val="#ppt_y"/>
                                          </p:val>
                                        </p:tav>
                                      </p:tavLst>
                                    </p:anim>
                                    <p:animEffect transition="in" filter="wipe(up)">
                                      <p:cBhvr>
                                        <p:cTn id="29" dur="500"/>
                                        <p:tgtEl>
                                          <p:spTgt spid="19"/>
                                        </p:tgtEl>
                                      </p:cBhvr>
                                    </p:animEffect>
                                  </p:childTnLst>
                                </p:cTn>
                              </p:par>
                            </p:childTnLst>
                          </p:cTn>
                        </p:par>
                        <p:par>
                          <p:cTn id="30" fill="hold">
                            <p:stCondLst>
                              <p:cond delay="2350"/>
                            </p:stCondLst>
                            <p:childTnLst>
                              <p:par>
                                <p:cTn id="31" presetID="10" presetClass="entr" presetSubtype="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childTnLst>
                          </p:cTn>
                        </p:par>
                        <p:par>
                          <p:cTn id="34" fill="hold">
                            <p:stCondLst>
                              <p:cond delay="2850"/>
                            </p:stCondLst>
                            <p:childTnLst>
                              <p:par>
                                <p:cTn id="35" presetID="10" presetClass="entr" presetSubtype="0" fill="hold" grpId="0" nodeType="afterEffect">
                                  <p:stCondLst>
                                    <p:cond delay="0"/>
                                  </p:stCondLst>
                                  <p:iterate type="lt">
                                    <p:tmPct val="10000"/>
                                  </p:iterate>
                                  <p:childTnLst>
                                    <p:set>
                                      <p:cBhvr>
                                        <p:cTn id="36" dur="1" fill="hold">
                                          <p:stCondLst>
                                            <p:cond delay="0"/>
                                          </p:stCondLst>
                                        </p:cTn>
                                        <p:tgtEl>
                                          <p:spTgt spid="26"/>
                                        </p:tgtEl>
                                        <p:attrNameLst>
                                          <p:attrName>style.visibility</p:attrName>
                                        </p:attrNameLst>
                                      </p:cBhvr>
                                      <p:to>
                                        <p:strVal val="visible"/>
                                      </p:to>
                                    </p:set>
                                    <p:animEffect transition="in" filter="fade">
                                      <p:cBhvr>
                                        <p:cTn id="37" dur="250"/>
                                        <p:tgtEl>
                                          <p:spTgt spid="26"/>
                                        </p:tgtEl>
                                      </p:cBhvr>
                                    </p:animEffect>
                                  </p:childTnLst>
                                </p:cTn>
                              </p:par>
                            </p:childTnLst>
                          </p:cTn>
                        </p:par>
                        <p:par>
                          <p:cTn id="38" fill="hold">
                            <p:stCondLst>
                              <p:cond delay="3925"/>
                            </p:stCondLst>
                            <p:childTnLst>
                              <p:par>
                                <p:cTn id="39" presetID="12" presetClass="entr" presetSubtype="1"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p:tgtEl>
                                          <p:spTgt spid="27"/>
                                        </p:tgtEl>
                                        <p:attrNameLst>
                                          <p:attrName>ppt_y</p:attrName>
                                        </p:attrNameLst>
                                      </p:cBhvr>
                                      <p:tavLst>
                                        <p:tav tm="0">
                                          <p:val>
                                            <p:strVal val="#ppt_y-#ppt_h*1.125000"/>
                                          </p:val>
                                        </p:tav>
                                        <p:tav tm="100000">
                                          <p:val>
                                            <p:strVal val="#ppt_y"/>
                                          </p:val>
                                        </p:tav>
                                      </p:tavLst>
                                    </p:anim>
                                    <p:animEffect transition="in" filter="wipe(down)">
                                      <p:cBhvr>
                                        <p:cTn id="42" dur="500"/>
                                        <p:tgtEl>
                                          <p:spTgt spid="27"/>
                                        </p:tgtEl>
                                      </p:cBhvr>
                                    </p:animEffect>
                                  </p:childTnLst>
                                </p:cTn>
                              </p:par>
                            </p:childTnLst>
                          </p:cTn>
                        </p:par>
                        <p:par>
                          <p:cTn id="43" fill="hold">
                            <p:stCondLst>
                              <p:cond delay="4425"/>
                            </p:stCondLst>
                            <p:childTnLst>
                              <p:par>
                                <p:cTn id="44" presetID="10" presetClass="entr" presetSubtype="0"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childTnLst>
                          </p:cTn>
                        </p:par>
                        <p:par>
                          <p:cTn id="47" fill="hold">
                            <p:stCondLst>
                              <p:cond delay="4925"/>
                            </p:stCondLst>
                            <p:childTnLst>
                              <p:par>
                                <p:cTn id="48" presetID="10" presetClass="entr" presetSubtype="0" fill="hold" grpId="0" nodeType="afterEffect">
                                  <p:stCondLst>
                                    <p:cond delay="0"/>
                                  </p:stCondLst>
                                  <p:iterate type="lt">
                                    <p:tmPct val="10000"/>
                                  </p:iterate>
                                  <p:childTnLst>
                                    <p:set>
                                      <p:cBhvr>
                                        <p:cTn id="49" dur="1" fill="hold">
                                          <p:stCondLst>
                                            <p:cond delay="0"/>
                                          </p:stCondLst>
                                        </p:cTn>
                                        <p:tgtEl>
                                          <p:spTgt spid="33"/>
                                        </p:tgtEl>
                                        <p:attrNameLst>
                                          <p:attrName>style.visibility</p:attrName>
                                        </p:attrNameLst>
                                      </p:cBhvr>
                                      <p:to>
                                        <p:strVal val="visible"/>
                                      </p:to>
                                    </p:set>
                                    <p:animEffect transition="in" filter="fade">
                                      <p:cBhvr>
                                        <p:cTn id="50" dur="250"/>
                                        <p:tgtEl>
                                          <p:spTgt spid="33"/>
                                        </p:tgtEl>
                                      </p:cBhvr>
                                    </p:animEffect>
                                  </p:childTnLst>
                                </p:cTn>
                              </p:par>
                            </p:childTnLst>
                          </p:cTn>
                        </p:par>
                        <p:par>
                          <p:cTn id="51" fill="hold">
                            <p:stCondLst>
                              <p:cond delay="6000"/>
                            </p:stCondLst>
                            <p:childTnLst>
                              <p:par>
                                <p:cTn id="52" presetID="12" presetClass="entr" presetSubtype="4"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additive="base">
                                        <p:cTn id="54" dur="500"/>
                                        <p:tgtEl>
                                          <p:spTgt spid="34"/>
                                        </p:tgtEl>
                                        <p:attrNameLst>
                                          <p:attrName>ppt_y</p:attrName>
                                        </p:attrNameLst>
                                      </p:cBhvr>
                                      <p:tavLst>
                                        <p:tav tm="0">
                                          <p:val>
                                            <p:strVal val="#ppt_y+#ppt_h*1.125000"/>
                                          </p:val>
                                        </p:tav>
                                        <p:tav tm="100000">
                                          <p:val>
                                            <p:strVal val="#ppt_y"/>
                                          </p:val>
                                        </p:tav>
                                      </p:tavLst>
                                    </p:anim>
                                    <p:animEffect transition="in" filter="wipe(up)">
                                      <p:cBhvr>
                                        <p:cTn id="55" dur="500"/>
                                        <p:tgtEl>
                                          <p:spTgt spid="34"/>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500"/>
                                        <p:tgtEl>
                                          <p:spTgt spid="39"/>
                                        </p:tgtEl>
                                      </p:cBhvr>
                                    </p:animEffect>
                                  </p:childTnLst>
                                </p:cTn>
                              </p:par>
                            </p:childTnLst>
                          </p:cTn>
                        </p:par>
                        <p:par>
                          <p:cTn id="60" fill="hold">
                            <p:stCondLst>
                              <p:cond delay="7000"/>
                            </p:stCondLst>
                            <p:childTnLst>
                              <p:par>
                                <p:cTn id="61" presetID="10" presetClass="entr" presetSubtype="0" fill="hold" grpId="0" nodeType="afterEffect">
                                  <p:stCondLst>
                                    <p:cond delay="0"/>
                                  </p:stCondLst>
                                  <p:iterate type="lt">
                                    <p:tmPct val="10000"/>
                                  </p:iterate>
                                  <p:childTnLst>
                                    <p:set>
                                      <p:cBhvr>
                                        <p:cTn id="62" dur="1" fill="hold">
                                          <p:stCondLst>
                                            <p:cond delay="0"/>
                                          </p:stCondLst>
                                        </p:cTn>
                                        <p:tgtEl>
                                          <p:spTgt spid="40"/>
                                        </p:tgtEl>
                                        <p:attrNameLst>
                                          <p:attrName>style.visibility</p:attrName>
                                        </p:attrNameLst>
                                      </p:cBhvr>
                                      <p:to>
                                        <p:strVal val="visible"/>
                                      </p:to>
                                    </p:set>
                                    <p:animEffect transition="in" filter="fade">
                                      <p:cBhvr>
                                        <p:cTn id="63" dur="250"/>
                                        <p:tgtEl>
                                          <p:spTgt spid="40"/>
                                        </p:tgtEl>
                                      </p:cBhvr>
                                    </p:animEffect>
                                  </p:childTnLst>
                                </p:cTn>
                              </p:par>
                            </p:childTnLst>
                          </p:cTn>
                        </p:par>
                        <p:par>
                          <p:cTn id="64" fill="hold">
                            <p:stCondLst>
                              <p:cond delay="8075"/>
                            </p:stCondLst>
                            <p:childTnLst>
                              <p:par>
                                <p:cTn id="65" presetID="12" presetClass="entr" presetSubtype="1"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p:tgtEl>
                                          <p:spTgt spid="41"/>
                                        </p:tgtEl>
                                        <p:attrNameLst>
                                          <p:attrName>ppt_y</p:attrName>
                                        </p:attrNameLst>
                                      </p:cBhvr>
                                      <p:tavLst>
                                        <p:tav tm="0">
                                          <p:val>
                                            <p:strVal val="#ppt_y-#ppt_h*1.125000"/>
                                          </p:val>
                                        </p:tav>
                                        <p:tav tm="100000">
                                          <p:val>
                                            <p:strVal val="#ppt_y"/>
                                          </p:val>
                                        </p:tav>
                                      </p:tavLst>
                                    </p:anim>
                                    <p:animEffect transition="in" filter="wipe(down)">
                                      <p:cBhvr>
                                        <p:cTn id="68" dur="500"/>
                                        <p:tgtEl>
                                          <p:spTgt spid="41"/>
                                        </p:tgtEl>
                                      </p:cBhvr>
                                    </p:animEffect>
                                  </p:childTnLst>
                                </p:cTn>
                              </p:par>
                            </p:childTnLst>
                          </p:cTn>
                        </p:par>
                        <p:par>
                          <p:cTn id="69" fill="hold">
                            <p:stCondLst>
                              <p:cond delay="8575"/>
                            </p:stCondLst>
                            <p:childTnLst>
                              <p:par>
                                <p:cTn id="70" presetID="10" presetClass="entr" presetSubtype="0" fill="hold" grpId="0"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fade">
                                      <p:cBhvr>
                                        <p:cTn id="72" dur="500"/>
                                        <p:tgtEl>
                                          <p:spTgt spid="46"/>
                                        </p:tgtEl>
                                      </p:cBhvr>
                                    </p:animEffect>
                                  </p:childTnLst>
                                </p:cTn>
                              </p:par>
                            </p:childTnLst>
                          </p:cTn>
                        </p:par>
                        <p:par>
                          <p:cTn id="73" fill="hold">
                            <p:stCondLst>
                              <p:cond delay="9075"/>
                            </p:stCondLst>
                            <p:childTnLst>
                              <p:par>
                                <p:cTn id="74" presetID="10" presetClass="entr" presetSubtype="0" fill="hold" grpId="0" nodeType="afterEffect">
                                  <p:stCondLst>
                                    <p:cond delay="0"/>
                                  </p:stCondLst>
                                  <p:iterate type="lt">
                                    <p:tmPct val="10000"/>
                                  </p:iterate>
                                  <p:childTnLst>
                                    <p:set>
                                      <p:cBhvr>
                                        <p:cTn id="75" dur="1" fill="hold">
                                          <p:stCondLst>
                                            <p:cond delay="0"/>
                                          </p:stCondLst>
                                        </p:cTn>
                                        <p:tgtEl>
                                          <p:spTgt spid="47"/>
                                        </p:tgtEl>
                                        <p:attrNameLst>
                                          <p:attrName>style.visibility</p:attrName>
                                        </p:attrNameLst>
                                      </p:cBhvr>
                                      <p:to>
                                        <p:strVal val="visible"/>
                                      </p:to>
                                    </p:set>
                                    <p:animEffect transition="in" filter="fade">
                                      <p:cBhvr>
                                        <p:cTn id="76" dur="2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5" grpId="0"/>
      <p:bldP spid="26" grpId="0"/>
      <p:bldP spid="32" grpId="0"/>
      <p:bldP spid="33" grpId="0"/>
      <p:bldP spid="39" grpId="0"/>
      <p:bldP spid="40" grpId="0"/>
      <p:bldP spid="46" grpId="0"/>
      <p:bldP spid="4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481</TotalTime>
  <Words>3244</Words>
  <Application>Microsoft Office PowerPoint</Application>
  <PresentationFormat>宽屏</PresentationFormat>
  <Paragraphs>375</Paragraphs>
  <Slides>30</Slides>
  <Notes>30</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30</vt:i4>
      </vt:variant>
    </vt:vector>
  </HeadingPairs>
  <TitlesOfParts>
    <vt:vector size="47" baseType="lpstr">
      <vt:lpstr>华文细黑</vt:lpstr>
      <vt:lpstr>Calibri</vt:lpstr>
      <vt:lpstr>冬青黑体简体中文 W3</vt:lpstr>
      <vt:lpstr>宋体</vt:lpstr>
      <vt:lpstr>Arial</vt:lpstr>
      <vt:lpstr>腾祥澜黑简</vt:lpstr>
      <vt:lpstr>微软雅黑</vt:lpstr>
      <vt:lpstr>Calibri Light</vt:lpstr>
      <vt:lpstr>Impact</vt:lpstr>
      <vt:lpstr>方正兰亭黑简体</vt:lpstr>
      <vt:lpstr>Arial Rounded MT Bold</vt:lpstr>
      <vt:lpstr>Wingdings</vt:lpstr>
      <vt:lpstr>方正粗谭黑简体</vt:lpstr>
      <vt:lpstr>Arial Unicode MS</vt:lpstr>
      <vt:lpstr>微软雅黑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Administrator</cp:lastModifiedBy>
  <cp:revision>47</cp:revision>
  <dcterms:created xsi:type="dcterms:W3CDTF">2017-03-17T13:22:12Z</dcterms:created>
  <dcterms:modified xsi:type="dcterms:W3CDTF">2019-03-27T12:00:10Z</dcterms:modified>
</cp:coreProperties>
</file>