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470" r:id="rId11"/>
    <p:sldId id="471" r:id="rId12"/>
    <p:sldId id="353" r:id="rId13"/>
    <p:sldId id="473" r:id="rId14"/>
    <p:sldId id="472" r:id="rId15"/>
    <p:sldId id="474" r:id="rId16"/>
    <p:sldId id="352" r:id="rId17"/>
    <p:sldId id="481" r:id="rId18"/>
    <p:sldId id="476" r:id="rId19"/>
    <p:sldId id="477" r:id="rId20"/>
    <p:sldId id="480" r:id="rId21"/>
    <p:sldId id="475" r:id="rId22"/>
    <p:sldId id="478" r:id="rId23"/>
    <p:sldId id="479" r:id="rId24"/>
    <p:sldId id="482" r:id="rId25"/>
    <p:sldId id="484" r:id="rId26"/>
    <p:sldId id="485" r:id="rId27"/>
    <p:sldId id="487" r:id="rId28"/>
    <p:sldId id="486" r:id="rId29"/>
    <p:sldId id="488" r:id="rId30"/>
    <p:sldId id="489" r:id="rId31"/>
    <p:sldId id="492" r:id="rId32"/>
    <p:sldId id="491" r:id="rId33"/>
    <p:sldId id="493"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5236"/>
    <a:srgbClr val="0A4843"/>
    <a:srgbClr val="45B255"/>
    <a:srgbClr val="9E443C"/>
    <a:srgbClr val="DBA51F"/>
    <a:srgbClr val="6CC3DE"/>
    <a:srgbClr val="A5DBEB"/>
    <a:srgbClr val="A0CBDE"/>
    <a:srgbClr val="DE6B32"/>
    <a:srgbClr val="048A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73" autoAdjust="0"/>
    <p:restoredTop sz="97778" autoAdjust="0"/>
  </p:normalViewPr>
  <p:slideViewPr>
    <p:cSldViewPr snapToGrid="0" showGuides="1">
      <p:cViewPr varScale="1">
        <p:scale>
          <a:sx n="72" d="100"/>
          <a:sy n="72" d="100"/>
        </p:scale>
        <p:origin x="408" y="9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01FFEC"/>
            </a:solidFill>
          </c:spPr>
          <c:explosion val="6"/>
          <c:dPt>
            <c:idx val="0"/>
            <c:bubble3D val="0"/>
            <c:spPr>
              <a:noFill/>
              <a:ln>
                <a:solidFill>
                  <a:schemeClr val="bg1"/>
                </a:solidFill>
              </a:ln>
            </c:spPr>
            <c:extLst>
              <c:ext xmlns:c16="http://schemas.microsoft.com/office/drawing/2014/chart" uri="{C3380CC4-5D6E-409C-BE32-E72D297353CC}">
                <c16:uniqueId val="{00000001-92DC-4EBE-85CF-89B4E2750B93}"/>
              </c:ext>
            </c:extLst>
          </c:dPt>
          <c:dPt>
            <c:idx val="1"/>
            <c:bubble3D val="0"/>
            <c:spPr>
              <a:noFill/>
              <a:ln>
                <a:solidFill>
                  <a:schemeClr val="bg1"/>
                </a:solidFill>
              </a:ln>
            </c:spPr>
            <c:extLst>
              <c:ext xmlns:c16="http://schemas.microsoft.com/office/drawing/2014/chart" uri="{C3380CC4-5D6E-409C-BE32-E72D297353CC}">
                <c16:uniqueId val="{00000002-92DC-4EBE-85CF-89B4E2750B93}"/>
              </c:ext>
            </c:extLst>
          </c:dPt>
          <c:dPt>
            <c:idx val="2"/>
            <c:bubble3D val="0"/>
            <c:spPr>
              <a:noFill/>
              <a:ln>
                <a:solidFill>
                  <a:schemeClr val="bg1"/>
                </a:solidFill>
              </a:ln>
            </c:spPr>
            <c:extLst>
              <c:ext xmlns:c16="http://schemas.microsoft.com/office/drawing/2014/chart" uri="{C3380CC4-5D6E-409C-BE32-E72D297353CC}">
                <c16:uniqueId val="{00000004-92DC-4EBE-85CF-89B4E2750B93}"/>
              </c:ext>
            </c:extLst>
          </c:dPt>
          <c:dPt>
            <c:idx val="3"/>
            <c:bubble3D val="0"/>
            <c:spPr>
              <a:noFill/>
              <a:ln>
                <a:solidFill>
                  <a:schemeClr val="bg1"/>
                </a:solidFill>
              </a:ln>
            </c:spPr>
            <c:extLst>
              <c:ext xmlns:c16="http://schemas.microsoft.com/office/drawing/2014/chart" uri="{C3380CC4-5D6E-409C-BE32-E72D297353CC}">
                <c16:uniqueId val="{00000005-92DC-4EBE-85CF-89B4E2750B93}"/>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3</c:v>
                </c:pt>
                <c:pt idx="1">
                  <c:v>3</c:v>
                </c:pt>
                <c:pt idx="2">
                  <c:v>3</c:v>
                </c:pt>
                <c:pt idx="3">
                  <c:v>3</c:v>
                </c:pt>
              </c:numCache>
            </c:numRef>
          </c:val>
          <c:extLst>
            <c:ext xmlns:c16="http://schemas.microsoft.com/office/drawing/2014/chart" uri="{C3380CC4-5D6E-409C-BE32-E72D297353CC}">
              <c16:uniqueId val="{00000006-92DC-4EBE-85CF-89B4E2750B93}"/>
            </c:ext>
          </c:extLst>
        </c:ser>
        <c:dLbls>
          <c:showLegendKey val="0"/>
          <c:showVal val="0"/>
          <c:showCatName val="0"/>
          <c:showSerName val="0"/>
          <c:showPercent val="0"/>
          <c:showBubbleSize val="0"/>
          <c:showLeaderLines val="0"/>
        </c:dLbls>
        <c:firstSliceAng val="0"/>
        <c:holeSize val="54"/>
      </c:doughnutChart>
    </c:plotArea>
    <c:plotVisOnly val="1"/>
    <c:dispBlanksAs val="zero"/>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715459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4023319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984441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20157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062572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383339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512885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4017475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4210407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543133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9834030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8555268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61464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824597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912891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8441538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90583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935444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779456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424540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911215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xml"/><Relationship Id="rId7" Type="http://schemas.openxmlformats.org/officeDocument/2006/relationships/image" Target="../media/image6.jpg"/><Relationship Id="rId12"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notesSlide" Target="../notesSlides/notesSlide1.xml"/><Relationship Id="rId10" Type="http://schemas.openxmlformats.org/officeDocument/2006/relationships/image" Target="../media/image9.png"/><Relationship Id="rId4" Type="http://schemas.openxmlformats.org/officeDocument/2006/relationships/slideLayout" Target="../slideLayouts/slideLayout43.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tags" Target="../tags/tag5.xml"/><Relationship Id="rId7" Type="http://schemas.openxmlformats.org/officeDocument/2006/relationships/image" Target="../media/image14.jp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10.xml"/><Relationship Id="rId5" Type="http://schemas.openxmlformats.org/officeDocument/2006/relationships/slideLayout" Target="../slideLayouts/slideLayout43.xml"/><Relationship Id="rId4" Type="http://schemas.openxmlformats.org/officeDocument/2006/relationships/tags" Target="../tags/tag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43.xml"/><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4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43.xml"/><Relationship Id="rId4" Type="http://schemas.openxmlformats.org/officeDocument/2006/relationships/image" Target="../media/image13.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6" cstate="print"/>
          <a:stretch>
            <a:fillRect/>
          </a:stretch>
        </p:blipFill>
        <p:spPr>
          <a:xfrm>
            <a:off x="-765599" y="-1676722"/>
            <a:ext cx="609600" cy="609600"/>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6" name="图片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10985" y="-2242"/>
            <a:ext cx="6794272" cy="2445940"/>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05257" y="3410743"/>
            <a:ext cx="1447912" cy="1238282"/>
          </a:xfrm>
          <a:prstGeom prst="rect">
            <a:avLst/>
          </a:prstGeom>
        </p:spPr>
      </p:pic>
      <p:pic>
        <p:nvPicPr>
          <p:cNvPr id="15" name="图片 1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8163" y="673001"/>
            <a:ext cx="1772822" cy="1555400"/>
          </a:xfrm>
          <a:prstGeom prst="rect">
            <a:avLst/>
          </a:prstGeom>
        </p:spPr>
      </p:pic>
      <p:pic>
        <p:nvPicPr>
          <p:cNvPr id="17" name="图片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478622" y="578129"/>
            <a:ext cx="1743302" cy="1592216"/>
          </a:xfrm>
          <a:prstGeom prst="rect">
            <a:avLst/>
          </a:prstGeom>
        </p:spPr>
      </p:pic>
      <p:pic>
        <p:nvPicPr>
          <p:cNvPr id="19" name="图片 1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05394" y="3429793"/>
            <a:ext cx="1711100" cy="1559002"/>
          </a:xfrm>
          <a:prstGeom prst="rect">
            <a:avLst/>
          </a:prstGeom>
        </p:spPr>
      </p:pic>
      <p:sp>
        <p:nvSpPr>
          <p:cNvPr id="23" name="TextBox 4"/>
          <p:cNvSpPr txBox="1"/>
          <p:nvPr/>
        </p:nvSpPr>
        <p:spPr>
          <a:xfrm>
            <a:off x="2305973" y="2034667"/>
            <a:ext cx="7571304" cy="1200329"/>
          </a:xfrm>
          <a:prstGeom prst="rect">
            <a:avLst/>
          </a:prstGeom>
          <a:noFill/>
        </p:spPr>
        <p:txBody>
          <a:bodyPr wrap="none" rtlCol="0">
            <a:spAutoFit/>
          </a:bodyPr>
          <a:lstStyle/>
          <a:p>
            <a:pPr algn="ctr"/>
            <a:r>
              <a:rPr lang="zh-CN" altLang="en-US" sz="7200" dirty="0">
                <a:solidFill>
                  <a:schemeClr val="bg1"/>
                </a:solidFill>
                <a:latin typeface="华文新魏" panose="02010800040101010101" pitchFamily="2" charset="-122"/>
                <a:ea typeface="华文新魏" panose="02010800040101010101" pitchFamily="2" charset="-122"/>
              </a:rPr>
              <a:t>儿童教育教师说课</a:t>
            </a:r>
            <a:endParaRPr lang="en-US" altLang="zh-CN" sz="7200" dirty="0">
              <a:solidFill>
                <a:schemeClr val="bg1"/>
              </a:solidFill>
              <a:latin typeface="华文新魏" panose="02010800040101010101" pitchFamily="2" charset="-122"/>
              <a:ea typeface="华文新魏" panose="02010800040101010101" pitchFamily="2" charset="-122"/>
            </a:endParaRPr>
          </a:p>
        </p:txBody>
      </p:sp>
      <p:sp>
        <p:nvSpPr>
          <p:cNvPr id="25" name="矩形 24"/>
          <p:cNvSpPr/>
          <p:nvPr/>
        </p:nvSpPr>
        <p:spPr>
          <a:xfrm>
            <a:off x="3725333" y="3210031"/>
            <a:ext cx="4458545" cy="401424"/>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华文新魏" panose="02010800040101010101" pitchFamily="2" charset="-122"/>
                <a:ea typeface="华文新魏" panose="02010800040101010101" pitchFamily="2" charset="-122"/>
              </a:rPr>
              <a:t>汇报人：</a:t>
            </a:r>
            <a:r>
              <a:rPr lang="en-US" altLang="zh-CN" dirty="0">
                <a:solidFill>
                  <a:schemeClr val="bg1"/>
                </a:solidFill>
                <a:latin typeface="华文新魏" panose="02010800040101010101" pitchFamily="2" charset="-122"/>
                <a:ea typeface="华文新魏" panose="02010800040101010101" pitchFamily="2" charset="-122"/>
              </a:rPr>
              <a:t>XXXXX</a:t>
            </a:r>
            <a:r>
              <a:rPr lang="zh-CN" altLang="en-US" dirty="0">
                <a:solidFill>
                  <a:schemeClr val="bg1"/>
                </a:solidFill>
                <a:latin typeface="华文新魏" panose="02010800040101010101" pitchFamily="2" charset="-122"/>
                <a:ea typeface="华文新魏" panose="02010800040101010101" pitchFamily="2" charset="-122"/>
              </a:rPr>
              <a:t>汇报时间：</a:t>
            </a:r>
            <a:r>
              <a:rPr lang="en-US" altLang="zh-CN" dirty="0">
                <a:solidFill>
                  <a:schemeClr val="bg1"/>
                </a:solidFill>
                <a:latin typeface="华文新魏" panose="02010800040101010101" pitchFamily="2" charset="-122"/>
                <a:ea typeface="华文新魏" panose="02010800040101010101" pitchFamily="2" charset="-122"/>
              </a:rPr>
              <a:t>XX</a:t>
            </a:r>
            <a:r>
              <a:rPr lang="zh-CN" altLang="en-US" dirty="0">
                <a:solidFill>
                  <a:schemeClr val="bg1"/>
                </a:solidFill>
                <a:latin typeface="华文新魏" panose="02010800040101010101" pitchFamily="2" charset="-122"/>
                <a:ea typeface="华文新魏" panose="02010800040101010101" pitchFamily="2" charset="-122"/>
              </a:rPr>
              <a:t>年</a:t>
            </a:r>
            <a:r>
              <a:rPr lang="en-US" altLang="zh-CN" dirty="0">
                <a:solidFill>
                  <a:schemeClr val="bg1"/>
                </a:solidFill>
                <a:latin typeface="华文新魏" panose="02010800040101010101" pitchFamily="2" charset="-122"/>
                <a:ea typeface="华文新魏" panose="02010800040101010101" pitchFamily="2" charset="-122"/>
              </a:rPr>
              <a:t>XX</a:t>
            </a:r>
            <a:r>
              <a:rPr lang="zh-CN" altLang="en-US" dirty="0">
                <a:solidFill>
                  <a:schemeClr val="bg1"/>
                </a:solidFill>
                <a:latin typeface="华文新魏" panose="02010800040101010101" pitchFamily="2" charset="-122"/>
                <a:ea typeface="华文新魏" panose="02010800040101010101" pitchFamily="2" charset="-122"/>
              </a:rPr>
              <a:t>月</a:t>
            </a: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42"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750"/>
                                            <p:tgtEl>
                                              <p:spTgt spid="3"/>
                                            </p:tgtEl>
                                          </p:cBhvr>
                                        </p:animEffect>
                                        <p:anim calcmode="lin" valueType="num">
                                          <p:cBhvr>
                                            <p:cTn id="10" dur="750" fill="hold"/>
                                            <p:tgtEl>
                                              <p:spTgt spid="3"/>
                                            </p:tgtEl>
                                            <p:attrNameLst>
                                              <p:attrName>ppt_x</p:attrName>
                                            </p:attrNameLst>
                                          </p:cBhvr>
                                          <p:tavLst>
                                            <p:tav tm="0">
                                              <p:val>
                                                <p:strVal val="#ppt_x"/>
                                              </p:val>
                                            </p:tav>
                                            <p:tav tm="100000">
                                              <p:val>
                                                <p:strVal val="#ppt_x"/>
                                              </p:val>
                                            </p:tav>
                                          </p:tavLst>
                                        </p:anim>
                                        <p:anim calcmode="lin" valueType="num">
                                          <p:cBhvr>
                                            <p:cTn id="11" dur="750" fill="hold"/>
                                            <p:tgtEl>
                                              <p:spTgt spid="3"/>
                                            </p:tgtEl>
                                            <p:attrNameLst>
                                              <p:attrName>ppt_y</p:attrName>
                                            </p:attrNameLst>
                                          </p:cBhvr>
                                          <p:tavLst>
                                            <p:tav tm="0">
                                              <p:val>
                                                <p:strVal val="#ppt_y+.1"/>
                                              </p:val>
                                            </p:tav>
                                            <p:tav tm="100000">
                                              <p:val>
                                                <p:strVal val="#ppt_y"/>
                                              </p:val>
                                            </p:tav>
                                          </p:tavLst>
                                        </p:anim>
                                      </p:childTnLst>
                                    </p:cTn>
                                  </p:par>
                                </p:childTnLst>
                              </p:cTn>
                            </p:par>
                            <p:par>
                              <p:cTn id="12" fill="hold">
                                <p:stCondLst>
                                  <p:cond delay="750"/>
                                </p:stCondLst>
                                <p:childTnLst>
                                  <p:par>
                                    <p:cTn id="13" presetID="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9" fill="hold" nodeType="afterEffect" p14:presetBounceEnd="50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50000">
                                          <p:cBhvr additive="base">
                                            <p:cTn id="20"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14:presetBounceEnd="50000">
                                      <p:stCondLst>
                                        <p:cond delay="250"/>
                                      </p:stCondLst>
                                      <p:childTnLst>
                                        <p:set>
                                          <p:cBhvr>
                                            <p:cTn id="23" dur="1" fill="hold">
                                              <p:stCondLst>
                                                <p:cond delay="0"/>
                                              </p:stCondLst>
                                            </p:cTn>
                                            <p:tgtEl>
                                              <p:spTgt spid="17"/>
                                            </p:tgtEl>
                                            <p:attrNameLst>
                                              <p:attrName>style.visibility</p:attrName>
                                            </p:attrNameLst>
                                          </p:cBhvr>
                                          <p:to>
                                            <p:strVal val="visible"/>
                                          </p:to>
                                        </p:set>
                                        <p:anim calcmode="lin" valueType="num" p14:bounceEnd="50000">
                                          <p:cBhvr additive="base">
                                            <p:cTn id="24"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14:presetBounceEnd="50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50000">
                                          <p:cBhvr additive="base">
                                            <p:cTn id="28"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14:presetBounceEnd="50000">
                                      <p:stCondLst>
                                        <p:cond delay="250"/>
                                      </p:stCondLst>
                                      <p:childTnLst>
                                        <p:set>
                                          <p:cBhvr>
                                            <p:cTn id="31" dur="1" fill="hold">
                                              <p:stCondLst>
                                                <p:cond delay="0"/>
                                              </p:stCondLst>
                                            </p:cTn>
                                            <p:tgtEl>
                                              <p:spTgt spid="19"/>
                                            </p:tgtEl>
                                            <p:attrNameLst>
                                              <p:attrName>style.visibility</p:attrName>
                                            </p:attrNameLst>
                                          </p:cBhvr>
                                          <p:to>
                                            <p:strVal val="visible"/>
                                          </p:to>
                                        </p:set>
                                        <p:anim calcmode="lin" valueType="num" p14:bounceEnd="50000">
                                          <p:cBhvr additive="base">
                                            <p:cTn id="32"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14" presetClass="entr" presetSubtype="10" fill="hold" grpId="0" nodeType="afterEffect">
                                      <p:stCondLst>
                                        <p:cond delay="0"/>
                                      </p:stCondLst>
                                      <p:iterate type="lt">
                                        <p:tmPct val="30000"/>
                                      </p:iterate>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p:tgtEl>
                                              <p:spTgt spid="25"/>
                                            </p:tgtEl>
                                            <p:attrNameLst>
                                              <p:attrName>ppt_x</p:attrName>
                                            </p:attrNameLst>
                                          </p:cBhvr>
                                          <p:tavLst>
                                            <p:tav tm="0">
                                              <p:val>
                                                <p:strVal val="#ppt_x-#ppt_w*1.125000"/>
                                              </p:val>
                                            </p:tav>
                                            <p:tav tm="100000">
                                              <p:val>
                                                <p:strVal val="#ppt_x"/>
                                              </p:val>
                                            </p:tav>
                                          </p:tavLst>
                                        </p:anim>
                                        <p:animEffect transition="in" filter="wipe(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2" fill="hold" display="0">
                      <p:stCondLst>
                        <p:cond delay="indefinite"/>
                      </p:stCondLst>
                      <p:endCondLst>
                        <p:cond evt="onStopAudio" delay="0">
                          <p:tgtEl>
                            <p:sldTgt/>
                          </p:tgtEl>
                        </p:cond>
                      </p:endCondLst>
                    </p:cTn>
                    <p:tgtEl>
                      <p:spTgt spid="27"/>
                    </p:tgtEl>
                  </p:cMediaNode>
                </p:audio>
              </p:childTnLst>
            </p:cTn>
          </p:par>
        </p:tnLst>
        <p:bldLst>
          <p:bldP spid="23" grpId="0"/>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42"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750"/>
                                            <p:tgtEl>
                                              <p:spTgt spid="3"/>
                                            </p:tgtEl>
                                          </p:cBhvr>
                                        </p:animEffect>
                                        <p:anim calcmode="lin" valueType="num">
                                          <p:cBhvr>
                                            <p:cTn id="10" dur="750" fill="hold"/>
                                            <p:tgtEl>
                                              <p:spTgt spid="3"/>
                                            </p:tgtEl>
                                            <p:attrNameLst>
                                              <p:attrName>ppt_x</p:attrName>
                                            </p:attrNameLst>
                                          </p:cBhvr>
                                          <p:tavLst>
                                            <p:tav tm="0">
                                              <p:val>
                                                <p:strVal val="#ppt_x"/>
                                              </p:val>
                                            </p:tav>
                                            <p:tav tm="100000">
                                              <p:val>
                                                <p:strVal val="#ppt_x"/>
                                              </p:val>
                                            </p:tav>
                                          </p:tavLst>
                                        </p:anim>
                                        <p:anim calcmode="lin" valueType="num">
                                          <p:cBhvr>
                                            <p:cTn id="11" dur="750" fill="hold"/>
                                            <p:tgtEl>
                                              <p:spTgt spid="3"/>
                                            </p:tgtEl>
                                            <p:attrNameLst>
                                              <p:attrName>ppt_y</p:attrName>
                                            </p:attrNameLst>
                                          </p:cBhvr>
                                          <p:tavLst>
                                            <p:tav tm="0">
                                              <p:val>
                                                <p:strVal val="#ppt_y+.1"/>
                                              </p:val>
                                            </p:tav>
                                            <p:tav tm="100000">
                                              <p:val>
                                                <p:strVal val="#ppt_y"/>
                                              </p:val>
                                            </p:tav>
                                          </p:tavLst>
                                        </p:anim>
                                      </p:childTnLst>
                                    </p:cTn>
                                  </p:par>
                                </p:childTnLst>
                              </p:cTn>
                            </p:par>
                            <p:par>
                              <p:cTn id="12" fill="hold">
                                <p:stCondLst>
                                  <p:cond delay="750"/>
                                </p:stCondLst>
                                <p:childTnLst>
                                  <p:par>
                                    <p:cTn id="13" presetID="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2" presetClass="entr" presetSubtype="9"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25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25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14" presetClass="entr" presetSubtype="10" fill="hold" grpId="0" nodeType="afterEffect">
                                      <p:stCondLst>
                                        <p:cond delay="0"/>
                                      </p:stCondLst>
                                      <p:iterate type="lt">
                                        <p:tmPct val="30000"/>
                                      </p:iterate>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p:tgtEl>
                                              <p:spTgt spid="25"/>
                                            </p:tgtEl>
                                            <p:attrNameLst>
                                              <p:attrName>ppt_x</p:attrName>
                                            </p:attrNameLst>
                                          </p:cBhvr>
                                          <p:tavLst>
                                            <p:tav tm="0">
                                              <p:val>
                                                <p:strVal val="#ppt_x-#ppt_w*1.125000"/>
                                              </p:val>
                                            </p:tav>
                                            <p:tav tm="100000">
                                              <p:val>
                                                <p:strVal val="#ppt_x"/>
                                              </p:val>
                                            </p:tav>
                                          </p:tavLst>
                                        </p:anim>
                                        <p:animEffect transition="in" filter="wipe(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2" fill="hold" display="0">
                      <p:stCondLst>
                        <p:cond delay="indefinite"/>
                      </p:stCondLst>
                      <p:endCondLst>
                        <p:cond evt="onStopAudio" delay="0">
                          <p:tgtEl>
                            <p:sldTgt/>
                          </p:tgtEl>
                        </p:cond>
                      </p:endCondLst>
                    </p:cTn>
                    <p:tgtEl>
                      <p:spTgt spid="27"/>
                    </p:tgtEl>
                  </p:cMediaNode>
                </p:audio>
              </p:childTnLst>
            </p:cTn>
          </p:par>
        </p:tnLst>
        <p:bldLst>
          <p:bldP spid="23" grpId="0"/>
          <p:bldP spid="25"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250344" y="1659674"/>
            <a:ext cx="9742112" cy="3954572"/>
            <a:chOff x="364168" y="1994444"/>
            <a:chExt cx="11571461" cy="4224832"/>
          </a:xfrm>
        </p:grpSpPr>
        <p:sp>
          <p:nvSpPr>
            <p:cNvPr id="7" name="矩形 6"/>
            <p:cNvSpPr/>
            <p:nvPr/>
          </p:nvSpPr>
          <p:spPr>
            <a:xfrm>
              <a:off x="8337289" y="1994444"/>
              <a:ext cx="3598340" cy="4213681"/>
            </a:xfrm>
            <a:prstGeom prst="rect">
              <a:avLst/>
            </a:prstGeom>
            <a:blipFill dpi="0" rotWithShape="1">
              <a:blip r:embed="rId7"/>
              <a:srcRect/>
              <a:tile tx="0" ty="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品 2"/>
            <p:cNvSpPr>
              <a:spLocks noChangeArrowheads="1"/>
            </p:cNvSpPr>
            <p:nvPr/>
          </p:nvSpPr>
          <p:spPr bwMode="auto">
            <a:xfrm>
              <a:off x="3943073" y="1996840"/>
              <a:ext cx="4253074" cy="2405320"/>
            </a:xfrm>
            <a:prstGeom prst="rect">
              <a:avLst/>
            </a:prstGeom>
            <a:noFill/>
            <a:ln w="12700">
              <a:solidFill>
                <a:schemeClr val="bg1"/>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bg1"/>
                </a:solidFill>
                <a:latin typeface="宋体" panose="02010600030101010101" pitchFamily="2" charset="-122"/>
                <a:sym typeface="宋体" panose="02010600030101010101" pitchFamily="2" charset="-122"/>
              </a:endParaRPr>
            </a:p>
          </p:txBody>
        </p:sp>
        <p:sp>
          <p:nvSpPr>
            <p:cNvPr id="10" name="15"/>
            <p:cNvSpPr>
              <a:spLocks noChangeArrowheads="1"/>
            </p:cNvSpPr>
            <p:nvPr>
              <p:custDataLst>
                <p:tags r:id="rId1"/>
              </p:custDataLst>
            </p:nvPr>
          </p:nvSpPr>
          <p:spPr bwMode="auto">
            <a:xfrm>
              <a:off x="4228823" y="2866071"/>
              <a:ext cx="3905733"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2" name="9"/>
            <p:cNvSpPr>
              <a:spLocks noChangeArrowheads="1"/>
            </p:cNvSpPr>
            <p:nvPr/>
          </p:nvSpPr>
          <p:spPr bwMode="auto">
            <a:xfrm>
              <a:off x="3943073" y="4564276"/>
              <a:ext cx="4253074" cy="1643849"/>
            </a:xfrm>
            <a:prstGeom prst="rect">
              <a:avLst/>
            </a:prstGeom>
            <a:noFill/>
            <a:ln w="12700">
              <a:solidFill>
                <a:schemeClr val="bg1"/>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宋体" panose="02010600030101010101" pitchFamily="2" charset="-122"/>
                <a:sym typeface="宋体" panose="02010600030101010101" pitchFamily="2" charset="-122"/>
              </a:endParaRPr>
            </a:p>
          </p:txBody>
        </p:sp>
        <p:sp>
          <p:nvSpPr>
            <p:cNvPr id="13" name="15"/>
            <p:cNvSpPr>
              <a:spLocks noChangeArrowheads="1"/>
            </p:cNvSpPr>
            <p:nvPr>
              <p:custDataLst>
                <p:tags r:id="rId2"/>
              </p:custDataLst>
            </p:nvPr>
          </p:nvSpPr>
          <p:spPr bwMode="auto">
            <a:xfrm>
              <a:off x="4166911" y="5284388"/>
              <a:ext cx="3845187" cy="78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4" name="12"/>
            <p:cNvSpPr>
              <a:spLocks noChangeArrowheads="1"/>
            </p:cNvSpPr>
            <p:nvPr>
              <p:custDataLst>
                <p:tags r:id="rId3"/>
              </p:custDataLst>
            </p:nvPr>
          </p:nvSpPr>
          <p:spPr bwMode="auto">
            <a:xfrm>
              <a:off x="4228823" y="2174840"/>
              <a:ext cx="3536090" cy="394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800" b="1" dirty="0">
                <a:solidFill>
                  <a:schemeClr val="bg1"/>
                </a:solidFill>
                <a:sym typeface="宋体" panose="02010600030101010101" pitchFamily="2" charset="-122"/>
              </a:endParaRPr>
            </a:p>
          </p:txBody>
        </p:sp>
        <p:sp>
          <p:nvSpPr>
            <p:cNvPr id="15" name="13"/>
            <p:cNvSpPr>
              <a:spLocks noChangeArrowheads="1"/>
            </p:cNvSpPr>
            <p:nvPr>
              <p:custDataLst>
                <p:tags r:id="rId4"/>
              </p:custDataLst>
            </p:nvPr>
          </p:nvSpPr>
          <p:spPr bwMode="auto">
            <a:xfrm>
              <a:off x="4245961" y="4818200"/>
              <a:ext cx="3160755" cy="317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400" b="1" dirty="0">
                <a:solidFill>
                  <a:schemeClr val="bg1"/>
                </a:solidFill>
                <a:sym typeface="宋体" panose="02010600030101010101" pitchFamily="2" charset="-122"/>
              </a:endParaRPr>
            </a:p>
          </p:txBody>
        </p:sp>
        <p:sp>
          <p:nvSpPr>
            <p:cNvPr id="16" name="矩形 15"/>
            <p:cNvSpPr/>
            <p:nvPr/>
          </p:nvSpPr>
          <p:spPr>
            <a:xfrm>
              <a:off x="364168" y="2005595"/>
              <a:ext cx="3438400" cy="4213681"/>
            </a:xfrm>
            <a:prstGeom prst="rect">
              <a:avLst/>
            </a:prstGeom>
            <a:blipFill dpi="0" rotWithShape="1">
              <a:blip r:embed="rId8"/>
              <a:srcRect/>
              <a:tile tx="0" ty="0" sx="21000" sy="21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spTree>
    <p:extLst>
      <p:ext uri="{BB962C8B-B14F-4D97-AF65-F5344CB8AC3E}">
        <p14:creationId xmlns:p14="http://schemas.microsoft.com/office/powerpoint/2010/main" val="243124108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249153" y="2059357"/>
            <a:ext cx="4549416" cy="3459397"/>
            <a:chOff x="1054853" y="2106291"/>
            <a:chExt cx="4549416" cy="3459397"/>
          </a:xfrm>
          <a:noFill/>
        </p:grpSpPr>
        <p:sp>
          <p:nvSpPr>
            <p:cNvPr id="7" name="五边形 7"/>
            <p:cNvSpPr/>
            <p:nvPr/>
          </p:nvSpPr>
          <p:spPr>
            <a:xfrm rot="5400000">
              <a:off x="86466" y="3076712"/>
              <a:ext cx="3459394" cy="1518557"/>
            </a:xfrm>
            <a:prstGeom prst="homePlat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五边形 8"/>
            <p:cNvSpPr/>
            <p:nvPr/>
          </p:nvSpPr>
          <p:spPr>
            <a:xfrm rot="5400000">
              <a:off x="1998055" y="2679536"/>
              <a:ext cx="2665044" cy="1518557"/>
            </a:xfrm>
            <a:prstGeom prst="homePlat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五边形 9"/>
            <p:cNvSpPr/>
            <p:nvPr/>
          </p:nvSpPr>
          <p:spPr>
            <a:xfrm rot="5400000">
              <a:off x="3758068" y="2433935"/>
              <a:ext cx="2173845" cy="1518557"/>
            </a:xfrm>
            <a:prstGeom prst="homePlat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13"/>
            <p:cNvSpPr txBox="1"/>
            <p:nvPr/>
          </p:nvSpPr>
          <p:spPr>
            <a:xfrm>
              <a:off x="1054853" y="2897738"/>
              <a:ext cx="1494550" cy="1569660"/>
            </a:xfrm>
            <a:prstGeom prst="rect">
              <a:avLst/>
            </a:prstGeom>
            <a:grpFill/>
            <a:ln>
              <a:noFill/>
            </a:ln>
            <a:effectLst/>
          </p:spPr>
          <p:txBody>
            <a:bodyPr wrap="square" rtlCol="0">
              <a:spAutoFit/>
            </a:bodyPr>
            <a:lstStyle/>
            <a:p>
              <a:r>
                <a:rPr lang="en-US" altLang="zh-CN" sz="3200" b="1" dirty="0">
                  <a:solidFill>
                    <a:schemeClr val="bg1"/>
                  </a:solidFill>
                </a:rPr>
                <a:t>  </a:t>
              </a:r>
              <a:r>
                <a:rPr lang="zh-CN" altLang="en-US" sz="3200" b="1" dirty="0">
                  <a:solidFill>
                    <a:schemeClr val="bg1"/>
                  </a:solidFill>
                </a:rPr>
                <a:t>点击此处添加标题</a:t>
              </a:r>
              <a:endParaRPr lang="en-US" altLang="zh-CN" sz="1600" dirty="0">
                <a:solidFill>
                  <a:schemeClr val="bg1"/>
                </a:solidFill>
                <a:latin typeface="方正姚体" pitchFamily="2" charset="-122"/>
              </a:endParaRPr>
            </a:p>
          </p:txBody>
        </p:sp>
        <p:sp>
          <p:nvSpPr>
            <p:cNvPr id="14" name="文本框 14"/>
            <p:cNvSpPr txBox="1"/>
            <p:nvPr/>
          </p:nvSpPr>
          <p:spPr>
            <a:xfrm>
              <a:off x="2732950" y="2878301"/>
              <a:ext cx="1426903" cy="707886"/>
            </a:xfrm>
            <a:prstGeom prst="rect">
              <a:avLst/>
            </a:prstGeom>
            <a:grpFill/>
            <a:ln>
              <a:noFill/>
            </a:ln>
            <a:effectLst/>
          </p:spPr>
          <p:txBody>
            <a:bodyPr wrap="square" rtlCol="0">
              <a:spAutoFit/>
            </a:bodyPr>
            <a:lstStyle/>
            <a:p>
              <a:r>
                <a:rPr lang="zh-CN" altLang="en-US" sz="2000" b="1" dirty="0">
                  <a:solidFill>
                    <a:schemeClr val="bg1"/>
                  </a:solidFill>
                </a:rPr>
                <a:t>点击此处添加标题</a:t>
              </a:r>
              <a:endParaRPr lang="en-US" altLang="zh-CN" sz="2000" dirty="0">
                <a:solidFill>
                  <a:schemeClr val="bg1"/>
                </a:solidFill>
                <a:latin typeface="方正姚体" pitchFamily="2" charset="-122"/>
              </a:endParaRPr>
            </a:p>
          </p:txBody>
        </p:sp>
        <p:sp>
          <p:nvSpPr>
            <p:cNvPr id="16" name="文本框 24"/>
            <p:cNvSpPr txBox="1"/>
            <p:nvPr/>
          </p:nvSpPr>
          <p:spPr>
            <a:xfrm>
              <a:off x="4395975" y="2840570"/>
              <a:ext cx="972171" cy="523220"/>
            </a:xfrm>
            <a:prstGeom prst="rect">
              <a:avLst/>
            </a:prstGeom>
            <a:noFill/>
            <a:ln>
              <a:noFill/>
            </a:ln>
            <a:effectLst/>
          </p:spPr>
          <p:txBody>
            <a:bodyPr wrap="square" rtlCol="0">
              <a:spAutoFit/>
            </a:bodyPr>
            <a:lstStyle/>
            <a:p>
              <a:r>
                <a:rPr lang="zh-CN" altLang="en-US" sz="1400" dirty="0">
                  <a:solidFill>
                    <a:schemeClr val="bg1"/>
                  </a:solidFill>
                  <a:latin typeface="方正姚体" pitchFamily="2" charset="-122"/>
                </a:rPr>
                <a:t>点击此处添加标题</a:t>
              </a:r>
              <a:endParaRPr lang="en-US" altLang="zh-CN" sz="1400" dirty="0">
                <a:solidFill>
                  <a:schemeClr val="bg1"/>
                </a:solidFill>
                <a:latin typeface="方正姚体" pitchFamily="2" charset="-122"/>
              </a:endParaRPr>
            </a:p>
          </p:txBody>
        </p:sp>
        <p:grpSp>
          <p:nvGrpSpPr>
            <p:cNvPr id="17" name="组合 16"/>
            <p:cNvGrpSpPr>
              <a:grpSpLocks noChangeAspect="1"/>
            </p:cNvGrpSpPr>
            <p:nvPr/>
          </p:nvGrpSpPr>
          <p:grpSpPr>
            <a:xfrm>
              <a:off x="1610345" y="2296691"/>
              <a:ext cx="407494" cy="455712"/>
              <a:chOff x="5999255" y="3275006"/>
              <a:chExt cx="402656" cy="450303"/>
            </a:xfrm>
            <a:grpFill/>
          </p:grpSpPr>
          <p:sp>
            <p:nvSpPr>
              <p:cNvPr id="31"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grpSp>
        <p:grpSp>
          <p:nvGrpSpPr>
            <p:cNvPr id="18" name="组合 17"/>
            <p:cNvGrpSpPr/>
            <p:nvPr/>
          </p:nvGrpSpPr>
          <p:grpSpPr>
            <a:xfrm>
              <a:off x="3139234" y="2272045"/>
              <a:ext cx="438356" cy="471740"/>
              <a:chOff x="7005429" y="4859473"/>
              <a:chExt cx="466184" cy="501686"/>
            </a:xfrm>
            <a:grpFill/>
          </p:grpSpPr>
          <p:sp>
            <p:nvSpPr>
              <p:cNvPr id="26"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sp>
            <p:nvSpPr>
              <p:cNvPr id="27" name="Rectangle 155"/>
              <p:cNvSpPr>
                <a:spLocks noChangeArrowheads="1"/>
              </p:cNvSpPr>
              <p:nvPr/>
            </p:nvSpPr>
            <p:spPr bwMode="auto">
              <a:xfrm>
                <a:off x="7166118" y="5278945"/>
                <a:ext cx="9342" cy="32698"/>
              </a:xfrm>
              <a:prstGeom prst="rect">
                <a:avLst/>
              </a:prstGeom>
              <a:grpFill/>
              <a:ln w="9525">
                <a:solidFill>
                  <a:schemeClr val="bg1"/>
                </a:solidFill>
                <a:miter lim="800000"/>
                <a:headEnd/>
                <a:tailEnd/>
              </a:ln>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grpSp>
        <p:grpSp>
          <p:nvGrpSpPr>
            <p:cNvPr id="19" name="组合 18"/>
            <p:cNvGrpSpPr/>
            <p:nvPr/>
          </p:nvGrpSpPr>
          <p:grpSpPr>
            <a:xfrm>
              <a:off x="4610820" y="2206696"/>
              <a:ext cx="439203" cy="422377"/>
              <a:chOff x="2607983" y="4241292"/>
              <a:chExt cx="490600" cy="471805"/>
            </a:xfrm>
            <a:grpFill/>
          </p:grpSpPr>
          <p:sp>
            <p:nvSpPr>
              <p:cNvPr id="24" name="Oval 131"/>
              <p:cNvSpPr>
                <a:spLocks noChangeArrowheads="1"/>
              </p:cNvSpPr>
              <p:nvPr/>
            </p:nvSpPr>
            <p:spPr bwMode="auto">
              <a:xfrm>
                <a:off x="2742898" y="4241292"/>
                <a:ext cx="220770" cy="223595"/>
              </a:xfrm>
              <a:prstGeom prst="ellipse">
                <a:avLst/>
              </a:pr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w="9525">
                <a:solidFill>
                  <a:schemeClr val="bg1"/>
                </a:solidFill>
                <a:round/>
              </a:ln>
              <a:extLst/>
            </p:spPr>
            <p:txBody>
              <a:bodyPr vert="horz" wrap="square" lIns="91440" tIns="45720" rIns="91440" bIns="45720" numCol="1" anchor="t" anchorCtr="0" compatLnSpc="1"/>
              <a:lstStyle/>
              <a:p>
                <a:endParaRPr lang="zh-CN" altLang="en-US">
                  <a:solidFill>
                    <a:schemeClr val="bg1"/>
                  </a:solidFill>
                </a:endParaRPr>
              </a:p>
            </p:txBody>
          </p:sp>
        </p:grpSp>
      </p:grpSp>
      <p:sp>
        <p:nvSpPr>
          <p:cNvPr id="36" name="TextBox 54"/>
          <p:cNvSpPr txBox="1"/>
          <p:nvPr/>
        </p:nvSpPr>
        <p:spPr>
          <a:xfrm>
            <a:off x="1438355" y="1887264"/>
            <a:ext cx="553631" cy="711838"/>
          </a:xfrm>
          <a:prstGeom prst="rect">
            <a:avLst/>
          </a:prstGeom>
          <a:noFill/>
        </p:spPr>
        <p:txBody>
          <a:bodyPr wrap="square" lIns="49634" tIns="24817" rIns="49634" bIns="24817" rtlCol="0">
            <a:spAutoFit/>
          </a:bodyPr>
          <a:lstStyle/>
          <a:p>
            <a:r>
              <a:rPr lang="id-ID" sz="4300" dirty="0">
                <a:solidFill>
                  <a:schemeClr val="bg1"/>
                </a:solidFill>
                <a:latin typeface="+mj-lt"/>
              </a:rPr>
              <a:t>1</a:t>
            </a:r>
            <a:r>
              <a:rPr lang="en-US" sz="4300" dirty="0">
                <a:solidFill>
                  <a:schemeClr val="bg1"/>
                </a:solidFill>
                <a:latin typeface="+mj-lt"/>
              </a:rPr>
              <a:t>.</a:t>
            </a:r>
            <a:endParaRPr lang="id-ID" sz="4300" dirty="0">
              <a:solidFill>
                <a:schemeClr val="bg1"/>
              </a:solidFill>
              <a:latin typeface="+mj-lt"/>
            </a:endParaRPr>
          </a:p>
        </p:txBody>
      </p:sp>
      <p:sp>
        <p:nvSpPr>
          <p:cNvPr id="37" name="Rectangle 19"/>
          <p:cNvSpPr/>
          <p:nvPr/>
        </p:nvSpPr>
        <p:spPr>
          <a:xfrm>
            <a:off x="1919444" y="1969689"/>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solidFill>
              <a:latin typeface="微软雅黑" pitchFamily="34" charset="-122"/>
              <a:ea typeface="微软雅黑" pitchFamily="34" charset="-122"/>
            </a:endParaRPr>
          </a:p>
        </p:txBody>
      </p:sp>
      <p:sp>
        <p:nvSpPr>
          <p:cNvPr id="38" name="TextBox 56"/>
          <p:cNvSpPr txBox="1"/>
          <p:nvPr/>
        </p:nvSpPr>
        <p:spPr>
          <a:xfrm>
            <a:off x="1438355" y="3095573"/>
            <a:ext cx="553631" cy="711838"/>
          </a:xfrm>
          <a:prstGeom prst="rect">
            <a:avLst/>
          </a:prstGeom>
          <a:noFill/>
        </p:spPr>
        <p:txBody>
          <a:bodyPr wrap="square" lIns="49634" tIns="24817" rIns="49634" bIns="24817" rtlCol="0">
            <a:spAutoFit/>
          </a:bodyPr>
          <a:lstStyle/>
          <a:p>
            <a:r>
              <a:rPr lang="en-US" sz="4300" dirty="0">
                <a:solidFill>
                  <a:schemeClr val="bg1"/>
                </a:solidFill>
                <a:latin typeface="+mj-lt"/>
              </a:rPr>
              <a:t>2.</a:t>
            </a:r>
            <a:endParaRPr lang="id-ID" sz="4300" dirty="0">
              <a:solidFill>
                <a:schemeClr val="bg1"/>
              </a:solidFill>
              <a:latin typeface="+mj-lt"/>
            </a:endParaRPr>
          </a:p>
        </p:txBody>
      </p:sp>
      <p:sp>
        <p:nvSpPr>
          <p:cNvPr id="39" name="Rectangle 19"/>
          <p:cNvSpPr/>
          <p:nvPr/>
        </p:nvSpPr>
        <p:spPr>
          <a:xfrm>
            <a:off x="1919444" y="3178000"/>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solidFill>
              <a:latin typeface="微软雅黑" pitchFamily="34" charset="-122"/>
              <a:ea typeface="微软雅黑" pitchFamily="34" charset="-122"/>
            </a:endParaRPr>
          </a:p>
        </p:txBody>
      </p:sp>
      <p:sp>
        <p:nvSpPr>
          <p:cNvPr id="40" name="TextBox 58"/>
          <p:cNvSpPr txBox="1"/>
          <p:nvPr/>
        </p:nvSpPr>
        <p:spPr>
          <a:xfrm>
            <a:off x="1438355" y="4304703"/>
            <a:ext cx="553631" cy="711838"/>
          </a:xfrm>
          <a:prstGeom prst="rect">
            <a:avLst/>
          </a:prstGeom>
          <a:noFill/>
        </p:spPr>
        <p:txBody>
          <a:bodyPr wrap="square" lIns="49634" tIns="24817" rIns="49634" bIns="24817" rtlCol="0">
            <a:spAutoFit/>
          </a:bodyPr>
          <a:lstStyle/>
          <a:p>
            <a:r>
              <a:rPr lang="en-US" sz="4300" dirty="0">
                <a:solidFill>
                  <a:schemeClr val="bg1"/>
                </a:solidFill>
                <a:latin typeface="+mj-lt"/>
              </a:rPr>
              <a:t>3.</a:t>
            </a:r>
            <a:endParaRPr lang="id-ID" sz="4300" dirty="0">
              <a:solidFill>
                <a:schemeClr val="bg1"/>
              </a:solidFill>
              <a:latin typeface="+mj-lt"/>
            </a:endParaRPr>
          </a:p>
        </p:txBody>
      </p:sp>
      <p:sp>
        <p:nvSpPr>
          <p:cNvPr id="41" name="Rectangle 19"/>
          <p:cNvSpPr/>
          <p:nvPr/>
        </p:nvSpPr>
        <p:spPr>
          <a:xfrm>
            <a:off x="1919444" y="4387129"/>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solidFill>
              <a:latin typeface="微软雅黑" pitchFamily="34" charset="-122"/>
              <a:ea typeface="微软雅黑" pitchFamily="34" charset="-122"/>
            </a:endParaRPr>
          </a:p>
        </p:txBody>
      </p:sp>
      <p:cxnSp>
        <p:nvCxnSpPr>
          <p:cNvPr id="42" name="直接连接符 41"/>
          <p:cNvCxnSpPr/>
          <p:nvPr/>
        </p:nvCxnSpPr>
        <p:spPr>
          <a:xfrm>
            <a:off x="1585735" y="3011654"/>
            <a:ext cx="4258816" cy="0"/>
          </a:xfrm>
          <a:prstGeom prst="line">
            <a:avLst/>
          </a:prstGeom>
          <a:ln>
            <a:solidFill>
              <a:srgbClr val="A7CADD"/>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585735" y="4245685"/>
            <a:ext cx="4258816" cy="0"/>
          </a:xfrm>
          <a:prstGeom prst="line">
            <a:avLst/>
          </a:prstGeom>
          <a:ln>
            <a:solidFill>
              <a:srgbClr val="A7CAD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289575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4" presetClass="entr" presetSubtype="1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500"/>
                                        <p:tgtEl>
                                          <p:spTgt spid="36"/>
                                        </p:tgtEl>
                                      </p:cBhvr>
                                    </p:animEffect>
                                  </p:childTnLst>
                                </p:cTn>
                              </p:par>
                            </p:childTnLst>
                          </p:cTn>
                        </p:par>
                        <p:par>
                          <p:cTn id="14" fill="hold">
                            <p:stCondLst>
                              <p:cond delay="1250"/>
                            </p:stCondLst>
                            <p:childTnLst>
                              <p:par>
                                <p:cTn id="15" presetID="1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p:tgtEl>
                                          <p:spTgt spid="37"/>
                                        </p:tgtEl>
                                        <p:attrNameLst>
                                          <p:attrName>ppt_y</p:attrName>
                                        </p:attrNameLst>
                                      </p:cBhvr>
                                      <p:tavLst>
                                        <p:tav tm="0">
                                          <p:val>
                                            <p:strVal val="#ppt_y+#ppt_h*1.125000"/>
                                          </p:val>
                                        </p:tav>
                                        <p:tav tm="100000">
                                          <p:val>
                                            <p:strVal val="#ppt_y"/>
                                          </p:val>
                                        </p:tav>
                                      </p:tavLst>
                                    </p:anim>
                                    <p:animEffect transition="in" filter="wipe(up)">
                                      <p:cBhvr>
                                        <p:cTn id="18" dur="500"/>
                                        <p:tgtEl>
                                          <p:spTgt spid="37"/>
                                        </p:tgtEl>
                                      </p:cBhvr>
                                    </p:animEffect>
                                  </p:childTnLst>
                                </p:cTn>
                              </p:par>
                            </p:childTnLst>
                          </p:cTn>
                        </p:par>
                        <p:par>
                          <p:cTn id="19" fill="hold">
                            <p:stCondLst>
                              <p:cond delay="1750"/>
                            </p:stCondLst>
                            <p:childTnLst>
                              <p:par>
                                <p:cTn id="20" presetID="12" presetClass="entr" presetSubtype="4"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p:tgtEl>
                                          <p:spTgt spid="42"/>
                                        </p:tgtEl>
                                        <p:attrNameLst>
                                          <p:attrName>ppt_y</p:attrName>
                                        </p:attrNameLst>
                                      </p:cBhvr>
                                      <p:tavLst>
                                        <p:tav tm="0">
                                          <p:val>
                                            <p:strVal val="#ppt_y+#ppt_h*1.125000"/>
                                          </p:val>
                                        </p:tav>
                                        <p:tav tm="100000">
                                          <p:val>
                                            <p:strVal val="#ppt_y"/>
                                          </p:val>
                                        </p:tav>
                                      </p:tavLst>
                                    </p:anim>
                                    <p:animEffect transition="in" filter="wipe(up)">
                                      <p:cBhvr>
                                        <p:cTn id="23" dur="500"/>
                                        <p:tgtEl>
                                          <p:spTgt spid="42"/>
                                        </p:tgtEl>
                                      </p:cBhvr>
                                    </p:animEffect>
                                  </p:childTnLst>
                                </p:cTn>
                              </p:par>
                            </p:childTnLst>
                          </p:cTn>
                        </p:par>
                        <p:par>
                          <p:cTn id="24" fill="hold">
                            <p:stCondLst>
                              <p:cond delay="2250"/>
                            </p:stCondLst>
                            <p:childTnLst>
                              <p:par>
                                <p:cTn id="25" presetID="14" presetClass="entr" presetSubtype="1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randombar(horizontal)">
                                      <p:cBhvr>
                                        <p:cTn id="27" dur="500"/>
                                        <p:tgtEl>
                                          <p:spTgt spid="38"/>
                                        </p:tgtEl>
                                      </p:cBhvr>
                                    </p:animEffect>
                                  </p:childTnLst>
                                </p:cTn>
                              </p:par>
                            </p:childTnLst>
                          </p:cTn>
                        </p:par>
                        <p:par>
                          <p:cTn id="28" fill="hold">
                            <p:stCondLst>
                              <p:cond delay="2750"/>
                            </p:stCondLst>
                            <p:childTnLst>
                              <p:par>
                                <p:cTn id="29" presetID="12" presetClass="entr" presetSubtype="4"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p:tgtEl>
                                          <p:spTgt spid="39"/>
                                        </p:tgtEl>
                                        <p:attrNameLst>
                                          <p:attrName>ppt_y</p:attrName>
                                        </p:attrNameLst>
                                      </p:cBhvr>
                                      <p:tavLst>
                                        <p:tav tm="0">
                                          <p:val>
                                            <p:strVal val="#ppt_y+#ppt_h*1.125000"/>
                                          </p:val>
                                        </p:tav>
                                        <p:tav tm="100000">
                                          <p:val>
                                            <p:strVal val="#ppt_y"/>
                                          </p:val>
                                        </p:tav>
                                      </p:tavLst>
                                    </p:anim>
                                    <p:animEffect transition="in" filter="wipe(up)">
                                      <p:cBhvr>
                                        <p:cTn id="32" dur="500"/>
                                        <p:tgtEl>
                                          <p:spTgt spid="39"/>
                                        </p:tgtEl>
                                      </p:cBhvr>
                                    </p:animEffect>
                                  </p:childTnLst>
                                </p:cTn>
                              </p:par>
                            </p:childTnLst>
                          </p:cTn>
                        </p:par>
                        <p:par>
                          <p:cTn id="33" fill="hold">
                            <p:stCondLst>
                              <p:cond delay="3250"/>
                            </p:stCondLst>
                            <p:childTnLst>
                              <p:par>
                                <p:cTn id="34" presetID="12" presetClass="entr" presetSubtype="4" fill="hold"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p:tgtEl>
                                          <p:spTgt spid="43"/>
                                        </p:tgtEl>
                                        <p:attrNameLst>
                                          <p:attrName>ppt_y</p:attrName>
                                        </p:attrNameLst>
                                      </p:cBhvr>
                                      <p:tavLst>
                                        <p:tav tm="0">
                                          <p:val>
                                            <p:strVal val="#ppt_y+#ppt_h*1.125000"/>
                                          </p:val>
                                        </p:tav>
                                        <p:tav tm="100000">
                                          <p:val>
                                            <p:strVal val="#ppt_y"/>
                                          </p:val>
                                        </p:tav>
                                      </p:tavLst>
                                    </p:anim>
                                    <p:animEffect transition="in" filter="wipe(up)">
                                      <p:cBhvr>
                                        <p:cTn id="37" dur="500"/>
                                        <p:tgtEl>
                                          <p:spTgt spid="43"/>
                                        </p:tgtEl>
                                      </p:cBhvr>
                                    </p:animEffect>
                                  </p:childTnLst>
                                </p:cTn>
                              </p:par>
                            </p:childTnLst>
                          </p:cTn>
                        </p:par>
                        <p:par>
                          <p:cTn id="38" fill="hold">
                            <p:stCondLst>
                              <p:cond delay="3750"/>
                            </p:stCondLst>
                            <p:childTnLst>
                              <p:par>
                                <p:cTn id="39" presetID="14" presetClass="entr" presetSubtype="1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randombar(horizontal)">
                                      <p:cBhvr>
                                        <p:cTn id="41" dur="500"/>
                                        <p:tgtEl>
                                          <p:spTgt spid="40"/>
                                        </p:tgtEl>
                                      </p:cBhvr>
                                    </p:animEffect>
                                  </p:childTnLst>
                                </p:cTn>
                              </p:par>
                            </p:childTnLst>
                          </p:cTn>
                        </p:par>
                        <p:par>
                          <p:cTn id="42" fill="hold">
                            <p:stCondLst>
                              <p:cond delay="4250"/>
                            </p:stCondLst>
                            <p:childTnLst>
                              <p:par>
                                <p:cTn id="43" presetID="12" presetClass="entr" presetSubtype="4"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p:tgtEl>
                                          <p:spTgt spid="41"/>
                                        </p:tgtEl>
                                        <p:attrNameLst>
                                          <p:attrName>ppt_y</p:attrName>
                                        </p:attrNameLst>
                                      </p:cBhvr>
                                      <p:tavLst>
                                        <p:tav tm="0">
                                          <p:val>
                                            <p:strVal val="#ppt_y+#ppt_h*1.125000"/>
                                          </p:val>
                                        </p:tav>
                                        <p:tav tm="100000">
                                          <p:val>
                                            <p:strVal val="#ppt_y"/>
                                          </p:val>
                                        </p:tav>
                                      </p:tavLst>
                                    </p:anim>
                                    <p:animEffect transition="in" filter="wipe(up)">
                                      <p:cBhvr>
                                        <p:cTn id="46" dur="500"/>
                                        <p:tgtEl>
                                          <p:spTgt spid="41"/>
                                        </p:tgtEl>
                                      </p:cBhvr>
                                    </p:animEffect>
                                  </p:childTnLst>
                                </p:cTn>
                              </p:par>
                              <p:par>
                                <p:cTn id="47" presetID="42" presetClass="entr" presetSubtype="0"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548553" y="1813758"/>
            <a:ext cx="9348894" cy="3964434"/>
            <a:chOff x="1037378" y="1727289"/>
            <a:chExt cx="10217150" cy="4332622"/>
          </a:xfrm>
        </p:grpSpPr>
        <p:sp>
          <p:nvSpPr>
            <p:cNvPr id="6" name="矩形 13"/>
            <p:cNvSpPr>
              <a:spLocks noChangeArrowheads="1"/>
            </p:cNvSpPr>
            <p:nvPr/>
          </p:nvSpPr>
          <p:spPr bwMode="auto">
            <a:xfrm>
              <a:off x="1412028" y="5454462"/>
              <a:ext cx="4543425" cy="605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000" dirty="0">
                  <a:solidFill>
                    <a:schemeClr val="bg1"/>
                  </a:solidFill>
                </a:rPr>
                <a:t>Vestibulum ante ipsum primis in faucibus orci luctus et ultrices posuere cubilia CuraeVestibulum ante ipsum primis in faucibus orci luctus et ultrices posuere cubilia</a:t>
              </a:r>
            </a:p>
          </p:txBody>
        </p:sp>
        <p:sp>
          <p:nvSpPr>
            <p:cNvPr id="7" name="矩形 14"/>
            <p:cNvSpPr>
              <a:spLocks noChangeArrowheads="1"/>
            </p:cNvSpPr>
            <p:nvPr/>
          </p:nvSpPr>
          <p:spPr bwMode="auto">
            <a:xfrm>
              <a:off x="1424728" y="5081052"/>
              <a:ext cx="2066723" cy="33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733"/>
                </a:lnSpc>
                <a:spcAft>
                  <a:spcPts val="1600"/>
                </a:spcAft>
              </a:pPr>
              <a:r>
                <a:rPr lang="zh-CN" altLang="en-US" sz="1600" b="1" dirty="0">
                  <a:solidFill>
                    <a:schemeClr val="bg1"/>
                  </a:solidFill>
                  <a:latin typeface="Lato Bold" charset="0"/>
                  <a:ea typeface="Lato Bold" charset="0"/>
                  <a:cs typeface="Lato Bold" charset="0"/>
                </a:rPr>
                <a:t>点击此处添加标题</a:t>
              </a:r>
              <a:endParaRPr lang="en-US" altLang="zh-CN" sz="1600" b="1" dirty="0">
                <a:solidFill>
                  <a:schemeClr val="bg1"/>
                </a:solidFill>
                <a:latin typeface="Lato Bold" charset="0"/>
                <a:ea typeface="Lato Bold" charset="0"/>
                <a:cs typeface="Lato Bold" charset="0"/>
              </a:endParaRPr>
            </a:p>
          </p:txBody>
        </p:sp>
        <p:sp>
          <p:nvSpPr>
            <p:cNvPr id="9" name="矩形 15"/>
            <p:cNvSpPr>
              <a:spLocks noChangeArrowheads="1"/>
            </p:cNvSpPr>
            <p:nvPr/>
          </p:nvSpPr>
          <p:spPr bwMode="auto">
            <a:xfrm>
              <a:off x="6711103" y="5402228"/>
              <a:ext cx="4543425" cy="605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dirty="0">
                  <a:solidFill>
                    <a:schemeClr val="bg1"/>
                  </a:solidFill>
                </a:rPr>
                <a:t>Vestibulum ante ipsum primis in faucibus orci luctus et ultrices posuere cubilia CuraeVestibulum ante ipsum primis in faucibus orci luctus et ultrices posuere cubilia</a:t>
              </a:r>
            </a:p>
          </p:txBody>
        </p:sp>
        <p:sp>
          <p:nvSpPr>
            <p:cNvPr id="10" name="矩形 16"/>
            <p:cNvSpPr>
              <a:spLocks noChangeArrowheads="1"/>
            </p:cNvSpPr>
            <p:nvPr/>
          </p:nvSpPr>
          <p:spPr bwMode="auto">
            <a:xfrm>
              <a:off x="6723803" y="5028819"/>
              <a:ext cx="2076652" cy="33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733"/>
                </a:lnSpc>
                <a:spcAft>
                  <a:spcPts val="1600"/>
                </a:spcAft>
              </a:pPr>
              <a:r>
                <a:rPr lang="zh-CN" altLang="en-US" sz="1600" b="1" dirty="0">
                  <a:solidFill>
                    <a:schemeClr val="bg1"/>
                  </a:solidFill>
                  <a:latin typeface="Lato Bold" charset="0"/>
                  <a:ea typeface="Lato Bold" charset="0"/>
                  <a:cs typeface="Lato Bold" charset="0"/>
                </a:rPr>
                <a:t>点击此处添加标题</a:t>
              </a:r>
              <a:endParaRPr lang="en-US" altLang="zh-CN" sz="1600" b="1" dirty="0">
                <a:solidFill>
                  <a:schemeClr val="bg1"/>
                </a:solidFill>
                <a:latin typeface="Lato Bold" charset="0"/>
                <a:ea typeface="Lato Bold" charset="0"/>
                <a:cs typeface="Lato Bold" charset="0"/>
              </a:endParaRPr>
            </a:p>
          </p:txBody>
        </p:sp>
        <p:sp>
          <p:nvSpPr>
            <p:cNvPr id="12" name="椭圆 11"/>
            <p:cNvSpPr/>
            <p:nvPr/>
          </p:nvSpPr>
          <p:spPr>
            <a:xfrm>
              <a:off x="1037378" y="5133439"/>
              <a:ext cx="398463" cy="3984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solidFill>
              </a:endParaRPr>
            </a:p>
          </p:txBody>
        </p:sp>
        <p:sp>
          <p:nvSpPr>
            <p:cNvPr id="13" name="椭圆 12"/>
            <p:cNvSpPr/>
            <p:nvPr/>
          </p:nvSpPr>
          <p:spPr>
            <a:xfrm>
              <a:off x="6336453" y="5105019"/>
              <a:ext cx="398463" cy="4000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solidFill>
              </a:endParaRPr>
            </a:p>
          </p:txBody>
        </p:sp>
        <p:sp>
          <p:nvSpPr>
            <p:cNvPr id="14" name="Rectangle 30"/>
            <p:cNvSpPr/>
            <p:nvPr/>
          </p:nvSpPr>
          <p:spPr>
            <a:xfrm>
              <a:off x="6336453" y="1727289"/>
              <a:ext cx="4660122" cy="321708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5" name="Rectangle 30"/>
            <p:cNvSpPr/>
            <p:nvPr/>
          </p:nvSpPr>
          <p:spPr>
            <a:xfrm>
              <a:off x="1059680" y="1727289"/>
              <a:ext cx="4660122" cy="321708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grpSp>
    </p:spTree>
    <p:extLst>
      <p:ext uri="{BB962C8B-B14F-4D97-AF65-F5344CB8AC3E}">
        <p14:creationId xmlns:p14="http://schemas.microsoft.com/office/powerpoint/2010/main" val="419225546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Rectangle 9"/>
          <p:cNvSpPr>
            <a:spLocks noChangeArrowheads="1"/>
          </p:cNvSpPr>
          <p:nvPr/>
        </p:nvSpPr>
        <p:spPr bwMode="auto">
          <a:xfrm>
            <a:off x="6054726" y="3502026"/>
            <a:ext cx="12700" cy="360363"/>
          </a:xfrm>
          <a:prstGeom prst="rect">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7" name="Freeform 10"/>
          <p:cNvSpPr>
            <a:spLocks/>
          </p:cNvSpPr>
          <p:nvPr/>
        </p:nvSpPr>
        <p:spPr bwMode="auto">
          <a:xfrm>
            <a:off x="5191126" y="4756151"/>
            <a:ext cx="520700" cy="295275"/>
          </a:xfrm>
          <a:custGeom>
            <a:avLst/>
            <a:gdLst>
              <a:gd name="T0" fmla="*/ 4 w 328"/>
              <a:gd name="T1" fmla="*/ 186 h 186"/>
              <a:gd name="T2" fmla="*/ 0 w 328"/>
              <a:gd name="T3" fmla="*/ 178 h 186"/>
              <a:gd name="T4" fmla="*/ 324 w 328"/>
              <a:gd name="T5" fmla="*/ 0 h 186"/>
              <a:gd name="T6" fmla="*/ 328 w 328"/>
              <a:gd name="T7" fmla="*/ 7 h 186"/>
              <a:gd name="T8" fmla="*/ 4 w 328"/>
              <a:gd name="T9" fmla="*/ 186 h 186"/>
            </a:gdLst>
            <a:ahLst/>
            <a:cxnLst>
              <a:cxn ang="0">
                <a:pos x="T0" y="T1"/>
              </a:cxn>
              <a:cxn ang="0">
                <a:pos x="T2" y="T3"/>
              </a:cxn>
              <a:cxn ang="0">
                <a:pos x="T4" y="T5"/>
              </a:cxn>
              <a:cxn ang="0">
                <a:pos x="T6" y="T7"/>
              </a:cxn>
              <a:cxn ang="0">
                <a:pos x="T8" y="T9"/>
              </a:cxn>
            </a:cxnLst>
            <a:rect l="0" t="0" r="r" b="b"/>
            <a:pathLst>
              <a:path w="328" h="186">
                <a:moveTo>
                  <a:pt x="4" y="186"/>
                </a:moveTo>
                <a:lnTo>
                  <a:pt x="0" y="178"/>
                </a:lnTo>
                <a:lnTo>
                  <a:pt x="324" y="0"/>
                </a:lnTo>
                <a:lnTo>
                  <a:pt x="328" y="7"/>
                </a:lnTo>
                <a:lnTo>
                  <a:pt x="4" y="18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9" name="Freeform 11"/>
          <p:cNvSpPr>
            <a:spLocks/>
          </p:cNvSpPr>
          <p:nvPr/>
        </p:nvSpPr>
        <p:spPr bwMode="auto">
          <a:xfrm>
            <a:off x="6410326" y="4756151"/>
            <a:ext cx="552450" cy="301625"/>
          </a:xfrm>
          <a:custGeom>
            <a:avLst/>
            <a:gdLst>
              <a:gd name="T0" fmla="*/ 344 w 348"/>
              <a:gd name="T1" fmla="*/ 190 h 190"/>
              <a:gd name="T2" fmla="*/ 0 w 348"/>
              <a:gd name="T3" fmla="*/ 7 h 190"/>
              <a:gd name="T4" fmla="*/ 4 w 348"/>
              <a:gd name="T5" fmla="*/ 0 h 190"/>
              <a:gd name="T6" fmla="*/ 348 w 348"/>
              <a:gd name="T7" fmla="*/ 184 h 190"/>
              <a:gd name="T8" fmla="*/ 344 w 348"/>
              <a:gd name="T9" fmla="*/ 190 h 190"/>
            </a:gdLst>
            <a:ahLst/>
            <a:cxnLst>
              <a:cxn ang="0">
                <a:pos x="T0" y="T1"/>
              </a:cxn>
              <a:cxn ang="0">
                <a:pos x="T2" y="T3"/>
              </a:cxn>
              <a:cxn ang="0">
                <a:pos x="T4" y="T5"/>
              </a:cxn>
              <a:cxn ang="0">
                <a:pos x="T6" y="T7"/>
              </a:cxn>
              <a:cxn ang="0">
                <a:pos x="T8" y="T9"/>
              </a:cxn>
            </a:cxnLst>
            <a:rect l="0" t="0" r="r" b="b"/>
            <a:pathLst>
              <a:path w="348" h="190">
                <a:moveTo>
                  <a:pt x="344" y="190"/>
                </a:moveTo>
                <a:lnTo>
                  <a:pt x="0" y="7"/>
                </a:lnTo>
                <a:lnTo>
                  <a:pt x="4" y="0"/>
                </a:lnTo>
                <a:lnTo>
                  <a:pt x="348" y="184"/>
                </a:lnTo>
                <a:lnTo>
                  <a:pt x="344" y="19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067041" y="4660918"/>
            <a:ext cx="2984262" cy="998959"/>
            <a:chOff x="1221767" y="2217339"/>
            <a:chExt cx="2370017" cy="998959"/>
          </a:xfrm>
        </p:grpSpPr>
        <p:sp>
          <p:nvSpPr>
            <p:cNvPr id="12" name="矩形 11"/>
            <p:cNvSpPr/>
            <p:nvPr/>
          </p:nvSpPr>
          <p:spPr>
            <a:xfrm>
              <a:off x="2079438" y="2217339"/>
              <a:ext cx="1450270" cy="310341"/>
            </a:xfrm>
            <a:prstGeom prst="rect">
              <a:avLst/>
            </a:prstGeom>
          </p:spPr>
          <p:txBody>
            <a:bodyPr wrap="none">
              <a:spAutoFit/>
            </a:bodyPr>
            <a:lstStyle/>
            <a:p>
              <a:pPr>
                <a:lnSpc>
                  <a:spcPts val="1733"/>
                </a:lnSpc>
                <a:spcAft>
                  <a:spcPts val="1600"/>
                </a:spcAft>
              </a:pPr>
              <a:r>
                <a:rPr lang="zh-CN" altLang="en-US" sz="1600" b="1" dirty="0">
                  <a:solidFill>
                    <a:schemeClr val="bg1"/>
                  </a:solidFill>
                  <a:latin typeface="Lato Bold" charset="0"/>
                  <a:ea typeface="Lato Bold" charset="0"/>
                  <a:cs typeface="Lato Bold" charset="0"/>
                </a:rPr>
                <a:t>点击此处添加标题</a:t>
              </a:r>
              <a:endParaRPr lang="en-US" altLang="zh-CN" sz="1600" b="1" dirty="0">
                <a:solidFill>
                  <a:schemeClr val="bg1"/>
                </a:solidFill>
                <a:latin typeface="Lato Bold" charset="0"/>
                <a:ea typeface="Lato Bold" charset="0"/>
                <a:cs typeface="Lato Bold" charset="0"/>
              </a:endParaRPr>
            </a:p>
          </p:txBody>
        </p:sp>
        <p:sp>
          <p:nvSpPr>
            <p:cNvPr id="13" name="矩形 12"/>
            <p:cNvSpPr/>
            <p:nvPr/>
          </p:nvSpPr>
          <p:spPr>
            <a:xfrm>
              <a:off x="1221767" y="2523608"/>
              <a:ext cx="2370017" cy="692690"/>
            </a:xfrm>
            <a:prstGeom prst="rect">
              <a:avLst/>
            </a:prstGeom>
          </p:spPr>
          <p:txBody>
            <a:bodyPr wrap="square">
              <a:spAutoFit/>
            </a:bodyPr>
            <a:lstStyle/>
            <a:p>
              <a:pPr algn="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Hunan magic rain Advertising CoLtd.professional professional team</a:t>
              </a:r>
            </a:p>
          </p:txBody>
        </p:sp>
      </p:grpSp>
      <p:grpSp>
        <p:nvGrpSpPr>
          <p:cNvPr id="14" name="组合 13"/>
          <p:cNvGrpSpPr/>
          <p:nvPr/>
        </p:nvGrpSpPr>
        <p:grpSpPr>
          <a:xfrm>
            <a:off x="8115539" y="4623216"/>
            <a:ext cx="2984262" cy="1023767"/>
            <a:chOff x="3106598" y="5073134"/>
            <a:chExt cx="2370017" cy="1023767"/>
          </a:xfrm>
        </p:grpSpPr>
        <p:sp>
          <p:nvSpPr>
            <p:cNvPr id="15" name="矩形 14"/>
            <p:cNvSpPr/>
            <p:nvPr/>
          </p:nvSpPr>
          <p:spPr>
            <a:xfrm>
              <a:off x="3106598" y="5073134"/>
              <a:ext cx="1450270" cy="310341"/>
            </a:xfrm>
            <a:prstGeom prst="rect">
              <a:avLst/>
            </a:prstGeom>
          </p:spPr>
          <p:txBody>
            <a:bodyPr wrap="none">
              <a:spAutoFit/>
            </a:bodyPr>
            <a:lstStyle/>
            <a:p>
              <a:pPr>
                <a:lnSpc>
                  <a:spcPts val="1733"/>
                </a:lnSpc>
                <a:spcAft>
                  <a:spcPts val="1600"/>
                </a:spcAft>
              </a:pPr>
              <a:r>
                <a:rPr lang="zh-CN" altLang="en-US" sz="1600" b="1" dirty="0">
                  <a:solidFill>
                    <a:schemeClr val="bg1"/>
                  </a:solidFill>
                  <a:latin typeface="Lato Bold" charset="0"/>
                  <a:ea typeface="Lato Bold" charset="0"/>
                  <a:cs typeface="Lato Bold" charset="0"/>
                </a:rPr>
                <a:t>点击此处添加标题</a:t>
              </a:r>
              <a:endParaRPr lang="en-US" altLang="zh-CN" sz="1600" b="1" dirty="0">
                <a:solidFill>
                  <a:schemeClr val="bg1"/>
                </a:solidFill>
                <a:latin typeface="Lato Bold" charset="0"/>
                <a:ea typeface="Lato Bold" charset="0"/>
                <a:cs typeface="Lato Bold" charset="0"/>
              </a:endParaRPr>
            </a:p>
          </p:txBody>
        </p:sp>
        <p:sp>
          <p:nvSpPr>
            <p:cNvPr id="16" name="矩形 15"/>
            <p:cNvSpPr/>
            <p:nvPr/>
          </p:nvSpPr>
          <p:spPr>
            <a:xfrm>
              <a:off x="3106598" y="5404404"/>
              <a:ext cx="2370017" cy="692497"/>
            </a:xfrm>
            <a:prstGeom prst="rect">
              <a:avLst/>
            </a:prstGeom>
          </p:spPr>
          <p:txBody>
            <a:bodyPr wrap="square">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Hunan magic rain Advertising CoLtd.professional professional team</a:t>
              </a:r>
            </a:p>
          </p:txBody>
        </p:sp>
      </p:grpSp>
      <p:grpSp>
        <p:nvGrpSpPr>
          <p:cNvPr id="17" name="组合 16"/>
          <p:cNvGrpSpPr/>
          <p:nvPr/>
        </p:nvGrpSpPr>
        <p:grpSpPr>
          <a:xfrm>
            <a:off x="4619038" y="1520448"/>
            <a:ext cx="2832254" cy="804220"/>
            <a:chOff x="4536294" y="1526495"/>
            <a:chExt cx="2998714" cy="804220"/>
          </a:xfrm>
        </p:grpSpPr>
        <p:sp>
          <p:nvSpPr>
            <p:cNvPr id="18" name="矩形 17"/>
            <p:cNvSpPr/>
            <p:nvPr/>
          </p:nvSpPr>
          <p:spPr>
            <a:xfrm>
              <a:off x="5110559" y="1526495"/>
              <a:ext cx="1933469" cy="310341"/>
            </a:xfrm>
            <a:prstGeom prst="rect">
              <a:avLst/>
            </a:prstGeom>
          </p:spPr>
          <p:txBody>
            <a:bodyPr wrap="none">
              <a:spAutoFit/>
            </a:bodyPr>
            <a:lstStyle/>
            <a:p>
              <a:pPr>
                <a:lnSpc>
                  <a:spcPts val="1733"/>
                </a:lnSpc>
                <a:spcAft>
                  <a:spcPts val="1600"/>
                </a:spcAft>
              </a:pPr>
              <a:r>
                <a:rPr lang="zh-CN" altLang="en-US" sz="1600" b="1" dirty="0">
                  <a:solidFill>
                    <a:schemeClr val="bg1"/>
                  </a:solidFill>
                  <a:latin typeface="Lato Bold" charset="0"/>
                  <a:ea typeface="Lato Bold" charset="0"/>
                  <a:cs typeface="Lato Bold" charset="0"/>
                </a:rPr>
                <a:t>点击此处添加标题</a:t>
              </a:r>
              <a:endParaRPr lang="en-US" altLang="zh-CN" sz="1600" b="1" dirty="0">
                <a:solidFill>
                  <a:schemeClr val="bg1"/>
                </a:solidFill>
                <a:latin typeface="Lato Bold" charset="0"/>
                <a:ea typeface="Lato Bold" charset="0"/>
                <a:cs typeface="Lato Bold" charset="0"/>
              </a:endParaRPr>
            </a:p>
          </p:txBody>
        </p:sp>
        <p:sp>
          <p:nvSpPr>
            <p:cNvPr id="19" name="矩形 18"/>
            <p:cNvSpPr/>
            <p:nvPr/>
          </p:nvSpPr>
          <p:spPr>
            <a:xfrm>
              <a:off x="4536294" y="1857765"/>
              <a:ext cx="2998714" cy="472950"/>
            </a:xfrm>
            <a:prstGeom prst="rect">
              <a:avLst/>
            </a:prstGeom>
          </p:spPr>
          <p:txBody>
            <a:bodyPr wrap="square">
              <a:spAutoFit/>
            </a:bodyPr>
            <a:lstStyle/>
            <a:p>
              <a:pPr algn="ct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Hunan magic rain Advertising CoLtd.professional professional team</a:t>
              </a:r>
            </a:p>
          </p:txBody>
        </p:sp>
      </p:grpSp>
      <p:grpSp>
        <p:nvGrpSpPr>
          <p:cNvPr id="20" name="组合 19"/>
          <p:cNvGrpSpPr/>
          <p:nvPr/>
        </p:nvGrpSpPr>
        <p:grpSpPr>
          <a:xfrm>
            <a:off x="4154488" y="4525963"/>
            <a:ext cx="1039813" cy="1038225"/>
            <a:chOff x="4192588" y="4754563"/>
            <a:chExt cx="1039813" cy="1038225"/>
          </a:xfrm>
          <a:noFill/>
        </p:grpSpPr>
        <p:sp>
          <p:nvSpPr>
            <p:cNvPr id="21" name="Oval 8"/>
            <p:cNvSpPr>
              <a:spLocks noChangeArrowheads="1"/>
            </p:cNvSpPr>
            <p:nvPr/>
          </p:nvSpPr>
          <p:spPr bwMode="auto">
            <a:xfrm>
              <a:off x="4192588" y="4754563"/>
              <a:ext cx="1039813" cy="1038225"/>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2" name="Freeform 190"/>
            <p:cNvSpPr>
              <a:spLocks noChangeAspect="1" noEditPoints="1"/>
            </p:cNvSpPr>
            <p:nvPr/>
          </p:nvSpPr>
          <p:spPr bwMode="auto">
            <a:xfrm>
              <a:off x="4532018" y="5127758"/>
              <a:ext cx="360953" cy="29183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grpFill/>
            <a:ln>
              <a:solidFill>
                <a:schemeClr val="bg1"/>
              </a:solid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540376" y="3862388"/>
            <a:ext cx="1039813" cy="1036638"/>
            <a:chOff x="5578476" y="4090988"/>
            <a:chExt cx="1039813" cy="1036638"/>
          </a:xfrm>
          <a:noFill/>
        </p:grpSpPr>
        <p:sp>
          <p:nvSpPr>
            <p:cNvPr id="24" name="Oval 6"/>
            <p:cNvSpPr>
              <a:spLocks noChangeArrowheads="1"/>
            </p:cNvSpPr>
            <p:nvPr/>
          </p:nvSpPr>
          <p:spPr bwMode="auto">
            <a:xfrm>
              <a:off x="5578476" y="4090988"/>
              <a:ext cx="1039813" cy="1036638"/>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a:grpSpLocks noChangeAspect="1"/>
            </p:cNvGrpSpPr>
            <p:nvPr/>
          </p:nvGrpSpPr>
          <p:grpSpPr>
            <a:xfrm>
              <a:off x="5835526" y="4340286"/>
              <a:ext cx="540000" cy="538042"/>
              <a:chOff x="3618897" y="2279040"/>
              <a:chExt cx="706229" cy="703668"/>
            </a:xfrm>
            <a:grpFill/>
          </p:grpSpPr>
          <p:sp>
            <p:nvSpPr>
              <p:cNvPr id="2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28"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5540376" y="2462213"/>
            <a:ext cx="1039813" cy="1039813"/>
            <a:chOff x="5578476" y="2690813"/>
            <a:chExt cx="1039813" cy="1039813"/>
          </a:xfrm>
          <a:noFill/>
        </p:grpSpPr>
        <p:sp>
          <p:nvSpPr>
            <p:cNvPr id="30" name="Oval 5"/>
            <p:cNvSpPr>
              <a:spLocks noChangeArrowheads="1"/>
            </p:cNvSpPr>
            <p:nvPr/>
          </p:nvSpPr>
          <p:spPr bwMode="auto">
            <a:xfrm>
              <a:off x="5578476" y="2690813"/>
              <a:ext cx="1039813" cy="103981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a:grpSpLocks noChangeAspect="1"/>
            </p:cNvGrpSpPr>
            <p:nvPr/>
          </p:nvGrpSpPr>
          <p:grpSpPr>
            <a:xfrm>
              <a:off x="5880088" y="3057156"/>
              <a:ext cx="360953" cy="307127"/>
              <a:chOff x="7909299" y="3772690"/>
              <a:chExt cx="667095" cy="567616"/>
            </a:xfrm>
            <a:grpFill/>
          </p:grpSpPr>
          <p:sp>
            <p:nvSpPr>
              <p:cNvPr id="32"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grpSp>
        <p:nvGrpSpPr>
          <p:cNvPr id="34" name="组合 33"/>
          <p:cNvGrpSpPr/>
          <p:nvPr/>
        </p:nvGrpSpPr>
        <p:grpSpPr>
          <a:xfrm>
            <a:off x="6918326" y="4533901"/>
            <a:ext cx="1039813" cy="1039813"/>
            <a:chOff x="6956426" y="4762501"/>
            <a:chExt cx="1039813" cy="1039813"/>
          </a:xfrm>
          <a:noFill/>
        </p:grpSpPr>
        <p:sp>
          <p:nvSpPr>
            <p:cNvPr id="35" name="Oval 7"/>
            <p:cNvSpPr>
              <a:spLocks noChangeArrowheads="1"/>
            </p:cNvSpPr>
            <p:nvPr/>
          </p:nvSpPr>
          <p:spPr bwMode="auto">
            <a:xfrm>
              <a:off x="6956426" y="4762501"/>
              <a:ext cx="1039813" cy="103981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7303431" y="5102989"/>
              <a:ext cx="341039" cy="341371"/>
              <a:chOff x="5240338" y="2657475"/>
              <a:chExt cx="1630363" cy="1631951"/>
            </a:xfrm>
            <a:grpFill/>
          </p:grpSpPr>
          <p:sp>
            <p:nvSpPr>
              <p:cNvPr id="37" name="Freeform 5"/>
              <p:cNvSpPr>
                <a:spLocks/>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8" name="Freeform 6"/>
              <p:cNvSpPr>
                <a:spLocks/>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9" name="Freeform 7"/>
              <p:cNvSpPr>
                <a:spLocks/>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0" name="Freeform 8"/>
              <p:cNvSpPr>
                <a:spLocks/>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47449671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50"/>
                                        <p:tgtEl>
                                          <p:spTgt spid="2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childTnLst>
                                </p:cTn>
                              </p:par>
                            </p:childTnLst>
                          </p:cTn>
                        </p:par>
                        <p:par>
                          <p:cTn id="18" fill="hold">
                            <p:stCondLst>
                              <p:cond delay="125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50"/>
                                        <p:tgtEl>
                                          <p:spTgt spid="9"/>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childTnLst>
                                </p:cTn>
                              </p:par>
                            </p:childTnLst>
                          </p:cTn>
                        </p:par>
                        <p:par>
                          <p:cTn id="26" fill="hold">
                            <p:stCondLst>
                              <p:cond delay="1750"/>
                            </p:stCondLst>
                            <p:childTnLst>
                              <p:par>
                                <p:cTn id="27" presetID="10"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250"/>
                                        <p:tgtEl>
                                          <p:spTgt spid="20"/>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250"/>
                                        <p:tgtEl>
                                          <p:spTgt spid="29"/>
                                        </p:tgtEl>
                                      </p:cBhvr>
                                    </p:animEffect>
                                  </p:childTnLst>
                                </p:cTn>
                              </p:par>
                            </p:childTnLst>
                          </p:cTn>
                        </p:par>
                        <p:par>
                          <p:cTn id="34" fill="hold">
                            <p:stCondLst>
                              <p:cond delay="2250"/>
                            </p:stCondLst>
                            <p:childTnLst>
                              <p:par>
                                <p:cTn id="35" presetID="10" presetClass="entr" presetSubtype="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250"/>
                                        <p:tgtEl>
                                          <p:spTgt spid="34"/>
                                        </p:tgtEl>
                                      </p:cBhvr>
                                    </p:animEffect>
                                  </p:childTnLst>
                                </p:cTn>
                              </p:par>
                            </p:childTnLst>
                          </p:cTn>
                        </p:par>
                        <p:par>
                          <p:cTn id="38" fill="hold">
                            <p:stCondLst>
                              <p:cond delay="2500"/>
                            </p:stCondLst>
                            <p:childTnLst>
                              <p:par>
                                <p:cTn id="39" presetID="10"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250"/>
                                        <p:tgtEl>
                                          <p:spTgt spid="10"/>
                                        </p:tgtEl>
                                      </p:cBhvr>
                                    </p:animEffect>
                                  </p:childTnLst>
                                </p:cTn>
                              </p:par>
                            </p:childTnLst>
                          </p:cTn>
                        </p:par>
                        <p:par>
                          <p:cTn id="42" fill="hold">
                            <p:stCondLst>
                              <p:cond delay="275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250"/>
                                        <p:tgtEl>
                                          <p:spTgt spid="17"/>
                                        </p:tgtEl>
                                      </p:cBhvr>
                                    </p:animEffect>
                                  </p:childTnLst>
                                </p:cTn>
                              </p:par>
                            </p:childTnLst>
                          </p:cTn>
                        </p:par>
                        <p:par>
                          <p:cTn id="46" fill="hold">
                            <p:stCondLst>
                              <p:cond delay="3000"/>
                            </p:stCondLst>
                            <p:childTnLst>
                              <p:par>
                                <p:cTn id="47" presetID="10"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2065470" y="1798605"/>
            <a:ext cx="8111860" cy="3800150"/>
            <a:chOff x="549712" y="699542"/>
            <a:chExt cx="7992888" cy="3744416"/>
          </a:xfrm>
          <a:noFill/>
        </p:grpSpPr>
        <p:grpSp>
          <p:nvGrpSpPr>
            <p:cNvPr id="7" name="组合 6"/>
            <p:cNvGrpSpPr/>
            <p:nvPr/>
          </p:nvGrpSpPr>
          <p:grpSpPr>
            <a:xfrm>
              <a:off x="549712" y="699542"/>
              <a:ext cx="3888432" cy="1584176"/>
              <a:chOff x="549712" y="699542"/>
              <a:chExt cx="3888432" cy="1584176"/>
            </a:xfrm>
            <a:grpFill/>
          </p:grpSpPr>
          <p:sp>
            <p:nvSpPr>
              <p:cNvPr id="37" name="圆角矩形 9"/>
              <p:cNvSpPr/>
              <p:nvPr/>
            </p:nvSpPr>
            <p:spPr>
              <a:xfrm>
                <a:off x="549712" y="699542"/>
                <a:ext cx="3888432" cy="1584176"/>
              </a:xfrm>
              <a:prstGeom prst="roundRect">
                <a:avLst>
                  <a:gd name="adj" fmla="val 8330"/>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cxnSp>
            <p:nvCxnSpPr>
              <p:cNvPr id="38" name="直接连接符 37"/>
              <p:cNvCxnSpPr/>
              <p:nvPr/>
            </p:nvCxnSpPr>
            <p:spPr>
              <a:xfrm>
                <a:off x="1619672" y="915566"/>
                <a:ext cx="0" cy="1152128"/>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9" name="Rectangle 13" descr="FD1DDF730CE4456e89755B07FE1653D0# #Rectangle 13"/>
              <p:cNvSpPr>
                <a:spLocks noChangeArrowheads="1"/>
              </p:cNvSpPr>
              <p:nvPr/>
            </p:nvSpPr>
            <p:spPr bwMode="auto">
              <a:xfrm>
                <a:off x="1876107" y="1085519"/>
                <a:ext cx="1460088" cy="363915"/>
              </a:xfrm>
              <a:prstGeom prst="rect">
                <a:avLst/>
              </a:prstGeom>
              <a:grpFill/>
              <a:ln w="9525">
                <a:noFill/>
                <a:miter lim="800000"/>
                <a:headEnd/>
                <a:tailEnd/>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solidFill>
                    <a:latin typeface="方正兰亭中黑_GBK" pitchFamily="2" charset="-122"/>
                    <a:ea typeface="方正兰亭中黑_GBK" pitchFamily="2" charset="-122"/>
                  </a:rPr>
                  <a:t>添加标题</a:t>
                </a:r>
                <a:endParaRPr lang="en-US" altLang="zh-CN" sz="1800" dirty="0">
                  <a:solidFill>
                    <a:schemeClr val="bg1"/>
                  </a:solidFill>
                  <a:latin typeface="方正兰亭中黑_GBK" pitchFamily="2" charset="-122"/>
                  <a:ea typeface="方正兰亭中黑_GBK" pitchFamily="2" charset="-122"/>
                </a:endParaRPr>
              </a:p>
            </p:txBody>
          </p:sp>
          <p:sp>
            <p:nvSpPr>
              <p:cNvPr id="40" name="Rectangle 13" descr="FD1DDF730CE4456e89755B07FE1653D0# #Rectangle 13"/>
              <p:cNvSpPr>
                <a:spLocks noChangeArrowheads="1"/>
              </p:cNvSpPr>
              <p:nvPr/>
            </p:nvSpPr>
            <p:spPr bwMode="auto">
              <a:xfrm>
                <a:off x="1876105" y="1353231"/>
                <a:ext cx="2391677" cy="636852"/>
              </a:xfrm>
              <a:prstGeom prst="rect">
                <a:avLst/>
              </a:prstGeom>
              <a:grpFill/>
              <a:ln w="9525">
                <a:noFill/>
                <a:miter lim="800000"/>
                <a:headEnd/>
                <a:tailEnd/>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200" dirty="0">
                  <a:solidFill>
                    <a:schemeClr val="bg1"/>
                  </a:solidFill>
                  <a:latin typeface="方正兰亭纤黑简体" pitchFamily="65" charset="-122"/>
                  <a:ea typeface="方正兰亭纤黑简体" pitchFamily="65" charset="-122"/>
                </a:endParaRPr>
              </a:p>
            </p:txBody>
          </p:sp>
          <p:sp>
            <p:nvSpPr>
              <p:cNvPr id="41" name="椭圆 40"/>
              <p:cNvSpPr/>
              <p:nvPr/>
            </p:nvSpPr>
            <p:spPr>
              <a:xfrm>
                <a:off x="683568" y="1056220"/>
                <a:ext cx="870820" cy="87082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42" name="组合 41"/>
              <p:cNvGrpSpPr/>
              <p:nvPr/>
            </p:nvGrpSpPr>
            <p:grpSpPr>
              <a:xfrm>
                <a:off x="741940" y="1061904"/>
                <a:ext cx="733874" cy="909788"/>
                <a:chOff x="1632476" y="990614"/>
                <a:chExt cx="733874" cy="909788"/>
              </a:xfrm>
              <a:grpFill/>
            </p:grpSpPr>
            <p:sp>
              <p:nvSpPr>
                <p:cNvPr id="43" name="TextBox 15"/>
                <p:cNvSpPr txBox="1"/>
                <p:nvPr/>
              </p:nvSpPr>
              <p:spPr>
                <a:xfrm>
                  <a:off x="1632476" y="1223578"/>
                  <a:ext cx="424567" cy="495330"/>
                </a:xfrm>
                <a:prstGeom prst="rect">
                  <a:avLst/>
                </a:prstGeom>
                <a:grpFill/>
                <a:ln>
                  <a:noFill/>
                </a:ln>
              </p:spPr>
              <p:txBody>
                <a:bodyPr vert="eaVert" wrap="none" rtlCol="0">
                  <a:spAutoFit/>
                </a:bodyPr>
                <a:lstStyle/>
                <a:p>
                  <a:pPr algn="ctr"/>
                  <a:r>
                    <a:rPr lang="zh-CN" altLang="en-US" sz="1600" dirty="0">
                      <a:solidFill>
                        <a:schemeClr val="bg1"/>
                      </a:solidFill>
                      <a:latin typeface="方正兰亭中黑_GBK" panose="02000000000000000000" pitchFamily="2" charset="-122"/>
                      <a:ea typeface="方正兰亭中黑_GBK" panose="02000000000000000000" pitchFamily="2" charset="-122"/>
                    </a:rPr>
                    <a:t>计划</a:t>
                  </a:r>
                </a:p>
              </p:txBody>
            </p:sp>
            <p:sp>
              <p:nvSpPr>
                <p:cNvPr id="44" name="矩形 43"/>
                <p:cNvSpPr/>
                <p:nvPr/>
              </p:nvSpPr>
              <p:spPr>
                <a:xfrm>
                  <a:off x="1838483" y="990614"/>
                  <a:ext cx="527867" cy="909788"/>
                </a:xfrm>
                <a:prstGeom prst="rect">
                  <a:avLst/>
                </a:prstGeom>
                <a:grpFill/>
                <a:ln>
                  <a:noFill/>
                </a:ln>
              </p:spPr>
              <p:txBody>
                <a:bodyPr wrap="none">
                  <a:spAutoFit/>
                </a:bodyPr>
                <a:lstStyle/>
                <a:p>
                  <a:pPr>
                    <a:spcBef>
                      <a:spcPct val="0"/>
                    </a:spcBef>
                    <a:defRPr/>
                  </a:pPr>
                  <a:r>
                    <a:rPr lang="en-US" altLang="zh-CN" sz="5400" dirty="0">
                      <a:solidFill>
                        <a:schemeClr val="bg1"/>
                      </a:solidFill>
                      <a:latin typeface="Swis721 BlkCn BT" pitchFamily="34" charset="0"/>
                      <a:ea typeface="方正兰亭中黑_GBK" pitchFamily="2" charset="-122"/>
                      <a:cs typeface="Arial" pitchFamily="34" charset="0"/>
                    </a:rPr>
                    <a:t>1</a:t>
                  </a:r>
                </a:p>
              </p:txBody>
            </p:sp>
          </p:grpSp>
        </p:grpSp>
        <p:grpSp>
          <p:nvGrpSpPr>
            <p:cNvPr id="9" name="组合 8"/>
            <p:cNvGrpSpPr/>
            <p:nvPr/>
          </p:nvGrpSpPr>
          <p:grpSpPr>
            <a:xfrm>
              <a:off x="549712" y="2859782"/>
              <a:ext cx="3888432" cy="1584176"/>
              <a:chOff x="549712" y="2859782"/>
              <a:chExt cx="3888432" cy="1584176"/>
            </a:xfrm>
            <a:grpFill/>
          </p:grpSpPr>
          <p:sp>
            <p:nvSpPr>
              <p:cNvPr id="29" name="圆角矩形 18"/>
              <p:cNvSpPr/>
              <p:nvPr/>
            </p:nvSpPr>
            <p:spPr>
              <a:xfrm>
                <a:off x="549712" y="2859782"/>
                <a:ext cx="3888432" cy="1584176"/>
              </a:xfrm>
              <a:prstGeom prst="roundRect">
                <a:avLst>
                  <a:gd name="adj" fmla="val 8636"/>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cxnSp>
            <p:nvCxnSpPr>
              <p:cNvPr id="30" name="直接连接符 29"/>
              <p:cNvCxnSpPr/>
              <p:nvPr/>
            </p:nvCxnSpPr>
            <p:spPr>
              <a:xfrm>
                <a:off x="1619672" y="3075806"/>
                <a:ext cx="0" cy="1152128"/>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1" name="Rectangle 13" descr="FD1DDF730CE4456e89755B07FE1653D0# #Rectangle 13"/>
              <p:cNvSpPr>
                <a:spLocks noChangeArrowheads="1"/>
              </p:cNvSpPr>
              <p:nvPr/>
            </p:nvSpPr>
            <p:spPr bwMode="auto">
              <a:xfrm>
                <a:off x="1876107" y="3245759"/>
                <a:ext cx="1460088" cy="363915"/>
              </a:xfrm>
              <a:prstGeom prst="rect">
                <a:avLst/>
              </a:prstGeom>
              <a:grpFill/>
              <a:ln w="9525">
                <a:noFill/>
                <a:miter lim="800000"/>
                <a:headEnd/>
                <a:tailEnd/>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solidFill>
                    <a:latin typeface="方正兰亭中黑_GBK" pitchFamily="2" charset="-122"/>
                    <a:ea typeface="方正兰亭中黑_GBK" pitchFamily="2" charset="-122"/>
                  </a:rPr>
                  <a:t>添加标题</a:t>
                </a:r>
                <a:endParaRPr lang="en-US" altLang="zh-CN" sz="1800" dirty="0">
                  <a:solidFill>
                    <a:schemeClr val="bg1"/>
                  </a:solidFill>
                  <a:latin typeface="方正兰亭中黑_GBK" pitchFamily="2" charset="-122"/>
                  <a:ea typeface="方正兰亭中黑_GBK" pitchFamily="2" charset="-122"/>
                </a:endParaRPr>
              </a:p>
            </p:txBody>
          </p:sp>
          <p:sp>
            <p:nvSpPr>
              <p:cNvPr id="32" name="Rectangle 13" descr="FD1DDF730CE4456e89755B07FE1653D0# #Rectangle 13"/>
              <p:cNvSpPr>
                <a:spLocks noChangeArrowheads="1"/>
              </p:cNvSpPr>
              <p:nvPr/>
            </p:nvSpPr>
            <p:spPr bwMode="auto">
              <a:xfrm>
                <a:off x="1876105" y="3513471"/>
                <a:ext cx="2391677" cy="636852"/>
              </a:xfrm>
              <a:prstGeom prst="rect">
                <a:avLst/>
              </a:prstGeom>
              <a:grpFill/>
              <a:ln w="9525">
                <a:noFill/>
                <a:miter lim="800000"/>
                <a:headEnd/>
                <a:tailEnd/>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200" dirty="0">
                  <a:solidFill>
                    <a:schemeClr val="bg1"/>
                  </a:solidFill>
                  <a:latin typeface="方正兰亭纤黑简体" pitchFamily="65" charset="-122"/>
                  <a:ea typeface="方正兰亭纤黑简体" pitchFamily="65" charset="-122"/>
                </a:endParaRPr>
              </a:p>
            </p:txBody>
          </p:sp>
          <p:sp>
            <p:nvSpPr>
              <p:cNvPr id="33" name="椭圆 32"/>
              <p:cNvSpPr/>
              <p:nvPr/>
            </p:nvSpPr>
            <p:spPr>
              <a:xfrm>
                <a:off x="683568" y="3216460"/>
                <a:ext cx="870820" cy="87082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34" name="组合 33"/>
              <p:cNvGrpSpPr/>
              <p:nvPr/>
            </p:nvGrpSpPr>
            <p:grpSpPr>
              <a:xfrm>
                <a:off x="723027" y="3222144"/>
                <a:ext cx="752787" cy="909788"/>
                <a:chOff x="1613563" y="990614"/>
                <a:chExt cx="752787" cy="909788"/>
              </a:xfrm>
              <a:grpFill/>
            </p:grpSpPr>
            <p:sp>
              <p:nvSpPr>
                <p:cNvPr id="35" name="TextBox 24"/>
                <p:cNvSpPr txBox="1"/>
                <p:nvPr/>
              </p:nvSpPr>
              <p:spPr>
                <a:xfrm>
                  <a:off x="1613563" y="1223578"/>
                  <a:ext cx="424567" cy="495330"/>
                </a:xfrm>
                <a:prstGeom prst="rect">
                  <a:avLst/>
                </a:prstGeom>
                <a:grpFill/>
                <a:ln>
                  <a:noFill/>
                </a:ln>
              </p:spPr>
              <p:txBody>
                <a:bodyPr vert="eaVert" wrap="none" rtlCol="0">
                  <a:spAutoFit/>
                </a:bodyPr>
                <a:lstStyle/>
                <a:p>
                  <a:pPr algn="ctr"/>
                  <a:r>
                    <a:rPr lang="zh-CN" altLang="en-US" sz="1600" dirty="0">
                      <a:solidFill>
                        <a:schemeClr val="bg1"/>
                      </a:solidFill>
                      <a:latin typeface="方正兰亭中黑_GBK" panose="02000000000000000000" pitchFamily="2" charset="-122"/>
                      <a:ea typeface="方正兰亭中黑_GBK" panose="02000000000000000000" pitchFamily="2" charset="-122"/>
                    </a:rPr>
                    <a:t>计划</a:t>
                  </a:r>
                </a:p>
              </p:txBody>
            </p:sp>
            <p:sp>
              <p:nvSpPr>
                <p:cNvPr id="36" name="矩形 35"/>
                <p:cNvSpPr/>
                <p:nvPr/>
              </p:nvSpPr>
              <p:spPr>
                <a:xfrm>
                  <a:off x="1838483" y="990614"/>
                  <a:ext cx="527867" cy="909788"/>
                </a:xfrm>
                <a:prstGeom prst="rect">
                  <a:avLst/>
                </a:prstGeom>
                <a:grpFill/>
                <a:ln>
                  <a:noFill/>
                </a:ln>
              </p:spPr>
              <p:txBody>
                <a:bodyPr wrap="none">
                  <a:spAutoFit/>
                </a:bodyPr>
                <a:lstStyle/>
                <a:p>
                  <a:pPr>
                    <a:spcBef>
                      <a:spcPct val="0"/>
                    </a:spcBef>
                    <a:defRPr/>
                  </a:pPr>
                  <a:r>
                    <a:rPr lang="en-US" altLang="zh-CN" sz="5400" dirty="0">
                      <a:solidFill>
                        <a:schemeClr val="bg1"/>
                      </a:solidFill>
                      <a:latin typeface="Swis721 BlkCn BT" pitchFamily="34" charset="0"/>
                      <a:ea typeface="方正兰亭中黑_GBK" pitchFamily="2" charset="-122"/>
                      <a:cs typeface="Arial" pitchFamily="34" charset="0"/>
                    </a:rPr>
                    <a:t>3</a:t>
                  </a:r>
                </a:p>
              </p:txBody>
            </p:sp>
          </p:grpSp>
        </p:grpSp>
        <p:grpSp>
          <p:nvGrpSpPr>
            <p:cNvPr id="10" name="组合 9"/>
            <p:cNvGrpSpPr/>
            <p:nvPr/>
          </p:nvGrpSpPr>
          <p:grpSpPr>
            <a:xfrm>
              <a:off x="4654168" y="699542"/>
              <a:ext cx="3888432" cy="1584176"/>
              <a:chOff x="4654168" y="699542"/>
              <a:chExt cx="3888432" cy="1584176"/>
            </a:xfrm>
            <a:grpFill/>
          </p:grpSpPr>
          <p:sp>
            <p:nvSpPr>
              <p:cNvPr id="21" name="圆角矩形 27"/>
              <p:cNvSpPr/>
              <p:nvPr/>
            </p:nvSpPr>
            <p:spPr>
              <a:xfrm>
                <a:off x="4654168" y="699542"/>
                <a:ext cx="3888432" cy="1584176"/>
              </a:xfrm>
              <a:prstGeom prst="roundRect">
                <a:avLst>
                  <a:gd name="adj" fmla="val 9138"/>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cxnSp>
            <p:nvCxnSpPr>
              <p:cNvPr id="22" name="直接连接符 21"/>
              <p:cNvCxnSpPr/>
              <p:nvPr/>
            </p:nvCxnSpPr>
            <p:spPr>
              <a:xfrm>
                <a:off x="5724128" y="915566"/>
                <a:ext cx="0" cy="1152128"/>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3" name="Rectangle 13" descr="FD1DDF730CE4456e89755B07FE1653D0# #Rectangle 13"/>
              <p:cNvSpPr>
                <a:spLocks noChangeArrowheads="1"/>
              </p:cNvSpPr>
              <p:nvPr/>
            </p:nvSpPr>
            <p:spPr bwMode="auto">
              <a:xfrm>
                <a:off x="5980563" y="1085519"/>
                <a:ext cx="1460088" cy="363915"/>
              </a:xfrm>
              <a:prstGeom prst="rect">
                <a:avLst/>
              </a:prstGeom>
              <a:grpFill/>
              <a:ln w="9525">
                <a:noFill/>
                <a:miter lim="800000"/>
                <a:headEnd/>
                <a:tailEnd/>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solidFill>
                    <a:latin typeface="方正兰亭中黑_GBK" pitchFamily="2" charset="-122"/>
                    <a:ea typeface="方正兰亭中黑_GBK" pitchFamily="2" charset="-122"/>
                  </a:rPr>
                  <a:t>添加标题</a:t>
                </a:r>
                <a:endParaRPr lang="en-US" altLang="zh-CN" sz="1800" dirty="0">
                  <a:solidFill>
                    <a:schemeClr val="bg1"/>
                  </a:solidFill>
                  <a:latin typeface="方正兰亭中黑_GBK" pitchFamily="2" charset="-122"/>
                  <a:ea typeface="方正兰亭中黑_GBK" pitchFamily="2" charset="-122"/>
                </a:endParaRPr>
              </a:p>
            </p:txBody>
          </p:sp>
          <p:sp>
            <p:nvSpPr>
              <p:cNvPr id="24" name="Rectangle 13" descr="FD1DDF730CE4456e89755B07FE1653D0# #Rectangle 13"/>
              <p:cNvSpPr>
                <a:spLocks noChangeArrowheads="1"/>
              </p:cNvSpPr>
              <p:nvPr/>
            </p:nvSpPr>
            <p:spPr bwMode="auto">
              <a:xfrm>
                <a:off x="5980561" y="1353231"/>
                <a:ext cx="2391677" cy="636852"/>
              </a:xfrm>
              <a:prstGeom prst="rect">
                <a:avLst/>
              </a:prstGeom>
              <a:grpFill/>
              <a:ln w="9525">
                <a:noFill/>
                <a:miter lim="800000"/>
                <a:headEnd/>
                <a:tailEnd/>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200" dirty="0">
                  <a:solidFill>
                    <a:schemeClr val="bg1"/>
                  </a:solidFill>
                  <a:latin typeface="方正兰亭纤黑简体" pitchFamily="65" charset="-122"/>
                  <a:ea typeface="方正兰亭纤黑简体" pitchFamily="65" charset="-122"/>
                </a:endParaRPr>
              </a:p>
            </p:txBody>
          </p:sp>
          <p:sp>
            <p:nvSpPr>
              <p:cNvPr id="25" name="椭圆 24"/>
              <p:cNvSpPr/>
              <p:nvPr/>
            </p:nvSpPr>
            <p:spPr>
              <a:xfrm>
                <a:off x="4788024" y="1056220"/>
                <a:ext cx="870820" cy="87082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26" name="组合 25"/>
              <p:cNvGrpSpPr/>
              <p:nvPr/>
            </p:nvGrpSpPr>
            <p:grpSpPr>
              <a:xfrm>
                <a:off x="4815255" y="1061904"/>
                <a:ext cx="765015" cy="909788"/>
                <a:chOff x="1601335" y="990614"/>
                <a:chExt cx="765015" cy="909788"/>
              </a:xfrm>
              <a:grpFill/>
            </p:grpSpPr>
            <p:sp>
              <p:nvSpPr>
                <p:cNvPr id="27" name="TextBox 33"/>
                <p:cNvSpPr txBox="1"/>
                <p:nvPr/>
              </p:nvSpPr>
              <p:spPr>
                <a:xfrm>
                  <a:off x="1601335" y="1223578"/>
                  <a:ext cx="424567" cy="495330"/>
                </a:xfrm>
                <a:prstGeom prst="rect">
                  <a:avLst/>
                </a:prstGeom>
                <a:grpFill/>
                <a:ln>
                  <a:noFill/>
                </a:ln>
              </p:spPr>
              <p:txBody>
                <a:bodyPr vert="eaVert" wrap="none" rtlCol="0">
                  <a:spAutoFit/>
                </a:bodyPr>
                <a:lstStyle/>
                <a:p>
                  <a:pPr algn="ctr"/>
                  <a:r>
                    <a:rPr lang="zh-CN" altLang="en-US" sz="1600" dirty="0">
                      <a:solidFill>
                        <a:schemeClr val="bg1"/>
                      </a:solidFill>
                      <a:latin typeface="方正兰亭中黑_GBK" panose="02000000000000000000" pitchFamily="2" charset="-122"/>
                      <a:ea typeface="方正兰亭中黑_GBK" panose="02000000000000000000" pitchFamily="2" charset="-122"/>
                    </a:rPr>
                    <a:t>计划</a:t>
                  </a:r>
                </a:p>
              </p:txBody>
            </p:sp>
            <p:sp>
              <p:nvSpPr>
                <p:cNvPr id="28" name="矩形 27"/>
                <p:cNvSpPr/>
                <p:nvPr/>
              </p:nvSpPr>
              <p:spPr>
                <a:xfrm>
                  <a:off x="1838483" y="990614"/>
                  <a:ext cx="527867" cy="909788"/>
                </a:xfrm>
                <a:prstGeom prst="rect">
                  <a:avLst/>
                </a:prstGeom>
                <a:grpFill/>
                <a:ln>
                  <a:noFill/>
                </a:ln>
              </p:spPr>
              <p:txBody>
                <a:bodyPr wrap="none">
                  <a:spAutoFit/>
                </a:bodyPr>
                <a:lstStyle/>
                <a:p>
                  <a:pPr>
                    <a:spcBef>
                      <a:spcPct val="0"/>
                    </a:spcBef>
                    <a:defRPr/>
                  </a:pPr>
                  <a:r>
                    <a:rPr lang="en-US" altLang="zh-CN" sz="5400" dirty="0">
                      <a:solidFill>
                        <a:schemeClr val="bg1"/>
                      </a:solidFill>
                      <a:latin typeface="Swis721 BlkCn BT" pitchFamily="34" charset="0"/>
                      <a:ea typeface="方正兰亭中黑_GBK" pitchFamily="2" charset="-122"/>
                      <a:cs typeface="Arial" pitchFamily="34" charset="0"/>
                    </a:rPr>
                    <a:t>2</a:t>
                  </a:r>
                </a:p>
              </p:txBody>
            </p:sp>
          </p:grpSp>
        </p:grpSp>
        <p:grpSp>
          <p:nvGrpSpPr>
            <p:cNvPr id="12" name="组合 11"/>
            <p:cNvGrpSpPr/>
            <p:nvPr/>
          </p:nvGrpSpPr>
          <p:grpSpPr>
            <a:xfrm>
              <a:off x="4654168" y="2859782"/>
              <a:ext cx="3888432" cy="1584176"/>
              <a:chOff x="4654168" y="2859782"/>
              <a:chExt cx="3888432" cy="1584176"/>
            </a:xfrm>
            <a:grpFill/>
          </p:grpSpPr>
          <p:sp>
            <p:nvSpPr>
              <p:cNvPr id="13" name="圆角矩形 36"/>
              <p:cNvSpPr/>
              <p:nvPr/>
            </p:nvSpPr>
            <p:spPr>
              <a:xfrm>
                <a:off x="4654168" y="2859782"/>
                <a:ext cx="3888432" cy="1584176"/>
              </a:xfrm>
              <a:prstGeom prst="roundRect">
                <a:avLst>
                  <a:gd name="adj" fmla="val 9138"/>
                </a:avLst>
              </a:prstGeom>
              <a:grp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cxnSp>
            <p:nvCxnSpPr>
              <p:cNvPr id="14" name="直接连接符 13"/>
              <p:cNvCxnSpPr/>
              <p:nvPr/>
            </p:nvCxnSpPr>
            <p:spPr>
              <a:xfrm>
                <a:off x="5724128" y="3075806"/>
                <a:ext cx="0" cy="1152128"/>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Rectangle 13" descr="FD1DDF730CE4456e89755B07FE1653D0# #Rectangle 13"/>
              <p:cNvSpPr>
                <a:spLocks noChangeArrowheads="1"/>
              </p:cNvSpPr>
              <p:nvPr/>
            </p:nvSpPr>
            <p:spPr bwMode="auto">
              <a:xfrm>
                <a:off x="5980563" y="3245759"/>
                <a:ext cx="1460088" cy="363915"/>
              </a:xfrm>
              <a:prstGeom prst="rect">
                <a:avLst/>
              </a:prstGeom>
              <a:grpFill/>
              <a:ln w="9525">
                <a:noFill/>
                <a:miter lim="800000"/>
                <a:headEnd/>
                <a:tailEnd/>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solidFill>
                    <a:latin typeface="方正兰亭中黑_GBK" pitchFamily="2" charset="-122"/>
                    <a:ea typeface="方正兰亭中黑_GBK" pitchFamily="2" charset="-122"/>
                  </a:rPr>
                  <a:t>添加标题</a:t>
                </a:r>
                <a:endParaRPr lang="en-US" altLang="zh-CN" sz="1800" dirty="0">
                  <a:solidFill>
                    <a:schemeClr val="bg1"/>
                  </a:solidFill>
                  <a:latin typeface="方正兰亭中黑_GBK" pitchFamily="2" charset="-122"/>
                  <a:ea typeface="方正兰亭中黑_GBK" pitchFamily="2" charset="-122"/>
                </a:endParaRPr>
              </a:p>
            </p:txBody>
          </p:sp>
          <p:sp>
            <p:nvSpPr>
              <p:cNvPr id="16" name="Rectangle 13" descr="FD1DDF730CE4456e89755B07FE1653D0# #Rectangle 13"/>
              <p:cNvSpPr>
                <a:spLocks noChangeArrowheads="1"/>
              </p:cNvSpPr>
              <p:nvPr/>
            </p:nvSpPr>
            <p:spPr bwMode="auto">
              <a:xfrm>
                <a:off x="5980561" y="3513471"/>
                <a:ext cx="2391677" cy="636852"/>
              </a:xfrm>
              <a:prstGeom prst="rect">
                <a:avLst/>
              </a:prstGeom>
              <a:grpFill/>
              <a:ln w="9525">
                <a:noFill/>
                <a:miter lim="800000"/>
                <a:headEnd/>
                <a:tailEnd/>
              </a:ln>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solidFill>
                    <a:latin typeface="方正兰亭纤黑简体" pitchFamily="65" charset="-122"/>
                    <a:ea typeface="方正兰亭纤黑简体" pitchFamily="65" charset="-122"/>
                  </a:rPr>
                  <a:t>此处添加计划扼要说明，添加简短说明文字。此处添加明年计划的扼要说明，添加简短说明文字。</a:t>
                </a:r>
                <a:endParaRPr lang="en-US" altLang="zh-CN" sz="1200" dirty="0">
                  <a:solidFill>
                    <a:schemeClr val="bg1"/>
                  </a:solidFill>
                  <a:latin typeface="方正兰亭纤黑简体" pitchFamily="65" charset="-122"/>
                  <a:ea typeface="方正兰亭纤黑简体" pitchFamily="65" charset="-122"/>
                </a:endParaRPr>
              </a:p>
            </p:txBody>
          </p:sp>
          <p:sp>
            <p:nvSpPr>
              <p:cNvPr id="17" name="椭圆 16"/>
              <p:cNvSpPr/>
              <p:nvPr/>
            </p:nvSpPr>
            <p:spPr>
              <a:xfrm>
                <a:off x="4788024" y="3216460"/>
                <a:ext cx="870820" cy="87082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grpSp>
            <p:nvGrpSpPr>
              <p:cNvPr id="18" name="组合 17"/>
              <p:cNvGrpSpPr/>
              <p:nvPr/>
            </p:nvGrpSpPr>
            <p:grpSpPr>
              <a:xfrm>
                <a:off x="4827483" y="3222144"/>
                <a:ext cx="752787" cy="909788"/>
                <a:chOff x="1613563" y="990614"/>
                <a:chExt cx="752787" cy="909788"/>
              </a:xfrm>
              <a:grpFill/>
            </p:grpSpPr>
            <p:sp>
              <p:nvSpPr>
                <p:cNvPr id="19" name="TextBox 42"/>
                <p:cNvSpPr txBox="1"/>
                <p:nvPr/>
              </p:nvSpPr>
              <p:spPr>
                <a:xfrm>
                  <a:off x="1613563" y="1223578"/>
                  <a:ext cx="424567" cy="495330"/>
                </a:xfrm>
                <a:prstGeom prst="rect">
                  <a:avLst/>
                </a:prstGeom>
                <a:grpFill/>
                <a:ln>
                  <a:noFill/>
                </a:ln>
              </p:spPr>
              <p:txBody>
                <a:bodyPr vert="eaVert" wrap="none" rtlCol="0">
                  <a:spAutoFit/>
                </a:bodyPr>
                <a:lstStyle/>
                <a:p>
                  <a:pPr algn="ctr"/>
                  <a:r>
                    <a:rPr lang="zh-CN" altLang="en-US" sz="1600" dirty="0">
                      <a:solidFill>
                        <a:schemeClr val="bg1"/>
                      </a:solidFill>
                      <a:latin typeface="方正兰亭中黑_GBK" panose="02000000000000000000" pitchFamily="2" charset="-122"/>
                      <a:ea typeface="方正兰亭中黑_GBK" panose="02000000000000000000" pitchFamily="2" charset="-122"/>
                    </a:rPr>
                    <a:t>计划</a:t>
                  </a:r>
                </a:p>
              </p:txBody>
            </p:sp>
            <p:sp>
              <p:nvSpPr>
                <p:cNvPr id="20" name="矩形 19"/>
                <p:cNvSpPr/>
                <p:nvPr/>
              </p:nvSpPr>
              <p:spPr>
                <a:xfrm>
                  <a:off x="1838483" y="990614"/>
                  <a:ext cx="527867" cy="909788"/>
                </a:xfrm>
                <a:prstGeom prst="rect">
                  <a:avLst/>
                </a:prstGeom>
                <a:grpFill/>
                <a:ln>
                  <a:noFill/>
                </a:ln>
              </p:spPr>
              <p:txBody>
                <a:bodyPr wrap="none">
                  <a:spAutoFit/>
                </a:bodyPr>
                <a:lstStyle/>
                <a:p>
                  <a:pPr>
                    <a:spcBef>
                      <a:spcPct val="0"/>
                    </a:spcBef>
                    <a:defRPr/>
                  </a:pPr>
                  <a:r>
                    <a:rPr lang="en-US" altLang="zh-CN" sz="5400" dirty="0">
                      <a:solidFill>
                        <a:schemeClr val="bg1"/>
                      </a:solidFill>
                      <a:latin typeface="Swis721 BlkCn BT" pitchFamily="34" charset="0"/>
                      <a:ea typeface="方正兰亭中黑_GBK" pitchFamily="2" charset="-122"/>
                      <a:cs typeface="Arial" pitchFamily="34" charset="0"/>
                    </a:rPr>
                    <a:t>4</a:t>
                  </a:r>
                </a:p>
              </p:txBody>
            </p:sp>
          </p:grpSp>
        </p:grpSp>
      </p:grpSp>
    </p:spTree>
    <p:extLst>
      <p:ext uri="{BB962C8B-B14F-4D97-AF65-F5344CB8AC3E}">
        <p14:creationId xmlns:p14="http://schemas.microsoft.com/office/powerpoint/2010/main" val="363571501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8712" y="-6396"/>
            <a:ext cx="5004024" cy="1801450"/>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0313" y="3590153"/>
            <a:ext cx="1447912" cy="1238282"/>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4389" y="800949"/>
            <a:ext cx="1772822" cy="1555400"/>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4237" y="764133"/>
            <a:ext cx="1743302" cy="1592216"/>
          </a:xfrm>
          <a:prstGeom prst="rect">
            <a:avLst/>
          </a:prstGeom>
        </p:spPr>
      </p:pic>
      <p:pic>
        <p:nvPicPr>
          <p:cNvPr id="18" name="图片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4211" y="3495275"/>
            <a:ext cx="1711100" cy="1559002"/>
          </a:xfrm>
          <a:prstGeom prst="rect">
            <a:avLst/>
          </a:prstGeom>
        </p:spPr>
      </p:pic>
      <p:grpSp>
        <p:nvGrpSpPr>
          <p:cNvPr id="19" name="组合 18"/>
          <p:cNvGrpSpPr/>
          <p:nvPr/>
        </p:nvGrpSpPr>
        <p:grpSpPr>
          <a:xfrm>
            <a:off x="3241816" y="1913468"/>
            <a:ext cx="5724644" cy="1658007"/>
            <a:chOff x="-131645" y="2542630"/>
            <a:chExt cx="5724644" cy="1658007"/>
          </a:xfrm>
        </p:grpSpPr>
        <p:sp>
          <p:nvSpPr>
            <p:cNvPr id="20" name="文本框 2"/>
            <p:cNvSpPr txBox="1"/>
            <p:nvPr/>
          </p:nvSpPr>
          <p:spPr>
            <a:xfrm>
              <a:off x="1908235" y="2542630"/>
              <a:ext cx="1644884" cy="584775"/>
            </a:xfrm>
            <a:prstGeom prst="rect">
              <a:avLst/>
            </a:prstGeom>
            <a:noFill/>
            <a:ln w="19050">
              <a:solidFill>
                <a:schemeClr val="bg1"/>
              </a:solid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THREE</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22" name="文本框 12"/>
            <p:cNvSpPr txBox="1"/>
            <p:nvPr/>
          </p:nvSpPr>
          <p:spPr>
            <a:xfrm>
              <a:off x="-131645" y="3275169"/>
              <a:ext cx="5724644" cy="923330"/>
            </a:xfrm>
            <a:prstGeom prst="rect">
              <a:avLst/>
            </a:prstGeom>
            <a:noFill/>
          </p:spPr>
          <p:txBody>
            <a:bodyPr wrap="none" rtlCol="0">
              <a:spAutoFit/>
            </a:bodyPr>
            <a:lstStyle/>
            <a:p>
              <a:pPr algn="ctr"/>
              <a:r>
                <a:rPr lang="zh-CN" altLang="en-US" sz="5400" dirty="0">
                  <a:solidFill>
                    <a:schemeClr val="bg1"/>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5400" b="1" dirty="0">
                  <a:solidFill>
                    <a:schemeClr val="bg1"/>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23" name="矩形 22"/>
            <p:cNvSpPr/>
            <p:nvPr/>
          </p:nvSpPr>
          <p:spPr>
            <a:xfrm>
              <a:off x="1110677" y="4182637"/>
              <a:ext cx="3240000" cy="1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424974424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14:presetBounceEnd="50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50000">
                                          <p:cBhvr additive="base">
                                            <p:cTn id="18"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14:presetBounceEnd="50000">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14:bounceEnd="50000">
                                          <p:cBhvr additive="base">
                                            <p:cTn id="22"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1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14:presetBounceEnd="50000">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14:bounceEnd="50000">
                                          <p:cBhvr additive="base">
                                            <p:cTn id="26"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14:presetBounceEnd="50000">
                                      <p:stCondLst>
                                        <p:cond delay="250"/>
                                      </p:stCondLst>
                                      <p:childTnLst>
                                        <p:set>
                                          <p:cBhvr>
                                            <p:cTn id="29" dur="1" fill="hold">
                                              <p:stCondLst>
                                                <p:cond delay="0"/>
                                              </p:stCondLst>
                                            </p:cTn>
                                            <p:tgtEl>
                                              <p:spTgt spid="18"/>
                                            </p:tgtEl>
                                            <p:attrNameLst>
                                              <p:attrName>style.visibility</p:attrName>
                                            </p:attrNameLst>
                                          </p:cBhvr>
                                          <p:to>
                                            <p:strVal val="visible"/>
                                          </p:to>
                                        </p:set>
                                        <p:anim calcmode="lin" valueType="num" p14:bounceEnd="50000">
                                          <p:cBhvr additive="base">
                                            <p:cTn id="30"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25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002506" y="1797123"/>
            <a:ext cx="10237788" cy="3975305"/>
            <a:chOff x="4572000" y="1563326"/>
            <a:chExt cx="7253259" cy="2816421"/>
          </a:xfrm>
        </p:grpSpPr>
        <p:sp>
          <p:nvSpPr>
            <p:cNvPr id="7" name="矩形 6"/>
            <p:cNvSpPr/>
            <p:nvPr/>
          </p:nvSpPr>
          <p:spPr>
            <a:xfrm>
              <a:off x="8440883" y="1563326"/>
              <a:ext cx="3384376" cy="266511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9" name="矩形 8"/>
            <p:cNvSpPr/>
            <p:nvPr/>
          </p:nvSpPr>
          <p:spPr>
            <a:xfrm>
              <a:off x="4572000" y="3799476"/>
              <a:ext cx="432048" cy="43218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10" name="矩形 9"/>
            <p:cNvSpPr/>
            <p:nvPr/>
          </p:nvSpPr>
          <p:spPr>
            <a:xfrm>
              <a:off x="5004049" y="3799476"/>
              <a:ext cx="3312367" cy="432181"/>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12" name="Rectangle 24"/>
            <p:cNvSpPr>
              <a:spLocks noChangeArrowheads="1"/>
            </p:cNvSpPr>
            <p:nvPr/>
          </p:nvSpPr>
          <p:spPr bwMode="auto">
            <a:xfrm>
              <a:off x="4572000" y="1563326"/>
              <a:ext cx="3744416" cy="61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ts val="1733"/>
                </a:lnSpc>
                <a:spcAft>
                  <a:spcPts val="1600"/>
                </a:spcAft>
              </a:pPr>
              <a:r>
                <a:rPr lang="zh-CN" altLang="en-US" sz="1400" b="1" dirty="0">
                  <a:solidFill>
                    <a:schemeClr val="bg1"/>
                  </a:solidFill>
                  <a:latin typeface="Lato Bold" charset="0"/>
                  <a:ea typeface="Lato Bold" charset="0"/>
                  <a:cs typeface="Lato Bold" charset="0"/>
                </a:rPr>
                <a:t>点击此处添加标题</a:t>
              </a:r>
              <a:endParaRPr lang="en-US" altLang="zh-CN" sz="1400" b="1" dirty="0">
                <a:solidFill>
                  <a:schemeClr val="bg1"/>
                </a:solidFill>
                <a:latin typeface="Lato Bold" charset="0"/>
                <a:ea typeface="Lato Bold" charset="0"/>
                <a:cs typeface="Lato Bold" charset="0"/>
              </a:endParaRPr>
            </a:p>
            <a:p>
              <a:pPr>
                <a:lnSpc>
                  <a:spcPct val="120000"/>
                </a:lnSpc>
                <a:spcBef>
                  <a:spcPts val="300"/>
                </a:spcBef>
              </a:pPr>
              <a:r>
                <a:rPr lang="en-US" altLang="zh-CN" sz="1100" dirty="0">
                  <a:solidFill>
                    <a:schemeClr val="bg1"/>
                  </a:solidFill>
                </a:rPr>
                <a:t>We have many PowerPoint templates that has been specifically designed to help anyone that is stepping into the world of PowerPoint for the very first time. </a:t>
              </a:r>
            </a:p>
          </p:txBody>
        </p:sp>
        <p:sp>
          <p:nvSpPr>
            <p:cNvPr id="13" name="Rectangle 24"/>
            <p:cNvSpPr>
              <a:spLocks noChangeArrowheads="1"/>
            </p:cNvSpPr>
            <p:nvPr/>
          </p:nvSpPr>
          <p:spPr bwMode="auto">
            <a:xfrm>
              <a:off x="4979439" y="2262813"/>
              <a:ext cx="3324673" cy="211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ts val="1733"/>
                </a:lnSpc>
                <a:spcAft>
                  <a:spcPts val="1600"/>
                </a:spcAft>
              </a:pPr>
              <a:r>
                <a:rPr lang="zh-CN" altLang="en-US" sz="1100" b="1" dirty="0">
                  <a:solidFill>
                    <a:schemeClr val="bg1"/>
                  </a:solidFill>
                  <a:latin typeface="Lato Bold" charset="0"/>
                  <a:ea typeface="Lato Bold" charset="0"/>
                  <a:cs typeface="Lato Bold" charset="0"/>
                </a:rPr>
                <a:t>点击此处添加标题点击此处添加标题点击此处添加标题点击此处添加标题点击此处添加标题点击此处添加标题点击此处添加标题点击此处添加标题</a:t>
              </a:r>
              <a:endParaRPr lang="en-US" altLang="zh-CN" sz="1100" b="1" dirty="0">
                <a:solidFill>
                  <a:schemeClr val="bg1"/>
                </a:solidFill>
                <a:latin typeface="Lato Bold" charset="0"/>
                <a:ea typeface="Lato Bold" charset="0"/>
                <a:cs typeface="Lato Bold" charset="0"/>
              </a:endParaRPr>
            </a:p>
            <a:p>
              <a:pPr>
                <a:lnSpc>
                  <a:spcPts val="1733"/>
                </a:lnSpc>
                <a:spcAft>
                  <a:spcPts val="1600"/>
                </a:spcAft>
              </a:pPr>
              <a:r>
                <a:rPr lang="zh-CN" altLang="en-US" sz="1100" b="1" dirty="0">
                  <a:solidFill>
                    <a:schemeClr val="bg1"/>
                  </a:solidFill>
                  <a:latin typeface="Lato Bold" charset="0"/>
                  <a:ea typeface="Lato Bold" charset="0"/>
                  <a:cs typeface="Lato Bold" charset="0"/>
                </a:rPr>
                <a:t>点击此处添加标题点击此处添加标题点击此处添加标题点击此处添加标题点击此处添加标题点击此处添加标题点击此处添加标题点击此处添加标题</a:t>
              </a:r>
              <a:endParaRPr lang="en-US" altLang="zh-CN" sz="1100" b="1" dirty="0">
                <a:solidFill>
                  <a:schemeClr val="bg1"/>
                </a:solidFill>
                <a:latin typeface="Lato Bold" charset="0"/>
                <a:ea typeface="Lato Bold" charset="0"/>
                <a:cs typeface="Lato Bold" charset="0"/>
              </a:endParaRPr>
            </a:p>
            <a:p>
              <a:pPr>
                <a:lnSpc>
                  <a:spcPts val="1733"/>
                </a:lnSpc>
                <a:spcAft>
                  <a:spcPts val="1600"/>
                </a:spcAft>
              </a:pPr>
              <a:endParaRPr lang="en-US" altLang="zh-CN" sz="1100" b="1" dirty="0">
                <a:solidFill>
                  <a:schemeClr val="bg1"/>
                </a:solidFill>
                <a:latin typeface="Lato Bold" charset="0"/>
                <a:ea typeface="Lato Bold" charset="0"/>
                <a:cs typeface="Lato Bold" charset="0"/>
              </a:endParaRPr>
            </a:p>
            <a:p>
              <a:pPr>
                <a:lnSpc>
                  <a:spcPts val="1733"/>
                </a:lnSpc>
                <a:spcAft>
                  <a:spcPts val="1600"/>
                </a:spcAft>
              </a:pPr>
              <a:r>
                <a:rPr lang="zh-CN" altLang="en-US" sz="1100" b="1" dirty="0">
                  <a:solidFill>
                    <a:schemeClr val="bg1"/>
                  </a:solidFill>
                  <a:latin typeface="Lato Bold" charset="0"/>
                  <a:ea typeface="Lato Bold" charset="0"/>
                  <a:cs typeface="Lato Bold" charset="0"/>
                </a:rPr>
                <a:t>点击此处添加标题点击此处添加标题点击此处添加标题点击此处添加标题点击此处添加标题点击此处添加标题点击此处添加标题点击此处添加标题</a:t>
              </a:r>
              <a:endParaRPr lang="en-US" altLang="zh-CN" sz="1100" b="1" dirty="0">
                <a:solidFill>
                  <a:schemeClr val="bg1"/>
                </a:solidFill>
                <a:latin typeface="Lato Bold" charset="0"/>
                <a:ea typeface="Lato Bold" charset="0"/>
                <a:cs typeface="Lato Bold" charset="0"/>
              </a:endParaRPr>
            </a:p>
            <a:p>
              <a:pPr>
                <a:lnSpc>
                  <a:spcPts val="1733"/>
                </a:lnSpc>
                <a:spcAft>
                  <a:spcPts val="1600"/>
                </a:spcAft>
              </a:pPr>
              <a:endParaRPr lang="en-US" altLang="zh-CN" sz="1100" b="1" dirty="0">
                <a:solidFill>
                  <a:schemeClr val="bg1"/>
                </a:solidFill>
                <a:latin typeface="Lato Bold" charset="0"/>
                <a:ea typeface="Lato Bold" charset="0"/>
                <a:cs typeface="Lato Bold" charset="0"/>
              </a:endParaRPr>
            </a:p>
            <a:p>
              <a:pPr>
                <a:lnSpc>
                  <a:spcPts val="1733"/>
                </a:lnSpc>
                <a:spcAft>
                  <a:spcPts val="1600"/>
                </a:spcAft>
              </a:pPr>
              <a:endParaRPr lang="en-US" altLang="zh-CN" sz="1100" b="1" dirty="0">
                <a:solidFill>
                  <a:schemeClr val="bg1"/>
                </a:solidFill>
                <a:latin typeface="Lato Bold" charset="0"/>
                <a:ea typeface="Lato Bold" charset="0"/>
                <a:cs typeface="Lato Bold" charset="0"/>
              </a:endParaRPr>
            </a:p>
          </p:txBody>
        </p:sp>
        <p:sp>
          <p:nvSpPr>
            <p:cNvPr id="14" name="Rectangle 24"/>
            <p:cNvSpPr>
              <a:spLocks noChangeArrowheads="1"/>
            </p:cNvSpPr>
            <p:nvPr/>
          </p:nvSpPr>
          <p:spPr bwMode="auto">
            <a:xfrm>
              <a:off x="5155723" y="3935139"/>
              <a:ext cx="3024337" cy="13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1100" dirty="0">
                  <a:solidFill>
                    <a:schemeClr val="bg1"/>
                  </a:solidFill>
                </a:rPr>
                <a:t>We have many PowerPoint templates that has been specifically designed.</a:t>
              </a:r>
            </a:p>
          </p:txBody>
        </p:sp>
        <p:sp>
          <p:nvSpPr>
            <p:cNvPr id="15" name="任意多边形 16"/>
            <p:cNvSpPr/>
            <p:nvPr/>
          </p:nvSpPr>
          <p:spPr>
            <a:xfrm>
              <a:off x="4652964" y="2382239"/>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16" name="任意多边形 17"/>
            <p:cNvSpPr/>
            <p:nvPr/>
          </p:nvSpPr>
          <p:spPr>
            <a:xfrm>
              <a:off x="4652964" y="2901513"/>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17" name="任意多边形 18"/>
            <p:cNvSpPr/>
            <p:nvPr/>
          </p:nvSpPr>
          <p:spPr>
            <a:xfrm>
              <a:off x="4652964" y="3416021"/>
              <a:ext cx="214313" cy="138156"/>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endParaRPr>
            </a:p>
          </p:txBody>
        </p:sp>
        <p:sp>
          <p:nvSpPr>
            <p:cNvPr id="18" name="Freeform 10"/>
            <p:cNvSpPr>
              <a:spLocks noEditPoints="1"/>
            </p:cNvSpPr>
            <p:nvPr/>
          </p:nvSpPr>
          <p:spPr bwMode="auto">
            <a:xfrm>
              <a:off x="4699248" y="3896247"/>
              <a:ext cx="177552" cy="238640"/>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sz="3200">
                <a:solidFill>
                  <a:schemeClr val="bg1"/>
                </a:solidFill>
              </a:endParaRPr>
            </a:p>
          </p:txBody>
        </p:sp>
      </p:grpSp>
    </p:spTree>
    <p:extLst>
      <p:ext uri="{BB962C8B-B14F-4D97-AF65-F5344CB8AC3E}">
        <p14:creationId xmlns:p14="http://schemas.microsoft.com/office/powerpoint/2010/main" val="2908389451"/>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48"/>
          <p:cNvGrpSpPr/>
          <p:nvPr/>
        </p:nvGrpSpPr>
        <p:grpSpPr>
          <a:xfrm>
            <a:off x="2388284" y="1958132"/>
            <a:ext cx="2228850" cy="2232025"/>
            <a:chOff x="0" y="0"/>
            <a:chExt cx="2227424" cy="2232424"/>
          </a:xfrm>
        </p:grpSpPr>
        <p:grpSp>
          <p:nvGrpSpPr>
            <p:cNvPr id="7" name="组合 49"/>
            <p:cNvGrpSpPr/>
            <p:nvPr/>
          </p:nvGrpSpPr>
          <p:grpSpPr>
            <a:xfrm>
              <a:off x="0" y="0"/>
              <a:ext cx="2227424" cy="2232424"/>
              <a:chOff x="0" y="0"/>
              <a:chExt cx="2373418" cy="2378746"/>
            </a:xfrm>
          </p:grpSpPr>
          <p:sp>
            <p:nvSpPr>
              <p:cNvPr id="12" name="椭圆 53"/>
              <p:cNvSpPr/>
              <p:nvPr/>
            </p:nvSpPr>
            <p:spPr>
              <a:xfrm>
                <a:off x="107407" y="110071"/>
                <a:ext cx="2158604" cy="2158604"/>
              </a:xfrm>
              <a:prstGeom prst="ellipse">
                <a:avLst/>
              </a:prstGeom>
              <a:noFill/>
              <a:ln w="19050" cap="flat" cmpd="sng">
                <a:solidFill>
                  <a:schemeClr val="bg1"/>
                </a:solidFill>
                <a:prstDash val="solid"/>
                <a:miter/>
                <a:headEnd type="none" w="med" len="med"/>
                <a:tailEnd type="none" w="med" len="med"/>
              </a:ln>
            </p:spPr>
            <p:txBody>
              <a:bodyPr anchor="ctr"/>
              <a:lstStyle/>
              <a:p>
                <a:pPr lvl="0" algn="ctr" eaLnBrk="1" hangingPunct="1">
                  <a:buNone/>
                </a:pPr>
                <a:endParaRPr lang="zh-CN" altLang="zh-CN" sz="1600" dirty="0">
                  <a:solidFill>
                    <a:schemeClr val="bg1"/>
                  </a:solidFill>
                  <a:latin typeface="宋体" pitchFamily="2" charset="-122"/>
                  <a:ea typeface="宋体" pitchFamily="2" charset="-122"/>
                  <a:sym typeface="宋体" pitchFamily="2" charset="-122"/>
                </a:endParaRPr>
              </a:p>
            </p:txBody>
          </p:sp>
          <p:sp>
            <p:nvSpPr>
              <p:cNvPr id="13" name="椭圆 1"/>
              <p:cNvSpPr/>
              <p:nvPr/>
            </p:nvSpPr>
            <p:spPr>
              <a:xfrm>
                <a:off x="0" y="0"/>
                <a:ext cx="2373418" cy="2378746"/>
              </a:xfrm>
              <a:custGeom>
                <a:avLst/>
                <a:gdLst>
                  <a:gd name="txL" fmla="*/ 0 w 2373418"/>
                  <a:gd name="txT" fmla="*/ 0 h 2378746"/>
                  <a:gd name="txR" fmla="*/ 2373418 w 2373418"/>
                  <a:gd name="txB" fmla="*/ 2378746 h 2378746"/>
                </a:gdLst>
                <a:ahLst/>
                <a:cxnLst>
                  <a:cxn ang="0">
                    <a:pos x="1189373" y="0"/>
                  </a:cxn>
                  <a:cxn ang="0">
                    <a:pos x="1189373" y="287688"/>
                  </a:cxn>
                  <a:cxn ang="0">
                    <a:pos x="287688" y="1189373"/>
                  </a:cxn>
                  <a:cxn ang="0">
                    <a:pos x="1189373" y="2091058"/>
                  </a:cxn>
                  <a:cxn ang="0">
                    <a:pos x="2084369" y="1294891"/>
                  </a:cxn>
                  <a:cxn ang="0">
                    <a:pos x="2373418" y="1294891"/>
                  </a:cxn>
                  <a:cxn ang="0">
                    <a:pos x="1189373" y="2378746"/>
                  </a:cxn>
                  <a:cxn ang="0">
                    <a:pos x="0" y="1189373"/>
                  </a:cxn>
                  <a:cxn ang="0">
                    <a:pos x="1189373" y="0"/>
                  </a:cxn>
                </a:cxnLst>
                <a:rect l="txL" t="txT" r="txR" b="tx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chemeClr val="bg1"/>
              </a:solidFill>
              <a:ln w="9525">
                <a:noFill/>
              </a:ln>
            </p:spPr>
            <p:txBody>
              <a:bodyPr/>
              <a:lstStyle/>
              <a:p>
                <a:endParaRPr lang="zh-CN" altLang="en-US" sz="1600">
                  <a:solidFill>
                    <a:schemeClr val="bg1"/>
                  </a:solidFill>
                </a:endParaRPr>
              </a:p>
            </p:txBody>
          </p:sp>
        </p:grpSp>
        <p:sp>
          <p:nvSpPr>
            <p:cNvPr id="9" name="TextBox 50"/>
            <p:cNvSpPr/>
            <p:nvPr/>
          </p:nvSpPr>
          <p:spPr>
            <a:xfrm>
              <a:off x="783728" y="668147"/>
              <a:ext cx="713200" cy="400182"/>
            </a:xfrm>
            <a:prstGeom prst="rect">
              <a:avLst/>
            </a:prstGeom>
            <a:noFill/>
            <a:ln w="9525">
              <a:noFill/>
              <a:miter/>
            </a:ln>
          </p:spPr>
          <p:txBody>
            <a:bodyPr wrap="none">
              <a:spAutoFit/>
            </a:bodyPr>
            <a:lstStyle/>
            <a:p>
              <a:pPr lvl="0" eaLnBrk="1" hangingPunct="1">
                <a:buNone/>
              </a:pPr>
              <a:r>
                <a:rPr lang="en-US" altLang="zh-CN" sz="2000" dirty="0">
                  <a:solidFill>
                    <a:schemeClr val="bg1"/>
                  </a:solidFill>
                  <a:latin typeface="方正大黑简体" pitchFamily="2" charset="-122"/>
                  <a:ea typeface="方正大黑简体" pitchFamily="2" charset="-122"/>
                  <a:sym typeface="方正大黑简体" pitchFamily="2" charset="-122"/>
                </a:rPr>
                <a:t>88%</a:t>
              </a:r>
              <a:endParaRPr lang="zh-CN" altLang="en-US" sz="2000" dirty="0">
                <a:solidFill>
                  <a:schemeClr val="bg1"/>
                </a:solidFill>
                <a:latin typeface="方正大黑简体" pitchFamily="2" charset="-122"/>
                <a:ea typeface="方正大黑简体" pitchFamily="2" charset="-122"/>
                <a:sym typeface="方正大黑简体" pitchFamily="2" charset="-122"/>
              </a:endParaRPr>
            </a:p>
          </p:txBody>
        </p:sp>
        <p:sp>
          <p:nvSpPr>
            <p:cNvPr id="10" name="TextBox 51"/>
            <p:cNvSpPr/>
            <p:nvPr/>
          </p:nvSpPr>
          <p:spPr>
            <a:xfrm>
              <a:off x="581351" y="1112306"/>
              <a:ext cx="1107287" cy="369398"/>
            </a:xfrm>
            <a:prstGeom prst="rect">
              <a:avLst/>
            </a:prstGeom>
            <a:noFill/>
            <a:ln w="9525">
              <a:noFill/>
              <a:miter/>
            </a:ln>
          </p:spPr>
          <p:txBody>
            <a:bodyPr wrap="none">
              <a:spAutoFit/>
            </a:bodyPr>
            <a:lstStyle/>
            <a:p>
              <a:pPr lvl="0" eaLnBrk="1" hangingPunct="1">
                <a:buNone/>
              </a:pPr>
              <a:r>
                <a:rPr lang="zh-CN" altLang="en-US" b="1" dirty="0">
                  <a:solidFill>
                    <a:schemeClr val="bg1"/>
                  </a:solidFill>
                  <a:latin typeface="微软雅黑" pitchFamily="34" charset="-122"/>
                  <a:ea typeface="微软雅黑" pitchFamily="34" charset="-122"/>
                  <a:sym typeface="微软雅黑" pitchFamily="34" charset="-122"/>
                </a:rPr>
                <a:t>添加标题</a:t>
              </a:r>
            </a:p>
          </p:txBody>
        </p:sp>
      </p:grpSp>
      <p:grpSp>
        <p:nvGrpSpPr>
          <p:cNvPr id="14" name="组合 54"/>
          <p:cNvGrpSpPr/>
          <p:nvPr/>
        </p:nvGrpSpPr>
        <p:grpSpPr>
          <a:xfrm>
            <a:off x="2393047" y="4266357"/>
            <a:ext cx="2224087" cy="1423668"/>
            <a:chOff x="0" y="0"/>
            <a:chExt cx="2223504" cy="1424061"/>
          </a:xfrm>
        </p:grpSpPr>
        <p:sp>
          <p:nvSpPr>
            <p:cNvPr id="15" name="矩形 55"/>
            <p:cNvSpPr/>
            <p:nvPr/>
          </p:nvSpPr>
          <p:spPr>
            <a:xfrm>
              <a:off x="96880" y="0"/>
              <a:ext cx="2126624" cy="70717"/>
            </a:xfrm>
            <a:prstGeom prst="rect">
              <a:avLst/>
            </a:prstGeom>
            <a:solidFill>
              <a:schemeClr val="bg1"/>
            </a:solidFill>
            <a:ln w="9525">
              <a:noFill/>
              <a:miter/>
            </a:ln>
          </p:spPr>
          <p:txBody>
            <a:bodyPr anchor="ctr"/>
            <a:lstStyle/>
            <a:p>
              <a:pPr lvl="0" algn="ctr" eaLnBrk="1" hangingPunct="1">
                <a:lnSpc>
                  <a:spcPct val="120000"/>
                </a:lnSpc>
                <a:buNone/>
              </a:pPr>
              <a:endParaRPr lang="zh-CN" altLang="zh-CN" sz="1200" dirty="0">
                <a:solidFill>
                  <a:schemeClr val="bg1"/>
                </a:solidFill>
                <a:latin typeface="宋体" pitchFamily="2" charset="-122"/>
                <a:ea typeface="宋体" pitchFamily="2" charset="-122"/>
                <a:sym typeface="宋体" pitchFamily="2" charset="-122"/>
              </a:endParaRPr>
            </a:p>
          </p:txBody>
        </p:sp>
        <p:sp>
          <p:nvSpPr>
            <p:cNvPr id="16" name="矩形 56"/>
            <p:cNvSpPr/>
            <p:nvPr/>
          </p:nvSpPr>
          <p:spPr>
            <a:xfrm>
              <a:off x="0" y="149514"/>
              <a:ext cx="2198213" cy="1274547"/>
            </a:xfrm>
            <a:prstGeom prst="rect">
              <a:avLst/>
            </a:prstGeom>
            <a:noFill/>
            <a:ln w="9525">
              <a:noFill/>
              <a:miter/>
            </a:ln>
          </p:spPr>
          <p:txBody>
            <a:bodyPr>
              <a:spAutoFit/>
            </a:bodyPr>
            <a:lstStyle/>
            <a:p>
              <a:pPr lvl="0" eaLnBrk="1" hangingPunct="1">
                <a:lnSpc>
                  <a:spcPct val="130000"/>
                </a:lnSpc>
                <a:buNone/>
              </a:pPr>
              <a:r>
                <a:rPr lang="zh-CN" altLang="en-US" sz="12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eaLnBrk="1" hangingPunct="1">
                <a:lnSpc>
                  <a:spcPct val="120000"/>
                </a:lnSpc>
                <a:buNone/>
              </a:pPr>
              <a:endParaRPr lang="zh-CN" altLang="en-US" sz="1200" dirty="0">
                <a:solidFill>
                  <a:schemeClr val="bg1"/>
                </a:solidFill>
                <a:latin typeface="微软雅黑" pitchFamily="34" charset="-122"/>
                <a:ea typeface="微软雅黑" pitchFamily="34" charset="-122"/>
                <a:sym typeface="微软雅黑" pitchFamily="34" charset="-122"/>
              </a:endParaRPr>
            </a:p>
          </p:txBody>
        </p:sp>
      </p:grpSp>
      <p:grpSp>
        <p:nvGrpSpPr>
          <p:cNvPr id="17" name="组合 57"/>
          <p:cNvGrpSpPr/>
          <p:nvPr/>
        </p:nvGrpSpPr>
        <p:grpSpPr>
          <a:xfrm>
            <a:off x="5128309" y="1958132"/>
            <a:ext cx="2127250" cy="2128838"/>
            <a:chOff x="0" y="0"/>
            <a:chExt cx="2126625" cy="2129124"/>
          </a:xfrm>
        </p:grpSpPr>
        <p:sp>
          <p:nvSpPr>
            <p:cNvPr id="18" name="椭圆 58"/>
            <p:cNvSpPr/>
            <p:nvPr/>
          </p:nvSpPr>
          <p:spPr>
            <a:xfrm>
              <a:off x="0" y="0"/>
              <a:ext cx="2025824" cy="2025823"/>
            </a:xfrm>
            <a:prstGeom prst="ellipse">
              <a:avLst/>
            </a:prstGeom>
            <a:noFill/>
            <a:ln w="19050" cap="flat" cmpd="sng">
              <a:solidFill>
                <a:schemeClr val="bg1"/>
              </a:solidFill>
              <a:prstDash val="solid"/>
              <a:miter/>
              <a:headEnd type="none" w="med" len="med"/>
              <a:tailEnd type="none" w="med" len="med"/>
            </a:ln>
          </p:spPr>
          <p:txBody>
            <a:bodyPr anchor="ctr"/>
            <a:lstStyle/>
            <a:p>
              <a:pPr lvl="0" algn="ctr" eaLnBrk="1" hangingPunct="1">
                <a:buNone/>
              </a:pPr>
              <a:endParaRPr lang="zh-CN" altLang="zh-CN" sz="1600" dirty="0">
                <a:solidFill>
                  <a:schemeClr val="bg1"/>
                </a:solidFill>
                <a:latin typeface="宋体" pitchFamily="2" charset="-122"/>
                <a:ea typeface="宋体" pitchFamily="2" charset="-122"/>
                <a:sym typeface="宋体" pitchFamily="2" charset="-122"/>
              </a:endParaRPr>
            </a:p>
          </p:txBody>
        </p:sp>
        <p:sp>
          <p:nvSpPr>
            <p:cNvPr id="19" name="椭圆 1"/>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bg1"/>
            </a:solidFill>
            <a:ln w="9525">
              <a:noFill/>
            </a:ln>
          </p:spPr>
          <p:txBody>
            <a:bodyPr/>
            <a:lstStyle/>
            <a:p>
              <a:endParaRPr lang="zh-CN" altLang="en-US" sz="1600">
                <a:solidFill>
                  <a:schemeClr val="bg1"/>
                </a:solidFill>
              </a:endParaRPr>
            </a:p>
          </p:txBody>
        </p:sp>
        <p:sp>
          <p:nvSpPr>
            <p:cNvPr id="20" name="TextBox 60"/>
            <p:cNvSpPr/>
            <p:nvPr/>
          </p:nvSpPr>
          <p:spPr>
            <a:xfrm>
              <a:off x="682928" y="564847"/>
              <a:ext cx="713447" cy="400164"/>
            </a:xfrm>
            <a:prstGeom prst="rect">
              <a:avLst/>
            </a:prstGeom>
            <a:noFill/>
            <a:ln w="9525">
              <a:noFill/>
              <a:miter/>
            </a:ln>
          </p:spPr>
          <p:txBody>
            <a:bodyPr wrap="none">
              <a:spAutoFit/>
            </a:bodyPr>
            <a:lstStyle/>
            <a:p>
              <a:pPr lvl="0" eaLnBrk="1" hangingPunct="1">
                <a:buNone/>
              </a:pPr>
              <a:r>
                <a:rPr lang="en-US" altLang="zh-CN" sz="2000" dirty="0">
                  <a:solidFill>
                    <a:schemeClr val="bg1"/>
                  </a:solidFill>
                  <a:latin typeface="方正大黑简体" pitchFamily="2" charset="-122"/>
                  <a:ea typeface="方正大黑简体" pitchFamily="2" charset="-122"/>
                  <a:sym typeface="方正大黑简体" pitchFamily="2" charset="-122"/>
                </a:rPr>
                <a:t>38%</a:t>
              </a:r>
              <a:endParaRPr lang="zh-CN" altLang="en-US" sz="2000" dirty="0">
                <a:solidFill>
                  <a:schemeClr val="bg1"/>
                </a:solidFill>
                <a:latin typeface="方正大黑简体" pitchFamily="2" charset="-122"/>
                <a:ea typeface="方正大黑简体" pitchFamily="2" charset="-122"/>
                <a:sym typeface="方正大黑简体" pitchFamily="2" charset="-122"/>
              </a:endParaRPr>
            </a:p>
          </p:txBody>
        </p:sp>
        <p:sp>
          <p:nvSpPr>
            <p:cNvPr id="21" name="TextBox 61"/>
            <p:cNvSpPr/>
            <p:nvPr/>
          </p:nvSpPr>
          <p:spPr>
            <a:xfrm>
              <a:off x="456801" y="1032756"/>
              <a:ext cx="1107670" cy="369382"/>
            </a:xfrm>
            <a:prstGeom prst="rect">
              <a:avLst/>
            </a:prstGeom>
            <a:noFill/>
            <a:ln w="9525">
              <a:noFill/>
              <a:miter/>
            </a:ln>
          </p:spPr>
          <p:txBody>
            <a:bodyPr wrap="none">
              <a:spAutoFit/>
            </a:bodyPr>
            <a:lstStyle/>
            <a:p>
              <a:pPr lvl="0" eaLnBrk="1" hangingPunct="1">
                <a:buNone/>
              </a:pPr>
              <a:r>
                <a:rPr lang="zh-CN" altLang="en-US" b="1" dirty="0">
                  <a:solidFill>
                    <a:schemeClr val="bg1"/>
                  </a:solidFill>
                  <a:latin typeface="微软雅黑" pitchFamily="34" charset="-122"/>
                  <a:ea typeface="微软雅黑" pitchFamily="34" charset="-122"/>
                  <a:sym typeface="微软雅黑" pitchFamily="34" charset="-122"/>
                </a:rPr>
                <a:t>添加标题</a:t>
              </a:r>
            </a:p>
          </p:txBody>
        </p:sp>
      </p:grpSp>
      <p:grpSp>
        <p:nvGrpSpPr>
          <p:cNvPr id="22" name="组合 62"/>
          <p:cNvGrpSpPr/>
          <p:nvPr/>
        </p:nvGrpSpPr>
        <p:grpSpPr>
          <a:xfrm>
            <a:off x="5031472" y="4264770"/>
            <a:ext cx="2295525" cy="1202070"/>
            <a:chOff x="0" y="0"/>
            <a:chExt cx="2295900" cy="1202389"/>
          </a:xfrm>
        </p:grpSpPr>
        <p:sp>
          <p:nvSpPr>
            <p:cNvPr id="23" name="矩形 63"/>
            <p:cNvSpPr/>
            <p:nvPr/>
          </p:nvSpPr>
          <p:spPr>
            <a:xfrm>
              <a:off x="96879" y="0"/>
              <a:ext cx="2126624" cy="72303"/>
            </a:xfrm>
            <a:prstGeom prst="rect">
              <a:avLst/>
            </a:prstGeom>
            <a:solidFill>
              <a:schemeClr val="bg1"/>
            </a:solidFill>
            <a:ln w="9525">
              <a:noFill/>
              <a:miter/>
            </a:ln>
          </p:spPr>
          <p:txBody>
            <a:bodyPr anchor="ctr"/>
            <a:lstStyle/>
            <a:p>
              <a:pPr lvl="0" algn="ctr" eaLnBrk="1" hangingPunct="1">
                <a:lnSpc>
                  <a:spcPct val="120000"/>
                </a:lnSpc>
                <a:buNone/>
              </a:pPr>
              <a:endParaRPr lang="zh-CN" altLang="zh-CN" sz="1200" dirty="0">
                <a:solidFill>
                  <a:schemeClr val="bg1"/>
                </a:solidFill>
                <a:latin typeface="宋体" pitchFamily="2" charset="-122"/>
                <a:ea typeface="宋体" pitchFamily="2" charset="-122"/>
                <a:sym typeface="宋体" pitchFamily="2" charset="-122"/>
              </a:endParaRPr>
            </a:p>
          </p:txBody>
        </p:sp>
        <p:sp>
          <p:nvSpPr>
            <p:cNvPr id="24" name="矩形 64"/>
            <p:cNvSpPr/>
            <p:nvPr/>
          </p:nvSpPr>
          <p:spPr>
            <a:xfrm>
              <a:off x="0" y="149514"/>
              <a:ext cx="2295900" cy="1052875"/>
            </a:xfrm>
            <a:prstGeom prst="rect">
              <a:avLst/>
            </a:prstGeom>
            <a:noFill/>
            <a:ln w="9525">
              <a:noFill/>
              <a:miter/>
            </a:ln>
          </p:spPr>
          <p:txBody>
            <a:bodyPr>
              <a:spAutoFit/>
            </a:bodyPr>
            <a:lstStyle/>
            <a:p>
              <a:pPr lvl="0" eaLnBrk="1" hangingPunct="1">
                <a:lnSpc>
                  <a:spcPct val="130000"/>
                </a:lnSpc>
                <a:buNone/>
              </a:pPr>
              <a:r>
                <a:rPr lang="zh-CN" altLang="en-US" sz="12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grpSp>
        <p:nvGrpSpPr>
          <p:cNvPr id="25" name="组合 65"/>
          <p:cNvGrpSpPr/>
          <p:nvPr/>
        </p:nvGrpSpPr>
        <p:grpSpPr>
          <a:xfrm>
            <a:off x="7766734" y="1958132"/>
            <a:ext cx="2122488" cy="2128838"/>
            <a:chOff x="0" y="0"/>
            <a:chExt cx="2122208" cy="2129124"/>
          </a:xfrm>
        </p:grpSpPr>
        <p:sp>
          <p:nvSpPr>
            <p:cNvPr id="26" name="椭圆 67"/>
            <p:cNvSpPr/>
            <p:nvPr/>
          </p:nvSpPr>
          <p:spPr>
            <a:xfrm>
              <a:off x="96384" y="0"/>
              <a:ext cx="2025824" cy="2025823"/>
            </a:xfrm>
            <a:prstGeom prst="ellipse">
              <a:avLst/>
            </a:prstGeom>
            <a:noFill/>
            <a:ln w="19050" cap="flat" cmpd="sng">
              <a:solidFill>
                <a:schemeClr val="bg1"/>
              </a:solidFill>
              <a:prstDash val="solid"/>
              <a:miter/>
              <a:headEnd type="none" w="med" len="med"/>
              <a:tailEnd type="none" w="med" len="med"/>
            </a:ln>
          </p:spPr>
          <p:txBody>
            <a:bodyPr anchor="ctr"/>
            <a:lstStyle/>
            <a:p>
              <a:pPr lvl="0" algn="ctr" eaLnBrk="1" hangingPunct="1">
                <a:buNone/>
              </a:pPr>
              <a:endParaRPr lang="zh-CN" altLang="zh-CN" sz="1600" dirty="0">
                <a:solidFill>
                  <a:schemeClr val="bg1"/>
                </a:solidFill>
                <a:latin typeface="宋体" pitchFamily="2" charset="-122"/>
                <a:ea typeface="宋体" pitchFamily="2" charset="-122"/>
                <a:sym typeface="宋体" pitchFamily="2" charset="-122"/>
              </a:endParaRPr>
            </a:p>
          </p:txBody>
        </p:sp>
        <p:sp>
          <p:nvSpPr>
            <p:cNvPr id="27" name="TextBox 68"/>
            <p:cNvSpPr/>
            <p:nvPr/>
          </p:nvSpPr>
          <p:spPr>
            <a:xfrm>
              <a:off x="779312" y="564847"/>
              <a:ext cx="713563" cy="400164"/>
            </a:xfrm>
            <a:prstGeom prst="rect">
              <a:avLst/>
            </a:prstGeom>
            <a:noFill/>
            <a:ln w="9525">
              <a:noFill/>
              <a:miter/>
            </a:ln>
          </p:spPr>
          <p:txBody>
            <a:bodyPr wrap="none">
              <a:spAutoFit/>
            </a:bodyPr>
            <a:lstStyle/>
            <a:p>
              <a:pPr lvl="0" eaLnBrk="1" hangingPunct="1">
                <a:buNone/>
              </a:pPr>
              <a:r>
                <a:rPr lang="en-US" altLang="zh-CN" sz="2000" dirty="0">
                  <a:solidFill>
                    <a:schemeClr val="bg1"/>
                  </a:solidFill>
                  <a:latin typeface="方正大黑简体" pitchFamily="2" charset="-122"/>
                  <a:ea typeface="方正大黑简体" pitchFamily="2" charset="-122"/>
                  <a:sym typeface="方正大黑简体" pitchFamily="2" charset="-122"/>
                </a:rPr>
                <a:t>22%</a:t>
              </a:r>
              <a:endParaRPr lang="zh-CN" altLang="en-US" sz="2000" dirty="0">
                <a:solidFill>
                  <a:schemeClr val="bg1"/>
                </a:solidFill>
                <a:latin typeface="方正大黑简体" pitchFamily="2" charset="-122"/>
                <a:ea typeface="方正大黑简体" pitchFamily="2" charset="-122"/>
                <a:sym typeface="方正大黑简体" pitchFamily="2" charset="-122"/>
              </a:endParaRPr>
            </a:p>
          </p:txBody>
        </p:sp>
        <p:sp>
          <p:nvSpPr>
            <p:cNvPr id="28" name="TextBox 69"/>
            <p:cNvSpPr/>
            <p:nvPr/>
          </p:nvSpPr>
          <p:spPr>
            <a:xfrm>
              <a:off x="565060" y="1068381"/>
              <a:ext cx="1107850" cy="369382"/>
            </a:xfrm>
            <a:prstGeom prst="rect">
              <a:avLst/>
            </a:prstGeom>
            <a:noFill/>
            <a:ln w="9525">
              <a:noFill/>
              <a:miter/>
            </a:ln>
          </p:spPr>
          <p:txBody>
            <a:bodyPr wrap="none">
              <a:spAutoFit/>
            </a:bodyPr>
            <a:lstStyle/>
            <a:p>
              <a:pPr lvl="0" eaLnBrk="1" hangingPunct="1">
                <a:buNone/>
              </a:pPr>
              <a:r>
                <a:rPr lang="zh-CN" altLang="en-US" b="1" dirty="0">
                  <a:solidFill>
                    <a:schemeClr val="bg1"/>
                  </a:solidFill>
                  <a:latin typeface="微软雅黑" pitchFamily="34" charset="-122"/>
                  <a:ea typeface="微软雅黑" pitchFamily="34" charset="-122"/>
                  <a:sym typeface="微软雅黑" pitchFamily="34" charset="-122"/>
                </a:rPr>
                <a:t>添加标题</a:t>
              </a:r>
            </a:p>
          </p:txBody>
        </p:sp>
        <p:sp>
          <p:nvSpPr>
            <p:cNvPr id="29" name="椭圆 1"/>
            <p:cNvSpPr/>
            <p:nvPr/>
          </p:nvSpPr>
          <p:spPr>
            <a:xfrm>
              <a:off x="0" y="1100342"/>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bg1"/>
            </a:solidFill>
            <a:ln w="9525">
              <a:noFill/>
            </a:ln>
          </p:spPr>
          <p:txBody>
            <a:bodyPr/>
            <a:lstStyle/>
            <a:p>
              <a:endParaRPr lang="zh-CN" altLang="en-US" sz="1600">
                <a:solidFill>
                  <a:schemeClr val="bg1"/>
                </a:solidFill>
              </a:endParaRPr>
            </a:p>
          </p:txBody>
        </p:sp>
      </p:grpSp>
      <p:grpSp>
        <p:nvGrpSpPr>
          <p:cNvPr id="30" name="组合 70"/>
          <p:cNvGrpSpPr/>
          <p:nvPr/>
        </p:nvGrpSpPr>
        <p:grpSpPr>
          <a:xfrm>
            <a:off x="7788959" y="4267945"/>
            <a:ext cx="2225675" cy="1202041"/>
            <a:chOff x="0" y="0"/>
            <a:chExt cx="2225194" cy="1202594"/>
          </a:xfrm>
        </p:grpSpPr>
        <p:sp>
          <p:nvSpPr>
            <p:cNvPr id="31" name="矩形 71"/>
            <p:cNvSpPr/>
            <p:nvPr/>
          </p:nvSpPr>
          <p:spPr>
            <a:xfrm>
              <a:off x="73434" y="0"/>
              <a:ext cx="2126624" cy="70717"/>
            </a:xfrm>
            <a:prstGeom prst="rect">
              <a:avLst/>
            </a:prstGeom>
            <a:solidFill>
              <a:schemeClr val="bg1"/>
            </a:solidFill>
            <a:ln w="9525">
              <a:noFill/>
              <a:miter/>
            </a:ln>
          </p:spPr>
          <p:txBody>
            <a:bodyPr anchor="ctr"/>
            <a:lstStyle/>
            <a:p>
              <a:pPr lvl="0" algn="ctr" eaLnBrk="1" hangingPunct="1">
                <a:lnSpc>
                  <a:spcPct val="120000"/>
                </a:lnSpc>
                <a:buNone/>
              </a:pPr>
              <a:endParaRPr lang="zh-CN" altLang="zh-CN" sz="1200" dirty="0">
                <a:solidFill>
                  <a:schemeClr val="bg1"/>
                </a:solidFill>
                <a:latin typeface="宋体" pitchFamily="2" charset="-122"/>
                <a:ea typeface="宋体" pitchFamily="2" charset="-122"/>
                <a:sym typeface="宋体" pitchFamily="2" charset="-122"/>
              </a:endParaRPr>
            </a:p>
          </p:txBody>
        </p:sp>
        <p:sp>
          <p:nvSpPr>
            <p:cNvPr id="32" name="矩形 72"/>
            <p:cNvSpPr/>
            <p:nvPr/>
          </p:nvSpPr>
          <p:spPr>
            <a:xfrm>
              <a:off x="0" y="149514"/>
              <a:ext cx="2225194" cy="1053080"/>
            </a:xfrm>
            <a:prstGeom prst="rect">
              <a:avLst/>
            </a:prstGeom>
            <a:noFill/>
            <a:ln w="9525">
              <a:noFill/>
              <a:miter/>
            </a:ln>
          </p:spPr>
          <p:txBody>
            <a:bodyPr>
              <a:spAutoFit/>
            </a:bodyPr>
            <a:lstStyle/>
            <a:p>
              <a:pPr lvl="0" eaLnBrk="1" hangingPunct="1">
                <a:lnSpc>
                  <a:spcPct val="130000"/>
                </a:lnSpc>
                <a:buNone/>
              </a:pPr>
              <a:r>
                <a:rPr lang="zh-CN" altLang="en-US" sz="1200" dirty="0">
                  <a:solidFill>
                    <a:schemeClr val="bg1"/>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spTree>
    <p:extLst>
      <p:ext uri="{BB962C8B-B14F-4D97-AF65-F5344CB8AC3E}">
        <p14:creationId xmlns:p14="http://schemas.microsoft.com/office/powerpoint/2010/main" val="1616292017"/>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360"/>
                                          </p:val>
                                        </p:tav>
                                        <p:tav tm="100000">
                                          <p:val>
                                            <p:fltVal val="0"/>
                                          </p:val>
                                        </p:tav>
                                      </p:tavLst>
                                    </p:anim>
                                    <p:animEffect filter="fade">
                                      <p:cBhvr>
                                        <p:cTn id="16" dur="1000"/>
                                        <p:tgtEl>
                                          <p:spTgt spid="6"/>
                                        </p:tgtEl>
                                      </p:cBhvr>
                                    </p:animEffect>
                                  </p:childTnLst>
                                </p:cTn>
                              </p:par>
                              <p:par>
                                <p:cTn id="17" presetID="47" presetClass="entr" presetSubtype="0" fill="hold" nodeType="withEffect">
                                  <p:stCondLst>
                                    <p:cond delay="600"/>
                                  </p:stCondLst>
                                  <p:childTnLst>
                                    <p:set>
                                      <p:cBhvr>
                                        <p:cTn id="18" dur="1" fill="hold">
                                          <p:stCondLst>
                                            <p:cond delay="0"/>
                                          </p:stCondLst>
                                        </p:cTn>
                                        <p:tgtEl>
                                          <p:spTgt spid="14"/>
                                        </p:tgtEl>
                                        <p:attrNameLst>
                                          <p:attrName>style.visibility</p:attrName>
                                        </p:attrNameLst>
                                      </p:cBhvr>
                                      <p:to>
                                        <p:strVal val="visible"/>
                                      </p:to>
                                    </p:set>
                                    <p:animEffect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9" presetClass="entr" presetSubtype="0" decel="100000" fill="hold" nodeType="withEffect">
                                  <p:stCondLst>
                                    <p:cond delay="700"/>
                                  </p:stCondLst>
                                  <p:childTnLst>
                                    <p:set>
                                      <p:cBhvr>
                                        <p:cTn id="23" dur="1" fill="hold">
                                          <p:stCondLst>
                                            <p:cond delay="0"/>
                                          </p:stCondLst>
                                        </p:cTn>
                                        <p:tgtEl>
                                          <p:spTgt spid="17"/>
                                        </p:tgtEl>
                                        <p:attrNameLst>
                                          <p:attrName>style.visibility</p:attrName>
                                        </p:attrNameLst>
                                      </p:cBhvr>
                                      <p:to>
                                        <p:strVal val="visible"/>
                                      </p:to>
                                    </p:set>
                                    <p:anim calcmode="lin" valueType="num">
                                      <p:cBhvr>
                                        <p:cTn id="24" dur="1000" fill="hold"/>
                                        <p:tgtEl>
                                          <p:spTgt spid="17"/>
                                        </p:tgtEl>
                                        <p:attrNameLst>
                                          <p:attrName>ppt_w</p:attrName>
                                        </p:attrNameLst>
                                      </p:cBhvr>
                                      <p:tavLst>
                                        <p:tav tm="0">
                                          <p:val>
                                            <p:fltVal val="0"/>
                                          </p:val>
                                        </p:tav>
                                        <p:tav tm="100000">
                                          <p:val>
                                            <p:strVal val="#ppt_w"/>
                                          </p:val>
                                        </p:tav>
                                      </p:tavLst>
                                    </p:anim>
                                    <p:anim calcmode="lin" valueType="num">
                                      <p:cBhvr>
                                        <p:cTn id="25" dur="1000" fill="hold"/>
                                        <p:tgtEl>
                                          <p:spTgt spid="17"/>
                                        </p:tgtEl>
                                        <p:attrNameLst>
                                          <p:attrName>ppt_h</p:attrName>
                                        </p:attrNameLst>
                                      </p:cBhvr>
                                      <p:tavLst>
                                        <p:tav tm="0">
                                          <p:val>
                                            <p:fltVal val="0"/>
                                          </p:val>
                                        </p:tav>
                                        <p:tav tm="100000">
                                          <p:val>
                                            <p:strVal val="#ppt_h"/>
                                          </p:val>
                                        </p:tav>
                                      </p:tavLst>
                                    </p:anim>
                                    <p:anim calcmode="lin" valueType="num">
                                      <p:cBhvr>
                                        <p:cTn id="26" dur="1000" fill="hold"/>
                                        <p:tgtEl>
                                          <p:spTgt spid="17"/>
                                        </p:tgtEl>
                                        <p:attrNameLst>
                                          <p:attrName>style.rotation</p:attrName>
                                        </p:attrNameLst>
                                      </p:cBhvr>
                                      <p:tavLst>
                                        <p:tav tm="0">
                                          <p:val>
                                            <p:fltVal val="360"/>
                                          </p:val>
                                        </p:tav>
                                        <p:tav tm="100000">
                                          <p:val>
                                            <p:fltVal val="0"/>
                                          </p:val>
                                        </p:tav>
                                      </p:tavLst>
                                    </p:anim>
                                    <p:animEffect filter="fade">
                                      <p:cBhvr>
                                        <p:cTn id="27" dur="1000"/>
                                        <p:tgtEl>
                                          <p:spTgt spid="17"/>
                                        </p:tgtEl>
                                      </p:cBhvr>
                                    </p:animEffect>
                                  </p:childTnLst>
                                </p:cTn>
                              </p:par>
                              <p:par>
                                <p:cTn id="28" presetID="47" presetClass="entr" presetSubtype="0" fill="hold" nodeType="withEffect">
                                  <p:stCondLst>
                                    <p:cond delay="1600"/>
                                  </p:stCondLst>
                                  <p:childTnLst>
                                    <p:set>
                                      <p:cBhvr>
                                        <p:cTn id="29" dur="1" fill="hold">
                                          <p:stCondLst>
                                            <p:cond delay="0"/>
                                          </p:stCondLst>
                                        </p:cTn>
                                        <p:tgtEl>
                                          <p:spTgt spid="22"/>
                                        </p:tgtEl>
                                        <p:attrNameLst>
                                          <p:attrName>style.visibility</p:attrName>
                                        </p:attrNameLst>
                                      </p:cBhvr>
                                      <p:to>
                                        <p:strVal val="visible"/>
                                      </p:to>
                                    </p:set>
                                    <p:animEffect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9" presetClass="entr" presetSubtype="0" decel="100000" fill="hold" nodeType="withEffect">
                                  <p:stCondLst>
                                    <p:cond delay="1500"/>
                                  </p:stCondLst>
                                  <p:childTnLst>
                                    <p:set>
                                      <p:cBhvr>
                                        <p:cTn id="34" dur="1" fill="hold">
                                          <p:stCondLst>
                                            <p:cond delay="0"/>
                                          </p:stCondLst>
                                        </p:cTn>
                                        <p:tgtEl>
                                          <p:spTgt spid="25"/>
                                        </p:tgtEl>
                                        <p:attrNameLst>
                                          <p:attrName>style.visibility</p:attrName>
                                        </p:attrNameLst>
                                      </p:cBhvr>
                                      <p:to>
                                        <p:strVal val="visible"/>
                                      </p:to>
                                    </p:set>
                                    <p:anim calcmode="lin" valueType="num">
                                      <p:cBhvr>
                                        <p:cTn id="35" dur="1000" fill="hold"/>
                                        <p:tgtEl>
                                          <p:spTgt spid="25"/>
                                        </p:tgtEl>
                                        <p:attrNameLst>
                                          <p:attrName>ppt_w</p:attrName>
                                        </p:attrNameLst>
                                      </p:cBhvr>
                                      <p:tavLst>
                                        <p:tav tm="0">
                                          <p:val>
                                            <p:fltVal val="0"/>
                                          </p:val>
                                        </p:tav>
                                        <p:tav tm="100000">
                                          <p:val>
                                            <p:strVal val="#ppt_w"/>
                                          </p:val>
                                        </p:tav>
                                      </p:tavLst>
                                    </p:anim>
                                    <p:anim calcmode="lin" valueType="num">
                                      <p:cBhvr>
                                        <p:cTn id="36" dur="1000" fill="hold"/>
                                        <p:tgtEl>
                                          <p:spTgt spid="25"/>
                                        </p:tgtEl>
                                        <p:attrNameLst>
                                          <p:attrName>ppt_h</p:attrName>
                                        </p:attrNameLst>
                                      </p:cBhvr>
                                      <p:tavLst>
                                        <p:tav tm="0">
                                          <p:val>
                                            <p:fltVal val="0"/>
                                          </p:val>
                                        </p:tav>
                                        <p:tav tm="100000">
                                          <p:val>
                                            <p:strVal val="#ppt_h"/>
                                          </p:val>
                                        </p:tav>
                                      </p:tavLst>
                                    </p:anim>
                                    <p:anim calcmode="lin" valueType="num">
                                      <p:cBhvr>
                                        <p:cTn id="37" dur="1000" fill="hold"/>
                                        <p:tgtEl>
                                          <p:spTgt spid="25"/>
                                        </p:tgtEl>
                                        <p:attrNameLst>
                                          <p:attrName>style.rotation</p:attrName>
                                        </p:attrNameLst>
                                      </p:cBhvr>
                                      <p:tavLst>
                                        <p:tav tm="0">
                                          <p:val>
                                            <p:fltVal val="360"/>
                                          </p:val>
                                        </p:tav>
                                        <p:tav tm="100000">
                                          <p:val>
                                            <p:fltVal val="0"/>
                                          </p:val>
                                        </p:tav>
                                      </p:tavLst>
                                    </p:anim>
                                    <p:animEffect filter="fade">
                                      <p:cBhvr>
                                        <p:cTn id="38" dur="1000"/>
                                        <p:tgtEl>
                                          <p:spTgt spid="25"/>
                                        </p:tgtEl>
                                      </p:cBhvr>
                                    </p:animEffect>
                                  </p:childTnLst>
                                </p:cTn>
                              </p:par>
                              <p:par>
                                <p:cTn id="39" presetID="47" presetClass="entr" presetSubtype="0" fill="hold" nodeType="withEffect">
                                  <p:stCondLst>
                                    <p:cond delay="2300"/>
                                  </p:stCondLst>
                                  <p:childTnLst>
                                    <p:set>
                                      <p:cBhvr>
                                        <p:cTn id="40" dur="1" fill="hold">
                                          <p:stCondLst>
                                            <p:cond delay="0"/>
                                          </p:stCondLst>
                                        </p:cTn>
                                        <p:tgtEl>
                                          <p:spTgt spid="30"/>
                                        </p:tgtEl>
                                        <p:attrNameLst>
                                          <p:attrName>style.visibility</p:attrName>
                                        </p:attrNameLst>
                                      </p:cBhvr>
                                      <p:to>
                                        <p:strVal val="visible"/>
                                      </p:to>
                                    </p:set>
                                    <p:animEffect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315161" y="2258253"/>
            <a:ext cx="1594497" cy="741951"/>
            <a:chOff x="4065694" y="3960217"/>
            <a:chExt cx="2811555" cy="1281388"/>
          </a:xfrm>
        </p:grpSpPr>
        <p:sp>
          <p:nvSpPr>
            <p:cNvPr id="7" name="Rounded Rectangle 43"/>
            <p:cNvSpPr/>
            <p:nvPr/>
          </p:nvSpPr>
          <p:spPr>
            <a:xfrm>
              <a:off x="4081294" y="3961259"/>
              <a:ext cx="2230265" cy="557566"/>
            </a:xfrm>
            <a:prstGeom prst="roundRect">
              <a:avLst>
                <a:gd name="adj" fmla="val 46832"/>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9" name="TextBox 52"/>
            <p:cNvSpPr txBox="1"/>
            <p:nvPr/>
          </p:nvSpPr>
          <p:spPr>
            <a:xfrm>
              <a:off x="4306123" y="3960217"/>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10" name="TextBox 53"/>
            <p:cNvSpPr txBox="1"/>
            <p:nvPr/>
          </p:nvSpPr>
          <p:spPr>
            <a:xfrm>
              <a:off x="4065694" y="4630327"/>
              <a:ext cx="2811555" cy="611278"/>
            </a:xfrm>
            <a:prstGeom prst="rect">
              <a:avLst/>
            </a:prstGeom>
            <a:noFill/>
          </p:spPr>
          <p:txBody>
            <a:bodyPr wrap="square" rtlCol="0">
              <a:spAutoFit/>
            </a:bodyPr>
            <a:lstStyle/>
            <a:p>
              <a:r>
                <a:rPr lang="en-US" altLang="zh-CN" sz="1700" dirty="0">
                  <a:solidFill>
                    <a:schemeClr val="bg1"/>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bg1"/>
                </a:solidFill>
                <a:latin typeface="方正兰亭纤黑_GBK" panose="02000000000000000000" pitchFamily="2" charset="-122"/>
                <a:ea typeface="方正兰亭纤黑_GBK" panose="02000000000000000000" pitchFamily="2" charset="-122"/>
              </a:endParaRPr>
            </a:p>
          </p:txBody>
        </p:sp>
      </p:grpSp>
      <p:sp>
        <p:nvSpPr>
          <p:cNvPr id="12" name="TextBox 54"/>
          <p:cNvSpPr txBox="1"/>
          <p:nvPr/>
        </p:nvSpPr>
        <p:spPr>
          <a:xfrm>
            <a:off x="6842919" y="3135180"/>
            <a:ext cx="553631" cy="711838"/>
          </a:xfrm>
          <a:prstGeom prst="rect">
            <a:avLst/>
          </a:prstGeom>
          <a:noFill/>
        </p:spPr>
        <p:txBody>
          <a:bodyPr wrap="square" lIns="49634" tIns="24817" rIns="49634" bIns="24817" rtlCol="0">
            <a:spAutoFit/>
          </a:bodyPr>
          <a:lstStyle/>
          <a:p>
            <a:r>
              <a:rPr lang="id-ID" sz="4300" dirty="0">
                <a:solidFill>
                  <a:schemeClr val="bg1"/>
                </a:solidFill>
                <a:latin typeface="+mj-lt"/>
              </a:rPr>
              <a:t>1</a:t>
            </a:r>
            <a:r>
              <a:rPr lang="en-US" sz="4300" dirty="0">
                <a:solidFill>
                  <a:schemeClr val="bg1"/>
                </a:solidFill>
                <a:latin typeface="+mj-lt"/>
              </a:rPr>
              <a:t>.</a:t>
            </a:r>
            <a:endParaRPr lang="id-ID" sz="4300" dirty="0">
              <a:solidFill>
                <a:schemeClr val="bg1"/>
              </a:solidFill>
              <a:latin typeface="+mj-lt"/>
            </a:endParaRPr>
          </a:p>
        </p:txBody>
      </p:sp>
      <p:sp>
        <p:nvSpPr>
          <p:cNvPr id="13" name="Rectangle 19"/>
          <p:cNvSpPr/>
          <p:nvPr/>
        </p:nvSpPr>
        <p:spPr>
          <a:xfrm>
            <a:off x="7324008" y="3217605"/>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solidFill>
              <a:latin typeface="微软雅黑" pitchFamily="34" charset="-122"/>
              <a:ea typeface="微软雅黑" pitchFamily="34" charset="-122"/>
            </a:endParaRPr>
          </a:p>
        </p:txBody>
      </p:sp>
      <p:sp>
        <p:nvSpPr>
          <p:cNvPr id="14" name="TextBox 56"/>
          <p:cNvSpPr txBox="1"/>
          <p:nvPr/>
        </p:nvSpPr>
        <p:spPr>
          <a:xfrm>
            <a:off x="6842919" y="4343489"/>
            <a:ext cx="553631" cy="711838"/>
          </a:xfrm>
          <a:prstGeom prst="rect">
            <a:avLst/>
          </a:prstGeom>
          <a:noFill/>
        </p:spPr>
        <p:txBody>
          <a:bodyPr wrap="square" lIns="49634" tIns="24817" rIns="49634" bIns="24817" rtlCol="0">
            <a:spAutoFit/>
          </a:bodyPr>
          <a:lstStyle/>
          <a:p>
            <a:r>
              <a:rPr lang="en-US" sz="4300" dirty="0">
                <a:solidFill>
                  <a:schemeClr val="bg1"/>
                </a:solidFill>
                <a:latin typeface="+mj-lt"/>
              </a:rPr>
              <a:t>2.</a:t>
            </a:r>
            <a:endParaRPr lang="id-ID" sz="4300" dirty="0">
              <a:solidFill>
                <a:schemeClr val="bg1"/>
              </a:solidFill>
              <a:latin typeface="+mj-lt"/>
            </a:endParaRPr>
          </a:p>
        </p:txBody>
      </p:sp>
      <p:sp>
        <p:nvSpPr>
          <p:cNvPr id="15" name="Rectangle 19"/>
          <p:cNvSpPr/>
          <p:nvPr/>
        </p:nvSpPr>
        <p:spPr>
          <a:xfrm>
            <a:off x="7324008" y="4425916"/>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solidFill>
              <a:latin typeface="微软雅黑" pitchFamily="34" charset="-122"/>
              <a:ea typeface="微软雅黑" pitchFamily="34" charset="-122"/>
            </a:endParaRPr>
          </a:p>
        </p:txBody>
      </p:sp>
      <p:cxnSp>
        <p:nvCxnSpPr>
          <p:cNvPr id="18" name="直接连接符 17"/>
          <p:cNvCxnSpPr/>
          <p:nvPr/>
        </p:nvCxnSpPr>
        <p:spPr>
          <a:xfrm>
            <a:off x="6990299" y="4259570"/>
            <a:ext cx="4258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990299" y="5493601"/>
            <a:ext cx="42588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933965" y="1670523"/>
            <a:ext cx="5410200" cy="3975278"/>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071377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4" presetClass="entr" presetSubtype="1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par>
                          <p:cTn id="14" fill="hold">
                            <p:stCondLst>
                              <p:cond delay="1250"/>
                            </p:stCondLst>
                            <p:childTnLst>
                              <p:par>
                                <p:cTn id="15" presetID="14" presetClass="entr" presetSubtype="1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750"/>
                            </p:stCondLst>
                            <p:childTnLst>
                              <p:par>
                                <p:cTn id="19" presetID="1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p:tgtEl>
                                          <p:spTgt spid="13"/>
                                        </p:tgtEl>
                                        <p:attrNameLst>
                                          <p:attrName>ppt_y</p:attrName>
                                        </p:attrNameLst>
                                      </p:cBhvr>
                                      <p:tavLst>
                                        <p:tav tm="0">
                                          <p:val>
                                            <p:strVal val="#ppt_y+#ppt_h*1.125000"/>
                                          </p:val>
                                        </p:tav>
                                        <p:tav tm="100000">
                                          <p:val>
                                            <p:strVal val="#ppt_y"/>
                                          </p:val>
                                        </p:tav>
                                      </p:tavLst>
                                    </p:anim>
                                    <p:animEffect transition="in" filter="wipe(up)">
                                      <p:cBhvr>
                                        <p:cTn id="22" dur="500"/>
                                        <p:tgtEl>
                                          <p:spTgt spid="13"/>
                                        </p:tgtEl>
                                      </p:cBhvr>
                                    </p:animEffect>
                                  </p:childTnLst>
                                </p:cTn>
                              </p:par>
                            </p:childTnLst>
                          </p:cTn>
                        </p:par>
                        <p:par>
                          <p:cTn id="23" fill="hold">
                            <p:stCondLst>
                              <p:cond delay="2250"/>
                            </p:stCondLst>
                            <p:childTnLst>
                              <p:par>
                                <p:cTn id="24" presetID="12" presetClass="entr" presetSubtype="4"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ppt_y</p:attrName>
                                        </p:attrNameLst>
                                      </p:cBhvr>
                                      <p:tavLst>
                                        <p:tav tm="0">
                                          <p:val>
                                            <p:strVal val="#ppt_y+#ppt_h*1.125000"/>
                                          </p:val>
                                        </p:tav>
                                        <p:tav tm="100000">
                                          <p:val>
                                            <p:strVal val="#ppt_y"/>
                                          </p:val>
                                        </p:tav>
                                      </p:tavLst>
                                    </p:anim>
                                    <p:animEffect transition="in" filter="wipe(up)">
                                      <p:cBhvr>
                                        <p:cTn id="27" dur="500"/>
                                        <p:tgtEl>
                                          <p:spTgt spid="1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childTnLst>
                          </p:cTn>
                        </p:par>
                        <p:par>
                          <p:cTn id="32" fill="hold">
                            <p:stCondLst>
                              <p:cond delay="3250"/>
                            </p:stCondLst>
                            <p:childTnLst>
                              <p:par>
                                <p:cTn id="33" presetID="1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p:tgtEl>
                                          <p:spTgt spid="15"/>
                                        </p:tgtEl>
                                        <p:attrNameLst>
                                          <p:attrName>ppt_y</p:attrName>
                                        </p:attrNameLst>
                                      </p:cBhvr>
                                      <p:tavLst>
                                        <p:tav tm="0">
                                          <p:val>
                                            <p:strVal val="#ppt_y+#ppt_h*1.125000"/>
                                          </p:val>
                                        </p:tav>
                                        <p:tav tm="100000">
                                          <p:val>
                                            <p:strVal val="#ppt_y"/>
                                          </p:val>
                                        </p:tav>
                                      </p:tavLst>
                                    </p:anim>
                                    <p:animEffect transition="in" filter="wipe(up)">
                                      <p:cBhvr>
                                        <p:cTn id="36" dur="500"/>
                                        <p:tgtEl>
                                          <p:spTgt spid="15"/>
                                        </p:tgtEl>
                                      </p:cBhvr>
                                    </p:animEffect>
                                  </p:childTnLst>
                                </p:cTn>
                              </p:par>
                            </p:childTnLst>
                          </p:cTn>
                        </p:par>
                        <p:par>
                          <p:cTn id="37" fill="hold">
                            <p:stCondLst>
                              <p:cond delay="3750"/>
                            </p:stCondLst>
                            <p:childTnLst>
                              <p:par>
                                <p:cTn id="38" presetID="12" presetClass="entr" presetSubtype="4"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p:tgtEl>
                                          <p:spTgt spid="19"/>
                                        </p:tgtEl>
                                        <p:attrNameLst>
                                          <p:attrName>ppt_y</p:attrName>
                                        </p:attrNameLst>
                                      </p:cBhvr>
                                      <p:tavLst>
                                        <p:tav tm="0">
                                          <p:val>
                                            <p:strVal val="#ppt_y+#ppt_h*1.125000"/>
                                          </p:val>
                                        </p:tav>
                                        <p:tav tm="100000">
                                          <p:val>
                                            <p:strVal val="#ppt_y"/>
                                          </p:val>
                                        </p:tav>
                                      </p:tavLst>
                                    </p:anim>
                                    <p:animEffect transition="in" filter="wipe(up)">
                                      <p:cBhvr>
                                        <p:cTn id="41" dur="500"/>
                                        <p:tgtEl>
                                          <p:spTgt spid="19"/>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1129421" y="1999881"/>
            <a:ext cx="9931569" cy="3349545"/>
            <a:chOff x="1187624" y="1038813"/>
            <a:chExt cx="6696744" cy="2258560"/>
          </a:xfrm>
        </p:grpSpPr>
        <p:grpSp>
          <p:nvGrpSpPr>
            <p:cNvPr id="44" name="组合 43"/>
            <p:cNvGrpSpPr/>
            <p:nvPr/>
          </p:nvGrpSpPr>
          <p:grpSpPr>
            <a:xfrm>
              <a:off x="3995936" y="1038814"/>
              <a:ext cx="1179441" cy="1368152"/>
              <a:chOff x="3995936" y="1038814"/>
              <a:chExt cx="1179441" cy="1368152"/>
            </a:xfrm>
          </p:grpSpPr>
          <p:sp>
            <p:nvSpPr>
              <p:cNvPr id="61" name="六边形 60"/>
              <p:cNvSpPr/>
              <p:nvPr/>
            </p:nvSpPr>
            <p:spPr>
              <a:xfrm rot="5400000">
                <a:off x="3901581" y="1133169"/>
                <a:ext cx="1368152" cy="1179441"/>
              </a:xfrm>
              <a:prstGeom prst="hexagon">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4315782" y="1508577"/>
                <a:ext cx="539750" cy="428626"/>
                <a:chOff x="1895475" y="3244850"/>
                <a:chExt cx="539750" cy="428626"/>
              </a:xfrm>
            </p:grpSpPr>
            <p:sp>
              <p:nvSpPr>
                <p:cNvPr id="63"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4"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5"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6"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7"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grpSp>
        <p:grpSp>
          <p:nvGrpSpPr>
            <p:cNvPr id="45" name="组合 44"/>
            <p:cNvGrpSpPr/>
            <p:nvPr/>
          </p:nvGrpSpPr>
          <p:grpSpPr>
            <a:xfrm>
              <a:off x="6410720" y="1038815"/>
              <a:ext cx="1179441" cy="1368152"/>
              <a:chOff x="6410720" y="1038815"/>
              <a:chExt cx="1179441" cy="1368152"/>
            </a:xfrm>
          </p:grpSpPr>
          <p:sp>
            <p:nvSpPr>
              <p:cNvPr id="57" name="六边形 56"/>
              <p:cNvSpPr/>
              <p:nvPr/>
            </p:nvSpPr>
            <p:spPr>
              <a:xfrm rot="5400000">
                <a:off x="6316365" y="1133170"/>
                <a:ext cx="1368152" cy="1179441"/>
              </a:xfrm>
              <a:prstGeom prst="hexagon">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6730566" y="1476139"/>
                <a:ext cx="539750" cy="493713"/>
                <a:chOff x="568325" y="4538663"/>
                <a:chExt cx="539750" cy="493713"/>
              </a:xfrm>
            </p:grpSpPr>
            <p:sp>
              <p:nvSpPr>
                <p:cNvPr id="59"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0"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1498003" y="1038813"/>
              <a:ext cx="1179441" cy="1368152"/>
              <a:chOff x="1498003" y="1038813"/>
              <a:chExt cx="1179441" cy="1368152"/>
            </a:xfrm>
          </p:grpSpPr>
          <p:sp>
            <p:nvSpPr>
              <p:cNvPr id="53" name="六边形 52"/>
              <p:cNvSpPr/>
              <p:nvPr/>
            </p:nvSpPr>
            <p:spPr>
              <a:xfrm rot="5400000">
                <a:off x="1403648" y="1133168"/>
                <a:ext cx="1368152" cy="1179441"/>
              </a:xfrm>
              <a:prstGeom prst="hexagon">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1817849" y="1441108"/>
                <a:ext cx="539750" cy="539750"/>
                <a:chOff x="1895475" y="4516438"/>
                <a:chExt cx="539750" cy="539750"/>
              </a:xfrm>
            </p:grpSpPr>
            <p:sp>
              <p:nvSpPr>
                <p:cNvPr id="55"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6"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zh-CN" altLang="en-US" sz="1400">
                    <a:solidFill>
                      <a:schemeClr val="bg1"/>
                    </a:solidFill>
                    <a:latin typeface="微软雅黑" panose="020B0503020204020204" pitchFamily="34" charset="-122"/>
                    <a:ea typeface="微软雅黑" panose="020B0503020204020204" pitchFamily="34" charset="-122"/>
                  </a:endParaRPr>
                </a:p>
              </p:txBody>
            </p:sp>
          </p:grpSp>
        </p:grpSp>
        <p:sp>
          <p:nvSpPr>
            <p:cNvPr id="47" name="TextBox 23"/>
            <p:cNvSpPr txBox="1"/>
            <p:nvPr/>
          </p:nvSpPr>
          <p:spPr>
            <a:xfrm>
              <a:off x="1403648" y="2768171"/>
              <a:ext cx="1584176" cy="529202"/>
            </a:xfrm>
            <a:prstGeom prst="rect">
              <a:avLst/>
            </a:prstGeom>
            <a:noFill/>
          </p:spPr>
          <p:txBody>
            <a:bodyPr wrap="square" rtlCol="0">
              <a:spAutoFit/>
            </a:bodyPr>
            <a:lstStyle/>
            <a:p>
              <a:pPr algn="ctr">
                <a:lnSpc>
                  <a:spcPct val="150000"/>
                </a:lnSpc>
                <a:buClr>
                  <a:srgbClr val="CC0099"/>
                </a:buClr>
              </a:pPr>
              <a:r>
                <a:rPr lang="en-US" altLang="zh-CN" sz="1000" dirty="0">
                  <a:solidFill>
                    <a:schemeClr val="bg1"/>
                  </a:solidFill>
                  <a:latin typeface="微软雅黑" panose="020B0503020204020204" pitchFamily="34" charset="-122"/>
                  <a:ea typeface="微软雅黑" panose="020B0503020204020204" pitchFamily="34" charset="-122"/>
                </a:rPr>
                <a:t>You can click here to enter you text. You can click here to enter you text. You can click here to enter you text.</a:t>
              </a:r>
            </a:p>
          </p:txBody>
        </p:sp>
        <p:sp>
          <p:nvSpPr>
            <p:cNvPr id="48" name="矩形 47"/>
            <p:cNvSpPr/>
            <p:nvPr/>
          </p:nvSpPr>
          <p:spPr>
            <a:xfrm>
              <a:off x="1187624" y="2481474"/>
              <a:ext cx="1800200" cy="207530"/>
            </a:xfrm>
            <a:prstGeom prst="rect">
              <a:avLst/>
            </a:prstGeom>
            <a:no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加入标题描述</a:t>
              </a:r>
            </a:p>
          </p:txBody>
        </p:sp>
        <p:sp>
          <p:nvSpPr>
            <p:cNvPr id="49" name="TextBox 25"/>
            <p:cNvSpPr txBox="1"/>
            <p:nvPr/>
          </p:nvSpPr>
          <p:spPr>
            <a:xfrm>
              <a:off x="3903832" y="2768171"/>
              <a:ext cx="1584176" cy="529202"/>
            </a:xfrm>
            <a:prstGeom prst="rect">
              <a:avLst/>
            </a:prstGeom>
            <a:noFill/>
          </p:spPr>
          <p:txBody>
            <a:bodyPr wrap="square" rtlCol="0">
              <a:spAutoFit/>
            </a:bodyPr>
            <a:lstStyle/>
            <a:p>
              <a:pPr algn="ctr">
                <a:lnSpc>
                  <a:spcPct val="150000"/>
                </a:lnSpc>
                <a:buClr>
                  <a:srgbClr val="CC0099"/>
                </a:buClr>
              </a:pPr>
              <a:r>
                <a:rPr lang="en-US" altLang="zh-CN" sz="1000" dirty="0">
                  <a:solidFill>
                    <a:schemeClr val="bg1"/>
                  </a:solidFill>
                  <a:latin typeface="微软雅黑" panose="020B0503020204020204" pitchFamily="34" charset="-122"/>
                  <a:ea typeface="微软雅黑" panose="020B0503020204020204" pitchFamily="34" charset="-122"/>
                </a:rPr>
                <a:t>You can click here to enter you text. You can click here to enter you text. You can click here to enter you text.</a:t>
              </a:r>
            </a:p>
          </p:txBody>
        </p:sp>
        <p:sp>
          <p:nvSpPr>
            <p:cNvPr id="50" name="矩形 49"/>
            <p:cNvSpPr/>
            <p:nvPr/>
          </p:nvSpPr>
          <p:spPr>
            <a:xfrm>
              <a:off x="3687807" y="2481474"/>
              <a:ext cx="1800200" cy="207530"/>
            </a:xfrm>
            <a:prstGeom prst="rect">
              <a:avLst/>
            </a:prstGeom>
            <a:no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加入标题描述</a:t>
              </a:r>
            </a:p>
          </p:txBody>
        </p:sp>
        <p:sp>
          <p:nvSpPr>
            <p:cNvPr id="51" name="TextBox 27"/>
            <p:cNvSpPr txBox="1"/>
            <p:nvPr/>
          </p:nvSpPr>
          <p:spPr>
            <a:xfrm>
              <a:off x="6300192" y="2768171"/>
              <a:ext cx="1584176" cy="529202"/>
            </a:xfrm>
            <a:prstGeom prst="rect">
              <a:avLst/>
            </a:prstGeom>
            <a:noFill/>
          </p:spPr>
          <p:txBody>
            <a:bodyPr wrap="square" rtlCol="0">
              <a:spAutoFit/>
            </a:bodyPr>
            <a:lstStyle/>
            <a:p>
              <a:pPr algn="ctr">
                <a:lnSpc>
                  <a:spcPct val="150000"/>
                </a:lnSpc>
                <a:buClr>
                  <a:srgbClr val="CC0099"/>
                </a:buClr>
              </a:pPr>
              <a:r>
                <a:rPr lang="en-US" altLang="zh-CN" sz="1000" dirty="0">
                  <a:solidFill>
                    <a:schemeClr val="bg1"/>
                  </a:solidFill>
                  <a:latin typeface="微软雅黑" panose="020B0503020204020204" pitchFamily="34" charset="-122"/>
                  <a:ea typeface="微软雅黑" panose="020B0503020204020204" pitchFamily="34" charset="-122"/>
                </a:rPr>
                <a:t>You can click here to enter you text. You can click here to enter you text. You can click here to enter you text.</a:t>
              </a:r>
            </a:p>
          </p:txBody>
        </p:sp>
        <p:sp>
          <p:nvSpPr>
            <p:cNvPr id="52" name="矩形 51"/>
            <p:cNvSpPr/>
            <p:nvPr/>
          </p:nvSpPr>
          <p:spPr>
            <a:xfrm>
              <a:off x="6084168" y="2481474"/>
              <a:ext cx="1800200" cy="207531"/>
            </a:xfrm>
            <a:prstGeom prst="rect">
              <a:avLst/>
            </a:prstGeom>
            <a:noFill/>
          </p:spPr>
          <p:txBody>
            <a:bodyPr wrap="square">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加入标题描述</a:t>
              </a:r>
            </a:p>
          </p:txBody>
        </p:sp>
      </p:grpSp>
    </p:spTree>
    <p:extLst>
      <p:ext uri="{BB962C8B-B14F-4D97-AF65-F5344CB8AC3E}">
        <p14:creationId xmlns:p14="http://schemas.microsoft.com/office/powerpoint/2010/main" val="1844922849"/>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8712" y="-6396"/>
            <a:ext cx="5004024" cy="1801450"/>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0313" y="3590153"/>
            <a:ext cx="1447912" cy="1238282"/>
          </a:xfrm>
          <a:prstGeom prst="rect">
            <a:avLst/>
          </a:prstGeom>
        </p:spPr>
      </p:pic>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163" y="673001"/>
            <a:ext cx="1772822" cy="1555400"/>
          </a:xfrm>
          <a:prstGeom prst="rect">
            <a:avLst/>
          </a:prstGeom>
        </p:spPr>
      </p:pic>
      <p:pic>
        <p:nvPicPr>
          <p:cNvPr id="27" name="图片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74923" y="673001"/>
            <a:ext cx="1743302" cy="1592216"/>
          </a:xfrm>
          <a:prstGeom prst="rect">
            <a:avLst/>
          </a:prstGeom>
        </p:spPr>
      </p:pic>
      <p:pic>
        <p:nvPicPr>
          <p:cNvPr id="28" name="图片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05394" y="3429793"/>
            <a:ext cx="1711100" cy="1559002"/>
          </a:xfrm>
          <a:prstGeom prst="rect">
            <a:avLst/>
          </a:prstGeom>
        </p:spPr>
      </p:pic>
      <p:grpSp>
        <p:nvGrpSpPr>
          <p:cNvPr id="36" name="组合 35"/>
          <p:cNvGrpSpPr/>
          <p:nvPr/>
        </p:nvGrpSpPr>
        <p:grpSpPr>
          <a:xfrm>
            <a:off x="3231919" y="2901897"/>
            <a:ext cx="1172116" cy="1054641"/>
            <a:chOff x="7936968" y="2011338"/>
            <a:chExt cx="1172116" cy="1054641"/>
          </a:xfrm>
        </p:grpSpPr>
        <p:sp>
          <p:nvSpPr>
            <p:cNvPr id="38" name="TextBox 26"/>
            <p:cNvSpPr txBox="1"/>
            <p:nvPr/>
          </p:nvSpPr>
          <p:spPr>
            <a:xfrm>
              <a:off x="8039557" y="2011338"/>
              <a:ext cx="966931" cy="523220"/>
            </a:xfrm>
            <a:prstGeom prst="rect">
              <a:avLst/>
            </a:prstGeom>
            <a:noFill/>
          </p:spPr>
          <p:txBody>
            <a:bodyPr wrap="non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ontserrat Semi" charset="0"/>
                </a:rPr>
                <a:t>ONE</a:t>
              </a:r>
              <a:endParaRPr lang="en-US" sz="2800" dirty="0">
                <a:solidFill>
                  <a:schemeClr val="bg1"/>
                </a:solidFill>
                <a:latin typeface="微软雅黑" panose="020B0503020204020204" pitchFamily="34" charset="-122"/>
                <a:ea typeface="微软雅黑" panose="020B0503020204020204" pitchFamily="34" charset="-122"/>
                <a:cs typeface="Montserrat Semi" charset="0"/>
              </a:endParaRPr>
            </a:p>
          </p:txBody>
        </p:sp>
        <p:sp>
          <p:nvSpPr>
            <p:cNvPr id="39" name="TextBox 38"/>
            <p:cNvSpPr txBox="1"/>
            <p:nvPr/>
          </p:nvSpPr>
          <p:spPr>
            <a:xfrm>
              <a:off x="7936968" y="2455755"/>
              <a:ext cx="1172116" cy="600164"/>
            </a:xfrm>
            <a:prstGeom prst="rect">
              <a:avLst/>
            </a:prstGeom>
            <a:noFill/>
          </p:spPr>
          <p:txBody>
            <a:bodyPr wrap="none" rtlCol="0" anchor="t" anchorCtr="1">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Poppins SemiBold" charset="0"/>
                </a:rPr>
                <a:t>加入你标题</a:t>
              </a: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Poppins SemiBold" charset="0"/>
                </a:rPr>
                <a:t>描述加入你文字</a:t>
              </a: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a:p>
              <a:pPr algn="ct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p:txBody>
        </p:sp>
        <p:cxnSp>
          <p:nvCxnSpPr>
            <p:cNvPr id="40" name="Straight Connector 39"/>
            <p:cNvCxnSpPr/>
            <p:nvPr/>
          </p:nvCxnSpPr>
          <p:spPr>
            <a:xfrm>
              <a:off x="8389214" y="30659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4757375" y="2908333"/>
            <a:ext cx="1172116" cy="1048205"/>
            <a:chOff x="7936968" y="2007714"/>
            <a:chExt cx="1172116" cy="1048205"/>
          </a:xfrm>
        </p:grpSpPr>
        <p:sp>
          <p:nvSpPr>
            <p:cNvPr id="42" name="TextBox 26"/>
            <p:cNvSpPr txBox="1"/>
            <p:nvPr/>
          </p:nvSpPr>
          <p:spPr>
            <a:xfrm>
              <a:off x="7994994" y="2007714"/>
              <a:ext cx="1056058" cy="523220"/>
            </a:xfrm>
            <a:prstGeom prst="rect">
              <a:avLst/>
            </a:prstGeom>
            <a:noFill/>
          </p:spPr>
          <p:txBody>
            <a:bodyPr wrap="non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ontserrat Semi" charset="0"/>
                </a:rPr>
                <a:t>TWO</a:t>
              </a:r>
              <a:endParaRPr lang="en-US" sz="2800" dirty="0">
                <a:solidFill>
                  <a:schemeClr val="bg1"/>
                </a:solidFill>
                <a:latin typeface="微软雅黑" panose="020B0503020204020204" pitchFamily="34" charset="-122"/>
                <a:ea typeface="微软雅黑" panose="020B0503020204020204" pitchFamily="34" charset="-122"/>
                <a:cs typeface="Montserrat Semi" charset="0"/>
              </a:endParaRPr>
            </a:p>
          </p:txBody>
        </p:sp>
        <p:sp>
          <p:nvSpPr>
            <p:cNvPr id="43" name="TextBox 38"/>
            <p:cNvSpPr txBox="1"/>
            <p:nvPr/>
          </p:nvSpPr>
          <p:spPr>
            <a:xfrm>
              <a:off x="7936968" y="2455755"/>
              <a:ext cx="1172116" cy="600164"/>
            </a:xfrm>
            <a:prstGeom prst="rect">
              <a:avLst/>
            </a:prstGeom>
            <a:noFill/>
          </p:spPr>
          <p:txBody>
            <a:bodyPr wrap="none" rtlCol="0" anchor="t" anchorCtr="1">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Poppins SemiBold" charset="0"/>
                </a:rPr>
                <a:t>加入你标题</a:t>
              </a: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Poppins SemiBold" charset="0"/>
                </a:rPr>
                <a:t>描述加入你文字</a:t>
              </a: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a:p>
              <a:pPr algn="ct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p:txBody>
        </p:sp>
        <p:cxnSp>
          <p:nvCxnSpPr>
            <p:cNvPr id="44" name="Straight Connector 39"/>
            <p:cNvCxnSpPr/>
            <p:nvPr/>
          </p:nvCxnSpPr>
          <p:spPr>
            <a:xfrm>
              <a:off x="8389214" y="30532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6282831" y="2908333"/>
            <a:ext cx="1295547" cy="1048205"/>
            <a:chOff x="7875250" y="2007714"/>
            <a:chExt cx="1295547" cy="1048205"/>
          </a:xfrm>
        </p:grpSpPr>
        <p:sp>
          <p:nvSpPr>
            <p:cNvPr id="46" name="TextBox 26"/>
            <p:cNvSpPr txBox="1"/>
            <p:nvPr/>
          </p:nvSpPr>
          <p:spPr>
            <a:xfrm>
              <a:off x="7875250" y="2007714"/>
              <a:ext cx="1295547" cy="523220"/>
            </a:xfrm>
            <a:prstGeom prst="rect">
              <a:avLst/>
            </a:prstGeom>
            <a:noFill/>
          </p:spPr>
          <p:txBody>
            <a:bodyPr wrap="none" rtlCol="0">
              <a:spAutoFit/>
            </a:bodyPr>
            <a:lstStyle/>
            <a:p>
              <a:pPr algn="ctr"/>
              <a:r>
                <a:rPr lang="en-US" sz="2800" dirty="0">
                  <a:solidFill>
                    <a:schemeClr val="bg1"/>
                  </a:solidFill>
                  <a:latin typeface="微软雅黑" panose="020B0503020204020204" pitchFamily="34" charset="-122"/>
                  <a:ea typeface="微软雅黑" panose="020B0503020204020204" pitchFamily="34" charset="-122"/>
                  <a:cs typeface="Montserrat Semi" charset="0"/>
                </a:rPr>
                <a:t>THREE</a:t>
              </a:r>
            </a:p>
          </p:txBody>
        </p:sp>
        <p:sp>
          <p:nvSpPr>
            <p:cNvPr id="47" name="TextBox 38"/>
            <p:cNvSpPr txBox="1"/>
            <p:nvPr/>
          </p:nvSpPr>
          <p:spPr>
            <a:xfrm>
              <a:off x="7936968" y="2455755"/>
              <a:ext cx="1172116" cy="600164"/>
            </a:xfrm>
            <a:prstGeom prst="rect">
              <a:avLst/>
            </a:prstGeom>
            <a:noFill/>
          </p:spPr>
          <p:txBody>
            <a:bodyPr wrap="none" rtlCol="0" anchor="t" anchorCtr="1">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Poppins SemiBold" charset="0"/>
                </a:rPr>
                <a:t>加入你标题</a:t>
              </a: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Poppins SemiBold" charset="0"/>
                </a:rPr>
                <a:t>描述加入你文字</a:t>
              </a: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a:p>
              <a:pPr algn="ct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p:txBody>
        </p:sp>
        <p:cxnSp>
          <p:nvCxnSpPr>
            <p:cNvPr id="48" name="Straight Connector 39"/>
            <p:cNvCxnSpPr/>
            <p:nvPr/>
          </p:nvCxnSpPr>
          <p:spPr>
            <a:xfrm>
              <a:off x="8389214" y="30405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7931719" y="2908333"/>
            <a:ext cx="1172116" cy="1048205"/>
            <a:chOff x="7936968" y="2007714"/>
            <a:chExt cx="1172116" cy="1048205"/>
          </a:xfrm>
        </p:grpSpPr>
        <p:sp>
          <p:nvSpPr>
            <p:cNvPr id="50" name="TextBox 26"/>
            <p:cNvSpPr txBox="1"/>
            <p:nvPr/>
          </p:nvSpPr>
          <p:spPr>
            <a:xfrm>
              <a:off x="7937768" y="2007714"/>
              <a:ext cx="1170512" cy="523220"/>
            </a:xfrm>
            <a:prstGeom prst="rect">
              <a:avLst/>
            </a:prstGeom>
            <a:noFill/>
          </p:spPr>
          <p:txBody>
            <a:bodyPr wrap="non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cs typeface="Montserrat Semi" charset="0"/>
                </a:rPr>
                <a:t>FOUR</a:t>
              </a:r>
              <a:endParaRPr lang="en-US" sz="2800" dirty="0">
                <a:solidFill>
                  <a:schemeClr val="bg1"/>
                </a:solidFill>
                <a:latin typeface="微软雅黑" panose="020B0503020204020204" pitchFamily="34" charset="-122"/>
                <a:ea typeface="微软雅黑" panose="020B0503020204020204" pitchFamily="34" charset="-122"/>
                <a:cs typeface="Montserrat Semi" charset="0"/>
              </a:endParaRPr>
            </a:p>
          </p:txBody>
        </p:sp>
        <p:sp>
          <p:nvSpPr>
            <p:cNvPr id="51" name="TextBox 38"/>
            <p:cNvSpPr txBox="1"/>
            <p:nvPr/>
          </p:nvSpPr>
          <p:spPr>
            <a:xfrm>
              <a:off x="7936968" y="2455755"/>
              <a:ext cx="1172116" cy="600164"/>
            </a:xfrm>
            <a:prstGeom prst="rect">
              <a:avLst/>
            </a:prstGeom>
            <a:noFill/>
          </p:spPr>
          <p:txBody>
            <a:bodyPr wrap="none" rtlCol="0" anchor="t" anchorCtr="1">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cs typeface="Poppins SemiBold" charset="0"/>
                </a:rPr>
                <a:t>加入你标题</a:t>
              </a: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a:p>
              <a:pPr algn="ctr"/>
              <a:r>
                <a:rPr lang="zh-CN" altLang="en-US" sz="1100" dirty="0">
                  <a:solidFill>
                    <a:schemeClr val="bg1"/>
                  </a:solidFill>
                  <a:latin typeface="微软雅黑" panose="020B0503020204020204" pitchFamily="34" charset="-122"/>
                  <a:ea typeface="微软雅黑" panose="020B0503020204020204" pitchFamily="34" charset="-122"/>
                  <a:cs typeface="Poppins SemiBold" charset="0"/>
                </a:rPr>
                <a:t>描述加入你文字</a:t>
              </a: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a:p>
              <a:pPr algn="ctr"/>
              <a:endParaRPr lang="en-US" altLang="zh-CN" sz="1100" dirty="0">
                <a:solidFill>
                  <a:schemeClr val="bg1"/>
                </a:solidFill>
                <a:latin typeface="微软雅黑" panose="020B0503020204020204" pitchFamily="34" charset="-122"/>
                <a:ea typeface="微软雅黑" panose="020B0503020204020204" pitchFamily="34" charset="-122"/>
                <a:cs typeface="Poppins SemiBold" charset="0"/>
              </a:endParaRPr>
            </a:p>
          </p:txBody>
        </p:sp>
        <p:cxnSp>
          <p:nvCxnSpPr>
            <p:cNvPr id="52" name="Straight Connector 39"/>
            <p:cNvCxnSpPr/>
            <p:nvPr/>
          </p:nvCxnSpPr>
          <p:spPr>
            <a:xfrm>
              <a:off x="8389214" y="3027879"/>
              <a:ext cx="3791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3" name="矩形 52"/>
          <p:cNvSpPr/>
          <p:nvPr/>
        </p:nvSpPr>
        <p:spPr>
          <a:xfrm>
            <a:off x="5360536" y="1860550"/>
            <a:ext cx="1503814" cy="722468"/>
          </a:xfrm>
          <a:prstGeom prst="rect">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dirty="0">
                <a:solidFill>
                  <a:schemeClr val="bg1"/>
                </a:solidFill>
                <a:latin typeface="华文新魏" panose="02010800040101010101" pitchFamily="2" charset="-122"/>
                <a:ea typeface="华文新魏" panose="02010800040101010101" pitchFamily="2" charset="-122"/>
              </a:rPr>
              <a:t>目录</a:t>
            </a:r>
            <a:endParaRPr kumimoji="1" lang="en-US" altLang="zh-CN" sz="3200" dirty="0">
              <a:solidFill>
                <a:schemeClr val="bg1"/>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14:presetBounceEnd="50000">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14:bounceEnd="50000">
                                          <p:cBhvr additive="base">
                                            <p:cTn id="18" dur="5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19" dur="500" fill="hold"/>
                                            <p:tgtEl>
                                              <p:spTgt spid="25"/>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14:presetBounceEnd="50000">
                                      <p:stCondLst>
                                        <p:cond delay="250"/>
                                      </p:stCondLst>
                                      <p:childTnLst>
                                        <p:set>
                                          <p:cBhvr>
                                            <p:cTn id="21" dur="1" fill="hold">
                                              <p:stCondLst>
                                                <p:cond delay="0"/>
                                              </p:stCondLst>
                                            </p:cTn>
                                            <p:tgtEl>
                                              <p:spTgt spid="27"/>
                                            </p:tgtEl>
                                            <p:attrNameLst>
                                              <p:attrName>style.visibility</p:attrName>
                                            </p:attrNameLst>
                                          </p:cBhvr>
                                          <p:to>
                                            <p:strVal val="visible"/>
                                          </p:to>
                                        </p:set>
                                        <p:anim calcmode="lin" valueType="num" p14:bounceEnd="50000">
                                          <p:cBhvr additive="base">
                                            <p:cTn id="22" dur="500" fill="hold"/>
                                            <p:tgtEl>
                                              <p:spTgt spid="27"/>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2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14:presetBounceEnd="50000">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14:bounceEnd="50000">
                                          <p:cBhvr additive="base">
                                            <p:cTn id="26" dur="5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14:presetBounceEnd="50000">
                                      <p:stCondLst>
                                        <p:cond delay="250"/>
                                      </p:stCondLst>
                                      <p:childTnLst>
                                        <p:set>
                                          <p:cBhvr>
                                            <p:cTn id="29" dur="1" fill="hold">
                                              <p:stCondLst>
                                                <p:cond delay="0"/>
                                              </p:stCondLst>
                                            </p:cTn>
                                            <p:tgtEl>
                                              <p:spTgt spid="28"/>
                                            </p:tgtEl>
                                            <p:attrNameLst>
                                              <p:attrName>style.visibility</p:attrName>
                                            </p:attrNameLst>
                                          </p:cBhvr>
                                          <p:to>
                                            <p:strVal val="visible"/>
                                          </p:to>
                                        </p:set>
                                        <p:anim calcmode="lin" valueType="num" p14:bounceEnd="50000">
                                          <p:cBhvr additive="base">
                                            <p:cTn id="30" dur="500" fill="hold"/>
                                            <p:tgtEl>
                                              <p:spTgt spid="28"/>
                                            </p:tgtEl>
                                            <p:attrNameLst>
                                              <p:attrName>ppt_x</p:attrName>
                                            </p:attrNameLst>
                                          </p:cBhvr>
                                          <p:tavLst>
                                            <p:tav tm="0">
                                              <p:val>
                                                <p:strVal val="0-#ppt_w/2"/>
                                              </p:val>
                                            </p:tav>
                                            <p:tav tm="100000">
                                              <p:val>
                                                <p:strVal val="#ppt_x"/>
                                              </p:val>
                                            </p:tav>
                                          </p:tavLst>
                                        </p:anim>
                                        <p:anim calcmode="lin" valueType="num" p14:bounceEnd="50000">
                                          <p:cBhvr additive="base">
                                            <p:cTn id="31" dur="500" fill="hold"/>
                                            <p:tgtEl>
                                              <p:spTgt spid="2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750"/>
                                            <p:tgtEl>
                                              <p:spTgt spid="53"/>
                                            </p:tgtEl>
                                          </p:cBhvr>
                                        </p:animEffect>
                                        <p:anim calcmode="lin" valueType="num">
                                          <p:cBhvr>
                                            <p:cTn id="36" dur="750" fill="hold"/>
                                            <p:tgtEl>
                                              <p:spTgt spid="53"/>
                                            </p:tgtEl>
                                            <p:attrNameLst>
                                              <p:attrName>ppt_x</p:attrName>
                                            </p:attrNameLst>
                                          </p:cBhvr>
                                          <p:tavLst>
                                            <p:tav tm="0">
                                              <p:val>
                                                <p:strVal val="#ppt_x"/>
                                              </p:val>
                                            </p:tav>
                                            <p:tav tm="100000">
                                              <p:val>
                                                <p:strVal val="#ppt_x"/>
                                              </p:val>
                                            </p:tav>
                                          </p:tavLst>
                                        </p:anim>
                                        <p:anim calcmode="lin" valueType="num">
                                          <p:cBhvr>
                                            <p:cTn id="37" dur="750" fill="hold"/>
                                            <p:tgtEl>
                                              <p:spTgt spid="53"/>
                                            </p:tgtEl>
                                            <p:attrNameLst>
                                              <p:attrName>ppt_y</p:attrName>
                                            </p:attrNameLst>
                                          </p:cBhvr>
                                          <p:tavLst>
                                            <p:tav tm="0">
                                              <p:val>
                                                <p:strVal val="#ppt_y+.1"/>
                                              </p:val>
                                            </p:tav>
                                            <p:tav tm="100000">
                                              <p:val>
                                                <p:strVal val="#ppt_y"/>
                                              </p:val>
                                            </p:tav>
                                          </p:tavLst>
                                        </p:anim>
                                      </p:childTnLst>
                                    </p:cTn>
                                  </p:par>
                                </p:childTnLst>
                              </p:cTn>
                            </p:par>
                            <p:par>
                              <p:cTn id="38" fill="hold">
                                <p:stCondLst>
                                  <p:cond delay="2750"/>
                                </p:stCondLst>
                                <p:childTnLst>
                                  <p:par>
                                    <p:cTn id="39" presetID="2" presetClass="entr" presetSubtype="4" accel="26667" fill="hold" nodeType="afterEffect" p14:presetBounceEnd="50667">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14:bounceEnd="50667">
                                          <p:cBhvr additive="base">
                                            <p:cTn id="41" dur="750" fill="hold"/>
                                            <p:tgtEl>
                                              <p:spTgt spid="36"/>
                                            </p:tgtEl>
                                            <p:attrNameLst>
                                              <p:attrName>ppt_x</p:attrName>
                                            </p:attrNameLst>
                                          </p:cBhvr>
                                          <p:tavLst>
                                            <p:tav tm="0">
                                              <p:val>
                                                <p:strVal val="#ppt_x"/>
                                              </p:val>
                                            </p:tav>
                                            <p:tav tm="100000">
                                              <p:val>
                                                <p:strVal val="#ppt_x"/>
                                              </p:val>
                                            </p:tav>
                                          </p:tavLst>
                                        </p:anim>
                                        <p:anim calcmode="lin" valueType="num" p14:bounceEnd="50667">
                                          <p:cBhvr additive="base">
                                            <p:cTn id="42" dur="750" fill="hold"/>
                                            <p:tgtEl>
                                              <p:spTgt spid="36"/>
                                            </p:tgtEl>
                                            <p:attrNameLst>
                                              <p:attrName>ppt_y</p:attrName>
                                            </p:attrNameLst>
                                          </p:cBhvr>
                                          <p:tavLst>
                                            <p:tav tm="0">
                                              <p:val>
                                                <p:strVal val="1+#ppt_h/2"/>
                                              </p:val>
                                            </p:tav>
                                            <p:tav tm="100000">
                                              <p:val>
                                                <p:strVal val="#ppt_y"/>
                                              </p:val>
                                            </p:tav>
                                          </p:tavLst>
                                        </p:anim>
                                      </p:childTnLst>
                                    </p:cTn>
                                  </p:par>
                                  <p:par>
                                    <p:cTn id="43" presetID="2" presetClass="entr" presetSubtype="1" accel="26667" fill="hold" nodeType="withEffect" p14:presetBounceEnd="50667">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14:bounceEnd="50667">
                                          <p:cBhvr additive="base">
                                            <p:cTn id="45" dur="750" fill="hold"/>
                                            <p:tgtEl>
                                              <p:spTgt spid="41"/>
                                            </p:tgtEl>
                                            <p:attrNameLst>
                                              <p:attrName>ppt_x</p:attrName>
                                            </p:attrNameLst>
                                          </p:cBhvr>
                                          <p:tavLst>
                                            <p:tav tm="0">
                                              <p:val>
                                                <p:strVal val="#ppt_x"/>
                                              </p:val>
                                            </p:tav>
                                            <p:tav tm="100000">
                                              <p:val>
                                                <p:strVal val="#ppt_x"/>
                                              </p:val>
                                            </p:tav>
                                          </p:tavLst>
                                        </p:anim>
                                        <p:anim calcmode="lin" valueType="num" p14:bounceEnd="50667">
                                          <p:cBhvr additive="base">
                                            <p:cTn id="46" dur="750" fill="hold"/>
                                            <p:tgtEl>
                                              <p:spTgt spid="41"/>
                                            </p:tgtEl>
                                            <p:attrNameLst>
                                              <p:attrName>ppt_y</p:attrName>
                                            </p:attrNameLst>
                                          </p:cBhvr>
                                          <p:tavLst>
                                            <p:tav tm="0">
                                              <p:val>
                                                <p:strVal val="0-#ppt_h/2"/>
                                              </p:val>
                                            </p:tav>
                                            <p:tav tm="100000">
                                              <p:val>
                                                <p:strVal val="#ppt_y"/>
                                              </p:val>
                                            </p:tav>
                                          </p:tavLst>
                                        </p:anim>
                                      </p:childTnLst>
                                    </p:cTn>
                                  </p:par>
                                  <p:par>
                                    <p:cTn id="47" presetID="2" presetClass="entr" presetSubtype="1" accel="26667" fill="hold" nodeType="withEffect" p14:presetBounceEnd="50667">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14:bounceEnd="50667">
                                          <p:cBhvr additive="base">
                                            <p:cTn id="49" dur="750" fill="hold"/>
                                            <p:tgtEl>
                                              <p:spTgt spid="45"/>
                                            </p:tgtEl>
                                            <p:attrNameLst>
                                              <p:attrName>ppt_x</p:attrName>
                                            </p:attrNameLst>
                                          </p:cBhvr>
                                          <p:tavLst>
                                            <p:tav tm="0">
                                              <p:val>
                                                <p:strVal val="#ppt_x"/>
                                              </p:val>
                                            </p:tav>
                                            <p:tav tm="100000">
                                              <p:val>
                                                <p:strVal val="#ppt_x"/>
                                              </p:val>
                                            </p:tav>
                                          </p:tavLst>
                                        </p:anim>
                                        <p:anim calcmode="lin" valueType="num" p14:bounceEnd="50667">
                                          <p:cBhvr additive="base">
                                            <p:cTn id="50" dur="750" fill="hold"/>
                                            <p:tgtEl>
                                              <p:spTgt spid="45"/>
                                            </p:tgtEl>
                                            <p:attrNameLst>
                                              <p:attrName>ppt_y</p:attrName>
                                            </p:attrNameLst>
                                          </p:cBhvr>
                                          <p:tavLst>
                                            <p:tav tm="0">
                                              <p:val>
                                                <p:strVal val="0-#ppt_h/2"/>
                                              </p:val>
                                            </p:tav>
                                            <p:tav tm="100000">
                                              <p:val>
                                                <p:strVal val="#ppt_y"/>
                                              </p:val>
                                            </p:tav>
                                          </p:tavLst>
                                        </p:anim>
                                      </p:childTnLst>
                                    </p:cTn>
                                  </p:par>
                                  <p:par>
                                    <p:cTn id="51" presetID="2" presetClass="entr" presetSubtype="4" accel="26667" fill="hold" nodeType="withEffect" p14:presetBounceEnd="50667">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14:bounceEnd="50667">
                                          <p:cBhvr additive="base">
                                            <p:cTn id="53" dur="750" fill="hold"/>
                                            <p:tgtEl>
                                              <p:spTgt spid="49"/>
                                            </p:tgtEl>
                                            <p:attrNameLst>
                                              <p:attrName>ppt_x</p:attrName>
                                            </p:attrNameLst>
                                          </p:cBhvr>
                                          <p:tavLst>
                                            <p:tav tm="0">
                                              <p:val>
                                                <p:strVal val="#ppt_x"/>
                                              </p:val>
                                            </p:tav>
                                            <p:tav tm="100000">
                                              <p:val>
                                                <p:strVal val="#ppt_x"/>
                                              </p:val>
                                            </p:tav>
                                          </p:tavLst>
                                        </p:anim>
                                        <p:anim calcmode="lin" valueType="num" p14:bounceEnd="50667">
                                          <p:cBhvr additive="base">
                                            <p:cTn id="54" dur="7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25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25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0-#ppt_w/2"/>
                                              </p:val>
                                            </p:tav>
                                            <p:tav tm="100000">
                                              <p:val>
                                                <p:strVal val="#ppt_x"/>
                                              </p:val>
                                            </p:tav>
                                          </p:tavLst>
                                        </p:anim>
                                        <p:anim calcmode="lin" valueType="num">
                                          <p:cBhvr additive="base">
                                            <p:cTn id="31" dur="500" fill="hold"/>
                                            <p:tgtEl>
                                              <p:spTgt spid="2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fade">
                                          <p:cBhvr>
                                            <p:cTn id="35" dur="750"/>
                                            <p:tgtEl>
                                              <p:spTgt spid="53"/>
                                            </p:tgtEl>
                                          </p:cBhvr>
                                        </p:animEffect>
                                        <p:anim calcmode="lin" valueType="num">
                                          <p:cBhvr>
                                            <p:cTn id="36" dur="750" fill="hold"/>
                                            <p:tgtEl>
                                              <p:spTgt spid="53"/>
                                            </p:tgtEl>
                                            <p:attrNameLst>
                                              <p:attrName>ppt_x</p:attrName>
                                            </p:attrNameLst>
                                          </p:cBhvr>
                                          <p:tavLst>
                                            <p:tav tm="0">
                                              <p:val>
                                                <p:strVal val="#ppt_x"/>
                                              </p:val>
                                            </p:tav>
                                            <p:tav tm="100000">
                                              <p:val>
                                                <p:strVal val="#ppt_x"/>
                                              </p:val>
                                            </p:tav>
                                          </p:tavLst>
                                        </p:anim>
                                        <p:anim calcmode="lin" valueType="num">
                                          <p:cBhvr>
                                            <p:cTn id="37" dur="750" fill="hold"/>
                                            <p:tgtEl>
                                              <p:spTgt spid="53"/>
                                            </p:tgtEl>
                                            <p:attrNameLst>
                                              <p:attrName>ppt_y</p:attrName>
                                            </p:attrNameLst>
                                          </p:cBhvr>
                                          <p:tavLst>
                                            <p:tav tm="0">
                                              <p:val>
                                                <p:strVal val="#ppt_y+.1"/>
                                              </p:val>
                                            </p:tav>
                                            <p:tav tm="100000">
                                              <p:val>
                                                <p:strVal val="#ppt_y"/>
                                              </p:val>
                                            </p:tav>
                                          </p:tavLst>
                                        </p:anim>
                                      </p:childTnLst>
                                    </p:cTn>
                                  </p:par>
                                </p:childTnLst>
                              </p:cTn>
                            </p:par>
                            <p:par>
                              <p:cTn id="38" fill="hold">
                                <p:stCondLst>
                                  <p:cond delay="2750"/>
                                </p:stCondLst>
                                <p:childTnLst>
                                  <p:par>
                                    <p:cTn id="39" presetID="2" presetClass="entr" presetSubtype="4" accel="26667"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750" fill="hold"/>
                                            <p:tgtEl>
                                              <p:spTgt spid="36"/>
                                            </p:tgtEl>
                                            <p:attrNameLst>
                                              <p:attrName>ppt_x</p:attrName>
                                            </p:attrNameLst>
                                          </p:cBhvr>
                                          <p:tavLst>
                                            <p:tav tm="0">
                                              <p:val>
                                                <p:strVal val="#ppt_x"/>
                                              </p:val>
                                            </p:tav>
                                            <p:tav tm="100000">
                                              <p:val>
                                                <p:strVal val="#ppt_x"/>
                                              </p:val>
                                            </p:tav>
                                          </p:tavLst>
                                        </p:anim>
                                        <p:anim calcmode="lin" valueType="num">
                                          <p:cBhvr additive="base">
                                            <p:cTn id="42" dur="750" fill="hold"/>
                                            <p:tgtEl>
                                              <p:spTgt spid="36"/>
                                            </p:tgtEl>
                                            <p:attrNameLst>
                                              <p:attrName>ppt_y</p:attrName>
                                            </p:attrNameLst>
                                          </p:cBhvr>
                                          <p:tavLst>
                                            <p:tav tm="0">
                                              <p:val>
                                                <p:strVal val="1+#ppt_h/2"/>
                                              </p:val>
                                            </p:tav>
                                            <p:tav tm="100000">
                                              <p:val>
                                                <p:strVal val="#ppt_y"/>
                                              </p:val>
                                            </p:tav>
                                          </p:tavLst>
                                        </p:anim>
                                      </p:childTnLst>
                                    </p:cTn>
                                  </p:par>
                                  <p:par>
                                    <p:cTn id="43" presetID="2" presetClass="entr" presetSubtype="1" accel="26667"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750" fill="hold"/>
                                            <p:tgtEl>
                                              <p:spTgt spid="41"/>
                                            </p:tgtEl>
                                            <p:attrNameLst>
                                              <p:attrName>ppt_x</p:attrName>
                                            </p:attrNameLst>
                                          </p:cBhvr>
                                          <p:tavLst>
                                            <p:tav tm="0">
                                              <p:val>
                                                <p:strVal val="#ppt_x"/>
                                              </p:val>
                                            </p:tav>
                                            <p:tav tm="100000">
                                              <p:val>
                                                <p:strVal val="#ppt_x"/>
                                              </p:val>
                                            </p:tav>
                                          </p:tavLst>
                                        </p:anim>
                                        <p:anim calcmode="lin" valueType="num">
                                          <p:cBhvr additive="base">
                                            <p:cTn id="46" dur="750" fill="hold"/>
                                            <p:tgtEl>
                                              <p:spTgt spid="41"/>
                                            </p:tgtEl>
                                            <p:attrNameLst>
                                              <p:attrName>ppt_y</p:attrName>
                                            </p:attrNameLst>
                                          </p:cBhvr>
                                          <p:tavLst>
                                            <p:tav tm="0">
                                              <p:val>
                                                <p:strVal val="0-#ppt_h/2"/>
                                              </p:val>
                                            </p:tav>
                                            <p:tav tm="100000">
                                              <p:val>
                                                <p:strVal val="#ppt_y"/>
                                              </p:val>
                                            </p:tav>
                                          </p:tavLst>
                                        </p:anim>
                                      </p:childTnLst>
                                    </p:cTn>
                                  </p:par>
                                  <p:par>
                                    <p:cTn id="47" presetID="2" presetClass="entr" presetSubtype="1" accel="26667"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750" fill="hold"/>
                                            <p:tgtEl>
                                              <p:spTgt spid="45"/>
                                            </p:tgtEl>
                                            <p:attrNameLst>
                                              <p:attrName>ppt_x</p:attrName>
                                            </p:attrNameLst>
                                          </p:cBhvr>
                                          <p:tavLst>
                                            <p:tav tm="0">
                                              <p:val>
                                                <p:strVal val="#ppt_x"/>
                                              </p:val>
                                            </p:tav>
                                            <p:tav tm="100000">
                                              <p:val>
                                                <p:strVal val="#ppt_x"/>
                                              </p:val>
                                            </p:tav>
                                          </p:tavLst>
                                        </p:anim>
                                        <p:anim calcmode="lin" valueType="num">
                                          <p:cBhvr additive="base">
                                            <p:cTn id="50" dur="750" fill="hold"/>
                                            <p:tgtEl>
                                              <p:spTgt spid="45"/>
                                            </p:tgtEl>
                                            <p:attrNameLst>
                                              <p:attrName>ppt_y</p:attrName>
                                            </p:attrNameLst>
                                          </p:cBhvr>
                                          <p:tavLst>
                                            <p:tav tm="0">
                                              <p:val>
                                                <p:strVal val="0-#ppt_h/2"/>
                                              </p:val>
                                            </p:tav>
                                            <p:tav tm="100000">
                                              <p:val>
                                                <p:strVal val="#ppt_y"/>
                                              </p:val>
                                            </p:tav>
                                          </p:tavLst>
                                        </p:anim>
                                      </p:childTnLst>
                                    </p:cTn>
                                  </p:par>
                                  <p:par>
                                    <p:cTn id="51" presetID="2" presetClass="entr" presetSubtype="4" accel="26667" fill="hold" nodeType="withEffect">
                                      <p:stCondLst>
                                        <p:cond delay="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750" fill="hold"/>
                                            <p:tgtEl>
                                              <p:spTgt spid="49"/>
                                            </p:tgtEl>
                                            <p:attrNameLst>
                                              <p:attrName>ppt_x</p:attrName>
                                            </p:attrNameLst>
                                          </p:cBhvr>
                                          <p:tavLst>
                                            <p:tav tm="0">
                                              <p:val>
                                                <p:strVal val="#ppt_x"/>
                                              </p:val>
                                            </p:tav>
                                            <p:tav tm="100000">
                                              <p:val>
                                                <p:strVal val="#ppt_x"/>
                                              </p:val>
                                            </p:tav>
                                          </p:tavLst>
                                        </p:anim>
                                        <p:anim calcmode="lin" valueType="num">
                                          <p:cBhvr additive="base">
                                            <p:cTn id="54" dur="75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8712" y="-6396"/>
            <a:ext cx="5004024" cy="1801450"/>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0313" y="3590153"/>
            <a:ext cx="1447912" cy="1238282"/>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4389" y="800949"/>
            <a:ext cx="1772822" cy="1555400"/>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4237" y="764133"/>
            <a:ext cx="1743302" cy="1592216"/>
          </a:xfrm>
          <a:prstGeom prst="rect">
            <a:avLst/>
          </a:prstGeom>
        </p:spPr>
      </p:pic>
      <p:pic>
        <p:nvPicPr>
          <p:cNvPr id="18" name="图片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4211" y="3495275"/>
            <a:ext cx="1711100" cy="1559002"/>
          </a:xfrm>
          <a:prstGeom prst="rect">
            <a:avLst/>
          </a:prstGeom>
        </p:spPr>
      </p:pic>
      <p:grpSp>
        <p:nvGrpSpPr>
          <p:cNvPr id="19" name="组合 18"/>
          <p:cNvGrpSpPr/>
          <p:nvPr/>
        </p:nvGrpSpPr>
        <p:grpSpPr>
          <a:xfrm>
            <a:off x="3241816" y="1913468"/>
            <a:ext cx="5724644" cy="1658007"/>
            <a:chOff x="-131645" y="2542630"/>
            <a:chExt cx="5724644" cy="1658007"/>
          </a:xfrm>
        </p:grpSpPr>
        <p:sp>
          <p:nvSpPr>
            <p:cNvPr id="20" name="文本框 2"/>
            <p:cNvSpPr txBox="1"/>
            <p:nvPr/>
          </p:nvSpPr>
          <p:spPr>
            <a:xfrm>
              <a:off x="1908235" y="2542630"/>
              <a:ext cx="1644884" cy="584775"/>
            </a:xfrm>
            <a:prstGeom prst="rect">
              <a:avLst/>
            </a:prstGeom>
            <a:noFill/>
            <a:ln w="19050">
              <a:solidFill>
                <a:schemeClr val="bg1"/>
              </a:solid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FOUR</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22" name="文本框 12"/>
            <p:cNvSpPr txBox="1"/>
            <p:nvPr/>
          </p:nvSpPr>
          <p:spPr>
            <a:xfrm>
              <a:off x="-131645" y="3275169"/>
              <a:ext cx="5724644" cy="923330"/>
            </a:xfrm>
            <a:prstGeom prst="rect">
              <a:avLst/>
            </a:prstGeom>
            <a:noFill/>
          </p:spPr>
          <p:txBody>
            <a:bodyPr wrap="none" rtlCol="0">
              <a:spAutoFit/>
            </a:bodyPr>
            <a:lstStyle/>
            <a:p>
              <a:pPr algn="ctr"/>
              <a:r>
                <a:rPr lang="zh-CN" altLang="en-US" sz="5400" dirty="0">
                  <a:solidFill>
                    <a:schemeClr val="bg1"/>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5400" b="1" dirty="0">
                  <a:solidFill>
                    <a:schemeClr val="bg1"/>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23" name="矩形 22"/>
            <p:cNvSpPr/>
            <p:nvPr/>
          </p:nvSpPr>
          <p:spPr>
            <a:xfrm>
              <a:off x="1110677" y="4182637"/>
              <a:ext cx="3240000" cy="1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82496778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14:presetBounceEnd="50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50000">
                                          <p:cBhvr additive="base">
                                            <p:cTn id="18"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14:presetBounceEnd="50000">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14:bounceEnd="50000">
                                          <p:cBhvr additive="base">
                                            <p:cTn id="22"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1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14:presetBounceEnd="50000">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14:bounceEnd="50000">
                                          <p:cBhvr additive="base">
                                            <p:cTn id="26"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14:presetBounceEnd="50000">
                                      <p:stCondLst>
                                        <p:cond delay="250"/>
                                      </p:stCondLst>
                                      <p:childTnLst>
                                        <p:set>
                                          <p:cBhvr>
                                            <p:cTn id="29" dur="1" fill="hold">
                                              <p:stCondLst>
                                                <p:cond delay="0"/>
                                              </p:stCondLst>
                                            </p:cTn>
                                            <p:tgtEl>
                                              <p:spTgt spid="18"/>
                                            </p:tgtEl>
                                            <p:attrNameLst>
                                              <p:attrName>style.visibility</p:attrName>
                                            </p:attrNameLst>
                                          </p:cBhvr>
                                          <p:to>
                                            <p:strVal val="visible"/>
                                          </p:to>
                                        </p:set>
                                        <p:anim calcmode="lin" valueType="num" p14:bounceEnd="50000">
                                          <p:cBhvr additive="base">
                                            <p:cTn id="30"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25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CuadroTexto 39"/>
          <p:cNvSpPr txBox="1"/>
          <p:nvPr/>
        </p:nvSpPr>
        <p:spPr>
          <a:xfrm>
            <a:off x="6123851" y="2214651"/>
            <a:ext cx="2108038" cy="369332"/>
          </a:xfrm>
          <a:prstGeom prst="rect">
            <a:avLst/>
          </a:prstGeom>
          <a:noFill/>
        </p:spPr>
        <p:txBody>
          <a:bodyPr wrap="square" rtlCol="0">
            <a:spAutoFit/>
          </a:bodyPr>
          <a:lstStyle/>
          <a:p>
            <a:r>
              <a:rPr lang="zh-CN" altLang="en-US" b="1" dirty="0">
                <a:solidFill>
                  <a:schemeClr val="bg1"/>
                </a:solidFill>
                <a:latin typeface="Roboto Condensed" panose="02000000000000000000" pitchFamily="2" charset="0"/>
                <a:ea typeface="Roboto Condensed" panose="02000000000000000000" pitchFamily="2" charset="0"/>
              </a:rPr>
              <a:t>点击此处添加标题</a:t>
            </a:r>
            <a:endParaRPr lang="es-ES" b="1" dirty="0">
              <a:solidFill>
                <a:schemeClr val="bg1"/>
              </a:solidFill>
              <a:latin typeface="Roboto Condensed" panose="02000000000000000000" pitchFamily="2" charset="0"/>
              <a:ea typeface="Roboto Condensed" panose="02000000000000000000" pitchFamily="2" charset="0"/>
            </a:endParaRPr>
          </a:p>
        </p:txBody>
      </p:sp>
      <p:sp>
        <p:nvSpPr>
          <p:cNvPr id="7" name="CuadroTexto 40"/>
          <p:cNvSpPr txBox="1"/>
          <p:nvPr/>
        </p:nvSpPr>
        <p:spPr>
          <a:xfrm>
            <a:off x="6123851" y="2755702"/>
            <a:ext cx="1232034" cy="707886"/>
          </a:xfrm>
          <a:prstGeom prst="rect">
            <a:avLst/>
          </a:prstGeom>
          <a:noFill/>
        </p:spPr>
        <p:txBody>
          <a:bodyPr wrap="square" rtlCol="0">
            <a:spAutoFit/>
          </a:bodyPr>
          <a:lstStyle/>
          <a:p>
            <a:r>
              <a:rPr lang="es-ES" sz="4000" b="1" dirty="0">
                <a:solidFill>
                  <a:schemeClr val="bg1"/>
                </a:solidFill>
                <a:latin typeface="Roboto Condensed" panose="02000000000000000000" pitchFamily="2" charset="0"/>
                <a:ea typeface="Roboto Condensed" panose="02000000000000000000" pitchFamily="2" charset="0"/>
              </a:rPr>
              <a:t>45%</a:t>
            </a:r>
          </a:p>
        </p:txBody>
      </p:sp>
      <p:sp>
        <p:nvSpPr>
          <p:cNvPr id="9" name="Rectángulo 41"/>
          <p:cNvSpPr/>
          <p:nvPr/>
        </p:nvSpPr>
        <p:spPr>
          <a:xfrm>
            <a:off x="7246654" y="2718965"/>
            <a:ext cx="4290108" cy="738664"/>
          </a:xfrm>
          <a:prstGeom prst="rect">
            <a:avLst/>
          </a:prstGeom>
        </p:spPr>
        <p:txBody>
          <a:bodyPr wrap="square">
            <a:spAutoFit/>
          </a:bodyPr>
          <a:lstStyle/>
          <a:p>
            <a:r>
              <a:rPr lang="es-ES" sz="1400" dirty="0">
                <a:solidFill>
                  <a:schemeClr val="bg1"/>
                </a:solidFill>
                <a:latin typeface="Raleway" panose="020B0003030101060003" pitchFamily="34" charset="0"/>
              </a:rPr>
              <a:t>Donec eget velit et est pulvinar porta consectetur eu sem. Donec quis commodo nunc. Duis rhoncus mi sed magna mattis, blandit placera.</a:t>
            </a:r>
          </a:p>
        </p:txBody>
      </p:sp>
      <p:sp>
        <p:nvSpPr>
          <p:cNvPr id="10" name="Rectángulo 42"/>
          <p:cNvSpPr/>
          <p:nvPr/>
        </p:nvSpPr>
        <p:spPr>
          <a:xfrm>
            <a:off x="6123851" y="3538491"/>
            <a:ext cx="5338721" cy="1169551"/>
          </a:xfrm>
          <a:prstGeom prst="rect">
            <a:avLst/>
          </a:prstGeom>
        </p:spPr>
        <p:txBody>
          <a:bodyPr wrap="square">
            <a:spAutoFit/>
          </a:bodyPr>
          <a:lstStyle/>
          <a:p>
            <a:r>
              <a:rPr lang="es-ES" sz="1400" dirty="0">
                <a:solidFill>
                  <a:schemeClr val="bg1"/>
                </a:solidFill>
                <a:latin typeface="Raleway" panose="020B0003030101060003" pitchFamily="34" charset="0"/>
              </a:rPr>
              <a:t>Lorem ipsum dolor sit amet, consectetur adipiscing elit. Mauris interdum, sapien et pellentesque sollicitudin, nibh lorem tincidunt est, non placerat mi quam sit amet nulla. Fusce dignissim ornare tellus non condimentum. Aenean semper vestibulum mauris sit amet pharetra. </a:t>
            </a:r>
          </a:p>
        </p:txBody>
      </p:sp>
      <p:grpSp>
        <p:nvGrpSpPr>
          <p:cNvPr id="12" name="Grupo 43"/>
          <p:cNvGrpSpPr/>
          <p:nvPr/>
        </p:nvGrpSpPr>
        <p:grpSpPr>
          <a:xfrm>
            <a:off x="6199949" y="5101945"/>
            <a:ext cx="1328734" cy="472839"/>
            <a:chOff x="776937" y="4663493"/>
            <a:chExt cx="1328734" cy="472839"/>
          </a:xfrm>
          <a:noFill/>
        </p:grpSpPr>
        <p:sp>
          <p:nvSpPr>
            <p:cNvPr id="13" name="Paralelogramo 44"/>
            <p:cNvSpPr/>
            <p:nvPr/>
          </p:nvSpPr>
          <p:spPr>
            <a:xfrm>
              <a:off x="776937" y="4663493"/>
              <a:ext cx="452388" cy="471638"/>
            </a:xfrm>
            <a:prstGeom prst="parallelogram">
              <a:avLst>
                <a:gd name="adj" fmla="val 60339"/>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14" name="Paralelogramo 45"/>
            <p:cNvSpPr/>
            <p:nvPr/>
          </p:nvSpPr>
          <p:spPr>
            <a:xfrm>
              <a:off x="996109" y="4663493"/>
              <a:ext cx="452388" cy="471638"/>
            </a:xfrm>
            <a:prstGeom prst="parallelogram">
              <a:avLst>
                <a:gd name="adj" fmla="val 60339"/>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15" name="Paralelogramo 46"/>
            <p:cNvSpPr/>
            <p:nvPr/>
          </p:nvSpPr>
          <p:spPr>
            <a:xfrm>
              <a:off x="1218621" y="4663493"/>
              <a:ext cx="452388" cy="471638"/>
            </a:xfrm>
            <a:prstGeom prst="parallelogram">
              <a:avLst>
                <a:gd name="adj" fmla="val 60339"/>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16" name="Paralelogramo 47"/>
            <p:cNvSpPr/>
            <p:nvPr/>
          </p:nvSpPr>
          <p:spPr>
            <a:xfrm>
              <a:off x="1434111" y="4663493"/>
              <a:ext cx="452388" cy="471638"/>
            </a:xfrm>
            <a:prstGeom prst="parallelogram">
              <a:avLst>
                <a:gd name="adj" fmla="val 60339"/>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sp>
          <p:nvSpPr>
            <p:cNvPr id="17" name="Paralelogramo 48"/>
            <p:cNvSpPr/>
            <p:nvPr/>
          </p:nvSpPr>
          <p:spPr>
            <a:xfrm>
              <a:off x="1653283" y="4664694"/>
              <a:ext cx="452388" cy="471638"/>
            </a:xfrm>
            <a:prstGeom prst="parallelogram">
              <a:avLst>
                <a:gd name="adj" fmla="val 60339"/>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chemeClr val="bg1"/>
                </a:solidFill>
              </a:endParaRPr>
            </a:p>
          </p:txBody>
        </p:sp>
      </p:grpSp>
      <p:sp>
        <p:nvSpPr>
          <p:cNvPr id="18" name="CuadroTexto 49"/>
          <p:cNvSpPr txBox="1"/>
          <p:nvPr/>
        </p:nvSpPr>
        <p:spPr>
          <a:xfrm>
            <a:off x="7683754" y="5007211"/>
            <a:ext cx="2142633" cy="369332"/>
          </a:xfrm>
          <a:prstGeom prst="rect">
            <a:avLst/>
          </a:prstGeom>
          <a:noFill/>
        </p:spPr>
        <p:txBody>
          <a:bodyPr wrap="square" rtlCol="0">
            <a:spAutoFit/>
          </a:bodyPr>
          <a:lstStyle/>
          <a:p>
            <a:r>
              <a:rPr lang="zh-CN" altLang="en-US" b="1" dirty="0">
                <a:solidFill>
                  <a:schemeClr val="bg1"/>
                </a:solidFill>
                <a:latin typeface="Roboto Condensed" panose="02000000000000000000" pitchFamily="2" charset="0"/>
                <a:ea typeface="Roboto Condensed" panose="02000000000000000000" pitchFamily="2" charset="0"/>
              </a:rPr>
              <a:t>点击此处添加标题</a:t>
            </a:r>
            <a:endParaRPr lang="es-ES" altLang="zh-CN" b="1" dirty="0">
              <a:solidFill>
                <a:schemeClr val="bg1"/>
              </a:solidFill>
              <a:latin typeface="Roboto Condensed" panose="02000000000000000000" pitchFamily="2" charset="0"/>
              <a:ea typeface="Roboto Condensed" panose="02000000000000000000" pitchFamily="2" charset="0"/>
            </a:endParaRPr>
          </a:p>
        </p:txBody>
      </p:sp>
      <p:sp>
        <p:nvSpPr>
          <p:cNvPr id="19" name="Rectángulo 50"/>
          <p:cNvSpPr/>
          <p:nvPr/>
        </p:nvSpPr>
        <p:spPr>
          <a:xfrm>
            <a:off x="7687992" y="5304250"/>
            <a:ext cx="3774580" cy="276999"/>
          </a:xfrm>
          <a:prstGeom prst="rect">
            <a:avLst/>
          </a:prstGeom>
        </p:spPr>
        <p:txBody>
          <a:bodyPr wrap="square">
            <a:spAutoFit/>
          </a:bodyPr>
          <a:lstStyle/>
          <a:p>
            <a:r>
              <a:rPr lang="es-ES" sz="1200" dirty="0">
                <a:solidFill>
                  <a:schemeClr val="bg1"/>
                </a:solidFill>
                <a:latin typeface="Raleway" panose="020B0003030101060003" pitchFamily="34" charset="0"/>
              </a:rPr>
              <a:t>Lorem ipsum dolor sit amet, cur adipiscing elit. </a:t>
            </a:r>
            <a:endParaRPr lang="es-ES" sz="1200" dirty="0">
              <a:solidFill>
                <a:schemeClr val="bg1"/>
              </a:solidFill>
            </a:endParaRPr>
          </a:p>
        </p:txBody>
      </p:sp>
      <p:sp>
        <p:nvSpPr>
          <p:cNvPr id="21" name="矩形 10"/>
          <p:cNvSpPr>
            <a:spLocks noChangeArrowheads="1"/>
          </p:cNvSpPr>
          <p:nvPr/>
        </p:nvSpPr>
        <p:spPr bwMode="auto">
          <a:xfrm>
            <a:off x="1110842" y="1981582"/>
            <a:ext cx="4451607" cy="3120364"/>
          </a:xfrm>
          <a:prstGeom prst="rect">
            <a:avLst/>
          </a:prstGeom>
          <a:blipFill dpi="0" rotWithShape="1">
            <a:blip r:embed="rId3"/>
            <a:srcRect/>
            <a:stretch>
              <a:fillRect/>
            </a:stretch>
          </a:blipFill>
          <a:ln>
            <a:noFill/>
          </a:ln>
          <a:extLst/>
        </p:spPr>
        <p:txBody>
          <a:bodyPr anchor="ctr"/>
          <a:lstStyle/>
          <a:p>
            <a:pPr algn="ctr" eaLnBrk="1" hangingPunct="1">
              <a:buFont typeface="Arial" charset="0"/>
              <a:buNone/>
            </a:pPr>
            <a:endParaRPr lang="zh-CN" altLang="en-US" sz="1600">
              <a:solidFill>
                <a:srgbClr val="FFFFFF"/>
              </a:solidFill>
              <a:latin typeface="宋体" charset="-122"/>
              <a:sym typeface="宋体" charset="-122"/>
            </a:endParaRPr>
          </a:p>
        </p:txBody>
      </p:sp>
      <p:sp>
        <p:nvSpPr>
          <p:cNvPr id="22" name="矩形 21"/>
          <p:cNvSpPr/>
          <p:nvPr/>
        </p:nvSpPr>
        <p:spPr>
          <a:xfrm>
            <a:off x="1110842" y="5208970"/>
            <a:ext cx="4451607" cy="61180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358457573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250"/>
                                        <p:tgtEl>
                                          <p:spTgt spid="9"/>
                                        </p:tgtEl>
                                      </p:cBhvr>
                                    </p:animEffect>
                                    <p:anim calcmode="lin" valueType="num">
                                      <p:cBhvr>
                                        <p:cTn id="26" dur="250" fill="hold"/>
                                        <p:tgtEl>
                                          <p:spTgt spid="9"/>
                                        </p:tgtEl>
                                        <p:attrNameLst>
                                          <p:attrName>ppt_x</p:attrName>
                                        </p:attrNameLst>
                                      </p:cBhvr>
                                      <p:tavLst>
                                        <p:tav tm="0">
                                          <p:val>
                                            <p:strVal val="#ppt_x"/>
                                          </p:val>
                                        </p:tav>
                                        <p:tav tm="100000">
                                          <p:val>
                                            <p:strVal val="#ppt_x"/>
                                          </p:val>
                                        </p:tav>
                                      </p:tavLst>
                                    </p:anim>
                                    <p:anim calcmode="lin" valueType="num">
                                      <p:cBhvr>
                                        <p:cTn id="27" dur="25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50"/>
                                        <p:tgtEl>
                                          <p:spTgt spid="12"/>
                                        </p:tgtEl>
                                      </p:cBhvr>
                                    </p:animEffect>
                                    <p:anim calcmode="lin" valueType="num">
                                      <p:cBhvr>
                                        <p:cTn id="38" dur="250" fill="hold"/>
                                        <p:tgtEl>
                                          <p:spTgt spid="12"/>
                                        </p:tgtEl>
                                        <p:attrNameLst>
                                          <p:attrName>ppt_x</p:attrName>
                                        </p:attrNameLst>
                                      </p:cBhvr>
                                      <p:tavLst>
                                        <p:tav tm="0">
                                          <p:val>
                                            <p:strVal val="#ppt_x"/>
                                          </p:val>
                                        </p:tav>
                                        <p:tav tm="100000">
                                          <p:val>
                                            <p:strVal val="#ppt_x"/>
                                          </p:val>
                                        </p:tav>
                                      </p:tavLst>
                                    </p:anim>
                                    <p:anim calcmode="lin" valueType="num">
                                      <p:cBhvr>
                                        <p:cTn id="39" dur="25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50"/>
                                        <p:tgtEl>
                                          <p:spTgt spid="18"/>
                                        </p:tgtEl>
                                      </p:cBhvr>
                                    </p:animEffect>
                                    <p:anim calcmode="lin" valueType="num">
                                      <p:cBhvr>
                                        <p:cTn id="44" dur="250" fill="hold"/>
                                        <p:tgtEl>
                                          <p:spTgt spid="18"/>
                                        </p:tgtEl>
                                        <p:attrNameLst>
                                          <p:attrName>ppt_x</p:attrName>
                                        </p:attrNameLst>
                                      </p:cBhvr>
                                      <p:tavLst>
                                        <p:tav tm="0">
                                          <p:val>
                                            <p:strVal val="#ppt_x"/>
                                          </p:val>
                                        </p:tav>
                                        <p:tav tm="100000">
                                          <p:val>
                                            <p:strVal val="#ppt_x"/>
                                          </p:val>
                                        </p:tav>
                                      </p:tavLst>
                                    </p:anim>
                                    <p:anim calcmode="lin" valueType="num">
                                      <p:cBhvr>
                                        <p:cTn id="45" dur="25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250"/>
                                        <p:tgtEl>
                                          <p:spTgt spid="19"/>
                                        </p:tgtEl>
                                      </p:cBhvr>
                                    </p:animEffec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anim calcmode="lin" valueType="num">
                                      <p:cBhvr>
                                        <p:cTn id="56" dur="500" fill="hold"/>
                                        <p:tgtEl>
                                          <p:spTgt spid="21"/>
                                        </p:tgtEl>
                                        <p:attrNameLst>
                                          <p:attrName>ppt_x</p:attrName>
                                        </p:attrNameLst>
                                      </p:cBhvr>
                                      <p:tavLst>
                                        <p:tav tm="0">
                                          <p:val>
                                            <p:strVal val="#ppt_x"/>
                                          </p:val>
                                        </p:tav>
                                        <p:tav tm="100000">
                                          <p:val>
                                            <p:strVal val="#ppt_x"/>
                                          </p:val>
                                        </p:tav>
                                      </p:tavLst>
                                    </p:anim>
                                    <p:anim calcmode="lin" valueType="num">
                                      <p:cBhvr>
                                        <p:cTn id="57" dur="5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anim calcmode="lin" valueType="num">
                                      <p:cBhvr>
                                        <p:cTn id="62" dur="500" fill="hold"/>
                                        <p:tgtEl>
                                          <p:spTgt spid="22"/>
                                        </p:tgtEl>
                                        <p:attrNameLst>
                                          <p:attrName>ppt_x</p:attrName>
                                        </p:attrNameLst>
                                      </p:cBhvr>
                                      <p:tavLst>
                                        <p:tav tm="0">
                                          <p:val>
                                            <p:strVal val="#ppt_x"/>
                                          </p:val>
                                        </p:tav>
                                        <p:tav tm="100000">
                                          <p:val>
                                            <p:strVal val="#ppt_x"/>
                                          </p:val>
                                        </p:tav>
                                      </p:tavLst>
                                    </p:anim>
                                    <p:anim calcmode="lin" valueType="num">
                                      <p:cBhvr>
                                        <p:cTn id="63"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8" grpId="0"/>
      <p:bldP spid="19" grpId="0"/>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8"/>
          <p:cNvGrpSpPr>
            <a:grpSpLocks/>
          </p:cNvGrpSpPr>
          <p:nvPr/>
        </p:nvGrpSpPr>
        <p:grpSpPr bwMode="auto">
          <a:xfrm>
            <a:off x="1468438" y="2338388"/>
            <a:ext cx="4462462" cy="1046162"/>
            <a:chOff x="0" y="0"/>
            <a:chExt cx="4461858" cy="1045190"/>
          </a:xfrm>
        </p:grpSpPr>
        <p:sp>
          <p:nvSpPr>
            <p:cNvPr id="7" name="椭圆 9"/>
            <p:cNvSpPr>
              <a:spLocks noChangeArrowheads="1"/>
            </p:cNvSpPr>
            <p:nvPr/>
          </p:nvSpPr>
          <p:spPr bwMode="auto">
            <a:xfrm>
              <a:off x="0" y="0"/>
              <a:ext cx="1045190" cy="1045190"/>
            </a:xfrm>
            <a:prstGeom prst="ellipse">
              <a:avLst/>
            </a:prstGeom>
            <a:noFill/>
            <a:ln w="9525">
              <a:solidFill>
                <a:schemeClr val="bg1"/>
              </a:solidFill>
              <a:round/>
              <a:headEnd/>
              <a:tailEnd/>
            </a:ln>
            <a:extLst/>
          </p:spPr>
          <p:txBody>
            <a:bodyPr anchor="ctr"/>
            <a:lstStyle/>
            <a:p>
              <a:pPr algn="ctr" eaLnBrk="1" hangingPunct="1"/>
              <a:endParaRPr lang="zh-CN" altLang="en-US">
                <a:solidFill>
                  <a:schemeClr val="bg1"/>
                </a:solidFill>
              </a:endParaRPr>
            </a:p>
          </p:txBody>
        </p:sp>
        <p:sp>
          <p:nvSpPr>
            <p:cNvPr id="9" name="Freeform 95"/>
            <p:cNvSpPr>
              <a:spLocks noEditPoints="1"/>
            </p:cNvSpPr>
            <p:nvPr/>
          </p:nvSpPr>
          <p:spPr bwMode="auto">
            <a:xfrm>
              <a:off x="209781" y="257872"/>
              <a:ext cx="486949" cy="529445"/>
            </a:xfrm>
            <a:custGeom>
              <a:avLst/>
              <a:gdLst>
                <a:gd name="T0" fmla="*/ 484182 w 176"/>
                <a:gd name="T1" fmla="*/ 2758 h 192"/>
                <a:gd name="T2" fmla="*/ 473115 w 176"/>
                <a:gd name="T3" fmla="*/ 0 h 192"/>
                <a:gd name="T4" fmla="*/ 185373 w 176"/>
                <a:gd name="T5" fmla="*/ 66181 h 192"/>
                <a:gd name="T6" fmla="*/ 177072 w 176"/>
                <a:gd name="T7" fmla="*/ 77211 h 192"/>
                <a:gd name="T8" fmla="*/ 177072 w 176"/>
                <a:gd name="T9" fmla="*/ 366751 h 192"/>
                <a:gd name="T10" fmla="*/ 99603 w 176"/>
                <a:gd name="T11" fmla="*/ 330903 h 192"/>
                <a:gd name="T12" fmla="*/ 0 w 176"/>
                <a:gd name="T13" fmla="*/ 430174 h 192"/>
                <a:gd name="T14" fmla="*/ 99603 w 176"/>
                <a:gd name="T15" fmla="*/ 529445 h 192"/>
                <a:gd name="T16" fmla="*/ 199206 w 176"/>
                <a:gd name="T17" fmla="*/ 430174 h 192"/>
                <a:gd name="T18" fmla="*/ 199206 w 176"/>
                <a:gd name="T19" fmla="*/ 217845 h 192"/>
                <a:gd name="T20" fmla="*/ 464815 w 176"/>
                <a:gd name="T21" fmla="*/ 157179 h 192"/>
                <a:gd name="T22" fmla="*/ 464815 w 176"/>
                <a:gd name="T23" fmla="*/ 344691 h 192"/>
                <a:gd name="T24" fmla="*/ 387346 w 176"/>
                <a:gd name="T25" fmla="*/ 308843 h 192"/>
                <a:gd name="T26" fmla="*/ 287743 w 176"/>
                <a:gd name="T27" fmla="*/ 408114 h 192"/>
                <a:gd name="T28" fmla="*/ 387346 w 176"/>
                <a:gd name="T29" fmla="*/ 507385 h 192"/>
                <a:gd name="T30" fmla="*/ 486949 w 176"/>
                <a:gd name="T31" fmla="*/ 408114 h 192"/>
                <a:gd name="T32" fmla="*/ 486949 w 176"/>
                <a:gd name="T33" fmla="*/ 11030 h 192"/>
                <a:gd name="T34" fmla="*/ 484182 w 176"/>
                <a:gd name="T35" fmla="*/ 2758 h 192"/>
                <a:gd name="T36" fmla="*/ 99603 w 176"/>
                <a:gd name="T37" fmla="*/ 397084 h 192"/>
                <a:gd name="T38" fmla="*/ 66402 w 176"/>
                <a:gd name="T39" fmla="*/ 430174 h 192"/>
                <a:gd name="T40" fmla="*/ 55335 w 176"/>
                <a:gd name="T41" fmla="*/ 441204 h 192"/>
                <a:gd name="T42" fmla="*/ 44268 w 176"/>
                <a:gd name="T43" fmla="*/ 430174 h 192"/>
                <a:gd name="T44" fmla="*/ 99603 w 176"/>
                <a:gd name="T45" fmla="*/ 375024 h 192"/>
                <a:gd name="T46" fmla="*/ 110670 w 176"/>
                <a:gd name="T47" fmla="*/ 386054 h 192"/>
                <a:gd name="T48" fmla="*/ 99603 w 176"/>
                <a:gd name="T49" fmla="*/ 397084 h 192"/>
                <a:gd name="T50" fmla="*/ 387346 w 176"/>
                <a:gd name="T51" fmla="*/ 375024 h 192"/>
                <a:gd name="T52" fmla="*/ 354145 w 176"/>
                <a:gd name="T53" fmla="*/ 408114 h 192"/>
                <a:gd name="T54" fmla="*/ 343078 w 176"/>
                <a:gd name="T55" fmla="*/ 419144 h 192"/>
                <a:gd name="T56" fmla="*/ 332011 w 176"/>
                <a:gd name="T57" fmla="*/ 408114 h 192"/>
                <a:gd name="T58" fmla="*/ 387346 w 176"/>
                <a:gd name="T59" fmla="*/ 352963 h 192"/>
                <a:gd name="T60" fmla="*/ 398413 w 176"/>
                <a:gd name="T61" fmla="*/ 363993 h 192"/>
                <a:gd name="T62" fmla="*/ 387346 w 176"/>
                <a:gd name="T63" fmla="*/ 375024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solidFill>
              </a:endParaRPr>
            </a:p>
          </p:txBody>
        </p:sp>
        <p:sp>
          <p:nvSpPr>
            <p:cNvPr id="10" name="文本框 11"/>
            <p:cNvSpPr txBox="1">
              <a:spLocks noChangeArrowheads="1"/>
            </p:cNvSpPr>
            <p:nvPr/>
          </p:nvSpPr>
          <p:spPr bwMode="auto">
            <a:xfrm>
              <a:off x="1103247" y="90800"/>
              <a:ext cx="3358611" cy="737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dirty="0">
                  <a:solidFill>
                    <a:schemeClr val="bg1"/>
                  </a:solidFill>
                  <a:latin typeface="微软雅黑" pitchFamily="34" charset="-122"/>
                  <a:ea typeface="微软雅黑" pitchFamily="34" charset="-122"/>
                </a:rPr>
                <a:t>我们工作室致力于专业</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模板的发布，课件及汇报</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的美化，并为您提供专业的</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个性定制服务</a:t>
              </a:r>
              <a:r>
                <a:rPr lang="en-US" altLang="zh-CN" sz="1400" dirty="0">
                  <a:solidFill>
                    <a:schemeClr val="bg1"/>
                  </a:solidFill>
                  <a:latin typeface="微软雅黑" pitchFamily="34" charset="-122"/>
                  <a:ea typeface="微软雅黑" pitchFamily="34" charset="-122"/>
                </a:rPr>
                <a:t>.</a:t>
              </a:r>
              <a:endParaRPr lang="zh-CN" altLang="en-US" sz="1400" dirty="0">
                <a:solidFill>
                  <a:schemeClr val="bg1"/>
                </a:solidFill>
                <a:latin typeface="微软雅黑" pitchFamily="34" charset="-122"/>
                <a:ea typeface="微软雅黑" pitchFamily="34" charset="-122"/>
              </a:endParaRPr>
            </a:p>
          </p:txBody>
        </p:sp>
      </p:grpSp>
      <p:grpSp>
        <p:nvGrpSpPr>
          <p:cNvPr id="12" name="组合 11"/>
          <p:cNvGrpSpPr>
            <a:grpSpLocks/>
          </p:cNvGrpSpPr>
          <p:nvPr/>
        </p:nvGrpSpPr>
        <p:grpSpPr bwMode="auto">
          <a:xfrm>
            <a:off x="6532563" y="2319338"/>
            <a:ext cx="4503737" cy="1044575"/>
            <a:chOff x="0" y="0"/>
            <a:chExt cx="4504272" cy="1045190"/>
          </a:xfrm>
        </p:grpSpPr>
        <p:sp>
          <p:nvSpPr>
            <p:cNvPr id="13" name="椭圆 12"/>
            <p:cNvSpPr>
              <a:spLocks noChangeArrowheads="1"/>
            </p:cNvSpPr>
            <p:nvPr/>
          </p:nvSpPr>
          <p:spPr bwMode="auto">
            <a:xfrm>
              <a:off x="0" y="0"/>
              <a:ext cx="1045190" cy="1045190"/>
            </a:xfrm>
            <a:prstGeom prst="ellipse">
              <a:avLst/>
            </a:prstGeom>
            <a:noFill/>
            <a:ln w="9525">
              <a:solidFill>
                <a:schemeClr val="bg1"/>
              </a:solidFill>
              <a:round/>
              <a:headEnd/>
              <a:tailEnd/>
            </a:ln>
            <a:extLst/>
          </p:spPr>
          <p:txBody>
            <a:bodyPr anchor="ctr"/>
            <a:lstStyle/>
            <a:p>
              <a:pPr algn="ctr" eaLnBrk="1" hangingPunct="1"/>
              <a:endParaRPr lang="zh-CN" altLang="en-US">
                <a:solidFill>
                  <a:schemeClr val="bg1"/>
                </a:solidFill>
              </a:endParaRPr>
            </a:p>
          </p:txBody>
        </p:sp>
        <p:grpSp>
          <p:nvGrpSpPr>
            <p:cNvPr id="14" name="组合 13"/>
            <p:cNvGrpSpPr>
              <a:grpSpLocks/>
            </p:cNvGrpSpPr>
            <p:nvPr/>
          </p:nvGrpSpPr>
          <p:grpSpPr bwMode="auto">
            <a:xfrm>
              <a:off x="258757" y="324274"/>
              <a:ext cx="527675" cy="396641"/>
              <a:chOff x="0" y="0"/>
              <a:chExt cx="473075" cy="355600"/>
            </a:xfrm>
          </p:grpSpPr>
          <p:sp>
            <p:nvSpPr>
              <p:cNvPr id="16" name="Freeform 59"/>
              <p:cNvSpPr>
                <a:spLocks/>
              </p:cNvSpPr>
              <p:nvPr/>
            </p:nvSpPr>
            <p:spPr bwMode="auto">
              <a:xfrm>
                <a:off x="0" y="71438"/>
                <a:ext cx="473075" cy="284162"/>
              </a:xfrm>
              <a:custGeom>
                <a:avLst/>
                <a:gdLst>
                  <a:gd name="T0" fmla="*/ 404085 w 192"/>
                  <a:gd name="T1" fmla="*/ 126020 h 115"/>
                  <a:gd name="T2" fmla="*/ 349878 w 192"/>
                  <a:gd name="T3" fmla="*/ 126020 h 115"/>
                  <a:gd name="T4" fmla="*/ 411477 w 192"/>
                  <a:gd name="T5" fmla="*/ 187794 h 115"/>
                  <a:gd name="T6" fmla="*/ 411477 w 192"/>
                  <a:gd name="T7" fmla="*/ 202620 h 115"/>
                  <a:gd name="T8" fmla="*/ 404085 w 192"/>
                  <a:gd name="T9" fmla="*/ 205091 h 115"/>
                  <a:gd name="T10" fmla="*/ 396693 w 192"/>
                  <a:gd name="T11" fmla="*/ 202620 h 115"/>
                  <a:gd name="T12" fmla="*/ 320311 w 192"/>
                  <a:gd name="T13" fmla="*/ 126020 h 115"/>
                  <a:gd name="T14" fmla="*/ 152764 w 192"/>
                  <a:gd name="T15" fmla="*/ 126020 h 115"/>
                  <a:gd name="T16" fmla="*/ 76382 w 192"/>
                  <a:gd name="T17" fmla="*/ 202620 h 115"/>
                  <a:gd name="T18" fmla="*/ 68990 w 192"/>
                  <a:gd name="T19" fmla="*/ 205091 h 115"/>
                  <a:gd name="T20" fmla="*/ 61598 w 192"/>
                  <a:gd name="T21" fmla="*/ 202620 h 115"/>
                  <a:gd name="T22" fmla="*/ 61598 w 192"/>
                  <a:gd name="T23" fmla="*/ 187794 h 115"/>
                  <a:gd name="T24" fmla="*/ 123197 w 192"/>
                  <a:gd name="T25" fmla="*/ 126020 h 115"/>
                  <a:gd name="T26" fmla="*/ 68990 w 192"/>
                  <a:gd name="T27" fmla="*/ 126020 h 115"/>
                  <a:gd name="T28" fmla="*/ 61598 w 192"/>
                  <a:gd name="T29" fmla="*/ 121078 h 115"/>
                  <a:gd name="T30" fmla="*/ 0 w 192"/>
                  <a:gd name="T31" fmla="*/ 0 h 115"/>
                  <a:gd name="T32" fmla="*/ 0 w 192"/>
                  <a:gd name="T33" fmla="*/ 234743 h 115"/>
                  <a:gd name="T34" fmla="*/ 49279 w 192"/>
                  <a:gd name="T35" fmla="*/ 284162 h 115"/>
                  <a:gd name="T36" fmla="*/ 423796 w 192"/>
                  <a:gd name="T37" fmla="*/ 284162 h 115"/>
                  <a:gd name="T38" fmla="*/ 473075 w 192"/>
                  <a:gd name="T39" fmla="*/ 234743 h 115"/>
                  <a:gd name="T40" fmla="*/ 473075 w 192"/>
                  <a:gd name="T41" fmla="*/ 0 h 115"/>
                  <a:gd name="T42" fmla="*/ 413941 w 192"/>
                  <a:gd name="T43" fmla="*/ 121078 h 115"/>
                  <a:gd name="T44" fmla="*/ 404085 w 192"/>
                  <a:gd name="T45" fmla="*/ 126020 h 1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solidFill>
                </a:endParaRPr>
              </a:p>
            </p:txBody>
          </p:sp>
          <p:sp>
            <p:nvSpPr>
              <p:cNvPr id="17" name="Freeform 60"/>
              <p:cNvSpPr>
                <a:spLocks/>
              </p:cNvSpPr>
              <p:nvPr/>
            </p:nvSpPr>
            <p:spPr bwMode="auto">
              <a:xfrm>
                <a:off x="0" y="0"/>
                <a:ext cx="473075" cy="179388"/>
              </a:xfrm>
              <a:custGeom>
                <a:avLst/>
                <a:gdLst>
                  <a:gd name="T0" fmla="*/ 463219 w 192"/>
                  <a:gd name="T1" fmla="*/ 0 h 72"/>
                  <a:gd name="T2" fmla="*/ 9856 w 192"/>
                  <a:gd name="T3" fmla="*/ 0 h 72"/>
                  <a:gd name="T4" fmla="*/ 2464 w 192"/>
                  <a:gd name="T5" fmla="*/ 2492 h 72"/>
                  <a:gd name="T6" fmla="*/ 0 w 192"/>
                  <a:gd name="T7" fmla="*/ 9966 h 72"/>
                  <a:gd name="T8" fmla="*/ 0 w 192"/>
                  <a:gd name="T9" fmla="*/ 27407 h 72"/>
                  <a:gd name="T10" fmla="*/ 76382 w 192"/>
                  <a:gd name="T11" fmla="*/ 179388 h 72"/>
                  <a:gd name="T12" fmla="*/ 399157 w 192"/>
                  <a:gd name="T13" fmla="*/ 179388 h 72"/>
                  <a:gd name="T14" fmla="*/ 473075 w 192"/>
                  <a:gd name="T15" fmla="*/ 27407 h 72"/>
                  <a:gd name="T16" fmla="*/ 473075 w 192"/>
                  <a:gd name="T17" fmla="*/ 9966 h 72"/>
                  <a:gd name="T18" fmla="*/ 463219 w 192"/>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solidFill>
                </a:endParaRPr>
              </a:p>
            </p:txBody>
          </p:sp>
        </p:grpSp>
        <p:sp>
          <p:nvSpPr>
            <p:cNvPr id="15" name="文本框 14"/>
            <p:cNvSpPr txBox="1">
              <a:spLocks noChangeArrowheads="1"/>
            </p:cNvSpPr>
            <p:nvPr/>
          </p:nvSpPr>
          <p:spPr bwMode="auto">
            <a:xfrm>
              <a:off x="1145661" y="110637"/>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dirty="0">
                  <a:solidFill>
                    <a:schemeClr val="bg1"/>
                  </a:solidFill>
                  <a:latin typeface="微软雅黑" pitchFamily="34" charset="-122"/>
                  <a:ea typeface="微软雅黑" pitchFamily="34" charset="-122"/>
                </a:rPr>
                <a:t>我们工作室致力于专业</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模板的发布，课件及汇报</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的美化，并为您提供专业的</a:t>
              </a:r>
              <a:r>
                <a:rPr lang="en-US" altLang="zh-CN" sz="1400" dirty="0">
                  <a:solidFill>
                    <a:schemeClr val="bg1"/>
                  </a:solidFill>
                  <a:latin typeface="微软雅黑" pitchFamily="34" charset="-122"/>
                  <a:ea typeface="微软雅黑" pitchFamily="34" charset="-122"/>
                </a:rPr>
                <a:t>PPT</a:t>
              </a:r>
              <a:r>
                <a:rPr lang="zh-CN" altLang="en-US" sz="1400" dirty="0">
                  <a:solidFill>
                    <a:schemeClr val="bg1"/>
                  </a:solidFill>
                  <a:latin typeface="微软雅黑" pitchFamily="34" charset="-122"/>
                  <a:ea typeface="微软雅黑" pitchFamily="34" charset="-122"/>
                </a:rPr>
                <a:t>个性定制服务</a:t>
              </a:r>
              <a:r>
                <a:rPr lang="en-US" altLang="zh-CN" sz="1400" dirty="0">
                  <a:solidFill>
                    <a:schemeClr val="bg1"/>
                  </a:solidFill>
                  <a:latin typeface="微软雅黑" pitchFamily="34" charset="-122"/>
                  <a:ea typeface="微软雅黑" pitchFamily="34" charset="-122"/>
                </a:rPr>
                <a:t>.</a:t>
              </a:r>
              <a:endParaRPr lang="zh-CN" altLang="en-US" sz="1400" dirty="0">
                <a:solidFill>
                  <a:schemeClr val="bg1"/>
                </a:solidFill>
                <a:latin typeface="微软雅黑" pitchFamily="34" charset="-122"/>
                <a:ea typeface="微软雅黑" pitchFamily="34" charset="-122"/>
              </a:endParaRPr>
            </a:p>
          </p:txBody>
        </p:sp>
      </p:grpSp>
      <p:grpSp>
        <p:nvGrpSpPr>
          <p:cNvPr id="18" name="组合 20"/>
          <p:cNvGrpSpPr>
            <a:grpSpLocks/>
          </p:cNvGrpSpPr>
          <p:nvPr/>
        </p:nvGrpSpPr>
        <p:grpSpPr bwMode="auto">
          <a:xfrm>
            <a:off x="1468438" y="4270375"/>
            <a:ext cx="4462462" cy="1044575"/>
            <a:chOff x="0" y="0"/>
            <a:chExt cx="4461858" cy="1045190"/>
          </a:xfrm>
        </p:grpSpPr>
        <p:sp>
          <p:nvSpPr>
            <p:cNvPr id="19" name="椭圆 21"/>
            <p:cNvSpPr>
              <a:spLocks noChangeArrowheads="1"/>
            </p:cNvSpPr>
            <p:nvPr/>
          </p:nvSpPr>
          <p:spPr bwMode="auto">
            <a:xfrm>
              <a:off x="0" y="0"/>
              <a:ext cx="1045190" cy="1045190"/>
            </a:xfrm>
            <a:prstGeom prst="ellipse">
              <a:avLst/>
            </a:prstGeom>
            <a:noFill/>
            <a:ln w="9525">
              <a:solidFill>
                <a:schemeClr val="bg1"/>
              </a:solidFill>
              <a:round/>
              <a:headEnd/>
              <a:tailEnd/>
            </a:ln>
            <a:extLst/>
          </p:spPr>
          <p:txBody>
            <a:bodyPr anchor="ctr"/>
            <a:lstStyle/>
            <a:p>
              <a:pPr algn="ctr" eaLnBrk="1" hangingPunct="1"/>
              <a:endParaRPr lang="zh-CN" altLang="en-US">
                <a:solidFill>
                  <a:schemeClr val="bg1"/>
                </a:solidFill>
              </a:endParaRPr>
            </a:p>
          </p:txBody>
        </p:sp>
        <p:sp>
          <p:nvSpPr>
            <p:cNvPr id="20" name="Freeform 96"/>
            <p:cNvSpPr>
              <a:spLocks noEditPoints="1"/>
            </p:cNvSpPr>
            <p:nvPr/>
          </p:nvSpPr>
          <p:spPr bwMode="auto">
            <a:xfrm>
              <a:off x="334414" y="257873"/>
              <a:ext cx="352373" cy="529445"/>
            </a:xfrm>
            <a:custGeom>
              <a:avLst/>
              <a:gdLst>
                <a:gd name="T0" fmla="*/ 352373 w 128"/>
                <a:gd name="T1" fmla="*/ 187512 h 192"/>
                <a:gd name="T2" fmla="*/ 308326 w 128"/>
                <a:gd name="T3" fmla="*/ 176482 h 192"/>
                <a:gd name="T4" fmla="*/ 176187 w 128"/>
                <a:gd name="T5" fmla="*/ 0 h 192"/>
                <a:gd name="T6" fmla="*/ 44047 w 128"/>
                <a:gd name="T7" fmla="*/ 176482 h 192"/>
                <a:gd name="T8" fmla="*/ 0 w 128"/>
                <a:gd name="T9" fmla="*/ 187512 h 192"/>
                <a:gd name="T10" fmla="*/ 165175 w 128"/>
                <a:gd name="T11" fmla="*/ 419144 h 192"/>
                <a:gd name="T12" fmla="*/ 77082 w 128"/>
                <a:gd name="T13" fmla="*/ 441204 h 192"/>
                <a:gd name="T14" fmla="*/ 22023 w 128"/>
                <a:gd name="T15" fmla="*/ 518415 h 192"/>
                <a:gd name="T16" fmla="*/ 319338 w 128"/>
                <a:gd name="T17" fmla="*/ 529445 h 192"/>
                <a:gd name="T18" fmla="*/ 330350 w 128"/>
                <a:gd name="T19" fmla="*/ 496355 h 192"/>
                <a:gd name="T20" fmla="*/ 187198 w 128"/>
                <a:gd name="T21" fmla="*/ 441204 h 192"/>
                <a:gd name="T22" fmla="*/ 352373 w 128"/>
                <a:gd name="T23" fmla="*/ 242662 h 192"/>
                <a:gd name="T24" fmla="*/ 231245 w 128"/>
                <a:gd name="T25" fmla="*/ 88241 h 192"/>
                <a:gd name="T26" fmla="*/ 242256 w 128"/>
                <a:gd name="T27" fmla="*/ 275753 h 192"/>
                <a:gd name="T28" fmla="*/ 220233 w 128"/>
                <a:gd name="T29" fmla="*/ 275753 h 192"/>
                <a:gd name="T30" fmla="*/ 77082 w 128"/>
                <a:gd name="T31" fmla="*/ 88241 h 192"/>
                <a:gd name="T32" fmla="*/ 154163 w 128"/>
                <a:gd name="T33" fmla="*/ 99271 h 192"/>
                <a:gd name="T34" fmla="*/ 68823 w 128"/>
                <a:gd name="T35" fmla="*/ 110301 h 192"/>
                <a:gd name="T36" fmla="*/ 66070 w 128"/>
                <a:gd name="T37" fmla="*/ 132361 h 192"/>
                <a:gd name="T38" fmla="*/ 154163 w 128"/>
                <a:gd name="T39" fmla="*/ 143391 h 192"/>
                <a:gd name="T40" fmla="*/ 66070 w 128"/>
                <a:gd name="T41" fmla="*/ 154421 h 192"/>
                <a:gd name="T42" fmla="*/ 66070 w 128"/>
                <a:gd name="T43" fmla="*/ 176482 h 192"/>
                <a:gd name="T44" fmla="*/ 154163 w 128"/>
                <a:gd name="T45" fmla="*/ 187512 h 192"/>
                <a:gd name="T46" fmla="*/ 66070 w 128"/>
                <a:gd name="T47" fmla="*/ 198542 h 192"/>
                <a:gd name="T48" fmla="*/ 66070 w 128"/>
                <a:gd name="T49" fmla="*/ 220602 h 192"/>
                <a:gd name="T50" fmla="*/ 154163 w 128"/>
                <a:gd name="T51" fmla="*/ 231632 h 192"/>
                <a:gd name="T52" fmla="*/ 66070 w 128"/>
                <a:gd name="T53" fmla="*/ 242662 h 192"/>
                <a:gd name="T54" fmla="*/ 154163 w 128"/>
                <a:gd name="T55" fmla="*/ 275753 h 192"/>
                <a:gd name="T56" fmla="*/ 74329 w 128"/>
                <a:gd name="T57" fmla="*/ 286783 h 192"/>
                <a:gd name="T58" fmla="*/ 143152 w 128"/>
                <a:gd name="T59" fmla="*/ 264723 h 192"/>
                <a:gd name="T60" fmla="*/ 176187 w 128"/>
                <a:gd name="T61" fmla="*/ 397084 h 192"/>
                <a:gd name="T62" fmla="*/ 22023 w 128"/>
                <a:gd name="T63" fmla="*/ 198542 h 192"/>
                <a:gd name="T64" fmla="*/ 44047 w 128"/>
                <a:gd name="T65" fmla="*/ 242662 h 192"/>
                <a:gd name="T66" fmla="*/ 308326 w 128"/>
                <a:gd name="T67" fmla="*/ 242662 h 192"/>
                <a:gd name="T68" fmla="*/ 330350 w 128"/>
                <a:gd name="T69" fmla="*/ 198542 h 192"/>
                <a:gd name="T70" fmla="*/ 176187 w 128"/>
                <a:gd name="T71" fmla="*/ 397084 h 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solidFill>
              </a:endParaRPr>
            </a:p>
          </p:txBody>
        </p:sp>
        <p:sp>
          <p:nvSpPr>
            <p:cNvPr id="21" name="文本框 23"/>
            <p:cNvSpPr txBox="1">
              <a:spLocks noChangeArrowheads="1"/>
            </p:cNvSpPr>
            <p:nvPr/>
          </p:nvSpPr>
          <p:spPr bwMode="auto">
            <a:xfrm>
              <a:off x="1103247" y="110637"/>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我们工作室致力于专业</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模板的发布，课件及汇报</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的美化，并为您提供专业的</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个性定制服务</a:t>
              </a:r>
              <a:r>
                <a:rPr lang="en-US" altLang="zh-CN" sz="1400">
                  <a:solidFill>
                    <a:schemeClr val="bg1"/>
                  </a:solidFill>
                  <a:latin typeface="微软雅黑" pitchFamily="34" charset="-122"/>
                  <a:ea typeface="微软雅黑" pitchFamily="34" charset="-122"/>
                </a:rPr>
                <a:t>.</a:t>
              </a:r>
              <a:endParaRPr lang="zh-CN" altLang="en-US" sz="1400">
                <a:solidFill>
                  <a:schemeClr val="bg1"/>
                </a:solidFill>
                <a:latin typeface="微软雅黑" pitchFamily="34" charset="-122"/>
                <a:ea typeface="微软雅黑" pitchFamily="34" charset="-122"/>
              </a:endParaRPr>
            </a:p>
          </p:txBody>
        </p:sp>
      </p:grpSp>
      <p:grpSp>
        <p:nvGrpSpPr>
          <p:cNvPr id="22" name="组合 24"/>
          <p:cNvGrpSpPr>
            <a:grpSpLocks/>
          </p:cNvGrpSpPr>
          <p:nvPr/>
        </p:nvGrpSpPr>
        <p:grpSpPr bwMode="auto">
          <a:xfrm>
            <a:off x="6532563" y="4270375"/>
            <a:ext cx="4462462" cy="1044575"/>
            <a:chOff x="0" y="0"/>
            <a:chExt cx="4461857" cy="1045190"/>
          </a:xfrm>
        </p:grpSpPr>
        <p:sp>
          <p:nvSpPr>
            <p:cNvPr id="23" name="椭圆 25"/>
            <p:cNvSpPr>
              <a:spLocks noChangeArrowheads="1"/>
            </p:cNvSpPr>
            <p:nvPr/>
          </p:nvSpPr>
          <p:spPr bwMode="auto">
            <a:xfrm>
              <a:off x="0" y="0"/>
              <a:ext cx="1045190" cy="1045190"/>
            </a:xfrm>
            <a:prstGeom prst="ellipse">
              <a:avLst/>
            </a:prstGeom>
            <a:noFill/>
            <a:ln w="9525">
              <a:solidFill>
                <a:schemeClr val="bg1"/>
              </a:solidFill>
              <a:round/>
              <a:headEnd/>
              <a:tailEnd/>
            </a:ln>
            <a:extLst/>
          </p:spPr>
          <p:txBody>
            <a:bodyPr anchor="ctr"/>
            <a:lstStyle/>
            <a:p>
              <a:pPr algn="ctr" eaLnBrk="1" hangingPunct="1"/>
              <a:endParaRPr lang="zh-CN" altLang="en-US">
                <a:solidFill>
                  <a:schemeClr val="bg1"/>
                </a:solidFill>
              </a:endParaRPr>
            </a:p>
          </p:txBody>
        </p:sp>
        <p:sp>
          <p:nvSpPr>
            <p:cNvPr id="24" name="Freeform 97"/>
            <p:cNvSpPr>
              <a:spLocks/>
            </p:cNvSpPr>
            <p:nvPr/>
          </p:nvSpPr>
          <p:spPr bwMode="auto">
            <a:xfrm>
              <a:off x="258757" y="302140"/>
              <a:ext cx="531216" cy="440910"/>
            </a:xfrm>
            <a:custGeom>
              <a:avLst/>
              <a:gdLst>
                <a:gd name="T0" fmla="*/ 520149 w 192"/>
                <a:gd name="T1" fmla="*/ 220455 h 160"/>
                <a:gd name="T2" fmla="*/ 453747 w 192"/>
                <a:gd name="T3" fmla="*/ 220455 h 160"/>
                <a:gd name="T4" fmla="*/ 445447 w 192"/>
                <a:gd name="T5" fmla="*/ 225966 h 160"/>
                <a:gd name="T6" fmla="*/ 434380 w 192"/>
                <a:gd name="T7" fmla="*/ 242501 h 160"/>
                <a:gd name="T8" fmla="*/ 420546 w 192"/>
                <a:gd name="T9" fmla="*/ 184631 h 160"/>
                <a:gd name="T10" fmla="*/ 409479 w 192"/>
                <a:gd name="T11" fmla="*/ 176364 h 160"/>
                <a:gd name="T12" fmla="*/ 398412 w 192"/>
                <a:gd name="T13" fmla="*/ 184631 h 160"/>
                <a:gd name="T14" fmla="*/ 370745 w 192"/>
                <a:gd name="T15" fmla="*/ 270057 h 160"/>
                <a:gd name="T16" fmla="*/ 354144 w 192"/>
                <a:gd name="T17" fmla="*/ 140540 h 160"/>
                <a:gd name="T18" fmla="*/ 343077 w 192"/>
                <a:gd name="T19" fmla="*/ 132273 h 160"/>
                <a:gd name="T20" fmla="*/ 332010 w 192"/>
                <a:gd name="T21" fmla="*/ 140540 h 160"/>
                <a:gd name="T22" fmla="*/ 284975 w 192"/>
                <a:gd name="T23" fmla="*/ 349972 h 160"/>
                <a:gd name="T24" fmla="*/ 265608 w 192"/>
                <a:gd name="T25" fmla="*/ 11023 h 160"/>
                <a:gd name="T26" fmla="*/ 254541 w 192"/>
                <a:gd name="T27" fmla="*/ 0 h 160"/>
                <a:gd name="T28" fmla="*/ 243474 w 192"/>
                <a:gd name="T29" fmla="*/ 8267 h 160"/>
                <a:gd name="T30" fmla="*/ 190906 w 192"/>
                <a:gd name="T31" fmla="*/ 234233 h 160"/>
                <a:gd name="T32" fmla="*/ 177072 w 192"/>
                <a:gd name="T33" fmla="*/ 118495 h 160"/>
                <a:gd name="T34" fmla="*/ 168772 w 192"/>
                <a:gd name="T35" fmla="*/ 110228 h 160"/>
                <a:gd name="T36" fmla="*/ 154938 w 192"/>
                <a:gd name="T37" fmla="*/ 118495 h 160"/>
                <a:gd name="T38" fmla="*/ 124504 w 192"/>
                <a:gd name="T39" fmla="*/ 214944 h 160"/>
                <a:gd name="T40" fmla="*/ 110670 w 192"/>
                <a:gd name="T41" fmla="*/ 162586 h 160"/>
                <a:gd name="T42" fmla="*/ 102370 w 192"/>
                <a:gd name="T43" fmla="*/ 154319 h 160"/>
                <a:gd name="T44" fmla="*/ 91303 w 192"/>
                <a:gd name="T45" fmla="*/ 159830 h 160"/>
                <a:gd name="T46" fmla="*/ 71936 w 192"/>
                <a:gd name="T47" fmla="*/ 198410 h 160"/>
                <a:gd name="T48" fmla="*/ 11067 w 192"/>
                <a:gd name="T49" fmla="*/ 198410 h 160"/>
                <a:gd name="T50" fmla="*/ 0 w 192"/>
                <a:gd name="T51" fmla="*/ 209432 h 160"/>
                <a:gd name="T52" fmla="*/ 11067 w 192"/>
                <a:gd name="T53" fmla="*/ 220455 h 160"/>
                <a:gd name="T54" fmla="*/ 77469 w 192"/>
                <a:gd name="T55" fmla="*/ 220455 h 160"/>
                <a:gd name="T56" fmla="*/ 88536 w 192"/>
                <a:gd name="T57" fmla="*/ 214944 h 160"/>
                <a:gd name="T58" fmla="*/ 96836 w 192"/>
                <a:gd name="T59" fmla="*/ 195654 h 160"/>
                <a:gd name="T60" fmla="*/ 110670 w 192"/>
                <a:gd name="T61" fmla="*/ 256279 h 160"/>
                <a:gd name="T62" fmla="*/ 121737 w 192"/>
                <a:gd name="T63" fmla="*/ 264546 h 160"/>
                <a:gd name="T64" fmla="*/ 132804 w 192"/>
                <a:gd name="T65" fmla="*/ 256279 h 160"/>
                <a:gd name="T66" fmla="*/ 160472 w 192"/>
                <a:gd name="T67" fmla="*/ 170853 h 160"/>
                <a:gd name="T68" fmla="*/ 177072 w 192"/>
                <a:gd name="T69" fmla="*/ 297614 h 160"/>
                <a:gd name="T70" fmla="*/ 188139 w 192"/>
                <a:gd name="T71" fmla="*/ 308637 h 160"/>
                <a:gd name="T72" fmla="*/ 199206 w 192"/>
                <a:gd name="T73" fmla="*/ 300370 h 160"/>
                <a:gd name="T74" fmla="*/ 249008 w 192"/>
                <a:gd name="T75" fmla="*/ 88182 h 160"/>
                <a:gd name="T76" fmla="*/ 265608 w 192"/>
                <a:gd name="T77" fmla="*/ 429887 h 160"/>
                <a:gd name="T78" fmla="*/ 276675 w 192"/>
                <a:gd name="T79" fmla="*/ 440910 h 160"/>
                <a:gd name="T80" fmla="*/ 276675 w 192"/>
                <a:gd name="T81" fmla="*/ 440910 h 160"/>
                <a:gd name="T82" fmla="*/ 287742 w 192"/>
                <a:gd name="T83" fmla="*/ 432643 h 160"/>
                <a:gd name="T84" fmla="*/ 340310 w 192"/>
                <a:gd name="T85" fmla="*/ 206677 h 160"/>
                <a:gd name="T86" fmla="*/ 354144 w 192"/>
                <a:gd name="T87" fmla="*/ 319660 h 160"/>
                <a:gd name="T88" fmla="*/ 365211 w 192"/>
                <a:gd name="T89" fmla="*/ 330683 h 160"/>
                <a:gd name="T90" fmla="*/ 376278 w 192"/>
                <a:gd name="T91" fmla="*/ 322415 h 160"/>
                <a:gd name="T92" fmla="*/ 409479 w 192"/>
                <a:gd name="T93" fmla="*/ 225966 h 160"/>
                <a:gd name="T94" fmla="*/ 420546 w 192"/>
                <a:gd name="T95" fmla="*/ 278324 h 160"/>
                <a:gd name="T96" fmla="*/ 431613 w 192"/>
                <a:gd name="T97" fmla="*/ 286592 h 160"/>
                <a:gd name="T98" fmla="*/ 442680 w 192"/>
                <a:gd name="T99" fmla="*/ 281080 h 160"/>
                <a:gd name="T100" fmla="*/ 462047 w 192"/>
                <a:gd name="T101" fmla="*/ 242501 h 160"/>
                <a:gd name="T102" fmla="*/ 520149 w 192"/>
                <a:gd name="T103" fmla="*/ 242501 h 160"/>
                <a:gd name="T104" fmla="*/ 531216 w 192"/>
                <a:gd name="T105" fmla="*/ 231478 h 160"/>
                <a:gd name="T106" fmla="*/ 520149 w 192"/>
                <a:gd name="T107" fmla="*/ 220455 h 1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solidFill>
              </a:endParaRPr>
            </a:p>
          </p:txBody>
        </p:sp>
        <p:sp>
          <p:nvSpPr>
            <p:cNvPr id="25" name="文本框 27"/>
            <p:cNvSpPr txBox="1">
              <a:spLocks noChangeArrowheads="1"/>
            </p:cNvSpPr>
            <p:nvPr/>
          </p:nvSpPr>
          <p:spPr bwMode="auto">
            <a:xfrm>
              <a:off x="1103246" y="59213"/>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a:solidFill>
                    <a:schemeClr val="bg1"/>
                  </a:solidFill>
                  <a:latin typeface="微软雅黑" pitchFamily="34" charset="-122"/>
                  <a:ea typeface="微软雅黑" pitchFamily="34" charset="-122"/>
                </a:rPr>
                <a:t>我们工作室致力于专业</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模板的发布，课件及汇报</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的美化，并为您提供专业的</a:t>
              </a:r>
              <a:r>
                <a:rPr lang="en-US" altLang="zh-CN" sz="1400">
                  <a:solidFill>
                    <a:schemeClr val="bg1"/>
                  </a:solidFill>
                  <a:latin typeface="微软雅黑" pitchFamily="34" charset="-122"/>
                  <a:ea typeface="微软雅黑" pitchFamily="34" charset="-122"/>
                </a:rPr>
                <a:t>PPT</a:t>
              </a:r>
              <a:r>
                <a:rPr lang="zh-CN" altLang="en-US" sz="1400">
                  <a:solidFill>
                    <a:schemeClr val="bg1"/>
                  </a:solidFill>
                  <a:latin typeface="微软雅黑" pitchFamily="34" charset="-122"/>
                  <a:ea typeface="微软雅黑" pitchFamily="34" charset="-122"/>
                </a:rPr>
                <a:t>个性定制服务</a:t>
              </a:r>
              <a:r>
                <a:rPr lang="en-US" altLang="zh-CN" sz="1400">
                  <a:solidFill>
                    <a:schemeClr val="bg1"/>
                  </a:solidFill>
                  <a:latin typeface="微软雅黑" pitchFamily="34" charset="-122"/>
                  <a:ea typeface="微软雅黑" pitchFamily="34" charset="-122"/>
                </a:rPr>
                <a:t>.</a:t>
              </a:r>
              <a:endParaRPr lang="zh-CN" altLang="en-US" sz="140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7567197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25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75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25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599406" y="1736710"/>
            <a:ext cx="8991600" cy="4035168"/>
            <a:chOff x="89208" y="1545707"/>
            <a:chExt cx="12013584" cy="4533457"/>
          </a:xfrm>
        </p:grpSpPr>
        <p:sp>
          <p:nvSpPr>
            <p:cNvPr id="30" name="矩形 16"/>
            <p:cNvSpPr>
              <a:spLocks noChangeArrowheads="1"/>
            </p:cNvSpPr>
            <p:nvPr/>
          </p:nvSpPr>
          <p:spPr bwMode="auto">
            <a:xfrm>
              <a:off x="89228" y="4549681"/>
              <a:ext cx="5994324" cy="781219"/>
            </a:xfrm>
            <a:prstGeom prst="rect">
              <a:avLst/>
            </a:prstGeom>
            <a:noFill/>
            <a:ln w="9525">
              <a:solidFill>
                <a:schemeClr val="bg1"/>
              </a:solidFill>
              <a:miter lim="800000"/>
              <a:headEnd/>
              <a:tailEnd/>
            </a:ln>
            <a:extLst/>
          </p:spPr>
          <p:txBody>
            <a:bodyPr anchor="ctr"/>
            <a:lstStyle/>
            <a:p>
              <a:pPr algn="ctr" eaLnBrk="1" hangingPunct="1">
                <a:buFont typeface="Arial" pitchFamily="34" charset="0"/>
                <a:buNone/>
              </a:pPr>
              <a:endParaRPr lang="zh-CN" altLang="en-US" sz="1600" dirty="0">
                <a:solidFill>
                  <a:schemeClr val="bg1"/>
                </a:solidFill>
              </a:endParaRPr>
            </a:p>
          </p:txBody>
        </p:sp>
        <p:sp>
          <p:nvSpPr>
            <p:cNvPr id="31" name="矩形 30"/>
            <p:cNvSpPr>
              <a:spLocks noChangeArrowheads="1"/>
            </p:cNvSpPr>
            <p:nvPr/>
          </p:nvSpPr>
          <p:spPr bwMode="auto">
            <a:xfrm>
              <a:off x="6200080" y="4549380"/>
              <a:ext cx="5902711" cy="781351"/>
            </a:xfrm>
            <a:prstGeom prst="rect">
              <a:avLst/>
            </a:prstGeom>
            <a:noFill/>
            <a:ln w="9525">
              <a:solidFill>
                <a:schemeClr val="bg1"/>
              </a:solidFill>
              <a:miter lim="800000"/>
              <a:headEnd/>
              <a:tailEnd/>
            </a:ln>
            <a:extLst/>
          </p:spPr>
          <p:txBody>
            <a:bodyPr anchor="ctr"/>
            <a:lstStyle/>
            <a:p>
              <a:pPr algn="ctr" eaLnBrk="1" hangingPunct="1">
                <a:buFont typeface="Arial" pitchFamily="34" charset="0"/>
                <a:buNone/>
              </a:pPr>
              <a:endParaRPr lang="zh-CN" altLang="en-US" sz="1600" dirty="0">
                <a:solidFill>
                  <a:schemeClr val="bg1"/>
                </a:solidFill>
              </a:endParaRPr>
            </a:p>
          </p:txBody>
        </p:sp>
        <p:sp>
          <p:nvSpPr>
            <p:cNvPr id="32" name="文本框 28"/>
            <p:cNvSpPr txBox="1">
              <a:spLocks noChangeArrowheads="1"/>
            </p:cNvSpPr>
            <p:nvPr/>
          </p:nvSpPr>
          <p:spPr bwMode="auto">
            <a:xfrm>
              <a:off x="575776" y="4726537"/>
              <a:ext cx="1430165" cy="38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33" name="文本框 34"/>
            <p:cNvSpPr txBox="1">
              <a:spLocks noChangeArrowheads="1"/>
            </p:cNvSpPr>
            <p:nvPr/>
          </p:nvSpPr>
          <p:spPr bwMode="auto">
            <a:xfrm>
              <a:off x="2392381" y="4678911"/>
              <a:ext cx="31685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内容描述内容描述内容描述内容描述内容描述内容描述内容</a:t>
              </a:r>
            </a:p>
          </p:txBody>
        </p:sp>
        <p:sp>
          <p:nvSpPr>
            <p:cNvPr id="34" name="文本框 35"/>
            <p:cNvSpPr txBox="1">
              <a:spLocks noChangeArrowheads="1"/>
            </p:cNvSpPr>
            <p:nvPr/>
          </p:nvSpPr>
          <p:spPr bwMode="auto">
            <a:xfrm>
              <a:off x="6535304" y="4745587"/>
              <a:ext cx="1408113" cy="38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35" name="文本框 36"/>
            <p:cNvSpPr txBox="1">
              <a:spLocks noChangeArrowheads="1"/>
            </p:cNvSpPr>
            <p:nvPr/>
          </p:nvSpPr>
          <p:spPr bwMode="auto">
            <a:xfrm>
              <a:off x="8704423" y="4683642"/>
              <a:ext cx="31177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  容描述内容描述内容描述内容</a:t>
              </a:r>
            </a:p>
          </p:txBody>
        </p:sp>
        <p:sp>
          <p:nvSpPr>
            <p:cNvPr id="36" name="Rectangle 30"/>
            <p:cNvSpPr/>
            <p:nvPr/>
          </p:nvSpPr>
          <p:spPr>
            <a:xfrm>
              <a:off x="89208" y="1545707"/>
              <a:ext cx="5995159" cy="293844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37" name="Rectangle 30"/>
            <p:cNvSpPr/>
            <p:nvPr/>
          </p:nvSpPr>
          <p:spPr>
            <a:xfrm>
              <a:off x="6200080" y="1545707"/>
              <a:ext cx="5902712" cy="2938442"/>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38" name="文本框 5"/>
            <p:cNvSpPr txBox="1"/>
            <p:nvPr/>
          </p:nvSpPr>
          <p:spPr>
            <a:xfrm>
              <a:off x="934889" y="5526938"/>
              <a:ext cx="10887242" cy="552226"/>
            </a:xfrm>
            <a:prstGeom prst="rect">
              <a:avLst/>
            </a:prstGeom>
            <a:noFill/>
          </p:spPr>
          <p:txBody>
            <a:bodyPr wrap="square" lIns="91424" tIns="45712" rIns="91424" bIns="45712" rtlCol="0">
              <a:spAutoFit/>
            </a:bodyPr>
            <a:lstStyle/>
            <a:p>
              <a:pPr algn="ctr" defTabSz="457106">
                <a:lnSpc>
                  <a:spcPct val="130000"/>
                </a:lnSpc>
              </a:pPr>
              <a:r>
                <a:rPr lang="zh-CN" altLang="en-US" sz="1050" dirty="0">
                  <a:solidFill>
                    <a:schemeClr val="bg1"/>
                  </a:solidFill>
                  <a:latin typeface="Century Gothic"/>
                  <a:ea typeface="微软雅黑" panose="020B0503020204020204" pitchFamily="34" charset="-122"/>
                </a:rPr>
                <a:t>双击图标可以对图表图形及文字的颜色、边框等进行选择。点击图表然后右键选择“编辑数据”即自动跳转到</a:t>
              </a:r>
              <a:r>
                <a:rPr lang="en-US" altLang="zh-CN" sz="1050" dirty="0">
                  <a:solidFill>
                    <a:schemeClr val="bg1"/>
                  </a:solidFill>
                  <a:latin typeface="Century Gothic"/>
                  <a:ea typeface="微软雅黑" panose="020B0503020204020204" pitchFamily="34" charset="-122"/>
                </a:rPr>
                <a:t>Excel</a:t>
              </a:r>
              <a:r>
                <a:rPr lang="zh-CN" altLang="en-US" sz="1050" dirty="0">
                  <a:solidFill>
                    <a:schemeClr val="bg1"/>
                  </a:solidFill>
                  <a:latin typeface="Century Gothic"/>
                  <a:ea typeface="微软雅黑" panose="020B0503020204020204" pitchFamily="34" charset="-122"/>
                </a:rPr>
                <a:t>中对图表的数据信息进行编辑。点击图标，在屏幕上方的“图标布局”面板中可以对图表的标题、坐标轴、图例、数据标签、网格线、趋势线等进行编辑。</a:t>
              </a:r>
            </a:p>
          </p:txBody>
        </p:sp>
      </p:grpSp>
    </p:spTree>
    <p:extLst>
      <p:ext uri="{BB962C8B-B14F-4D97-AF65-F5344CB8AC3E}">
        <p14:creationId xmlns:p14="http://schemas.microsoft.com/office/powerpoint/2010/main" val="263067533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flipH="1">
            <a:off x="1598612" y="1798581"/>
            <a:ext cx="8993188" cy="3551636"/>
            <a:chOff x="582776" y="1984410"/>
            <a:chExt cx="7476453" cy="2952639"/>
          </a:xfrm>
        </p:grpSpPr>
        <p:sp>
          <p:nvSpPr>
            <p:cNvPr id="55" name="Oval 34"/>
            <p:cNvSpPr/>
            <p:nvPr/>
          </p:nvSpPr>
          <p:spPr>
            <a:xfrm>
              <a:off x="5106590" y="1984410"/>
              <a:ext cx="2952639" cy="295263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solidFill>
                  <a:schemeClr val="bg1"/>
                </a:solidFill>
              </a:endParaRPr>
            </a:p>
          </p:txBody>
        </p:sp>
        <p:sp>
          <p:nvSpPr>
            <p:cNvPr id="56" name="Rectangle 6"/>
            <p:cNvSpPr/>
            <p:nvPr/>
          </p:nvSpPr>
          <p:spPr>
            <a:xfrm>
              <a:off x="588663" y="2485461"/>
              <a:ext cx="4223344" cy="1578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57" name="Rectangle 7"/>
            <p:cNvSpPr/>
            <p:nvPr/>
          </p:nvSpPr>
          <p:spPr>
            <a:xfrm>
              <a:off x="588663" y="2485461"/>
              <a:ext cx="2897245" cy="1578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58" name="Freeform 8"/>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59" name="TextBox 10"/>
            <p:cNvSpPr txBox="1"/>
            <p:nvPr/>
          </p:nvSpPr>
          <p:spPr>
            <a:xfrm>
              <a:off x="783549" y="2215392"/>
              <a:ext cx="862491" cy="230282"/>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solidFill>
                  <a:latin typeface="PT Sans" panose="020B0503020203020204" pitchFamily="34" charset="0"/>
                </a:rPr>
                <a:t>RESEARCH</a:t>
              </a:r>
            </a:p>
          </p:txBody>
        </p:sp>
        <p:sp>
          <p:nvSpPr>
            <p:cNvPr id="60" name="TextBox 34"/>
            <p:cNvSpPr txBox="1"/>
            <p:nvPr/>
          </p:nvSpPr>
          <p:spPr>
            <a:xfrm>
              <a:off x="4496707" y="2215392"/>
              <a:ext cx="408058" cy="230282"/>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solidFill>
                  <a:latin typeface="PT Sans" panose="020B0503020203020204" pitchFamily="34" charset="0"/>
                </a:rPr>
                <a:t>70%</a:t>
              </a:r>
            </a:p>
          </p:txBody>
        </p:sp>
        <p:sp>
          <p:nvSpPr>
            <p:cNvPr id="61" name="Rectangle 11"/>
            <p:cNvSpPr/>
            <p:nvPr/>
          </p:nvSpPr>
          <p:spPr>
            <a:xfrm>
              <a:off x="588663" y="3145692"/>
              <a:ext cx="4223344" cy="1578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62" name="Rectangle 12"/>
            <p:cNvSpPr/>
            <p:nvPr/>
          </p:nvSpPr>
          <p:spPr>
            <a:xfrm>
              <a:off x="588663" y="3144193"/>
              <a:ext cx="4002419" cy="159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63" name="TextBox 38"/>
            <p:cNvSpPr txBox="1"/>
            <p:nvPr/>
          </p:nvSpPr>
          <p:spPr>
            <a:xfrm>
              <a:off x="794967" y="2875622"/>
              <a:ext cx="1262286" cy="230282"/>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solidFill>
                  <a:latin typeface="PT Sans" panose="020B0503020203020204" pitchFamily="34" charset="0"/>
                </a:rPr>
                <a:t>GRAPHIC DESIGN</a:t>
              </a:r>
            </a:p>
          </p:txBody>
        </p:sp>
        <p:sp>
          <p:nvSpPr>
            <p:cNvPr id="64" name="TextBox 39"/>
            <p:cNvSpPr txBox="1"/>
            <p:nvPr/>
          </p:nvSpPr>
          <p:spPr>
            <a:xfrm>
              <a:off x="4496707" y="2875622"/>
              <a:ext cx="408058" cy="230282"/>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solidFill>
                  <a:latin typeface="PT Sans" panose="020B0503020203020204" pitchFamily="34" charset="0"/>
                </a:rPr>
                <a:t>92%</a:t>
              </a:r>
            </a:p>
          </p:txBody>
        </p:sp>
        <p:sp>
          <p:nvSpPr>
            <p:cNvPr id="65" name="Rectangle 15"/>
            <p:cNvSpPr/>
            <p:nvPr/>
          </p:nvSpPr>
          <p:spPr>
            <a:xfrm>
              <a:off x="588663" y="3805923"/>
              <a:ext cx="4223344" cy="1578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66" name="Rectangle 16"/>
            <p:cNvSpPr/>
            <p:nvPr/>
          </p:nvSpPr>
          <p:spPr>
            <a:xfrm>
              <a:off x="588661" y="3804424"/>
              <a:ext cx="3567800" cy="159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67" name="TextBox 43"/>
            <p:cNvSpPr txBox="1"/>
            <p:nvPr/>
          </p:nvSpPr>
          <p:spPr>
            <a:xfrm>
              <a:off x="801156" y="3535852"/>
              <a:ext cx="1447525" cy="230282"/>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solidFill>
                  <a:latin typeface="PT Sans" panose="020B0503020203020204" pitchFamily="34" charset="0"/>
                </a:rPr>
                <a:t>WEB DEVELOPMENT</a:t>
              </a:r>
            </a:p>
          </p:txBody>
        </p:sp>
        <p:sp>
          <p:nvSpPr>
            <p:cNvPr id="68" name="TextBox 44"/>
            <p:cNvSpPr txBox="1"/>
            <p:nvPr/>
          </p:nvSpPr>
          <p:spPr>
            <a:xfrm>
              <a:off x="4496707" y="3535852"/>
              <a:ext cx="408058" cy="230282"/>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solidFill>
                  <a:latin typeface="PT Sans" panose="020B0503020203020204" pitchFamily="34" charset="0"/>
                </a:rPr>
                <a:t>87%</a:t>
              </a:r>
            </a:p>
          </p:txBody>
        </p:sp>
        <p:sp>
          <p:nvSpPr>
            <p:cNvPr id="69" name="Rectangle 19"/>
            <p:cNvSpPr/>
            <p:nvPr/>
          </p:nvSpPr>
          <p:spPr>
            <a:xfrm>
              <a:off x="588663" y="4466151"/>
              <a:ext cx="4223344" cy="1578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70" name="Rectangle 20"/>
            <p:cNvSpPr/>
            <p:nvPr/>
          </p:nvSpPr>
          <p:spPr>
            <a:xfrm>
              <a:off x="588663" y="4464655"/>
              <a:ext cx="2186776" cy="1593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400">
                <a:solidFill>
                  <a:schemeClr val="bg1"/>
                </a:solidFill>
              </a:endParaRPr>
            </a:p>
          </p:txBody>
        </p:sp>
        <p:sp>
          <p:nvSpPr>
            <p:cNvPr id="71" name="TextBox 48"/>
            <p:cNvSpPr txBox="1"/>
            <p:nvPr/>
          </p:nvSpPr>
          <p:spPr>
            <a:xfrm>
              <a:off x="774109" y="4196082"/>
              <a:ext cx="737222" cy="230282"/>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200" dirty="0">
                  <a:solidFill>
                    <a:schemeClr val="bg1"/>
                  </a:solidFill>
                  <a:latin typeface="PT Sans" panose="020B0503020203020204" pitchFamily="34" charset="0"/>
                </a:rPr>
                <a:t>IDENTITY</a:t>
              </a:r>
            </a:p>
          </p:txBody>
        </p:sp>
        <p:sp>
          <p:nvSpPr>
            <p:cNvPr id="72" name="TextBox 49"/>
            <p:cNvSpPr txBox="1"/>
            <p:nvPr/>
          </p:nvSpPr>
          <p:spPr>
            <a:xfrm>
              <a:off x="4496707" y="4196082"/>
              <a:ext cx="408058" cy="230282"/>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200" b="1" dirty="0">
                  <a:solidFill>
                    <a:schemeClr val="bg1"/>
                  </a:solidFill>
                  <a:latin typeface="PT Sans" panose="020B0503020203020204" pitchFamily="34" charset="0"/>
                </a:rPr>
                <a:t>52%</a:t>
              </a:r>
            </a:p>
          </p:txBody>
        </p:sp>
        <p:grpSp>
          <p:nvGrpSpPr>
            <p:cNvPr id="73" name="Group 23"/>
            <p:cNvGrpSpPr/>
            <p:nvPr/>
          </p:nvGrpSpPr>
          <p:grpSpPr>
            <a:xfrm>
              <a:off x="616465" y="2879838"/>
              <a:ext cx="130405" cy="199020"/>
              <a:chOff x="6553" y="1835403"/>
              <a:chExt cx="576263" cy="879476"/>
            </a:xfrm>
            <a:solidFill>
              <a:schemeClr val="bg1">
                <a:lumMod val="50000"/>
              </a:schemeClr>
            </a:solidFill>
          </p:grpSpPr>
          <p:sp>
            <p:nvSpPr>
              <p:cNvPr id="79" name="Freeform 3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80" name="Freeform 3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solidFill>
                <a:schemeClr val="bg1"/>
              </a:solid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81" name="Line 52"/>
              <p:cNvSpPr>
                <a:spLocks noChangeShapeType="1"/>
              </p:cNvSpPr>
              <p:nvPr/>
            </p:nvSpPr>
            <p:spPr bwMode="auto">
              <a:xfrm>
                <a:off x="292303" y="2291016"/>
                <a:ext cx="0" cy="423863"/>
              </a:xfrm>
              <a:prstGeom prst="line">
                <a:avLst/>
              </a:prstGeom>
              <a:solidFill>
                <a:schemeClr val="bg1"/>
              </a:solid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82" name="Oval 33"/>
              <p:cNvSpPr>
                <a:spLocks noChangeArrowheads="1"/>
              </p:cNvSpPr>
              <p:nvPr/>
            </p:nvSpPr>
            <p:spPr bwMode="auto">
              <a:xfrm>
                <a:off x="216103" y="2138616"/>
                <a:ext cx="152400" cy="152400"/>
              </a:xfrm>
              <a:prstGeom prst="ellipse">
                <a:avLst/>
              </a:prstGeom>
              <a:solidFill>
                <a:schemeClr val="bg1"/>
              </a:solid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grpSp>
        <p:grpSp>
          <p:nvGrpSpPr>
            <p:cNvPr id="74" name="Group 24"/>
            <p:cNvGrpSpPr/>
            <p:nvPr/>
          </p:nvGrpSpPr>
          <p:grpSpPr>
            <a:xfrm>
              <a:off x="582776" y="3539436"/>
              <a:ext cx="189785" cy="184900"/>
              <a:chOff x="-58217" y="2261763"/>
              <a:chExt cx="801688" cy="781051"/>
            </a:xfrm>
            <a:solidFill>
              <a:schemeClr val="bg1">
                <a:lumMod val="50000"/>
              </a:schemeClr>
            </a:solidFill>
          </p:grpSpPr>
          <p:sp>
            <p:nvSpPr>
              <p:cNvPr id="77" name="Freeform 28"/>
              <p:cNvSpPr>
                <a:spLocks/>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78" name="Freeform 29"/>
              <p:cNvSpPr>
                <a:spLocks/>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grpSp>
        <p:sp>
          <p:nvSpPr>
            <p:cNvPr id="75" name="Freeform 25"/>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400">
                <a:solidFill>
                  <a:schemeClr val="bg1"/>
                </a:solidFill>
              </a:endParaRPr>
            </a:p>
          </p:txBody>
        </p:sp>
        <p:sp>
          <p:nvSpPr>
            <p:cNvPr id="76" name="Rectangle 26"/>
            <p:cNvSpPr/>
            <p:nvPr/>
          </p:nvSpPr>
          <p:spPr>
            <a:xfrm>
              <a:off x="5209781" y="2530293"/>
              <a:ext cx="2728513" cy="1919016"/>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600" b="1" dirty="0">
                  <a:solidFill>
                    <a:schemeClr val="bg1"/>
                  </a:solidFill>
                </a:rPr>
                <a:t>You will not believe </a:t>
              </a:r>
              <a:r>
                <a:rPr lang="en-US" sz="1600" dirty="0">
                  <a:solidFill>
                    <a:schemeClr val="bg1"/>
                  </a:solidFill>
                </a:rPr>
                <a:t>all of the elements in this slide are all editable without reducing the quality, unlimited color, and unlimited size, none of which use jpg or </a:t>
              </a:r>
              <a:r>
                <a:rPr lang="en-US" sz="1600" dirty="0" err="1">
                  <a:solidFill>
                    <a:schemeClr val="bg1"/>
                  </a:solidFill>
                </a:rPr>
                <a:t>png</a:t>
              </a:r>
              <a:r>
                <a:rPr lang="en-US" sz="1600" dirty="0">
                  <a:solidFill>
                    <a:schemeClr val="bg1"/>
                  </a:solidFill>
                </a:rPr>
                <a:t>. pure vector of </a:t>
              </a:r>
              <a:r>
                <a:rPr lang="en-US" sz="1600" dirty="0" err="1">
                  <a:solidFill>
                    <a:schemeClr val="bg1"/>
                  </a:solidFill>
                </a:rPr>
                <a:t>powerpoint</a:t>
              </a:r>
              <a:r>
                <a:rPr lang="en-US" sz="1600" dirty="0">
                  <a:solidFill>
                    <a:schemeClr val="bg1"/>
                  </a:solidFill>
                </a:rPr>
                <a:t>.</a:t>
              </a:r>
              <a:endParaRPr lang="id-ID" sz="1600" b="1" dirty="0">
                <a:solidFill>
                  <a:schemeClr val="bg1"/>
                </a:solidFill>
              </a:endParaRPr>
            </a:p>
            <a:p>
              <a:pPr algn="ctr"/>
              <a:r>
                <a:rPr lang="en-US" sz="1600" dirty="0">
                  <a:solidFill>
                    <a:schemeClr val="bg1"/>
                  </a:solidFill>
                </a:rPr>
                <a:t> I am alone, and feel the charm of existence in this spot, which was created for the bliss</a:t>
              </a:r>
              <a:endParaRPr lang="id-ID" sz="1600" dirty="0">
                <a:solidFill>
                  <a:schemeClr val="bg1"/>
                </a:solidFill>
              </a:endParaRPr>
            </a:p>
          </p:txBody>
        </p:sp>
      </p:grpSp>
    </p:spTree>
    <p:extLst>
      <p:ext uri="{BB962C8B-B14F-4D97-AF65-F5344CB8AC3E}">
        <p14:creationId xmlns:p14="http://schemas.microsoft.com/office/powerpoint/2010/main" val="3174614866"/>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anim calcmode="lin" valueType="num">
                                      <p:cBhvr>
                                        <p:cTn id="14" dur="1000" fill="hold"/>
                                        <p:tgtEl>
                                          <p:spTgt spid="54"/>
                                        </p:tgtEl>
                                        <p:attrNameLst>
                                          <p:attrName>ppt_x</p:attrName>
                                        </p:attrNameLst>
                                      </p:cBhvr>
                                      <p:tavLst>
                                        <p:tav tm="0">
                                          <p:val>
                                            <p:strVal val="#ppt_x"/>
                                          </p:val>
                                        </p:tav>
                                        <p:tav tm="100000">
                                          <p:val>
                                            <p:strVal val="#ppt_x"/>
                                          </p:val>
                                        </p:tav>
                                      </p:tavLst>
                                    </p:anim>
                                    <p:anim calcmode="lin" valueType="num">
                                      <p:cBhvr>
                                        <p:cTn id="15"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0985" y="-2242"/>
            <a:ext cx="6794272" cy="2445940"/>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05257" y="3410743"/>
            <a:ext cx="1447912" cy="1238282"/>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163" y="673001"/>
            <a:ext cx="1772822" cy="1555400"/>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78622" y="578129"/>
            <a:ext cx="1743302" cy="1592216"/>
          </a:xfrm>
          <a:prstGeom prst="rect">
            <a:avLst/>
          </a:prstGeom>
        </p:spPr>
      </p:pic>
      <p:pic>
        <p:nvPicPr>
          <p:cNvPr id="20" name="图片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05394" y="3429793"/>
            <a:ext cx="1711100" cy="1559002"/>
          </a:xfrm>
          <a:prstGeom prst="rect">
            <a:avLst/>
          </a:prstGeom>
        </p:spPr>
      </p:pic>
      <p:sp>
        <p:nvSpPr>
          <p:cNvPr id="21" name="TextBox 4"/>
          <p:cNvSpPr txBox="1"/>
          <p:nvPr/>
        </p:nvSpPr>
        <p:spPr>
          <a:xfrm>
            <a:off x="2167315" y="2034667"/>
            <a:ext cx="7848623" cy="1200329"/>
          </a:xfrm>
          <a:prstGeom prst="rect">
            <a:avLst/>
          </a:prstGeom>
          <a:noFill/>
        </p:spPr>
        <p:txBody>
          <a:bodyPr wrap="none" rtlCol="0">
            <a:spAutoFit/>
          </a:bodyPr>
          <a:lstStyle/>
          <a:p>
            <a:pPr algn="ctr"/>
            <a:r>
              <a:rPr lang="zh-CN" altLang="en-US" sz="7200" dirty="0">
                <a:solidFill>
                  <a:schemeClr val="bg1"/>
                </a:solidFill>
                <a:latin typeface="华文新魏" panose="02010800040101010101" pitchFamily="2" charset="-122"/>
                <a:ea typeface="华文新魏" panose="02010800040101010101" pitchFamily="2" charset="-122"/>
              </a:rPr>
              <a:t>谢谢您的观看指导</a:t>
            </a:r>
            <a:r>
              <a:rPr lang="en-US" altLang="zh-CN" sz="7200" dirty="0">
                <a:solidFill>
                  <a:schemeClr val="bg1"/>
                </a:solidFill>
                <a:latin typeface="华文新魏" panose="02010800040101010101" pitchFamily="2" charset="-122"/>
                <a:ea typeface="华文新魏" panose="02010800040101010101" pitchFamily="2" charset="-122"/>
              </a:rPr>
              <a:t>!</a:t>
            </a: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14:presetBounceEnd="50000">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14:bounceEnd="50000">
                                          <p:cBhvr additive="base">
                                            <p:cTn id="18"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19" dur="500" fill="hold"/>
                                            <p:tgtEl>
                                              <p:spTgt spid="18"/>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14:presetBounceEnd="50000">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14:bounceEnd="50000">
                                          <p:cBhvr additive="base">
                                            <p:cTn id="22"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19"/>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14:presetBounceEnd="50000">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14:bounceEnd="50000">
                                          <p:cBhvr additive="base">
                                            <p:cTn id="26"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14:presetBounceEnd="50000">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14:bounceEnd="50000">
                                          <p:cBhvr additive="base">
                                            <p:cTn id="30" dur="500" fill="hold"/>
                                            <p:tgtEl>
                                              <p:spTgt spid="20"/>
                                            </p:tgtEl>
                                            <p:attrNameLst>
                                              <p:attrName>ppt_x</p:attrName>
                                            </p:attrNameLst>
                                          </p:cBhvr>
                                          <p:tavLst>
                                            <p:tav tm="0">
                                              <p:val>
                                                <p:strVal val="0-#ppt_w/2"/>
                                              </p:val>
                                            </p:tav>
                                            <p:tav tm="100000">
                                              <p:val>
                                                <p:strVal val="#ppt_x"/>
                                              </p:val>
                                            </p:tav>
                                          </p:tavLst>
                                        </p:anim>
                                        <p:anim calcmode="lin" valueType="num" p14:bounceEnd="50000">
                                          <p:cBhvr additive="base">
                                            <p:cTn id="31" dur="500" fill="hold"/>
                                            <p:tgtEl>
                                              <p:spTgt spid="2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4" presetClass="entr" presetSubtype="10" fill="hold" grpId="0" nodeType="afterEffect">
                                      <p:stCondLst>
                                        <p:cond delay="0"/>
                                      </p:stCondLst>
                                      <p:iterate type="lt">
                                        <p:tmPct val="30000"/>
                                      </p:iterate>
                                      <p:childTnLst>
                                        <p:set>
                                          <p:cBhvr>
                                            <p:cTn id="34" dur="1" fill="hold">
                                              <p:stCondLst>
                                                <p:cond delay="0"/>
                                              </p:stCondLst>
                                            </p:cTn>
                                            <p:tgtEl>
                                              <p:spTgt spid="21"/>
                                            </p:tgtEl>
                                            <p:attrNameLst>
                                              <p:attrName>style.visibility</p:attrName>
                                            </p:attrNameLst>
                                          </p:cBhvr>
                                          <p:to>
                                            <p:strVal val="visible"/>
                                          </p:to>
                                        </p:set>
                                        <p:animEffect transition="in" filter="randombar(horizontal)">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0-#ppt_w/2"/>
                                              </p:val>
                                            </p:tav>
                                            <p:tav tm="100000">
                                              <p:val>
                                                <p:strVal val="#ppt_x"/>
                                              </p:val>
                                            </p:tav>
                                          </p:tavLst>
                                        </p:anim>
                                        <p:anim calcmode="lin" valueType="num">
                                          <p:cBhvr additive="base">
                                            <p:cTn id="19" dur="500" fill="hold"/>
                                            <p:tgtEl>
                                              <p:spTgt spid="18"/>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25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4" presetClass="entr" presetSubtype="10" fill="hold" grpId="0" nodeType="afterEffect">
                                      <p:stCondLst>
                                        <p:cond delay="0"/>
                                      </p:stCondLst>
                                      <p:iterate type="lt">
                                        <p:tmPct val="30000"/>
                                      </p:iterate>
                                      <p:childTnLst>
                                        <p:set>
                                          <p:cBhvr>
                                            <p:cTn id="34" dur="1" fill="hold">
                                              <p:stCondLst>
                                                <p:cond delay="0"/>
                                              </p:stCondLst>
                                            </p:cTn>
                                            <p:tgtEl>
                                              <p:spTgt spid="21"/>
                                            </p:tgtEl>
                                            <p:attrNameLst>
                                              <p:attrName>style.visibility</p:attrName>
                                            </p:attrNameLst>
                                          </p:cBhvr>
                                          <p:to>
                                            <p:strVal val="visible"/>
                                          </p:to>
                                        </p:set>
                                        <p:animEffect transition="in" filter="randombar(horizontal)">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8712" y="-6396"/>
            <a:ext cx="5004024" cy="1801450"/>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0313" y="3590153"/>
            <a:ext cx="1447912" cy="1238282"/>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4389" y="800949"/>
            <a:ext cx="1772822" cy="1555400"/>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4237" y="764133"/>
            <a:ext cx="1743302" cy="1592216"/>
          </a:xfrm>
          <a:prstGeom prst="rect">
            <a:avLst/>
          </a:prstGeom>
        </p:spPr>
      </p:pic>
      <p:pic>
        <p:nvPicPr>
          <p:cNvPr id="18" name="图片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4211" y="3495275"/>
            <a:ext cx="1711100" cy="1559002"/>
          </a:xfrm>
          <a:prstGeom prst="rect">
            <a:avLst/>
          </a:prstGeom>
        </p:spPr>
      </p:pic>
      <p:grpSp>
        <p:nvGrpSpPr>
          <p:cNvPr id="19" name="组合 18"/>
          <p:cNvGrpSpPr/>
          <p:nvPr/>
        </p:nvGrpSpPr>
        <p:grpSpPr>
          <a:xfrm>
            <a:off x="3255464" y="1913468"/>
            <a:ext cx="5724644" cy="1658007"/>
            <a:chOff x="-131645" y="2542630"/>
            <a:chExt cx="5724644" cy="1658007"/>
          </a:xfrm>
        </p:grpSpPr>
        <p:sp>
          <p:nvSpPr>
            <p:cNvPr id="20" name="文本框 2"/>
            <p:cNvSpPr txBox="1"/>
            <p:nvPr/>
          </p:nvSpPr>
          <p:spPr>
            <a:xfrm>
              <a:off x="1908235" y="2542630"/>
              <a:ext cx="1644884" cy="584775"/>
            </a:xfrm>
            <a:prstGeom prst="rect">
              <a:avLst/>
            </a:prstGeom>
            <a:noFill/>
            <a:ln w="19050">
              <a:solidFill>
                <a:schemeClr val="bg1"/>
              </a:solid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ONE</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22" name="文本框 12"/>
            <p:cNvSpPr txBox="1"/>
            <p:nvPr/>
          </p:nvSpPr>
          <p:spPr>
            <a:xfrm>
              <a:off x="-131645" y="3275169"/>
              <a:ext cx="5724644" cy="923330"/>
            </a:xfrm>
            <a:prstGeom prst="rect">
              <a:avLst/>
            </a:prstGeom>
            <a:noFill/>
          </p:spPr>
          <p:txBody>
            <a:bodyPr wrap="none" rtlCol="0">
              <a:spAutoFit/>
            </a:bodyPr>
            <a:lstStyle/>
            <a:p>
              <a:pPr algn="ctr"/>
              <a:r>
                <a:rPr lang="zh-CN" altLang="en-US" sz="5400" dirty="0">
                  <a:solidFill>
                    <a:schemeClr val="bg1"/>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5400" b="1" dirty="0">
                  <a:solidFill>
                    <a:schemeClr val="bg1"/>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23" name="矩形 22"/>
            <p:cNvSpPr/>
            <p:nvPr/>
          </p:nvSpPr>
          <p:spPr>
            <a:xfrm>
              <a:off x="1110677" y="4182637"/>
              <a:ext cx="3240000" cy="1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14:presetBounceEnd="50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50000">
                                          <p:cBhvr additive="base">
                                            <p:cTn id="18"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14:presetBounceEnd="50000">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14:bounceEnd="50000">
                                          <p:cBhvr additive="base">
                                            <p:cTn id="22"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1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14:presetBounceEnd="50000">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14:bounceEnd="50000">
                                          <p:cBhvr additive="base">
                                            <p:cTn id="26"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14:presetBounceEnd="50000">
                                      <p:stCondLst>
                                        <p:cond delay="250"/>
                                      </p:stCondLst>
                                      <p:childTnLst>
                                        <p:set>
                                          <p:cBhvr>
                                            <p:cTn id="29" dur="1" fill="hold">
                                              <p:stCondLst>
                                                <p:cond delay="0"/>
                                              </p:stCondLst>
                                            </p:cTn>
                                            <p:tgtEl>
                                              <p:spTgt spid="18"/>
                                            </p:tgtEl>
                                            <p:attrNameLst>
                                              <p:attrName>style.visibility</p:attrName>
                                            </p:attrNameLst>
                                          </p:cBhvr>
                                          <p:to>
                                            <p:strVal val="visible"/>
                                          </p:to>
                                        </p:set>
                                        <p:anim calcmode="lin" valueType="num" p14:bounceEnd="50000">
                                          <p:cBhvr additive="base">
                                            <p:cTn id="30"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25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矩形 5"/>
          <p:cNvSpPr>
            <a:spLocks noChangeArrowheads="1"/>
          </p:cNvSpPr>
          <p:nvPr/>
        </p:nvSpPr>
        <p:spPr bwMode="auto">
          <a:xfrm>
            <a:off x="5858738" y="4805657"/>
            <a:ext cx="4796561" cy="691620"/>
          </a:xfrm>
          <a:prstGeom prst="rect">
            <a:avLst/>
          </a:prstGeom>
          <a:noFill/>
          <a:ln>
            <a:solidFill>
              <a:schemeClr val="bg1"/>
            </a:solidFill>
          </a:ln>
          <a:extLst/>
        </p:spPr>
        <p:txBody>
          <a:bodyPr anchor="ctr"/>
          <a:lstStyle/>
          <a:p>
            <a:pPr algn="ctr" eaLnBrk="1" hangingPunct="1">
              <a:buFont typeface="Arial" pitchFamily="34" charset="0"/>
              <a:buNone/>
            </a:pPr>
            <a:endParaRPr lang="zh-CN" altLang="en-US" dirty="0">
              <a:solidFill>
                <a:schemeClr val="bg1"/>
              </a:solidFill>
            </a:endParaRPr>
          </a:p>
        </p:txBody>
      </p:sp>
      <p:sp>
        <p:nvSpPr>
          <p:cNvPr id="7" name="文本框 35"/>
          <p:cNvSpPr txBox="1">
            <a:spLocks noChangeArrowheads="1"/>
          </p:cNvSpPr>
          <p:nvPr/>
        </p:nvSpPr>
        <p:spPr bwMode="auto">
          <a:xfrm>
            <a:off x="5901096" y="5015718"/>
            <a:ext cx="14675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9" name="文本框 36"/>
          <p:cNvSpPr txBox="1">
            <a:spLocks noChangeArrowheads="1"/>
          </p:cNvSpPr>
          <p:nvPr/>
        </p:nvSpPr>
        <p:spPr bwMode="auto">
          <a:xfrm>
            <a:off x="7843195" y="4963064"/>
            <a:ext cx="2372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  容描述内容描述内容描述内容</a:t>
            </a:r>
          </a:p>
        </p:txBody>
      </p:sp>
      <p:sp>
        <p:nvSpPr>
          <p:cNvPr id="10" name="Rectangle 30"/>
          <p:cNvSpPr/>
          <p:nvPr/>
        </p:nvSpPr>
        <p:spPr>
          <a:xfrm>
            <a:off x="5858737" y="1755632"/>
            <a:ext cx="4796563" cy="290702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endParaRPr>
          </a:p>
        </p:txBody>
      </p:sp>
      <p:grpSp>
        <p:nvGrpSpPr>
          <p:cNvPr id="12" name="组合 11"/>
          <p:cNvGrpSpPr/>
          <p:nvPr/>
        </p:nvGrpSpPr>
        <p:grpSpPr>
          <a:xfrm>
            <a:off x="1659869" y="1768331"/>
            <a:ext cx="3579788" cy="3758577"/>
            <a:chOff x="7147155" y="1090387"/>
            <a:chExt cx="3810244" cy="4137102"/>
          </a:xfrm>
        </p:grpSpPr>
        <p:sp>
          <p:nvSpPr>
            <p:cNvPr id="13" name="Rounded Rectangle 3"/>
            <p:cNvSpPr/>
            <p:nvPr/>
          </p:nvSpPr>
          <p:spPr>
            <a:xfrm>
              <a:off x="7147155" y="4453437"/>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Lato Light" charset="0"/>
              </a:endParaRPr>
            </a:p>
          </p:txBody>
        </p:sp>
        <p:sp>
          <p:nvSpPr>
            <p:cNvPr id="14" name="TextBox 72"/>
            <p:cNvSpPr txBox="1"/>
            <p:nvPr/>
          </p:nvSpPr>
          <p:spPr>
            <a:xfrm>
              <a:off x="7433670" y="4662868"/>
              <a:ext cx="3523729" cy="564621"/>
            </a:xfrm>
            <a:prstGeom prst="rect">
              <a:avLst/>
            </a:prstGeom>
            <a:noFill/>
          </p:spPr>
          <p:txBody>
            <a:bodyPr wrap="square" lIns="0" tIns="0" rIns="0" bIns="0" rtlCol="0">
              <a:spAutoFit/>
            </a:bodyPr>
            <a:lstStyle/>
            <a:p>
              <a:pPr>
                <a:lnSpc>
                  <a:spcPts val="2033"/>
                </a:lnSpc>
              </a:pPr>
              <a:r>
                <a:rPr lang="en-US" sz="1200" dirty="0">
                  <a:solidFill>
                    <a:schemeClr val="bg1"/>
                  </a:solidFill>
                  <a:latin typeface="Lato Light" charset="0"/>
                  <a:ea typeface="Lato Light" charset="0"/>
                  <a:cs typeface="Lato Light" charset="0"/>
                </a:rPr>
                <a:t>Phenomenon whereby something new and somehow valuable is formed the created item</a:t>
              </a:r>
            </a:p>
          </p:txBody>
        </p:sp>
        <p:sp>
          <p:nvSpPr>
            <p:cNvPr id="15" name="TextBox 87"/>
            <p:cNvSpPr txBox="1"/>
            <p:nvPr/>
          </p:nvSpPr>
          <p:spPr>
            <a:xfrm>
              <a:off x="7433670" y="4353981"/>
              <a:ext cx="1747148" cy="239964"/>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solidFill>
                  <a:latin typeface="Lato Bold" charset="0"/>
                  <a:ea typeface="Lato Bold" charset="0"/>
                  <a:cs typeface="Lato Bold" charset="0"/>
                </a:rPr>
                <a:t>点击此处添加标题</a:t>
              </a:r>
              <a:endParaRPr lang="en-US" altLang="zh-CN" sz="1600" b="1" dirty="0">
                <a:solidFill>
                  <a:schemeClr val="bg1"/>
                </a:solidFill>
                <a:latin typeface="Lato Bold" charset="0"/>
                <a:ea typeface="Lato Bold" charset="0"/>
                <a:cs typeface="Lato Bold" charset="0"/>
              </a:endParaRPr>
            </a:p>
          </p:txBody>
        </p:sp>
        <p:sp>
          <p:nvSpPr>
            <p:cNvPr id="16" name="Rounded Rectangle 88"/>
            <p:cNvSpPr/>
            <p:nvPr/>
          </p:nvSpPr>
          <p:spPr>
            <a:xfrm>
              <a:off x="7147155" y="3360018"/>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Lato Light" charset="0"/>
              </a:endParaRPr>
            </a:p>
          </p:txBody>
        </p:sp>
        <p:sp>
          <p:nvSpPr>
            <p:cNvPr id="17" name="TextBox 89"/>
            <p:cNvSpPr txBox="1"/>
            <p:nvPr/>
          </p:nvSpPr>
          <p:spPr>
            <a:xfrm>
              <a:off x="7433670" y="3569449"/>
              <a:ext cx="3523729" cy="564621"/>
            </a:xfrm>
            <a:prstGeom prst="rect">
              <a:avLst/>
            </a:prstGeom>
            <a:noFill/>
          </p:spPr>
          <p:txBody>
            <a:bodyPr wrap="square" lIns="0" tIns="0" rIns="0" bIns="0" rtlCol="0">
              <a:spAutoFit/>
            </a:bodyPr>
            <a:lstStyle/>
            <a:p>
              <a:pPr>
                <a:lnSpc>
                  <a:spcPts val="2033"/>
                </a:lnSpc>
              </a:pPr>
              <a:r>
                <a:rPr lang="en-US" sz="1200" dirty="0">
                  <a:solidFill>
                    <a:schemeClr val="bg1"/>
                  </a:solidFill>
                  <a:latin typeface="Lato Light" charset="0"/>
                  <a:ea typeface="Lato Light" charset="0"/>
                  <a:cs typeface="Lato Light" charset="0"/>
                </a:rPr>
                <a:t>Phenomenon whereby something new and somehow valuable is formed the created item</a:t>
              </a:r>
            </a:p>
          </p:txBody>
        </p:sp>
        <p:sp>
          <p:nvSpPr>
            <p:cNvPr id="18" name="TextBox 90"/>
            <p:cNvSpPr txBox="1"/>
            <p:nvPr/>
          </p:nvSpPr>
          <p:spPr>
            <a:xfrm>
              <a:off x="7433670" y="3260562"/>
              <a:ext cx="1747148" cy="239964"/>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solidFill>
                  <a:latin typeface="Lato Bold" charset="0"/>
                  <a:ea typeface="Lato Bold" charset="0"/>
                  <a:cs typeface="Lato Bold" charset="0"/>
                </a:rPr>
                <a:t>点击此处添加标题</a:t>
              </a:r>
              <a:endParaRPr lang="en-US" altLang="zh-CN" sz="1600" b="1" dirty="0">
                <a:solidFill>
                  <a:schemeClr val="bg1"/>
                </a:solidFill>
                <a:latin typeface="Lato Bold" charset="0"/>
                <a:ea typeface="Lato Bold" charset="0"/>
                <a:cs typeface="Lato Bold" charset="0"/>
              </a:endParaRPr>
            </a:p>
          </p:txBody>
        </p:sp>
        <p:sp>
          <p:nvSpPr>
            <p:cNvPr id="19" name="Rounded Rectangle 94"/>
            <p:cNvSpPr/>
            <p:nvPr/>
          </p:nvSpPr>
          <p:spPr>
            <a:xfrm>
              <a:off x="7147155" y="2283262"/>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Lato Light" charset="0"/>
              </a:endParaRPr>
            </a:p>
          </p:txBody>
        </p:sp>
        <p:sp>
          <p:nvSpPr>
            <p:cNvPr id="20" name="TextBox 95"/>
            <p:cNvSpPr txBox="1"/>
            <p:nvPr/>
          </p:nvSpPr>
          <p:spPr>
            <a:xfrm>
              <a:off x="7433670" y="2492694"/>
              <a:ext cx="3523729" cy="564621"/>
            </a:xfrm>
            <a:prstGeom prst="rect">
              <a:avLst/>
            </a:prstGeom>
            <a:noFill/>
          </p:spPr>
          <p:txBody>
            <a:bodyPr wrap="square" lIns="0" tIns="0" rIns="0" bIns="0" rtlCol="0">
              <a:spAutoFit/>
            </a:bodyPr>
            <a:lstStyle/>
            <a:p>
              <a:pPr>
                <a:lnSpc>
                  <a:spcPts val="2033"/>
                </a:lnSpc>
              </a:pPr>
              <a:r>
                <a:rPr lang="en-US" sz="1200" dirty="0">
                  <a:solidFill>
                    <a:schemeClr val="bg1"/>
                  </a:solidFill>
                  <a:latin typeface="Lato Light" charset="0"/>
                  <a:ea typeface="Lato Light" charset="0"/>
                  <a:cs typeface="Lato Light" charset="0"/>
                </a:rPr>
                <a:t>Phenomenon whereby something new and somehow valuable is formed the created item</a:t>
              </a:r>
            </a:p>
          </p:txBody>
        </p:sp>
        <p:sp>
          <p:nvSpPr>
            <p:cNvPr id="22" name="Rounded Rectangle 97"/>
            <p:cNvSpPr/>
            <p:nvPr/>
          </p:nvSpPr>
          <p:spPr>
            <a:xfrm>
              <a:off x="7147155" y="1189843"/>
              <a:ext cx="67594" cy="67698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Lato Light" charset="0"/>
              </a:endParaRPr>
            </a:p>
          </p:txBody>
        </p:sp>
        <p:sp>
          <p:nvSpPr>
            <p:cNvPr id="23" name="TextBox 98"/>
            <p:cNvSpPr txBox="1"/>
            <p:nvPr/>
          </p:nvSpPr>
          <p:spPr>
            <a:xfrm>
              <a:off x="7433670" y="1399274"/>
              <a:ext cx="3523729" cy="564621"/>
            </a:xfrm>
            <a:prstGeom prst="rect">
              <a:avLst/>
            </a:prstGeom>
            <a:noFill/>
          </p:spPr>
          <p:txBody>
            <a:bodyPr wrap="square" lIns="0" tIns="0" rIns="0" bIns="0" rtlCol="0">
              <a:spAutoFit/>
            </a:bodyPr>
            <a:lstStyle/>
            <a:p>
              <a:pPr>
                <a:lnSpc>
                  <a:spcPts val="2033"/>
                </a:lnSpc>
              </a:pPr>
              <a:r>
                <a:rPr lang="en-US" sz="1200" dirty="0">
                  <a:solidFill>
                    <a:schemeClr val="bg1"/>
                  </a:solidFill>
                  <a:latin typeface="Lato Light" charset="0"/>
                  <a:ea typeface="Lato Light" charset="0"/>
                  <a:cs typeface="Lato Light" charset="0"/>
                </a:rPr>
                <a:t>Phenomenon whereby something new and somehow valuable is formed the created item</a:t>
              </a:r>
            </a:p>
          </p:txBody>
        </p:sp>
        <p:sp>
          <p:nvSpPr>
            <p:cNvPr id="24" name="TextBox 99"/>
            <p:cNvSpPr txBox="1"/>
            <p:nvPr/>
          </p:nvSpPr>
          <p:spPr>
            <a:xfrm>
              <a:off x="7433670" y="1090387"/>
              <a:ext cx="1747148" cy="239964"/>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solidFill>
                  <a:latin typeface="Lato Bold" charset="0"/>
                  <a:ea typeface="Lato Bold" charset="0"/>
                  <a:cs typeface="Lato Bold" charset="0"/>
                </a:rPr>
                <a:t>点击此处添加标题</a:t>
              </a:r>
              <a:endParaRPr lang="en-US" sz="1600" b="1" dirty="0">
                <a:solidFill>
                  <a:schemeClr val="bg1"/>
                </a:solidFill>
                <a:latin typeface="Lato Bold" charset="0"/>
                <a:ea typeface="Lato Bold" charset="0"/>
                <a:cs typeface="Lato Bold" charset="0"/>
              </a:endParaRPr>
            </a:p>
          </p:txBody>
        </p:sp>
      </p:grpSp>
      <p:sp>
        <p:nvSpPr>
          <p:cNvPr id="25" name="TextBox 96"/>
          <p:cNvSpPr txBox="1"/>
          <p:nvPr/>
        </p:nvSpPr>
        <p:spPr>
          <a:xfrm>
            <a:off x="1942881" y="2886670"/>
            <a:ext cx="1641475" cy="218008"/>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solidFill>
                <a:latin typeface="Lato Bold" charset="0"/>
                <a:ea typeface="Lato Bold" charset="0"/>
                <a:cs typeface="Lato Bold" charset="0"/>
              </a:rPr>
              <a:t>点击此处添加标题</a:t>
            </a:r>
            <a:endParaRPr lang="en-US" altLang="zh-CN" sz="1600" b="1" dirty="0">
              <a:solidFill>
                <a:schemeClr val="bg1"/>
              </a:solidFill>
              <a:latin typeface="Lato Bold" charset="0"/>
              <a:ea typeface="Lato Bold" charset="0"/>
              <a:cs typeface="Lato Bold" charset="0"/>
            </a:endParaRPr>
          </a:p>
        </p:txBody>
      </p:sp>
    </p:spTree>
    <p:extLst>
      <p:ext uri="{BB962C8B-B14F-4D97-AF65-F5344CB8AC3E}">
        <p14:creationId xmlns:p14="http://schemas.microsoft.com/office/powerpoint/2010/main" val="229707655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par>
                                <p:cTn id="16" presetID="22" presetClass="entr" presetSubtype="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right)">
                                      <p:cBhvr>
                                        <p:cTn id="21" dur="500"/>
                                        <p:tgtEl>
                                          <p:spTgt spid="9"/>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750"/>
                            </p:stCondLst>
                            <p:childTnLst>
                              <p:par>
                                <p:cTn id="28" presetID="2" presetClass="entr" presetSubtype="4"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ppt_x"/>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utoUpdateAnimBg="0"/>
      <p:bldP spid="9" grpId="0" autoUpdateAnimBg="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16"/>
          <p:cNvGrpSpPr>
            <a:grpSpLocks/>
          </p:cNvGrpSpPr>
          <p:nvPr/>
        </p:nvGrpSpPr>
        <p:grpSpPr bwMode="auto">
          <a:xfrm>
            <a:off x="3051130" y="2521724"/>
            <a:ext cx="6439676" cy="5278546"/>
            <a:chOff x="4351277" y="3064874"/>
            <a:chExt cx="4735660" cy="4047963"/>
          </a:xfrm>
          <a:solidFill>
            <a:srgbClr val="00B050"/>
          </a:solidFill>
        </p:grpSpPr>
        <p:sp>
          <p:nvSpPr>
            <p:cNvPr id="7" name="空心弧 6"/>
            <p:cNvSpPr/>
            <p:nvPr/>
          </p:nvSpPr>
          <p:spPr>
            <a:xfrm>
              <a:off x="4886282" y="3483296"/>
              <a:ext cx="3629138" cy="3629541"/>
            </a:xfrm>
            <a:prstGeom prst="blockArc">
              <a:avLst>
                <a:gd name="adj1" fmla="val 10800000"/>
                <a:gd name="adj2" fmla="val 118155"/>
                <a:gd name="adj3" fmla="val 13775"/>
              </a:avLst>
            </a:prstGeom>
            <a:noFill/>
            <a:ln w="12700" cap="flat" cmpd="sng" algn="ctr">
              <a:solidFill>
                <a:schemeClr val="bg1"/>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Calibri"/>
                <a:ea typeface="宋体"/>
                <a:cs typeface="+mn-cs"/>
              </a:endParaRPr>
            </a:p>
          </p:txBody>
        </p:sp>
        <p:grpSp>
          <p:nvGrpSpPr>
            <p:cNvPr id="9" name="组合 18"/>
            <p:cNvGrpSpPr>
              <a:grpSpLocks/>
            </p:cNvGrpSpPr>
            <p:nvPr/>
          </p:nvGrpSpPr>
          <p:grpSpPr bwMode="auto">
            <a:xfrm>
              <a:off x="4351277" y="3064874"/>
              <a:ext cx="4735660" cy="2232926"/>
              <a:chOff x="4351277" y="3064874"/>
              <a:chExt cx="4735660" cy="2232926"/>
            </a:xfrm>
            <a:grpFill/>
          </p:grpSpPr>
          <p:grpSp>
            <p:nvGrpSpPr>
              <p:cNvPr id="10" name="组合 9"/>
              <p:cNvGrpSpPr/>
              <p:nvPr/>
            </p:nvGrpSpPr>
            <p:grpSpPr>
              <a:xfrm>
                <a:off x="8516186" y="5132112"/>
                <a:ext cx="570751" cy="165688"/>
                <a:chOff x="7856113" y="3986011"/>
                <a:chExt cx="488007" cy="141668"/>
              </a:xfrm>
              <a:grpFill/>
            </p:grpSpPr>
            <p:cxnSp>
              <p:nvCxnSpPr>
                <p:cNvPr id="27" name="直接连接符 26"/>
                <p:cNvCxnSpPr/>
                <p:nvPr/>
              </p:nvCxnSpPr>
              <p:spPr>
                <a:xfrm>
                  <a:off x="7856113" y="4056845"/>
                  <a:ext cx="359419" cy="0"/>
                </a:xfrm>
                <a:prstGeom prst="line">
                  <a:avLst/>
                </a:prstGeom>
                <a:solidFill>
                  <a:schemeClr val="bg1"/>
                </a:solidFill>
                <a:ln w="22225" cap="flat" cmpd="sng" algn="ctr">
                  <a:solidFill>
                    <a:schemeClr val="bg1"/>
                  </a:solidFill>
                  <a:prstDash val="solid"/>
                  <a:miter lim="800000"/>
                </a:ln>
                <a:effectLst/>
              </p:spPr>
            </p:cxnSp>
            <p:sp>
              <p:nvSpPr>
                <p:cNvPr id="28" name="椭圆 27"/>
                <p:cNvSpPr/>
                <p:nvPr/>
              </p:nvSpPr>
              <p:spPr>
                <a:xfrm>
                  <a:off x="8202452" y="3986011"/>
                  <a:ext cx="141668" cy="141668"/>
                </a:xfrm>
                <a:prstGeom prst="ellipse">
                  <a:avLst/>
                </a:prstGeom>
                <a:solidFill>
                  <a:schemeClr val="bg1"/>
                </a:solidFill>
                <a:ln w="12700" cap="flat" cmpd="sng" algn="ctr">
                  <a:solidFill>
                    <a:schemeClr val="bg1"/>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Calibri"/>
                    <a:ea typeface="宋体"/>
                    <a:cs typeface="+mn-cs"/>
                  </a:endParaRPr>
                </a:p>
              </p:txBody>
            </p:sp>
          </p:grpSp>
          <p:grpSp>
            <p:nvGrpSpPr>
              <p:cNvPr id="12" name="组合 11"/>
              <p:cNvGrpSpPr/>
              <p:nvPr/>
            </p:nvGrpSpPr>
            <p:grpSpPr>
              <a:xfrm rot="19878410">
                <a:off x="8123180" y="4055012"/>
                <a:ext cx="570751" cy="165688"/>
                <a:chOff x="7856113" y="3986011"/>
                <a:chExt cx="488007" cy="141668"/>
              </a:xfrm>
              <a:grpFill/>
            </p:grpSpPr>
            <p:cxnSp>
              <p:nvCxnSpPr>
                <p:cNvPr id="25" name="直接连接符 24"/>
                <p:cNvCxnSpPr/>
                <p:nvPr/>
              </p:nvCxnSpPr>
              <p:spPr>
                <a:xfrm>
                  <a:off x="7856113" y="4056845"/>
                  <a:ext cx="359419" cy="0"/>
                </a:xfrm>
                <a:prstGeom prst="line">
                  <a:avLst/>
                </a:prstGeom>
                <a:solidFill>
                  <a:schemeClr val="bg1"/>
                </a:solidFill>
                <a:ln w="22225" cap="flat" cmpd="sng" algn="ctr">
                  <a:solidFill>
                    <a:schemeClr val="bg1"/>
                  </a:solidFill>
                  <a:prstDash val="solid"/>
                  <a:miter lim="800000"/>
                </a:ln>
                <a:effectLst/>
              </p:spPr>
            </p:cxnSp>
            <p:sp>
              <p:nvSpPr>
                <p:cNvPr id="26" name="椭圆 25"/>
                <p:cNvSpPr/>
                <p:nvPr/>
              </p:nvSpPr>
              <p:spPr>
                <a:xfrm>
                  <a:off x="8202452" y="3986011"/>
                  <a:ext cx="141668" cy="141668"/>
                </a:xfrm>
                <a:prstGeom prst="ellipse">
                  <a:avLst/>
                </a:prstGeom>
                <a:solidFill>
                  <a:schemeClr val="bg1"/>
                </a:solidFill>
                <a:ln w="12700" cap="flat" cmpd="sng" algn="ctr">
                  <a:solidFill>
                    <a:schemeClr val="bg1"/>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Calibri"/>
                    <a:ea typeface="宋体"/>
                    <a:cs typeface="+mn-cs"/>
                  </a:endParaRPr>
                </a:p>
              </p:txBody>
            </p:sp>
          </p:grpSp>
          <p:grpSp>
            <p:nvGrpSpPr>
              <p:cNvPr id="13" name="组合 12"/>
              <p:cNvGrpSpPr/>
              <p:nvPr/>
            </p:nvGrpSpPr>
            <p:grpSpPr>
              <a:xfrm rot="18571434">
                <a:off x="7134956" y="3267406"/>
                <a:ext cx="570751" cy="165688"/>
                <a:chOff x="7872795" y="3940868"/>
                <a:chExt cx="488007" cy="141668"/>
              </a:xfrm>
              <a:grpFill/>
            </p:grpSpPr>
            <p:cxnSp>
              <p:nvCxnSpPr>
                <p:cNvPr id="23" name="直接连接符 22"/>
                <p:cNvCxnSpPr/>
                <p:nvPr/>
              </p:nvCxnSpPr>
              <p:spPr>
                <a:xfrm>
                  <a:off x="7872795" y="4011702"/>
                  <a:ext cx="359419" cy="0"/>
                </a:xfrm>
                <a:prstGeom prst="line">
                  <a:avLst/>
                </a:prstGeom>
                <a:solidFill>
                  <a:schemeClr val="bg1"/>
                </a:solidFill>
                <a:ln w="22225" cap="flat" cmpd="sng" algn="ctr">
                  <a:solidFill>
                    <a:schemeClr val="bg1"/>
                  </a:solidFill>
                  <a:prstDash val="solid"/>
                  <a:miter lim="800000"/>
                </a:ln>
                <a:effectLst/>
              </p:spPr>
            </p:cxnSp>
            <p:sp>
              <p:nvSpPr>
                <p:cNvPr id="24" name="椭圆 23"/>
                <p:cNvSpPr/>
                <p:nvPr/>
              </p:nvSpPr>
              <p:spPr>
                <a:xfrm>
                  <a:off x="8219134" y="3940868"/>
                  <a:ext cx="141668" cy="141668"/>
                </a:xfrm>
                <a:prstGeom prst="ellipse">
                  <a:avLst/>
                </a:prstGeom>
                <a:solidFill>
                  <a:schemeClr val="bg1"/>
                </a:solidFill>
                <a:ln w="12700" cap="flat" cmpd="sng" algn="ctr">
                  <a:solidFill>
                    <a:schemeClr val="bg1"/>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Calibri"/>
                    <a:ea typeface="宋体"/>
                    <a:cs typeface="+mn-cs"/>
                  </a:endParaRPr>
                </a:p>
              </p:txBody>
            </p:sp>
          </p:grpSp>
          <p:grpSp>
            <p:nvGrpSpPr>
              <p:cNvPr id="14" name="组合 13"/>
              <p:cNvGrpSpPr/>
              <p:nvPr/>
            </p:nvGrpSpPr>
            <p:grpSpPr>
              <a:xfrm rot="14177828">
                <a:off x="5616981" y="3306362"/>
                <a:ext cx="570751" cy="165688"/>
                <a:chOff x="7856113" y="3986011"/>
                <a:chExt cx="488007" cy="141668"/>
              </a:xfrm>
              <a:grpFill/>
            </p:grpSpPr>
            <p:cxnSp>
              <p:nvCxnSpPr>
                <p:cNvPr id="21" name="直接连接符 20"/>
                <p:cNvCxnSpPr/>
                <p:nvPr/>
              </p:nvCxnSpPr>
              <p:spPr>
                <a:xfrm>
                  <a:off x="7856113" y="4056845"/>
                  <a:ext cx="359419" cy="0"/>
                </a:xfrm>
                <a:prstGeom prst="line">
                  <a:avLst/>
                </a:prstGeom>
                <a:solidFill>
                  <a:schemeClr val="bg1"/>
                </a:solidFill>
                <a:ln w="22225" cap="flat" cmpd="sng" algn="ctr">
                  <a:solidFill>
                    <a:schemeClr val="bg1"/>
                  </a:solidFill>
                  <a:prstDash val="solid"/>
                  <a:miter lim="800000"/>
                </a:ln>
                <a:effectLst/>
              </p:spPr>
            </p:cxnSp>
            <p:sp>
              <p:nvSpPr>
                <p:cNvPr id="22" name="椭圆 21"/>
                <p:cNvSpPr/>
                <p:nvPr/>
              </p:nvSpPr>
              <p:spPr>
                <a:xfrm>
                  <a:off x="8202452" y="3986011"/>
                  <a:ext cx="141668" cy="141668"/>
                </a:xfrm>
                <a:prstGeom prst="ellipse">
                  <a:avLst/>
                </a:prstGeom>
                <a:solidFill>
                  <a:schemeClr val="bg1"/>
                </a:solidFill>
                <a:ln w="12700" cap="flat" cmpd="sng" algn="ctr">
                  <a:solidFill>
                    <a:schemeClr val="bg1"/>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Calibri"/>
                    <a:ea typeface="宋体"/>
                    <a:cs typeface="+mn-cs"/>
                  </a:endParaRPr>
                </a:p>
              </p:txBody>
            </p:sp>
          </p:grpSp>
          <p:grpSp>
            <p:nvGrpSpPr>
              <p:cNvPr id="15" name="组合 14"/>
              <p:cNvGrpSpPr/>
              <p:nvPr/>
            </p:nvGrpSpPr>
            <p:grpSpPr>
              <a:xfrm rot="12860432">
                <a:off x="4700629" y="4003003"/>
                <a:ext cx="570751" cy="165688"/>
                <a:chOff x="7856113" y="3986011"/>
                <a:chExt cx="488007" cy="141668"/>
              </a:xfrm>
              <a:grpFill/>
            </p:grpSpPr>
            <p:cxnSp>
              <p:nvCxnSpPr>
                <p:cNvPr id="19" name="直接连接符 18"/>
                <p:cNvCxnSpPr/>
                <p:nvPr/>
              </p:nvCxnSpPr>
              <p:spPr>
                <a:xfrm>
                  <a:off x="7856113" y="4056845"/>
                  <a:ext cx="359419" cy="0"/>
                </a:xfrm>
                <a:prstGeom prst="line">
                  <a:avLst/>
                </a:prstGeom>
                <a:solidFill>
                  <a:schemeClr val="bg1"/>
                </a:solidFill>
                <a:ln w="22225" cap="flat" cmpd="sng" algn="ctr">
                  <a:solidFill>
                    <a:schemeClr val="bg1"/>
                  </a:solidFill>
                  <a:prstDash val="solid"/>
                  <a:miter lim="800000"/>
                </a:ln>
                <a:effectLst/>
              </p:spPr>
            </p:cxnSp>
            <p:sp>
              <p:nvSpPr>
                <p:cNvPr id="20" name="椭圆 19"/>
                <p:cNvSpPr/>
                <p:nvPr/>
              </p:nvSpPr>
              <p:spPr>
                <a:xfrm>
                  <a:off x="8202452" y="3986011"/>
                  <a:ext cx="141668" cy="141668"/>
                </a:xfrm>
                <a:prstGeom prst="ellipse">
                  <a:avLst/>
                </a:prstGeom>
                <a:solidFill>
                  <a:schemeClr val="bg1"/>
                </a:solidFill>
                <a:ln w="12700" cap="flat" cmpd="sng" algn="ctr">
                  <a:solidFill>
                    <a:schemeClr val="bg1"/>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Calibri"/>
                    <a:ea typeface="宋体"/>
                    <a:cs typeface="+mn-cs"/>
                  </a:endParaRPr>
                </a:p>
              </p:txBody>
            </p:sp>
          </p:grpSp>
          <p:grpSp>
            <p:nvGrpSpPr>
              <p:cNvPr id="16" name="组合 15"/>
              <p:cNvGrpSpPr/>
              <p:nvPr/>
            </p:nvGrpSpPr>
            <p:grpSpPr>
              <a:xfrm rot="10800000">
                <a:off x="4351277" y="5049268"/>
                <a:ext cx="570751" cy="165688"/>
                <a:chOff x="7856113" y="3986011"/>
                <a:chExt cx="488007" cy="141668"/>
              </a:xfrm>
              <a:grpFill/>
            </p:grpSpPr>
            <p:cxnSp>
              <p:nvCxnSpPr>
                <p:cNvPr id="17" name="直接连接符 16"/>
                <p:cNvCxnSpPr/>
                <p:nvPr/>
              </p:nvCxnSpPr>
              <p:spPr>
                <a:xfrm>
                  <a:off x="7856113" y="4056845"/>
                  <a:ext cx="359419" cy="0"/>
                </a:xfrm>
                <a:prstGeom prst="line">
                  <a:avLst/>
                </a:prstGeom>
                <a:solidFill>
                  <a:schemeClr val="bg1"/>
                </a:solidFill>
                <a:ln w="22225" cap="flat" cmpd="sng" algn="ctr">
                  <a:solidFill>
                    <a:schemeClr val="bg1"/>
                  </a:solidFill>
                  <a:prstDash val="solid"/>
                  <a:miter lim="800000"/>
                </a:ln>
                <a:effectLst/>
              </p:spPr>
            </p:cxnSp>
            <p:sp>
              <p:nvSpPr>
                <p:cNvPr id="18" name="椭圆 17"/>
                <p:cNvSpPr/>
                <p:nvPr/>
              </p:nvSpPr>
              <p:spPr>
                <a:xfrm>
                  <a:off x="8202452" y="3986011"/>
                  <a:ext cx="141668" cy="141668"/>
                </a:xfrm>
                <a:prstGeom prst="ellipse">
                  <a:avLst/>
                </a:prstGeom>
                <a:solidFill>
                  <a:schemeClr val="bg1"/>
                </a:solidFill>
                <a:ln w="12700" cap="flat" cmpd="sng" algn="ctr">
                  <a:solidFill>
                    <a:schemeClr val="bg1"/>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chemeClr val="bg1"/>
                    </a:solidFill>
                    <a:effectLst/>
                    <a:uLnTx/>
                    <a:uFillTx/>
                    <a:latin typeface="Calibri"/>
                    <a:ea typeface="宋体"/>
                    <a:cs typeface="+mn-cs"/>
                  </a:endParaRPr>
                </a:p>
              </p:txBody>
            </p:sp>
          </p:grpSp>
        </p:grpSp>
      </p:grpSp>
      <p:sp>
        <p:nvSpPr>
          <p:cNvPr id="29" name="TextBox 10"/>
          <p:cNvSpPr txBox="1">
            <a:spLocks noChangeArrowheads="1"/>
          </p:cNvSpPr>
          <p:nvPr/>
        </p:nvSpPr>
        <p:spPr bwMode="auto">
          <a:xfrm>
            <a:off x="9703325" y="4717180"/>
            <a:ext cx="2126003" cy="78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050" dirty="0">
                <a:solidFill>
                  <a:schemeClr val="bg1"/>
                </a:solidFill>
                <a:latin typeface="+mn-ea"/>
              </a:rPr>
              <a:t>此处添加详细文本描述，建议与标题相关并符合整体语言风格，语言描述尽量简洁生动。</a:t>
            </a:r>
          </a:p>
        </p:txBody>
      </p:sp>
      <p:sp>
        <p:nvSpPr>
          <p:cNvPr id="30" name="TextBox 10"/>
          <p:cNvSpPr txBox="1">
            <a:spLocks noChangeArrowheads="1"/>
          </p:cNvSpPr>
          <p:nvPr/>
        </p:nvSpPr>
        <p:spPr bwMode="auto">
          <a:xfrm>
            <a:off x="9000492" y="2917679"/>
            <a:ext cx="1992312" cy="78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050" dirty="0">
                <a:solidFill>
                  <a:schemeClr val="bg1"/>
                </a:solidFill>
                <a:latin typeface="+mn-ea"/>
              </a:rPr>
              <a:t>此处添加详细文本描述，建议与标题相关并符合整体语言风格，语言描述尽量简洁生动。</a:t>
            </a:r>
          </a:p>
        </p:txBody>
      </p:sp>
      <p:sp>
        <p:nvSpPr>
          <p:cNvPr id="31" name="TextBox 10"/>
          <p:cNvSpPr txBox="1">
            <a:spLocks noChangeArrowheads="1"/>
          </p:cNvSpPr>
          <p:nvPr/>
        </p:nvSpPr>
        <p:spPr bwMode="auto">
          <a:xfrm>
            <a:off x="6737028" y="1579191"/>
            <a:ext cx="2223572" cy="78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050" dirty="0">
                <a:solidFill>
                  <a:schemeClr val="bg1"/>
                </a:solidFill>
                <a:latin typeface="+mn-ea"/>
              </a:rPr>
              <a:t>此处添加详细文本描述，建议与标题相关并符合整体语言风格，语言描述尽量简洁生动。</a:t>
            </a:r>
          </a:p>
        </p:txBody>
      </p:sp>
      <p:sp>
        <p:nvSpPr>
          <p:cNvPr id="32" name="TextBox 10"/>
          <p:cNvSpPr txBox="1">
            <a:spLocks noChangeArrowheads="1"/>
          </p:cNvSpPr>
          <p:nvPr/>
        </p:nvSpPr>
        <p:spPr bwMode="auto">
          <a:xfrm>
            <a:off x="3600090" y="1671950"/>
            <a:ext cx="1992313" cy="78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lnSpc>
                <a:spcPct val="150000"/>
              </a:lnSpc>
            </a:pPr>
            <a:r>
              <a:rPr lang="zh-CN" altLang="en-US" sz="1050" dirty="0">
                <a:solidFill>
                  <a:schemeClr val="bg1"/>
                </a:solidFill>
                <a:latin typeface="+mn-ea"/>
              </a:rPr>
              <a:t>此处添加详细文本描述，建议与标题相关并符合整体语言风格，语言描述尽量简洁生动。</a:t>
            </a:r>
          </a:p>
        </p:txBody>
      </p:sp>
      <p:sp>
        <p:nvSpPr>
          <p:cNvPr id="33" name="TextBox 10"/>
          <p:cNvSpPr txBox="1">
            <a:spLocks noChangeArrowheads="1"/>
          </p:cNvSpPr>
          <p:nvPr/>
        </p:nvSpPr>
        <p:spPr bwMode="auto">
          <a:xfrm>
            <a:off x="1470890" y="2877324"/>
            <a:ext cx="1992313" cy="78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lnSpc>
                <a:spcPct val="150000"/>
              </a:lnSpc>
            </a:pPr>
            <a:r>
              <a:rPr lang="zh-CN" altLang="en-US" sz="1050" dirty="0">
                <a:solidFill>
                  <a:schemeClr val="bg1"/>
                </a:solidFill>
                <a:latin typeface="+mn-ea"/>
              </a:rPr>
              <a:t>此处添加详细文本描述，建议与标题相关并符合整体语言风格，语言描述尽量简洁生动。</a:t>
            </a:r>
          </a:p>
        </p:txBody>
      </p:sp>
      <p:sp>
        <p:nvSpPr>
          <p:cNvPr id="34" name="TextBox 10"/>
          <p:cNvSpPr txBox="1">
            <a:spLocks noChangeArrowheads="1"/>
          </p:cNvSpPr>
          <p:nvPr/>
        </p:nvSpPr>
        <p:spPr bwMode="auto">
          <a:xfrm>
            <a:off x="887189" y="4740925"/>
            <a:ext cx="1992313" cy="78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r">
              <a:lnSpc>
                <a:spcPct val="150000"/>
              </a:lnSpc>
            </a:pPr>
            <a:r>
              <a:rPr lang="zh-CN" altLang="en-US" sz="1050" dirty="0">
                <a:solidFill>
                  <a:schemeClr val="bg1"/>
                </a:solidFill>
                <a:latin typeface="+mn-ea"/>
              </a:rPr>
              <a:t>此处添加详细文本描述，建议与标题相关并符合整体语言风格，语言描述尽量简洁生动。</a:t>
            </a:r>
          </a:p>
        </p:txBody>
      </p:sp>
      <p:sp>
        <p:nvSpPr>
          <p:cNvPr id="35" name="矩形 43"/>
          <p:cNvSpPr>
            <a:spLocks noChangeArrowheads="1"/>
          </p:cNvSpPr>
          <p:nvPr/>
        </p:nvSpPr>
        <p:spPr bwMode="auto">
          <a:xfrm>
            <a:off x="4913456" y="4682329"/>
            <a:ext cx="26468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dirty="0">
                <a:solidFill>
                  <a:schemeClr val="bg1"/>
                </a:solidFill>
                <a:latin typeface="微软雅黑" pitchFamily="34" charset="-122"/>
                <a:ea typeface="微软雅黑" pitchFamily="34" charset="-122"/>
              </a:rPr>
              <a:t>加入你的标题描述</a:t>
            </a:r>
          </a:p>
        </p:txBody>
      </p:sp>
    </p:spTree>
    <p:extLst>
      <p:ext uri="{BB962C8B-B14F-4D97-AF65-F5344CB8AC3E}">
        <p14:creationId xmlns:p14="http://schemas.microsoft.com/office/powerpoint/2010/main" val="126626105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4"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2250"/>
                            </p:stCondLst>
                            <p:childTnLst>
                              <p:par>
                                <p:cTn id="22" presetID="22" presetClass="entr" presetSubtype="8"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left)">
                                      <p:cBhvr>
                                        <p:cTn id="30" dur="500"/>
                                        <p:tgtEl>
                                          <p:spTgt spid="32"/>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right)">
                                      <p:cBhvr>
                                        <p:cTn id="33" dur="500"/>
                                        <p:tgtEl>
                                          <p:spTgt spid="31"/>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righ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flipH="1">
            <a:off x="5808595" y="2100251"/>
            <a:ext cx="4657062" cy="3216490"/>
            <a:chOff x="1223352" y="2030279"/>
            <a:chExt cx="4657062" cy="3216490"/>
          </a:xfrm>
        </p:grpSpPr>
        <p:sp>
          <p:nvSpPr>
            <p:cNvPr id="7" name="Rectangle 7"/>
            <p:cNvSpPr/>
            <p:nvPr/>
          </p:nvSpPr>
          <p:spPr>
            <a:xfrm>
              <a:off x="1223352" y="2030279"/>
              <a:ext cx="4657062" cy="1832809"/>
            </a:xfrm>
            <a:prstGeom prst="rect">
              <a:avLst/>
            </a:prstGeom>
          </p:spPr>
          <p:txBody>
            <a:bodyPr wrap="square">
              <a:spAutoFit/>
            </a:bodyPr>
            <a:lstStyle/>
            <a:p>
              <a:pPr>
                <a:lnSpc>
                  <a:spcPts val="1733"/>
                </a:lnSpc>
                <a:spcAft>
                  <a:spcPts val="1600"/>
                </a:spcAft>
              </a:pPr>
              <a:r>
                <a:rPr lang="zh-CN" altLang="en-US" sz="2400" b="1" dirty="0">
                  <a:solidFill>
                    <a:schemeClr val="bg1"/>
                  </a:solidFill>
                  <a:latin typeface="Lato Bold" charset="0"/>
                  <a:ea typeface="Lato Bold" charset="0"/>
                  <a:cs typeface="Lato Bold" charset="0"/>
                </a:rPr>
                <a:t>点击此处添加标题</a:t>
              </a:r>
              <a:endParaRPr lang="en-US" altLang="zh-CN" sz="2400" b="1" dirty="0">
                <a:solidFill>
                  <a:schemeClr val="bg1"/>
                </a:solidFill>
                <a:latin typeface="Lato Bold" charset="0"/>
                <a:ea typeface="Lato Bold" charset="0"/>
                <a:cs typeface="Lato Bold" charset="0"/>
              </a:endParaRPr>
            </a:p>
            <a:p>
              <a:pPr>
                <a:lnSpc>
                  <a:spcPct val="130000"/>
                </a:lnSpc>
              </a:pPr>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Business Developer, Marketing Department</a:t>
              </a:r>
            </a:p>
            <a:p>
              <a:pPr>
                <a:lnSpc>
                  <a:spcPct val="130000"/>
                </a:lnSpc>
              </a:pPr>
              <a:endPar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a:t>
              </a:r>
              <a:r>
                <a:rPr lang="en-US" sz="10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disintermediate</a:t>
              </a:r>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 maintainable leadership with team building internal or "organic" sources. Globally deploy enterprise-wide </a:t>
              </a:r>
              <a:r>
                <a:rPr lang="en-US" sz="105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vortals</a:t>
              </a:r>
              <a:r>
                <a:rPr lang="en-US" sz="1050" dirty="0">
                  <a:solidFill>
                    <a:schemeClr val="bg1"/>
                  </a:solidFill>
                  <a:latin typeface="Open Sans" panose="020B0606030504020204" pitchFamily="34" charset="0"/>
                  <a:ea typeface="Open Sans" panose="020B0606030504020204" pitchFamily="34" charset="0"/>
                  <a:cs typeface="Open Sans" panose="020B0606030504020204" pitchFamily="34" charset="0"/>
                </a:rPr>
                <a:t> for magnetic quality vectors. </a:t>
              </a:r>
            </a:p>
          </p:txBody>
        </p:sp>
        <p:sp>
          <p:nvSpPr>
            <p:cNvPr id="9" name="Rounded Rectangle 8"/>
            <p:cNvSpPr/>
            <p:nvPr/>
          </p:nvSpPr>
          <p:spPr>
            <a:xfrm>
              <a:off x="1304869" y="4505897"/>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0" name="TextBox 7"/>
            <p:cNvSpPr txBox="1"/>
            <p:nvPr/>
          </p:nvSpPr>
          <p:spPr>
            <a:xfrm>
              <a:off x="1223352" y="4243166"/>
              <a:ext cx="1258678" cy="253916"/>
            </a:xfrm>
            <a:prstGeom prst="rect">
              <a:avLst/>
            </a:prstGeom>
            <a:noFill/>
          </p:spPr>
          <p:txBody>
            <a:bodyPr wrap="none" rtlCol="0">
              <a:spAutoFit/>
            </a:bodyPr>
            <a:lstStyle/>
            <a:p>
              <a:r>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t>Adobe Photoshop</a:t>
              </a:r>
            </a:p>
          </p:txBody>
        </p:sp>
        <p:sp>
          <p:nvSpPr>
            <p:cNvPr id="12" name="Rounded Rectangle 22"/>
            <p:cNvSpPr/>
            <p:nvPr/>
          </p:nvSpPr>
          <p:spPr>
            <a:xfrm>
              <a:off x="1304868" y="4505897"/>
              <a:ext cx="1554480" cy="1275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3" name="TextBox 9"/>
            <p:cNvSpPr txBox="1"/>
            <p:nvPr/>
          </p:nvSpPr>
          <p:spPr>
            <a:xfrm>
              <a:off x="2741981" y="4243166"/>
              <a:ext cx="455574" cy="253916"/>
            </a:xfrm>
            <a:prstGeom prst="rect">
              <a:avLst/>
            </a:prstGeom>
            <a:noFill/>
          </p:spPr>
          <p:txBody>
            <a:bodyPr wrap="none" rtlCol="0">
              <a:spAutoFit/>
            </a:bodyPr>
            <a:lstStyle/>
            <a:p>
              <a:pPr algn="r"/>
              <a:r>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14" name="Rounded Rectangle 24"/>
            <p:cNvSpPr/>
            <p:nvPr/>
          </p:nvSpPr>
          <p:spPr>
            <a:xfrm>
              <a:off x="3987728" y="4505897"/>
              <a:ext cx="1828801" cy="1275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5" name="TextBox 11"/>
            <p:cNvSpPr txBox="1"/>
            <p:nvPr/>
          </p:nvSpPr>
          <p:spPr>
            <a:xfrm>
              <a:off x="3906211" y="4243166"/>
              <a:ext cx="1138453" cy="253916"/>
            </a:xfrm>
            <a:prstGeom prst="rect">
              <a:avLst/>
            </a:prstGeom>
            <a:noFill/>
          </p:spPr>
          <p:txBody>
            <a:bodyPr wrap="none" rtlCol="0">
              <a:spAutoFit/>
            </a:bodyPr>
            <a:lstStyle/>
            <a:p>
              <a:r>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t>Consulting Web</a:t>
              </a:r>
            </a:p>
          </p:txBody>
        </p:sp>
        <p:sp>
          <p:nvSpPr>
            <p:cNvPr id="16" name="Rounded Rectangle 26"/>
            <p:cNvSpPr/>
            <p:nvPr/>
          </p:nvSpPr>
          <p:spPr>
            <a:xfrm>
              <a:off x="3987727" y="4505897"/>
              <a:ext cx="1188720"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7" name="TextBox 13"/>
            <p:cNvSpPr txBox="1"/>
            <p:nvPr/>
          </p:nvSpPr>
          <p:spPr>
            <a:xfrm>
              <a:off x="5424840" y="4243166"/>
              <a:ext cx="455574" cy="253916"/>
            </a:xfrm>
            <a:prstGeom prst="rect">
              <a:avLst/>
            </a:prstGeom>
            <a:noFill/>
          </p:spPr>
          <p:txBody>
            <a:bodyPr wrap="none" rtlCol="0">
              <a:spAutoFit/>
            </a:bodyPr>
            <a:lstStyle/>
            <a:p>
              <a:pPr algn="r"/>
              <a:r>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8" name="Rounded Rectangle 28"/>
            <p:cNvSpPr/>
            <p:nvPr/>
          </p:nvSpPr>
          <p:spPr>
            <a:xfrm>
              <a:off x="1304869" y="5119177"/>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19" name="TextBox 15"/>
            <p:cNvSpPr txBox="1"/>
            <p:nvPr/>
          </p:nvSpPr>
          <p:spPr>
            <a:xfrm>
              <a:off x="1223352" y="4856446"/>
              <a:ext cx="837089" cy="253916"/>
            </a:xfrm>
            <a:prstGeom prst="rect">
              <a:avLst/>
            </a:prstGeom>
            <a:noFill/>
          </p:spPr>
          <p:txBody>
            <a:bodyPr wrap="none" rtlCol="0">
              <a:spAutoFit/>
            </a:bodyPr>
            <a:lstStyle/>
            <a:p>
              <a:r>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t>Wordpress</a:t>
              </a:r>
            </a:p>
          </p:txBody>
        </p:sp>
        <p:sp>
          <p:nvSpPr>
            <p:cNvPr id="20" name="Rounded Rectangle 30"/>
            <p:cNvSpPr/>
            <p:nvPr/>
          </p:nvSpPr>
          <p:spPr>
            <a:xfrm>
              <a:off x="1304868" y="5119177"/>
              <a:ext cx="1005840" cy="1275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1" name="TextBox 17"/>
            <p:cNvSpPr txBox="1"/>
            <p:nvPr/>
          </p:nvSpPr>
          <p:spPr>
            <a:xfrm>
              <a:off x="2741981" y="4856446"/>
              <a:ext cx="455574" cy="253916"/>
            </a:xfrm>
            <a:prstGeom prst="rect">
              <a:avLst/>
            </a:prstGeom>
            <a:noFill/>
          </p:spPr>
          <p:txBody>
            <a:bodyPr wrap="none" rtlCol="0">
              <a:spAutoFit/>
            </a:bodyPr>
            <a:lstStyle/>
            <a:p>
              <a:pPr algn="r"/>
              <a:r>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2" name="Rounded Rectangle 32"/>
            <p:cNvSpPr/>
            <p:nvPr/>
          </p:nvSpPr>
          <p:spPr>
            <a:xfrm>
              <a:off x="3987728" y="5119177"/>
              <a:ext cx="1828801" cy="12759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3" name="TextBox 19"/>
            <p:cNvSpPr txBox="1"/>
            <p:nvPr/>
          </p:nvSpPr>
          <p:spPr>
            <a:xfrm>
              <a:off x="3965522" y="4856446"/>
              <a:ext cx="981359" cy="253916"/>
            </a:xfrm>
            <a:prstGeom prst="rect">
              <a:avLst/>
            </a:prstGeom>
            <a:noFill/>
          </p:spPr>
          <p:txBody>
            <a:bodyPr wrap="none" rtlCol="0">
              <a:spAutoFit/>
            </a:bodyPr>
            <a:lstStyle/>
            <a:p>
              <a:r>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t>Business Plan</a:t>
              </a:r>
            </a:p>
          </p:txBody>
        </p:sp>
        <p:sp>
          <p:nvSpPr>
            <p:cNvPr id="24" name="Rounded Rectangle 34"/>
            <p:cNvSpPr/>
            <p:nvPr/>
          </p:nvSpPr>
          <p:spPr>
            <a:xfrm>
              <a:off x="3987727" y="5119177"/>
              <a:ext cx="822960" cy="1275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25" name="TextBox 21"/>
            <p:cNvSpPr txBox="1"/>
            <p:nvPr/>
          </p:nvSpPr>
          <p:spPr>
            <a:xfrm>
              <a:off x="5424840" y="4856446"/>
              <a:ext cx="455574" cy="253916"/>
            </a:xfrm>
            <a:prstGeom prst="rect">
              <a:avLst/>
            </a:prstGeom>
            <a:noFill/>
          </p:spPr>
          <p:txBody>
            <a:bodyPr wrap="none" rtlCol="0">
              <a:spAutoFit/>
            </a:bodyPr>
            <a:lstStyle/>
            <a:p>
              <a:pPr algn="r"/>
              <a:r>
                <a:rPr lang="en-US" sz="1050">
                  <a:solidFill>
                    <a:schemeClr val="bg1"/>
                  </a:solidFill>
                  <a:latin typeface="Open Sans" panose="020B0606030504020204" pitchFamily="34" charset="0"/>
                  <a:ea typeface="Open Sans" panose="020B0606030504020204" pitchFamily="34" charset="0"/>
                  <a:cs typeface="Open Sans" panose="020B0606030504020204" pitchFamily="34" charset="0"/>
                </a:rPr>
                <a:t>40%</a:t>
              </a:r>
            </a:p>
          </p:txBody>
        </p:sp>
      </p:grpSp>
      <p:grpSp>
        <p:nvGrpSpPr>
          <p:cNvPr id="26" name="Group 905"/>
          <p:cNvGrpSpPr>
            <a:grpSpLocks/>
          </p:cNvGrpSpPr>
          <p:nvPr/>
        </p:nvGrpSpPr>
        <p:grpSpPr bwMode="auto">
          <a:xfrm>
            <a:off x="2205003" y="2049451"/>
            <a:ext cx="2336802" cy="3433763"/>
            <a:chOff x="-1" y="0"/>
            <a:chExt cx="4739013" cy="6963686"/>
          </a:xfrm>
          <a:noFill/>
        </p:grpSpPr>
        <p:grpSp>
          <p:nvGrpSpPr>
            <p:cNvPr id="27" name="Group 903"/>
            <p:cNvGrpSpPr>
              <a:grpSpLocks/>
            </p:cNvGrpSpPr>
            <p:nvPr/>
          </p:nvGrpSpPr>
          <p:grpSpPr bwMode="auto">
            <a:xfrm>
              <a:off x="-1" y="0"/>
              <a:ext cx="4739013" cy="6963686"/>
              <a:chOff x="0" y="0"/>
              <a:chExt cx="4739011" cy="6963686"/>
            </a:xfrm>
            <a:grpFill/>
          </p:grpSpPr>
          <p:sp>
            <p:nvSpPr>
              <p:cNvPr id="29" name="Shape 891"/>
              <p:cNvSpPr>
                <a:spLocks/>
              </p:cNvSpPr>
              <p:nvPr/>
            </p:nvSpPr>
            <p:spPr bwMode="auto">
              <a:xfrm>
                <a:off x="1606310" y="5742560"/>
                <a:ext cx="1512781" cy="258733"/>
              </a:xfrm>
              <a:custGeom>
                <a:avLst/>
                <a:gdLst>
                  <a:gd name="T0" fmla="*/ 756391 w 21600"/>
                  <a:gd name="T1" fmla="*/ 129367 h 21600"/>
                  <a:gd name="T2" fmla="*/ 756391 w 21600"/>
                  <a:gd name="T3" fmla="*/ 129367 h 21600"/>
                  <a:gd name="T4" fmla="*/ 756391 w 21600"/>
                  <a:gd name="T5" fmla="*/ 129367 h 21600"/>
                  <a:gd name="T6" fmla="*/ 756391 w 21600"/>
                  <a:gd name="T7" fmla="*/ 12936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1"/>
                    </a:moveTo>
                    <a:cubicBezTo>
                      <a:pt x="21600" y="16761"/>
                      <a:pt x="20537" y="21600"/>
                      <a:pt x="19229" y="21600"/>
                    </a:cubicBezTo>
                    <a:lnTo>
                      <a:pt x="2370" y="21600"/>
                    </a:lnTo>
                    <a:cubicBezTo>
                      <a:pt x="1060" y="21600"/>
                      <a:pt x="0" y="16761"/>
                      <a:pt x="0" y="10801"/>
                    </a:cubicBezTo>
                    <a:cubicBezTo>
                      <a:pt x="0" y="4831"/>
                      <a:pt x="1060" y="0"/>
                      <a:pt x="2370" y="0"/>
                    </a:cubicBezTo>
                    <a:lnTo>
                      <a:pt x="19229" y="0"/>
                    </a:lnTo>
                    <a:cubicBezTo>
                      <a:pt x="20537" y="0"/>
                      <a:pt x="21600" y="4831"/>
                      <a:pt x="21600" y="10801"/>
                    </a:cubicBezTo>
                    <a:cubicBezTo>
                      <a:pt x="21600" y="10801"/>
                      <a:pt x="21600" y="10801"/>
                      <a:pt x="21600" y="10801"/>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0" name="Shape 892"/>
              <p:cNvSpPr>
                <a:spLocks/>
              </p:cNvSpPr>
              <p:nvPr/>
            </p:nvSpPr>
            <p:spPr bwMode="auto">
              <a:xfrm>
                <a:off x="1606310" y="6063822"/>
                <a:ext cx="1512781" cy="258673"/>
              </a:xfrm>
              <a:custGeom>
                <a:avLst/>
                <a:gdLst>
                  <a:gd name="T0" fmla="*/ 756391 w 21600"/>
                  <a:gd name="T1" fmla="*/ 129337 h 21600"/>
                  <a:gd name="T2" fmla="*/ 756391 w 21600"/>
                  <a:gd name="T3" fmla="*/ 129337 h 21600"/>
                  <a:gd name="T4" fmla="*/ 756391 w 21600"/>
                  <a:gd name="T5" fmla="*/ 129337 h 21600"/>
                  <a:gd name="T6" fmla="*/ 756391 w 21600"/>
                  <a:gd name="T7" fmla="*/ 12933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797"/>
                    </a:moveTo>
                    <a:cubicBezTo>
                      <a:pt x="21600" y="16767"/>
                      <a:pt x="20537" y="21600"/>
                      <a:pt x="19229" y="21600"/>
                    </a:cubicBezTo>
                    <a:lnTo>
                      <a:pt x="2370" y="21600"/>
                    </a:lnTo>
                    <a:cubicBezTo>
                      <a:pt x="1060" y="21600"/>
                      <a:pt x="0" y="16767"/>
                      <a:pt x="0" y="10797"/>
                    </a:cubicBezTo>
                    <a:cubicBezTo>
                      <a:pt x="0" y="4837"/>
                      <a:pt x="1060" y="0"/>
                      <a:pt x="2370" y="0"/>
                    </a:cubicBezTo>
                    <a:lnTo>
                      <a:pt x="19229" y="0"/>
                    </a:lnTo>
                    <a:cubicBezTo>
                      <a:pt x="20537" y="0"/>
                      <a:pt x="21600" y="4837"/>
                      <a:pt x="21600" y="10797"/>
                    </a:cubicBezTo>
                    <a:cubicBezTo>
                      <a:pt x="21600" y="10797"/>
                      <a:pt x="21600" y="10797"/>
                      <a:pt x="21600" y="10797"/>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1" name="Shape 893"/>
              <p:cNvSpPr>
                <a:spLocks/>
              </p:cNvSpPr>
              <p:nvPr/>
            </p:nvSpPr>
            <p:spPr bwMode="auto">
              <a:xfrm>
                <a:off x="1606310" y="6385084"/>
                <a:ext cx="1512781" cy="258754"/>
              </a:xfrm>
              <a:custGeom>
                <a:avLst/>
                <a:gdLst>
                  <a:gd name="T0" fmla="*/ 756391 w 21600"/>
                  <a:gd name="T1" fmla="*/ 129377 h 21600"/>
                  <a:gd name="T2" fmla="*/ 756391 w 21600"/>
                  <a:gd name="T3" fmla="*/ 129377 h 21600"/>
                  <a:gd name="T4" fmla="*/ 756391 w 21600"/>
                  <a:gd name="T5" fmla="*/ 129377 h 21600"/>
                  <a:gd name="T6" fmla="*/ 756391 w 21600"/>
                  <a:gd name="T7" fmla="*/ 12937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0803"/>
                    </a:moveTo>
                    <a:cubicBezTo>
                      <a:pt x="21600" y="16768"/>
                      <a:pt x="20537" y="21600"/>
                      <a:pt x="19229" y="21600"/>
                    </a:cubicBezTo>
                    <a:lnTo>
                      <a:pt x="2370" y="21600"/>
                    </a:lnTo>
                    <a:cubicBezTo>
                      <a:pt x="1060" y="21600"/>
                      <a:pt x="0" y="16768"/>
                      <a:pt x="0" y="10803"/>
                    </a:cubicBezTo>
                    <a:cubicBezTo>
                      <a:pt x="0" y="4835"/>
                      <a:pt x="1060" y="0"/>
                      <a:pt x="2370" y="0"/>
                    </a:cubicBezTo>
                    <a:lnTo>
                      <a:pt x="19229" y="0"/>
                    </a:lnTo>
                    <a:cubicBezTo>
                      <a:pt x="20537" y="0"/>
                      <a:pt x="21600" y="4835"/>
                      <a:pt x="21600" y="10803"/>
                    </a:cubicBezTo>
                    <a:cubicBezTo>
                      <a:pt x="21600" y="10803"/>
                      <a:pt x="21600" y="10803"/>
                      <a:pt x="21600" y="10803"/>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2" name="Shape 894"/>
              <p:cNvSpPr>
                <a:spLocks/>
              </p:cNvSpPr>
              <p:nvPr/>
            </p:nvSpPr>
            <p:spPr bwMode="auto">
              <a:xfrm>
                <a:off x="1927572" y="6706346"/>
                <a:ext cx="858647" cy="257340"/>
              </a:xfrm>
              <a:custGeom>
                <a:avLst/>
                <a:gdLst>
                  <a:gd name="T0" fmla="*/ 429324 w 21600"/>
                  <a:gd name="T1" fmla="*/ 128670 h 21600"/>
                  <a:gd name="T2" fmla="*/ 429324 w 21600"/>
                  <a:gd name="T3" fmla="*/ 128670 h 21600"/>
                  <a:gd name="T4" fmla="*/ 429324 w 21600"/>
                  <a:gd name="T5" fmla="*/ 128670 h 21600"/>
                  <a:gd name="T6" fmla="*/ 429324 w 21600"/>
                  <a:gd name="T7" fmla="*/ 12867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cubicBezTo>
                      <a:pt x="21600" y="11932"/>
                      <a:pt x="16764" y="21600"/>
                      <a:pt x="10800" y="21600"/>
                    </a:cubicBezTo>
                    <a:cubicBezTo>
                      <a:pt x="4836" y="21600"/>
                      <a:pt x="0" y="11932"/>
                      <a:pt x="0" y="0"/>
                    </a:cubicBezTo>
                    <a:cubicBezTo>
                      <a:pt x="0" y="0"/>
                      <a:pt x="21600" y="0"/>
                      <a:pt x="21600" y="0"/>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3" name="Shape 895"/>
              <p:cNvSpPr>
                <a:spLocks/>
              </p:cNvSpPr>
              <p:nvPr/>
            </p:nvSpPr>
            <p:spPr bwMode="auto">
              <a:xfrm>
                <a:off x="2369308" y="0"/>
                <a:ext cx="1782941" cy="1363718"/>
              </a:xfrm>
              <a:custGeom>
                <a:avLst/>
                <a:gdLst>
                  <a:gd name="T0" fmla="*/ 891471 w 21600"/>
                  <a:gd name="T1" fmla="*/ 681859 h 21600"/>
                  <a:gd name="T2" fmla="*/ 891471 w 21600"/>
                  <a:gd name="T3" fmla="*/ 681859 h 21600"/>
                  <a:gd name="T4" fmla="*/ 891471 w 21600"/>
                  <a:gd name="T5" fmla="*/ 681859 h 21600"/>
                  <a:gd name="T6" fmla="*/ 891471 w 21600"/>
                  <a:gd name="T7" fmla="*/ 6818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5120" y="21600"/>
                    </a:moveTo>
                    <a:lnTo>
                      <a:pt x="21600" y="13130"/>
                    </a:lnTo>
                    <a:cubicBezTo>
                      <a:pt x="16394" y="5131"/>
                      <a:pt x="8655" y="44"/>
                      <a:pt x="0" y="0"/>
                    </a:cubicBezTo>
                    <a:lnTo>
                      <a:pt x="0" y="11904"/>
                    </a:lnTo>
                    <a:cubicBezTo>
                      <a:pt x="6131" y="11949"/>
                      <a:pt x="11585" y="15738"/>
                      <a:pt x="15120" y="21600"/>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4" name="Shape 896"/>
              <p:cNvSpPr>
                <a:spLocks/>
              </p:cNvSpPr>
              <p:nvPr/>
            </p:nvSpPr>
            <p:spPr bwMode="auto">
              <a:xfrm>
                <a:off x="3654356" y="843313"/>
                <a:ext cx="1084655" cy="1778118"/>
              </a:xfrm>
              <a:custGeom>
                <a:avLst/>
                <a:gdLst>
                  <a:gd name="T0" fmla="*/ 542328 w 21600"/>
                  <a:gd name="T1" fmla="*/ 889059 h 21600"/>
                  <a:gd name="T2" fmla="*/ 542328 w 21600"/>
                  <a:gd name="T3" fmla="*/ 889059 h 21600"/>
                  <a:gd name="T4" fmla="*/ 542328 w 21600"/>
                  <a:gd name="T5" fmla="*/ 889059 h 21600"/>
                  <a:gd name="T6" fmla="*/ 542328 w 21600"/>
                  <a:gd name="T7" fmla="*/ 8890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638" y="18341"/>
                    </a:moveTo>
                    <a:cubicBezTo>
                      <a:pt x="6638" y="19447"/>
                      <a:pt x="6452" y="20533"/>
                      <a:pt x="6159" y="21600"/>
                    </a:cubicBezTo>
                    <a:lnTo>
                      <a:pt x="21289" y="21600"/>
                    </a:lnTo>
                    <a:cubicBezTo>
                      <a:pt x="21489" y="20529"/>
                      <a:pt x="21600" y="19443"/>
                      <a:pt x="21600" y="18341"/>
                    </a:cubicBezTo>
                    <a:cubicBezTo>
                      <a:pt x="21600" y="11357"/>
                      <a:pt x="17487" y="4963"/>
                      <a:pt x="10670" y="0"/>
                    </a:cubicBezTo>
                    <a:lnTo>
                      <a:pt x="0" y="6509"/>
                    </a:lnTo>
                    <a:cubicBezTo>
                      <a:pt x="4145" y="9791"/>
                      <a:pt x="6638" y="13887"/>
                      <a:pt x="6638" y="18341"/>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5" name="Shape 897"/>
              <p:cNvSpPr>
                <a:spLocks/>
              </p:cNvSpPr>
              <p:nvPr/>
            </p:nvSpPr>
            <p:spPr bwMode="auto">
              <a:xfrm>
                <a:off x="843313" y="3654356"/>
                <a:ext cx="1512153" cy="2022009"/>
              </a:xfrm>
              <a:custGeom>
                <a:avLst/>
                <a:gdLst>
                  <a:gd name="T0" fmla="*/ 756077 w 21600"/>
                  <a:gd name="T1" fmla="*/ 1011005 h 21600"/>
                  <a:gd name="T2" fmla="*/ 756077 w 21600"/>
                  <a:gd name="T3" fmla="*/ 1011005 h 21600"/>
                  <a:gd name="T4" fmla="*/ 756077 w 21600"/>
                  <a:gd name="T5" fmla="*/ 1011005 h 21600"/>
                  <a:gd name="T6" fmla="*/ 756077 w 21600"/>
                  <a:gd name="T7" fmla="*/ 101100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588" y="13574"/>
                    </a:moveTo>
                    <a:cubicBezTo>
                      <a:pt x="17948" y="11856"/>
                      <a:pt x="17059" y="9576"/>
                      <a:pt x="15198" y="7334"/>
                    </a:cubicBezTo>
                    <a:cubicBezTo>
                      <a:pt x="12968" y="4648"/>
                      <a:pt x="10047" y="2019"/>
                      <a:pt x="7599" y="0"/>
                    </a:cubicBezTo>
                    <a:lnTo>
                      <a:pt x="0" y="5682"/>
                    </a:lnTo>
                    <a:cubicBezTo>
                      <a:pt x="1933" y="7296"/>
                      <a:pt x="4325" y="9453"/>
                      <a:pt x="6080" y="11567"/>
                    </a:cubicBezTo>
                    <a:cubicBezTo>
                      <a:pt x="9530" y="15723"/>
                      <a:pt x="7805" y="21600"/>
                      <a:pt x="15789" y="21600"/>
                    </a:cubicBezTo>
                    <a:lnTo>
                      <a:pt x="20867" y="21600"/>
                    </a:lnTo>
                    <a:lnTo>
                      <a:pt x="21600" y="21600"/>
                    </a:lnTo>
                    <a:lnTo>
                      <a:pt x="21600" y="13574"/>
                    </a:lnTo>
                    <a:cubicBezTo>
                      <a:pt x="21600" y="13574"/>
                      <a:pt x="18588" y="13574"/>
                      <a:pt x="18588" y="13574"/>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6" name="Shape 898"/>
              <p:cNvSpPr>
                <a:spLocks/>
              </p:cNvSpPr>
              <p:nvPr/>
            </p:nvSpPr>
            <p:spPr bwMode="auto">
              <a:xfrm>
                <a:off x="0" y="843313"/>
                <a:ext cx="1085320" cy="1778885"/>
              </a:xfrm>
              <a:custGeom>
                <a:avLst/>
                <a:gdLst>
                  <a:gd name="T0" fmla="*/ 542660 w 21600"/>
                  <a:gd name="T1" fmla="*/ 889443 h 21600"/>
                  <a:gd name="T2" fmla="*/ 542660 w 21600"/>
                  <a:gd name="T3" fmla="*/ 889443 h 21600"/>
                  <a:gd name="T4" fmla="*/ 542660 w 21600"/>
                  <a:gd name="T5" fmla="*/ 889443 h 21600"/>
                  <a:gd name="T6" fmla="*/ 542660 w 21600"/>
                  <a:gd name="T7" fmla="*/ 88944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4953" y="18343"/>
                    </a:moveTo>
                    <a:cubicBezTo>
                      <a:pt x="14953" y="13886"/>
                      <a:pt x="17449" y="9788"/>
                      <a:pt x="21600" y="6503"/>
                    </a:cubicBezTo>
                    <a:lnTo>
                      <a:pt x="10939" y="0"/>
                    </a:lnTo>
                    <a:cubicBezTo>
                      <a:pt x="4115" y="4963"/>
                      <a:pt x="0" y="11358"/>
                      <a:pt x="0" y="18343"/>
                    </a:cubicBezTo>
                    <a:cubicBezTo>
                      <a:pt x="0" y="19446"/>
                      <a:pt x="135" y="20529"/>
                      <a:pt x="333" y="21600"/>
                    </a:cubicBezTo>
                    <a:lnTo>
                      <a:pt x="15421" y="21600"/>
                    </a:lnTo>
                    <a:cubicBezTo>
                      <a:pt x="15125" y="20531"/>
                      <a:pt x="14953" y="19443"/>
                      <a:pt x="14953" y="18343"/>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7" name="Shape 899"/>
              <p:cNvSpPr>
                <a:spLocks/>
              </p:cNvSpPr>
              <p:nvPr/>
            </p:nvSpPr>
            <p:spPr bwMode="auto">
              <a:xfrm>
                <a:off x="2369308" y="3654356"/>
                <a:ext cx="1512033" cy="2023888"/>
              </a:xfrm>
              <a:custGeom>
                <a:avLst/>
                <a:gdLst>
                  <a:gd name="T0" fmla="*/ 756017 w 21600"/>
                  <a:gd name="T1" fmla="*/ 1011944 h 21600"/>
                  <a:gd name="T2" fmla="*/ 756017 w 21600"/>
                  <a:gd name="T3" fmla="*/ 1011944 h 21600"/>
                  <a:gd name="T4" fmla="*/ 756017 w 21600"/>
                  <a:gd name="T5" fmla="*/ 1011944 h 21600"/>
                  <a:gd name="T6" fmla="*/ 756017 w 21600"/>
                  <a:gd name="T7" fmla="*/ 101194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375" y="7348"/>
                    </a:moveTo>
                    <a:cubicBezTo>
                      <a:pt x="4515" y="9587"/>
                      <a:pt x="3626" y="11865"/>
                      <a:pt x="2985" y="13581"/>
                    </a:cubicBezTo>
                    <a:lnTo>
                      <a:pt x="0" y="13581"/>
                    </a:lnTo>
                    <a:lnTo>
                      <a:pt x="0" y="21600"/>
                    </a:lnTo>
                    <a:lnTo>
                      <a:pt x="706" y="21600"/>
                    </a:lnTo>
                    <a:lnTo>
                      <a:pt x="5785" y="21600"/>
                    </a:lnTo>
                    <a:cubicBezTo>
                      <a:pt x="13769" y="21600"/>
                      <a:pt x="12044" y="15729"/>
                      <a:pt x="15494" y="11576"/>
                    </a:cubicBezTo>
                    <a:cubicBezTo>
                      <a:pt x="17259" y="9453"/>
                      <a:pt x="19663" y="7293"/>
                      <a:pt x="21600" y="5679"/>
                    </a:cubicBezTo>
                    <a:lnTo>
                      <a:pt x="13999" y="0"/>
                    </a:lnTo>
                    <a:cubicBezTo>
                      <a:pt x="11583" y="1991"/>
                      <a:pt x="8621" y="4644"/>
                      <a:pt x="6375" y="7348"/>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8" name="Shape 900"/>
              <p:cNvSpPr>
                <a:spLocks/>
              </p:cNvSpPr>
              <p:nvPr/>
            </p:nvSpPr>
            <p:spPr bwMode="auto">
              <a:xfrm>
                <a:off x="0" y="2650412"/>
                <a:ext cx="1331797" cy="1515467"/>
              </a:xfrm>
              <a:custGeom>
                <a:avLst/>
                <a:gdLst>
                  <a:gd name="T0" fmla="*/ 665899 w 21600"/>
                  <a:gd name="T1" fmla="*/ 757734 h 21600"/>
                  <a:gd name="T2" fmla="*/ 665899 w 21600"/>
                  <a:gd name="T3" fmla="*/ 757734 h 21600"/>
                  <a:gd name="T4" fmla="*/ 665899 w 21600"/>
                  <a:gd name="T5" fmla="*/ 757734 h 21600"/>
                  <a:gd name="T6" fmla="*/ 665899 w 21600"/>
                  <a:gd name="T7" fmla="*/ 75773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02" y="12599"/>
                    </a:moveTo>
                    <a:cubicBezTo>
                      <a:pt x="19990" y="12493"/>
                      <a:pt x="19875" y="12390"/>
                      <a:pt x="19755" y="12288"/>
                    </a:cubicBezTo>
                    <a:cubicBezTo>
                      <a:pt x="19378" y="11966"/>
                      <a:pt x="19011" y="11641"/>
                      <a:pt x="18658" y="11302"/>
                    </a:cubicBezTo>
                    <a:cubicBezTo>
                      <a:pt x="18607" y="11250"/>
                      <a:pt x="18556" y="11200"/>
                      <a:pt x="18501" y="11146"/>
                    </a:cubicBezTo>
                    <a:cubicBezTo>
                      <a:pt x="15274" y="7984"/>
                      <a:pt x="13144" y="4124"/>
                      <a:pt x="12293" y="0"/>
                    </a:cubicBezTo>
                    <a:lnTo>
                      <a:pt x="0" y="0"/>
                    </a:lnTo>
                    <a:cubicBezTo>
                      <a:pt x="967" y="6986"/>
                      <a:pt x="4348" y="13315"/>
                      <a:pt x="9430" y="18297"/>
                    </a:cubicBezTo>
                    <a:lnTo>
                      <a:pt x="9409" y="18295"/>
                    </a:lnTo>
                    <a:cubicBezTo>
                      <a:pt x="9409" y="18295"/>
                      <a:pt x="9467" y="18348"/>
                      <a:pt x="9553" y="18421"/>
                    </a:cubicBezTo>
                    <a:cubicBezTo>
                      <a:pt x="10100" y="18951"/>
                      <a:pt x="10671" y="19461"/>
                      <a:pt x="11253" y="19960"/>
                    </a:cubicBezTo>
                    <a:cubicBezTo>
                      <a:pt x="11755" y="20425"/>
                      <a:pt x="12344" y="20987"/>
                      <a:pt x="12973" y="21600"/>
                    </a:cubicBezTo>
                    <a:lnTo>
                      <a:pt x="21600" y="14020"/>
                    </a:lnTo>
                    <a:cubicBezTo>
                      <a:pt x="21079" y="13518"/>
                      <a:pt x="20572" y="13035"/>
                      <a:pt x="20102" y="12599"/>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39" name="Shape 901"/>
              <p:cNvSpPr>
                <a:spLocks/>
              </p:cNvSpPr>
              <p:nvPr/>
            </p:nvSpPr>
            <p:spPr bwMode="auto">
              <a:xfrm>
                <a:off x="3373252" y="2650412"/>
                <a:ext cx="1333560" cy="1513684"/>
              </a:xfrm>
              <a:custGeom>
                <a:avLst/>
                <a:gdLst>
                  <a:gd name="T0" fmla="*/ 666780 w 21600"/>
                  <a:gd name="T1" fmla="*/ 756842 h 21600"/>
                  <a:gd name="T2" fmla="*/ 666780 w 21600"/>
                  <a:gd name="T3" fmla="*/ 756842 h 21600"/>
                  <a:gd name="T4" fmla="*/ 666780 w 21600"/>
                  <a:gd name="T5" fmla="*/ 756842 h 21600"/>
                  <a:gd name="T6" fmla="*/ 666780 w 21600"/>
                  <a:gd name="T7" fmla="*/ 75684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9286" y="0"/>
                    </a:lnTo>
                    <a:cubicBezTo>
                      <a:pt x="8324" y="4739"/>
                      <a:pt x="5707" y="9071"/>
                      <a:pt x="1643" y="12475"/>
                    </a:cubicBezTo>
                    <a:cubicBezTo>
                      <a:pt x="1474" y="12615"/>
                      <a:pt x="1310" y="12760"/>
                      <a:pt x="1150" y="12910"/>
                    </a:cubicBezTo>
                    <a:cubicBezTo>
                      <a:pt x="784" y="13254"/>
                      <a:pt x="398" y="13620"/>
                      <a:pt x="0" y="14008"/>
                    </a:cubicBezTo>
                    <a:lnTo>
                      <a:pt x="8617" y="21600"/>
                    </a:lnTo>
                    <a:cubicBezTo>
                      <a:pt x="9120" y="21108"/>
                      <a:pt x="9602" y="20644"/>
                      <a:pt x="10026" y="20247"/>
                    </a:cubicBezTo>
                    <a:cubicBezTo>
                      <a:pt x="16276" y="15014"/>
                      <a:pt x="20505" y="7935"/>
                      <a:pt x="21600" y="0"/>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sp>
            <p:nvSpPr>
              <p:cNvPr id="40" name="Shape 902"/>
              <p:cNvSpPr>
                <a:spLocks/>
              </p:cNvSpPr>
              <p:nvPr/>
            </p:nvSpPr>
            <p:spPr bwMode="auto">
              <a:xfrm>
                <a:off x="562208" y="0"/>
                <a:ext cx="1782082" cy="1362774"/>
              </a:xfrm>
              <a:custGeom>
                <a:avLst/>
                <a:gdLst>
                  <a:gd name="T0" fmla="*/ 891041 w 21600"/>
                  <a:gd name="T1" fmla="*/ 681387 h 21600"/>
                  <a:gd name="T2" fmla="*/ 891041 w 21600"/>
                  <a:gd name="T3" fmla="*/ 681387 h 21600"/>
                  <a:gd name="T4" fmla="*/ 891041 w 21600"/>
                  <a:gd name="T5" fmla="*/ 681387 h 21600"/>
                  <a:gd name="T6" fmla="*/ 891041 w 21600"/>
                  <a:gd name="T7" fmla="*/ 68138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11912"/>
                    </a:moveTo>
                    <a:lnTo>
                      <a:pt x="21600" y="0"/>
                    </a:lnTo>
                    <a:cubicBezTo>
                      <a:pt x="12947" y="44"/>
                      <a:pt x="5207" y="5129"/>
                      <a:pt x="0" y="13124"/>
                    </a:cubicBezTo>
                    <a:lnTo>
                      <a:pt x="6482" y="21600"/>
                    </a:lnTo>
                    <a:cubicBezTo>
                      <a:pt x="10017" y="15741"/>
                      <a:pt x="15472" y="11960"/>
                      <a:pt x="21600" y="11912"/>
                    </a:cubicBezTo>
                    <a:close/>
                  </a:path>
                </a:pathLst>
              </a:custGeom>
              <a:grpFill/>
              <a:ln w="12700" cap="flat">
                <a:solidFill>
                  <a:schemeClr val="bg1"/>
                </a:solidFill>
                <a:miter lim="400000"/>
                <a:headEnd/>
                <a:tailEnd/>
              </a:ln>
              <a:extLst/>
            </p:spPr>
            <p:txBody>
              <a:bodyPr lIns="38100" tIns="38100" rIns="38100" bIns="38100" anchor="ct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p>
            </p:txBody>
          </p:sp>
        </p:grpSp>
        <p:sp>
          <p:nvSpPr>
            <p:cNvPr id="28" name="Shape 904"/>
            <p:cNvSpPr>
              <a:spLocks/>
            </p:cNvSpPr>
            <p:nvPr/>
          </p:nvSpPr>
          <p:spPr bwMode="auto">
            <a:xfrm>
              <a:off x="1776282" y="1577416"/>
              <a:ext cx="1147406" cy="2089564"/>
            </a:xfrm>
            <a:custGeom>
              <a:avLst/>
              <a:gdLst>
                <a:gd name="T0" fmla="*/ 573703 w 21600"/>
                <a:gd name="T1" fmla="*/ 1044782 h 21600"/>
                <a:gd name="T2" fmla="*/ 573703 w 21600"/>
                <a:gd name="T3" fmla="*/ 1044782 h 21600"/>
                <a:gd name="T4" fmla="*/ 573703 w 21600"/>
                <a:gd name="T5" fmla="*/ 1044782 h 21600"/>
                <a:gd name="T6" fmla="*/ 573703 w 21600"/>
                <a:gd name="T7" fmla="*/ 104478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grpFill/>
            <a:ln w="12700" cap="flat">
              <a:solidFill>
                <a:schemeClr val="bg1"/>
              </a:solidFill>
              <a:miter lim="400000"/>
              <a:headEnd/>
              <a:tailEnd/>
            </a:ln>
            <a:extLst/>
          </p:spPr>
          <p:txBody>
            <a:bodyPr lIns="0" tIns="0" rIns="0" bIns="0"/>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endParaRPr lang="es-ES">
                <a:solidFill>
                  <a:srgbClr val="452B72"/>
                </a:solidFill>
              </a:endParaRPr>
            </a:p>
          </p:txBody>
        </p:sp>
      </p:grpSp>
    </p:spTree>
    <p:extLst>
      <p:ext uri="{BB962C8B-B14F-4D97-AF65-F5344CB8AC3E}">
        <p14:creationId xmlns:p14="http://schemas.microsoft.com/office/powerpoint/2010/main" val="2820053474"/>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250"/>
                                        <p:tgtEl>
                                          <p:spTgt spid="26"/>
                                        </p:tgtEl>
                                      </p:cBhvr>
                                    </p:animEffect>
                                    <p:anim calcmode="lin" valueType="num">
                                      <p:cBhvr>
                                        <p:cTn id="20" dur="250" fill="hold"/>
                                        <p:tgtEl>
                                          <p:spTgt spid="26"/>
                                        </p:tgtEl>
                                        <p:attrNameLst>
                                          <p:attrName>ppt_x</p:attrName>
                                        </p:attrNameLst>
                                      </p:cBhvr>
                                      <p:tavLst>
                                        <p:tav tm="0">
                                          <p:val>
                                            <p:strVal val="#ppt_x"/>
                                          </p:val>
                                        </p:tav>
                                        <p:tav tm="100000">
                                          <p:val>
                                            <p:strVal val="#ppt_x"/>
                                          </p:val>
                                        </p:tav>
                                      </p:tavLst>
                                    </p:anim>
                                    <p:anim calcmode="lin" valueType="num">
                                      <p:cBhvr>
                                        <p:cTn id="21"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flipH="1">
            <a:off x="1513543" y="2009879"/>
            <a:ext cx="9342713" cy="3482142"/>
            <a:chOff x="83563" y="2320550"/>
            <a:chExt cx="7859182" cy="3176775"/>
          </a:xfrm>
        </p:grpSpPr>
        <p:cxnSp>
          <p:nvCxnSpPr>
            <p:cNvPr id="7" name="直接连接符 6"/>
            <p:cNvCxnSpPr>
              <a:cxnSpLocks/>
            </p:cNvCxnSpPr>
            <p:nvPr/>
          </p:nvCxnSpPr>
          <p:spPr>
            <a:xfrm flipH="1">
              <a:off x="3752172" y="2338894"/>
              <a:ext cx="0" cy="3158431"/>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11 Rectángulo"/>
            <p:cNvSpPr/>
            <p:nvPr/>
          </p:nvSpPr>
          <p:spPr>
            <a:xfrm>
              <a:off x="247824" y="2338894"/>
              <a:ext cx="3164004" cy="1261824"/>
            </a:xfrm>
            <a:prstGeom prst="rect">
              <a:avLst/>
            </a:prstGeom>
            <a:noFill/>
            <a:ln w="12700">
              <a:solidFill>
                <a:schemeClr val="bg1"/>
              </a:solid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100" kern="0" dirty="0">
                  <a:solidFill>
                    <a:schemeClr val="bg1"/>
                  </a:solidFill>
                  <a:latin typeface="微软雅黑" panose="020B0503020204020204" pitchFamily="34" charset="-122"/>
                  <a:ea typeface="微软雅黑" panose="020B0503020204020204" pitchFamily="34" charset="-122"/>
                </a:rPr>
                <a:t>添加标题</a:t>
              </a:r>
              <a:endParaRPr lang="en-US" altLang="zh-CN" sz="2100"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 name="组合 9"/>
            <p:cNvGrpSpPr/>
            <p:nvPr/>
          </p:nvGrpSpPr>
          <p:grpSpPr>
            <a:xfrm>
              <a:off x="83563" y="3937672"/>
              <a:ext cx="3384021" cy="1559651"/>
              <a:chOff x="380026" y="2640756"/>
              <a:chExt cx="2538346" cy="1169469"/>
            </a:xfrm>
          </p:grpSpPr>
          <p:sp>
            <p:nvSpPr>
              <p:cNvPr id="13" name="矩形 12"/>
              <p:cNvSpPr/>
              <p:nvPr/>
            </p:nvSpPr>
            <p:spPr>
              <a:xfrm>
                <a:off x="2177416" y="2640756"/>
                <a:ext cx="699134" cy="252649"/>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bg1"/>
                    </a:solidFill>
                    <a:latin typeface="微软雅黑" panose="020B0503020204020204" pitchFamily="34" charset="-122"/>
                    <a:ea typeface="微软雅黑" panose="020B0503020204020204" pitchFamily="34" charset="-122"/>
                  </a:rPr>
                  <a:t>添加标题</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380026" y="3010169"/>
                <a:ext cx="2538346" cy="800056"/>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
          <p:nvSpPr>
            <p:cNvPr id="12" name="矩形 11"/>
            <p:cNvSpPr/>
            <p:nvPr/>
          </p:nvSpPr>
          <p:spPr>
            <a:xfrm>
              <a:off x="4036763" y="2320550"/>
              <a:ext cx="3905982" cy="317677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57025"/>
            <a:ext cx="12190413" cy="688765"/>
            <a:chOff x="0" y="462533"/>
            <a:chExt cx="12190413" cy="688765"/>
          </a:xfrm>
        </p:grpSpPr>
        <p:sp>
          <p:nvSpPr>
            <p:cNvPr id="11" name="Copyright Notice"/>
            <p:cNvSpPr>
              <a:spLocks/>
            </p:cNvSpPr>
            <p:nvPr/>
          </p:nvSpPr>
          <p:spPr bwMode="auto">
            <a:xfrm>
              <a:off x="4597400" y="462533"/>
              <a:ext cx="30480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chemeClr val="bg1"/>
                  </a:solidFill>
                  <a:latin typeface="微软雅黑" panose="020B0503020204020204" pitchFamily="34" charset="-122"/>
                  <a:ea typeface="微软雅黑" panose="020B0503020204020204" pitchFamily="34" charset="-122"/>
                </a:rPr>
                <a:t>点击加入标题文字</a:t>
              </a:r>
              <a:endParaRPr lang="en-US" sz="2400" cap="small"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a:cxnSpLocks/>
            </p:cNvCxnSpPr>
            <p:nvPr/>
          </p:nvCxnSpPr>
          <p:spPr>
            <a:xfrm>
              <a:off x="0" y="1151298"/>
              <a:ext cx="1219041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265929" y="1881816"/>
            <a:ext cx="4480475" cy="704016"/>
            <a:chOff x="-209444" y="2802254"/>
            <a:chExt cx="7858256" cy="1237604"/>
          </a:xfrm>
        </p:grpSpPr>
        <p:sp>
          <p:nvSpPr>
            <p:cNvPr id="7" name="Shape 437"/>
            <p:cNvSpPr/>
            <p:nvPr/>
          </p:nvSpPr>
          <p:spPr>
            <a:xfrm>
              <a:off x="7267811" y="3307191"/>
              <a:ext cx="381001" cy="381001"/>
            </a:xfrm>
            <a:prstGeom prst="roundRect">
              <a:avLst>
                <a:gd name="adj" fmla="val 50000"/>
              </a:avLst>
            </a:prstGeom>
            <a:solidFill>
              <a:schemeClr val="bg1"/>
            </a:solidFill>
            <a:ln w="12700">
              <a:miter lim="400000"/>
            </a:ln>
          </p:spPr>
          <p:txBody>
            <a:bodyPr lIns="0" tIns="0" rIns="0" bIns="0" anchor="ctr"/>
            <a:lstStyle/>
            <a:p>
              <a:pPr algn="ctr" defTabSz="408391" fontAlgn="auto">
                <a:spcBef>
                  <a:spcPts val="0"/>
                </a:spcBef>
                <a:spcAft>
                  <a:spcPts val="0"/>
                </a:spcAft>
                <a:defRPr sz="3200">
                  <a:solidFill>
                    <a:srgbClr val="FFFFFF"/>
                  </a:solidFill>
                </a:defRPr>
              </a:pPr>
              <a:endParaRPr kern="0">
                <a:solidFill>
                  <a:schemeClr val="bg1"/>
                </a:solidFill>
                <a:latin typeface="微软雅黑" pitchFamily="34" charset="-122"/>
                <a:ea typeface="微软雅黑" pitchFamily="34" charset="-122"/>
                <a:sym typeface="Helvetica Light"/>
              </a:endParaRPr>
            </a:p>
          </p:txBody>
        </p:sp>
        <p:sp>
          <p:nvSpPr>
            <p:cNvPr id="9" name="Shape 441"/>
            <p:cNvSpPr/>
            <p:nvPr/>
          </p:nvSpPr>
          <p:spPr>
            <a:xfrm>
              <a:off x="1541816" y="2802254"/>
              <a:ext cx="5538313" cy="36182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a:lnSpc>
                  <a:spcPts val="1733"/>
                </a:lnSpc>
                <a:spcAft>
                  <a:spcPts val="1600"/>
                </a:spcAft>
              </a:pPr>
              <a:r>
                <a:rPr lang="zh-CN" altLang="en-US" sz="1400" dirty="0">
                  <a:solidFill>
                    <a:schemeClr val="bg1"/>
                  </a:solidFill>
                  <a:latin typeface="Lato Bold" charset="0"/>
                  <a:ea typeface="Lato Bold" charset="0"/>
                  <a:cs typeface="Lato Bold" charset="0"/>
                </a:rPr>
                <a:t>点击此处添加标题</a:t>
              </a:r>
              <a:endParaRPr lang="en-US" altLang="zh-CN" sz="1400" dirty="0">
                <a:solidFill>
                  <a:schemeClr val="bg1"/>
                </a:solidFill>
                <a:latin typeface="Lato Bold" charset="0"/>
                <a:ea typeface="Lato Bold" charset="0"/>
                <a:cs typeface="Lato Bold" charset="0"/>
              </a:endParaRPr>
            </a:p>
          </p:txBody>
        </p:sp>
        <p:sp>
          <p:nvSpPr>
            <p:cNvPr id="10" name="Shape 442"/>
            <p:cNvSpPr/>
            <p:nvPr/>
          </p:nvSpPr>
          <p:spPr>
            <a:xfrm>
              <a:off x="-209444" y="3444707"/>
              <a:ext cx="7301828" cy="59515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r" defTabSz="452781" fontAlgn="auto">
                <a:spcBef>
                  <a:spcPts val="1189"/>
                </a:spcBef>
                <a:spcAft>
                  <a:spcPts val="0"/>
                </a:spcAft>
                <a:defRPr sz="1800"/>
              </a:pPr>
              <a:r>
                <a:rPr lang="zh-CN" altLang="en-US" sz="1100" kern="0" dirty="0">
                  <a:solidFill>
                    <a:schemeClr val="bg1"/>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100" kern="0" dirty="0">
                  <a:solidFill>
                    <a:schemeClr val="bg1"/>
                  </a:solidFill>
                  <a:latin typeface="微软雅黑" pitchFamily="34" charset="-122"/>
                  <a:ea typeface="微软雅黑" pitchFamily="34" charset="-122"/>
                  <a:cs typeface="Lato"/>
                  <a:sym typeface="Lato"/>
                </a:rPr>
                <a:t>.</a:t>
              </a:r>
              <a:r>
                <a:rPr lang="zh-CN" altLang="en-US" sz="1100" kern="0" dirty="0">
                  <a:solidFill>
                    <a:schemeClr val="bg1"/>
                  </a:solidFill>
                  <a:latin typeface="微软雅黑" pitchFamily="34" charset="-122"/>
                  <a:ea typeface="微软雅黑" pitchFamily="34" charset="-122"/>
                  <a:cs typeface="Lato"/>
                  <a:sym typeface="Lato"/>
                </a:rPr>
                <a:t>输入您的</a:t>
              </a:r>
              <a:endParaRPr sz="1100" kern="0" dirty="0">
                <a:solidFill>
                  <a:schemeClr val="bg1"/>
                </a:solidFill>
                <a:latin typeface="微软雅黑" pitchFamily="34" charset="-122"/>
                <a:ea typeface="微软雅黑" pitchFamily="34" charset="-122"/>
                <a:cs typeface="Lato"/>
                <a:sym typeface="Lato"/>
              </a:endParaRPr>
            </a:p>
          </p:txBody>
        </p:sp>
      </p:grpSp>
      <p:grpSp>
        <p:nvGrpSpPr>
          <p:cNvPr id="12" name="组合 11"/>
          <p:cNvGrpSpPr/>
          <p:nvPr/>
        </p:nvGrpSpPr>
        <p:grpSpPr>
          <a:xfrm>
            <a:off x="1265929" y="2908398"/>
            <a:ext cx="4480475" cy="704009"/>
            <a:chOff x="-209444" y="5135426"/>
            <a:chExt cx="7858256" cy="1237594"/>
          </a:xfrm>
        </p:grpSpPr>
        <p:sp>
          <p:nvSpPr>
            <p:cNvPr id="13" name="Shape 438"/>
            <p:cNvSpPr/>
            <p:nvPr/>
          </p:nvSpPr>
          <p:spPr>
            <a:xfrm>
              <a:off x="7267811" y="5640356"/>
              <a:ext cx="381001" cy="381001"/>
            </a:xfrm>
            <a:prstGeom prst="roundRect">
              <a:avLst>
                <a:gd name="adj" fmla="val 50000"/>
              </a:avLst>
            </a:prstGeom>
            <a:solidFill>
              <a:schemeClr val="bg1"/>
            </a:solidFill>
            <a:ln w="12700">
              <a:miter lim="400000"/>
            </a:ln>
          </p:spPr>
          <p:txBody>
            <a:bodyPr lIns="0" tIns="0" rIns="0" bIns="0" anchor="ctr"/>
            <a:lstStyle/>
            <a:p>
              <a:pPr algn="ctr" defTabSz="408391" fontAlgn="auto">
                <a:spcBef>
                  <a:spcPts val="0"/>
                </a:spcBef>
                <a:spcAft>
                  <a:spcPts val="0"/>
                </a:spcAft>
                <a:defRPr sz="3200">
                  <a:solidFill>
                    <a:srgbClr val="FFFFFF"/>
                  </a:solidFill>
                </a:defRPr>
              </a:pPr>
              <a:endParaRPr kern="0">
                <a:solidFill>
                  <a:schemeClr val="bg1"/>
                </a:solidFill>
                <a:latin typeface="微软雅黑" pitchFamily="34" charset="-122"/>
                <a:ea typeface="微软雅黑" pitchFamily="34" charset="-122"/>
                <a:sym typeface="Helvetica Light"/>
              </a:endParaRPr>
            </a:p>
          </p:txBody>
        </p:sp>
        <p:sp>
          <p:nvSpPr>
            <p:cNvPr id="14" name="Shape 443"/>
            <p:cNvSpPr/>
            <p:nvPr/>
          </p:nvSpPr>
          <p:spPr>
            <a:xfrm>
              <a:off x="1541816" y="5135426"/>
              <a:ext cx="5538313" cy="36182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a:lnSpc>
                  <a:spcPts val="1733"/>
                </a:lnSpc>
                <a:spcAft>
                  <a:spcPts val="1600"/>
                </a:spcAft>
              </a:pPr>
              <a:r>
                <a:rPr lang="zh-CN" altLang="en-US" sz="1400" dirty="0">
                  <a:solidFill>
                    <a:schemeClr val="bg1"/>
                  </a:solidFill>
                  <a:latin typeface="Lato Bold" charset="0"/>
                  <a:ea typeface="Lato Bold" charset="0"/>
                  <a:cs typeface="Lato Bold" charset="0"/>
                </a:rPr>
                <a:t>点击此处添加标题</a:t>
              </a:r>
              <a:endParaRPr lang="en-US" altLang="zh-CN" sz="1400" dirty="0">
                <a:solidFill>
                  <a:schemeClr val="bg1"/>
                </a:solidFill>
                <a:latin typeface="Lato Bold" charset="0"/>
                <a:ea typeface="Lato Bold" charset="0"/>
                <a:cs typeface="Lato Bold" charset="0"/>
              </a:endParaRPr>
            </a:p>
          </p:txBody>
        </p:sp>
        <p:sp>
          <p:nvSpPr>
            <p:cNvPr id="15" name="Shape 444"/>
            <p:cNvSpPr/>
            <p:nvPr/>
          </p:nvSpPr>
          <p:spPr>
            <a:xfrm>
              <a:off x="-209444" y="5777869"/>
              <a:ext cx="7301828" cy="59515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r" defTabSz="452781" fontAlgn="auto">
                <a:spcBef>
                  <a:spcPts val="1189"/>
                </a:spcBef>
                <a:spcAft>
                  <a:spcPts val="0"/>
                </a:spcAft>
                <a:defRPr sz="1800"/>
              </a:pPr>
              <a:r>
                <a:rPr lang="zh-CN" altLang="en-US" sz="1100" kern="0" dirty="0">
                  <a:solidFill>
                    <a:schemeClr val="bg1"/>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100" kern="0" dirty="0">
                  <a:solidFill>
                    <a:schemeClr val="bg1"/>
                  </a:solidFill>
                  <a:latin typeface="微软雅黑" pitchFamily="34" charset="-122"/>
                  <a:ea typeface="微软雅黑" pitchFamily="34" charset="-122"/>
                  <a:cs typeface="Lato"/>
                  <a:sym typeface="Lato"/>
                </a:rPr>
                <a:t>.</a:t>
              </a:r>
              <a:r>
                <a:rPr lang="zh-CN" altLang="en-US" sz="1100" kern="0" dirty="0">
                  <a:solidFill>
                    <a:schemeClr val="bg1"/>
                  </a:solidFill>
                  <a:latin typeface="微软雅黑" pitchFamily="34" charset="-122"/>
                  <a:ea typeface="微软雅黑" pitchFamily="34" charset="-122"/>
                  <a:cs typeface="Lato"/>
                  <a:sym typeface="Lato"/>
                </a:rPr>
                <a:t>输入您的</a:t>
              </a:r>
              <a:endParaRPr sz="1100" kern="0" dirty="0">
                <a:solidFill>
                  <a:schemeClr val="bg1"/>
                </a:solidFill>
                <a:latin typeface="微软雅黑" pitchFamily="34" charset="-122"/>
                <a:ea typeface="微软雅黑" pitchFamily="34" charset="-122"/>
                <a:cs typeface="Lato"/>
                <a:sym typeface="Lato"/>
              </a:endParaRPr>
            </a:p>
          </p:txBody>
        </p:sp>
      </p:grpSp>
      <p:grpSp>
        <p:nvGrpSpPr>
          <p:cNvPr id="16" name="组合 15"/>
          <p:cNvGrpSpPr/>
          <p:nvPr/>
        </p:nvGrpSpPr>
        <p:grpSpPr>
          <a:xfrm>
            <a:off x="1265929" y="3774631"/>
            <a:ext cx="4480475" cy="704021"/>
            <a:chOff x="-209444" y="7418190"/>
            <a:chExt cx="7858256" cy="1237614"/>
          </a:xfrm>
        </p:grpSpPr>
        <p:sp>
          <p:nvSpPr>
            <p:cNvPr id="17" name="Shape 439"/>
            <p:cNvSpPr/>
            <p:nvPr/>
          </p:nvSpPr>
          <p:spPr>
            <a:xfrm>
              <a:off x="7267811" y="7923140"/>
              <a:ext cx="381001" cy="381001"/>
            </a:xfrm>
            <a:prstGeom prst="roundRect">
              <a:avLst>
                <a:gd name="adj" fmla="val 50000"/>
              </a:avLst>
            </a:prstGeom>
            <a:solidFill>
              <a:schemeClr val="bg1"/>
            </a:solidFill>
            <a:ln w="12700">
              <a:miter lim="400000"/>
            </a:ln>
          </p:spPr>
          <p:txBody>
            <a:bodyPr lIns="0" tIns="0" rIns="0" bIns="0" anchor="ctr"/>
            <a:lstStyle/>
            <a:p>
              <a:pPr algn="ctr" defTabSz="408391" fontAlgn="auto">
                <a:spcBef>
                  <a:spcPts val="0"/>
                </a:spcBef>
                <a:spcAft>
                  <a:spcPts val="0"/>
                </a:spcAft>
                <a:defRPr sz="3200">
                  <a:solidFill>
                    <a:srgbClr val="FFFFFF"/>
                  </a:solidFill>
                </a:defRPr>
              </a:pPr>
              <a:endParaRPr kern="0">
                <a:solidFill>
                  <a:schemeClr val="bg1"/>
                </a:solidFill>
                <a:latin typeface="微软雅黑" pitchFamily="34" charset="-122"/>
                <a:ea typeface="微软雅黑" pitchFamily="34" charset="-122"/>
                <a:sym typeface="Helvetica Light"/>
              </a:endParaRPr>
            </a:p>
          </p:txBody>
        </p:sp>
        <p:sp>
          <p:nvSpPr>
            <p:cNvPr id="18" name="Shape 445"/>
            <p:cNvSpPr/>
            <p:nvPr/>
          </p:nvSpPr>
          <p:spPr>
            <a:xfrm>
              <a:off x="1541816" y="7418190"/>
              <a:ext cx="5538313" cy="36182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a:lnSpc>
                  <a:spcPts val="1733"/>
                </a:lnSpc>
                <a:spcAft>
                  <a:spcPts val="1600"/>
                </a:spcAft>
              </a:pPr>
              <a:r>
                <a:rPr lang="zh-CN" altLang="en-US" sz="1400" dirty="0">
                  <a:solidFill>
                    <a:schemeClr val="bg1"/>
                  </a:solidFill>
                  <a:latin typeface="Lato Bold" charset="0"/>
                  <a:ea typeface="Lato Bold" charset="0"/>
                  <a:cs typeface="Lato Bold" charset="0"/>
                </a:rPr>
                <a:t>点击此处添加标题</a:t>
              </a:r>
              <a:endParaRPr lang="en-US" altLang="zh-CN" sz="1400" dirty="0">
                <a:solidFill>
                  <a:schemeClr val="bg1"/>
                </a:solidFill>
                <a:latin typeface="Lato Bold" charset="0"/>
                <a:ea typeface="Lato Bold" charset="0"/>
                <a:cs typeface="Lato Bold" charset="0"/>
              </a:endParaRPr>
            </a:p>
          </p:txBody>
        </p:sp>
        <p:sp>
          <p:nvSpPr>
            <p:cNvPr id="19" name="Shape 446"/>
            <p:cNvSpPr/>
            <p:nvPr/>
          </p:nvSpPr>
          <p:spPr>
            <a:xfrm>
              <a:off x="-209444" y="8060653"/>
              <a:ext cx="7301828" cy="59515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r" defTabSz="452781" fontAlgn="auto">
                <a:spcBef>
                  <a:spcPts val="1189"/>
                </a:spcBef>
                <a:spcAft>
                  <a:spcPts val="0"/>
                </a:spcAft>
                <a:defRPr sz="1800"/>
              </a:pPr>
              <a:r>
                <a:rPr lang="zh-CN" altLang="en-US" sz="1100" kern="0" dirty="0">
                  <a:solidFill>
                    <a:schemeClr val="bg1"/>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100" kern="0" dirty="0">
                  <a:solidFill>
                    <a:schemeClr val="bg1"/>
                  </a:solidFill>
                  <a:latin typeface="微软雅黑" pitchFamily="34" charset="-122"/>
                  <a:ea typeface="微软雅黑" pitchFamily="34" charset="-122"/>
                  <a:cs typeface="Lato"/>
                  <a:sym typeface="Lato"/>
                </a:rPr>
                <a:t>.</a:t>
              </a:r>
              <a:r>
                <a:rPr lang="zh-CN" altLang="en-US" sz="1100" kern="0" dirty="0">
                  <a:solidFill>
                    <a:schemeClr val="bg1"/>
                  </a:solidFill>
                  <a:latin typeface="微软雅黑" pitchFamily="34" charset="-122"/>
                  <a:ea typeface="微软雅黑" pitchFamily="34" charset="-122"/>
                  <a:cs typeface="Lato"/>
                  <a:sym typeface="Lato"/>
                </a:rPr>
                <a:t>输入您的</a:t>
              </a:r>
              <a:endParaRPr sz="1100" kern="0" dirty="0">
                <a:solidFill>
                  <a:schemeClr val="bg1"/>
                </a:solidFill>
                <a:latin typeface="微软雅黑" pitchFamily="34" charset="-122"/>
                <a:ea typeface="微软雅黑" pitchFamily="34" charset="-122"/>
                <a:cs typeface="Lato"/>
                <a:sym typeface="Lato"/>
              </a:endParaRPr>
            </a:p>
          </p:txBody>
        </p:sp>
      </p:grpSp>
      <p:grpSp>
        <p:nvGrpSpPr>
          <p:cNvPr id="20" name="组合 19"/>
          <p:cNvGrpSpPr/>
          <p:nvPr/>
        </p:nvGrpSpPr>
        <p:grpSpPr>
          <a:xfrm>
            <a:off x="1265929" y="4711191"/>
            <a:ext cx="4480475" cy="704016"/>
            <a:chOff x="-209444" y="9629117"/>
            <a:chExt cx="7858256" cy="1237605"/>
          </a:xfrm>
        </p:grpSpPr>
        <p:sp>
          <p:nvSpPr>
            <p:cNvPr id="21" name="Shape 440"/>
            <p:cNvSpPr/>
            <p:nvPr/>
          </p:nvSpPr>
          <p:spPr>
            <a:xfrm>
              <a:off x="7267811" y="10134055"/>
              <a:ext cx="381001" cy="381001"/>
            </a:xfrm>
            <a:prstGeom prst="roundRect">
              <a:avLst>
                <a:gd name="adj" fmla="val 50000"/>
              </a:avLst>
            </a:prstGeom>
            <a:solidFill>
              <a:schemeClr val="bg1"/>
            </a:solidFill>
            <a:ln w="12700">
              <a:miter lim="400000"/>
            </a:ln>
          </p:spPr>
          <p:txBody>
            <a:bodyPr lIns="0" tIns="0" rIns="0" bIns="0" anchor="ctr"/>
            <a:lstStyle/>
            <a:p>
              <a:pPr algn="ctr" defTabSz="408391" fontAlgn="auto">
                <a:spcBef>
                  <a:spcPts val="0"/>
                </a:spcBef>
                <a:spcAft>
                  <a:spcPts val="0"/>
                </a:spcAft>
                <a:defRPr sz="3200">
                  <a:solidFill>
                    <a:srgbClr val="FFFFFF"/>
                  </a:solidFill>
                </a:defRPr>
              </a:pPr>
              <a:endParaRPr kern="0">
                <a:solidFill>
                  <a:schemeClr val="bg1"/>
                </a:solidFill>
                <a:latin typeface="微软雅黑" pitchFamily="34" charset="-122"/>
                <a:ea typeface="微软雅黑" pitchFamily="34" charset="-122"/>
                <a:sym typeface="Helvetica Light"/>
              </a:endParaRPr>
            </a:p>
          </p:txBody>
        </p:sp>
        <p:sp>
          <p:nvSpPr>
            <p:cNvPr id="22" name="Shape 447"/>
            <p:cNvSpPr/>
            <p:nvPr/>
          </p:nvSpPr>
          <p:spPr>
            <a:xfrm>
              <a:off x="1541816" y="9629117"/>
              <a:ext cx="5538313" cy="36182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r" defTabSz="647700">
                <a:lnSpc>
                  <a:spcPct val="120000"/>
                </a:lnSpc>
                <a:spcBef>
                  <a:spcPts val="1700"/>
                </a:spcBef>
                <a:defRPr sz="2500" b="1">
                  <a:solidFill>
                    <a:srgbClr val="002641"/>
                  </a:solidFill>
                  <a:latin typeface="Lato"/>
                  <a:ea typeface="Lato"/>
                  <a:cs typeface="Lato"/>
                  <a:sym typeface="Lato"/>
                </a:defRPr>
              </a:lvl1pPr>
            </a:lstStyle>
            <a:p>
              <a:pPr>
                <a:lnSpc>
                  <a:spcPts val="1733"/>
                </a:lnSpc>
                <a:spcAft>
                  <a:spcPts val="1600"/>
                </a:spcAft>
              </a:pPr>
              <a:r>
                <a:rPr lang="zh-CN" altLang="en-US" sz="1400" dirty="0">
                  <a:solidFill>
                    <a:schemeClr val="bg1"/>
                  </a:solidFill>
                  <a:latin typeface="Lato Bold" charset="0"/>
                  <a:ea typeface="Lato Bold" charset="0"/>
                  <a:cs typeface="Lato Bold" charset="0"/>
                </a:rPr>
                <a:t>点击此处添加标题</a:t>
              </a:r>
              <a:endParaRPr lang="en-US" altLang="zh-CN" sz="1400" dirty="0">
                <a:solidFill>
                  <a:schemeClr val="bg1"/>
                </a:solidFill>
                <a:latin typeface="Lato Bold" charset="0"/>
                <a:ea typeface="Lato Bold" charset="0"/>
                <a:cs typeface="Lato Bold" charset="0"/>
              </a:endParaRPr>
            </a:p>
          </p:txBody>
        </p:sp>
        <p:sp>
          <p:nvSpPr>
            <p:cNvPr id="23" name="Shape 448"/>
            <p:cNvSpPr/>
            <p:nvPr/>
          </p:nvSpPr>
          <p:spPr>
            <a:xfrm>
              <a:off x="-209444" y="10271571"/>
              <a:ext cx="7301828" cy="59515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algn="r" defTabSz="452781" fontAlgn="auto">
                <a:spcBef>
                  <a:spcPts val="1189"/>
                </a:spcBef>
                <a:spcAft>
                  <a:spcPts val="0"/>
                </a:spcAft>
                <a:defRPr sz="1800"/>
              </a:pPr>
              <a:r>
                <a:rPr lang="zh-CN" altLang="en-US" sz="1100" kern="0" dirty="0">
                  <a:solidFill>
                    <a:schemeClr val="bg1"/>
                  </a:solidFill>
                  <a:latin typeface="微软雅黑" pitchFamily="34" charset="-122"/>
                  <a:ea typeface="微软雅黑" pitchFamily="34" charset="-122"/>
                  <a:cs typeface="Lato"/>
                  <a:sym typeface="Lato"/>
                </a:rPr>
                <a:t>输入您的内容输入您的内容输入您的输入您的内容输入您的内容输入您的内容输入您的内容内容输入您的内容</a:t>
              </a:r>
              <a:r>
                <a:rPr lang="en-US" altLang="zh-CN" sz="1100" kern="0" dirty="0">
                  <a:solidFill>
                    <a:schemeClr val="bg1"/>
                  </a:solidFill>
                  <a:latin typeface="微软雅黑" pitchFamily="34" charset="-122"/>
                  <a:ea typeface="微软雅黑" pitchFamily="34" charset="-122"/>
                  <a:cs typeface="Lato"/>
                  <a:sym typeface="Lato"/>
                </a:rPr>
                <a:t>.</a:t>
              </a:r>
              <a:r>
                <a:rPr lang="zh-CN" altLang="en-US" sz="1100" kern="0" dirty="0">
                  <a:solidFill>
                    <a:schemeClr val="bg1"/>
                  </a:solidFill>
                  <a:latin typeface="微软雅黑" pitchFamily="34" charset="-122"/>
                  <a:ea typeface="微软雅黑" pitchFamily="34" charset="-122"/>
                  <a:cs typeface="Lato"/>
                  <a:sym typeface="Lato"/>
                </a:rPr>
                <a:t>输入您的</a:t>
              </a:r>
              <a:endParaRPr sz="1100" kern="0" dirty="0">
                <a:solidFill>
                  <a:schemeClr val="bg1"/>
                </a:solidFill>
                <a:latin typeface="微软雅黑" pitchFamily="34" charset="-122"/>
                <a:ea typeface="微软雅黑" pitchFamily="34" charset="-122"/>
                <a:cs typeface="Lato"/>
                <a:sym typeface="Lato"/>
              </a:endParaRPr>
            </a:p>
          </p:txBody>
        </p:sp>
      </p:grpSp>
      <p:grpSp>
        <p:nvGrpSpPr>
          <p:cNvPr id="24" name="组合 23"/>
          <p:cNvGrpSpPr/>
          <p:nvPr/>
        </p:nvGrpSpPr>
        <p:grpSpPr>
          <a:xfrm>
            <a:off x="6003346" y="1666833"/>
            <a:ext cx="4918654" cy="4215596"/>
            <a:chOff x="2867593" y="1606550"/>
            <a:chExt cx="3615605" cy="3098800"/>
          </a:xfrm>
        </p:grpSpPr>
        <p:graphicFrame>
          <p:nvGraphicFramePr>
            <p:cNvPr id="25" name="Chart 2"/>
            <p:cNvGraphicFramePr/>
            <p:nvPr>
              <p:extLst>
                <p:ext uri="{D42A27DB-BD31-4B8C-83A1-F6EECF244321}">
                  <p14:modId xmlns:p14="http://schemas.microsoft.com/office/powerpoint/2010/main" val="1812942838"/>
                </p:ext>
              </p:extLst>
            </p:nvPr>
          </p:nvGraphicFramePr>
          <p:xfrm>
            <a:off x="2867593" y="1606550"/>
            <a:ext cx="3615605" cy="3098800"/>
          </p:xfrm>
          <a:graphic>
            <a:graphicData uri="http://schemas.openxmlformats.org/drawingml/2006/chart">
              <c:chart xmlns:c="http://schemas.openxmlformats.org/drawingml/2006/chart" xmlns:r="http://schemas.openxmlformats.org/officeDocument/2006/relationships" r:id="rId3"/>
            </a:graphicData>
          </a:graphic>
        </p:graphicFrame>
        <p:sp>
          <p:nvSpPr>
            <p:cNvPr id="26" name="Freeform 35"/>
            <p:cNvSpPr>
              <a:spLocks noEditPoints="1"/>
            </p:cNvSpPr>
            <p:nvPr/>
          </p:nvSpPr>
          <p:spPr bwMode="auto">
            <a:xfrm>
              <a:off x="4419600" y="2800350"/>
              <a:ext cx="521619" cy="351906"/>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27" name="Text Box 10"/>
            <p:cNvSpPr txBox="1">
              <a:spLocks noChangeArrowheads="1"/>
            </p:cNvSpPr>
            <p:nvPr/>
          </p:nvSpPr>
          <p:spPr bwMode="auto">
            <a:xfrm>
              <a:off x="4092302" y="3254234"/>
              <a:ext cx="1176214" cy="206193"/>
            </a:xfrm>
            <a:prstGeom prst="rect">
              <a:avLst/>
            </a:prstGeom>
            <a:noFill/>
            <a:ln w="9525">
              <a:noFill/>
              <a:miter lim="800000"/>
              <a:headEnd/>
              <a:tailEnd/>
            </a:ln>
          </p:spPr>
          <p:txBody>
            <a:bodyPr wrap="square" lIns="45720" tIns="22860" rIns="45720" bIns="22860">
              <a:spAutoFit/>
            </a:bodyPr>
            <a:lstStyle/>
            <a:p>
              <a:pPr algn="ctr" defTabSz="1088232"/>
              <a:r>
                <a:rPr lang="en-US" sz="1600" b="1">
                  <a:solidFill>
                    <a:schemeClr val="bg1">
                      <a:lumMod val="85000"/>
                    </a:schemeClr>
                  </a:solidFill>
                  <a:latin typeface="Open Sans" pitchFamily="34" charset="0"/>
                  <a:ea typeface="Open Sans" pitchFamily="34" charset="0"/>
                  <a:cs typeface="Open Sans" pitchFamily="34" charset="0"/>
                </a:rPr>
                <a:t>Sales Up</a:t>
              </a:r>
              <a:endParaRPr lang="en-US" sz="1100" b="1">
                <a:solidFill>
                  <a:schemeClr val="bg1">
                    <a:lumMod val="85000"/>
                  </a:schemeClr>
                </a:solidFill>
                <a:latin typeface="Open Sans" pitchFamily="34" charset="0"/>
                <a:ea typeface="Open Sans" pitchFamily="34" charset="0"/>
                <a:cs typeface="Open Sans" pitchFamily="34" charset="0"/>
              </a:endParaRPr>
            </a:p>
          </p:txBody>
        </p:sp>
        <p:sp>
          <p:nvSpPr>
            <p:cNvPr id="28" name="Freeform 34"/>
            <p:cNvSpPr>
              <a:spLocks/>
            </p:cNvSpPr>
            <p:nvPr/>
          </p:nvSpPr>
          <p:spPr bwMode="auto">
            <a:xfrm>
              <a:off x="3646596" y="2265110"/>
              <a:ext cx="451737" cy="399325"/>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29" name="Freeform 64"/>
            <p:cNvSpPr>
              <a:spLocks noEditPoints="1"/>
            </p:cNvSpPr>
            <p:nvPr/>
          </p:nvSpPr>
          <p:spPr bwMode="auto">
            <a:xfrm>
              <a:off x="3707645" y="3767641"/>
              <a:ext cx="407155" cy="388753"/>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grpSp>
          <p:nvGrpSpPr>
            <p:cNvPr id="30" name="Group 12"/>
            <p:cNvGrpSpPr/>
            <p:nvPr/>
          </p:nvGrpSpPr>
          <p:grpSpPr>
            <a:xfrm>
              <a:off x="5334000" y="3762110"/>
              <a:ext cx="389342" cy="339426"/>
              <a:chOff x="7540014" y="4306907"/>
              <a:chExt cx="389342" cy="339426"/>
            </a:xfrm>
            <a:solidFill>
              <a:schemeClr val="bg1"/>
            </a:solidFill>
          </p:grpSpPr>
          <p:sp>
            <p:nvSpPr>
              <p:cNvPr id="3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36"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37"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38"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39"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40"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41"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4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4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4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4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grpSp>
        <p:grpSp>
          <p:nvGrpSpPr>
            <p:cNvPr id="31" name="Group 24"/>
            <p:cNvGrpSpPr/>
            <p:nvPr/>
          </p:nvGrpSpPr>
          <p:grpSpPr>
            <a:xfrm>
              <a:off x="5257800" y="2235161"/>
              <a:ext cx="431769" cy="429274"/>
              <a:chOff x="6559551" y="1588"/>
              <a:chExt cx="274637" cy="273050"/>
            </a:xfrm>
            <a:solidFill>
              <a:schemeClr val="bg1"/>
            </a:solidFill>
          </p:grpSpPr>
          <p:sp>
            <p:nvSpPr>
              <p:cNvPr id="32" name="Freeform 126"/>
              <p:cNvSpPr>
                <a:spLocks noEditPoints="1"/>
              </p:cNvSpPr>
              <p:nvPr/>
            </p:nvSpPr>
            <p:spPr bwMode="auto">
              <a:xfrm>
                <a:off x="6704013" y="65088"/>
                <a:ext cx="130175" cy="209550"/>
              </a:xfrm>
              <a:custGeom>
                <a:avLst/>
                <a:gdLst>
                  <a:gd name="T0" fmla="*/ 0 w 82"/>
                  <a:gd name="T1" fmla="*/ 34 h 132"/>
                  <a:gd name="T2" fmla="*/ 0 w 82"/>
                  <a:gd name="T3" fmla="*/ 132 h 132"/>
                  <a:gd name="T4" fmla="*/ 82 w 82"/>
                  <a:gd name="T5" fmla="*/ 99 h 132"/>
                  <a:gd name="T6" fmla="*/ 82 w 82"/>
                  <a:gd name="T7" fmla="*/ 0 h 132"/>
                  <a:gd name="T8" fmla="*/ 0 w 82"/>
                  <a:gd name="T9" fmla="*/ 34 h 132"/>
                  <a:gd name="T10" fmla="*/ 76 w 82"/>
                  <a:gd name="T11" fmla="*/ 10 h 132"/>
                  <a:gd name="T12" fmla="*/ 76 w 82"/>
                  <a:gd name="T13" fmla="*/ 94 h 132"/>
                  <a:gd name="T14" fmla="*/ 5 w 82"/>
                  <a:gd name="T15" fmla="*/ 66 h 132"/>
                  <a:gd name="T16" fmla="*/ 5 w 82"/>
                  <a:gd name="T17" fmla="*/ 38 h 132"/>
                  <a:gd name="T18" fmla="*/ 76 w 82"/>
                  <a:gd name="T19" fmla="*/ 10 h 132"/>
                  <a:gd name="T20" fmla="*/ 5 w 82"/>
                  <a:gd name="T21" fmla="*/ 70 h 132"/>
                  <a:gd name="T22" fmla="*/ 73 w 82"/>
                  <a:gd name="T23" fmla="*/ 96 h 132"/>
                  <a:gd name="T24" fmla="*/ 5 w 82"/>
                  <a:gd name="T25" fmla="*/ 124 h 132"/>
                  <a:gd name="T26" fmla="*/ 5 w 82"/>
                  <a:gd name="T27" fmla="*/ 7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132">
                    <a:moveTo>
                      <a:pt x="0" y="34"/>
                    </a:moveTo>
                    <a:lnTo>
                      <a:pt x="0" y="132"/>
                    </a:lnTo>
                    <a:lnTo>
                      <a:pt x="82" y="99"/>
                    </a:lnTo>
                    <a:lnTo>
                      <a:pt x="82" y="0"/>
                    </a:lnTo>
                    <a:lnTo>
                      <a:pt x="0" y="34"/>
                    </a:lnTo>
                    <a:close/>
                    <a:moveTo>
                      <a:pt x="76" y="10"/>
                    </a:moveTo>
                    <a:lnTo>
                      <a:pt x="76" y="94"/>
                    </a:lnTo>
                    <a:lnTo>
                      <a:pt x="5" y="66"/>
                    </a:lnTo>
                    <a:lnTo>
                      <a:pt x="5" y="38"/>
                    </a:lnTo>
                    <a:lnTo>
                      <a:pt x="76" y="10"/>
                    </a:lnTo>
                    <a:close/>
                    <a:moveTo>
                      <a:pt x="5" y="70"/>
                    </a:moveTo>
                    <a:lnTo>
                      <a:pt x="73" y="96"/>
                    </a:lnTo>
                    <a:lnTo>
                      <a:pt x="5" y="124"/>
                    </a:lnTo>
                    <a:lnTo>
                      <a:pt x="5"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33" name="Freeform 127"/>
              <p:cNvSpPr>
                <a:spLocks/>
              </p:cNvSpPr>
              <p:nvPr/>
            </p:nvSpPr>
            <p:spPr bwMode="auto">
              <a:xfrm>
                <a:off x="6559551" y="65088"/>
                <a:ext cx="128588" cy="209550"/>
              </a:xfrm>
              <a:custGeom>
                <a:avLst/>
                <a:gdLst>
                  <a:gd name="T0" fmla="*/ 0 w 81"/>
                  <a:gd name="T1" fmla="*/ 99 h 132"/>
                  <a:gd name="T2" fmla="*/ 81 w 81"/>
                  <a:gd name="T3" fmla="*/ 132 h 132"/>
                  <a:gd name="T4" fmla="*/ 81 w 81"/>
                  <a:gd name="T5" fmla="*/ 34 h 132"/>
                  <a:gd name="T6" fmla="*/ 0 w 81"/>
                  <a:gd name="T7" fmla="*/ 0 h 132"/>
                  <a:gd name="T8" fmla="*/ 0 w 81"/>
                  <a:gd name="T9" fmla="*/ 99 h 132"/>
                </a:gdLst>
                <a:ahLst/>
                <a:cxnLst>
                  <a:cxn ang="0">
                    <a:pos x="T0" y="T1"/>
                  </a:cxn>
                  <a:cxn ang="0">
                    <a:pos x="T2" y="T3"/>
                  </a:cxn>
                  <a:cxn ang="0">
                    <a:pos x="T4" y="T5"/>
                  </a:cxn>
                  <a:cxn ang="0">
                    <a:pos x="T6" y="T7"/>
                  </a:cxn>
                  <a:cxn ang="0">
                    <a:pos x="T8" y="T9"/>
                  </a:cxn>
                </a:cxnLst>
                <a:rect l="0" t="0" r="r" b="b"/>
                <a:pathLst>
                  <a:path w="81" h="132">
                    <a:moveTo>
                      <a:pt x="0" y="99"/>
                    </a:moveTo>
                    <a:lnTo>
                      <a:pt x="81" y="132"/>
                    </a:lnTo>
                    <a:lnTo>
                      <a:pt x="81" y="34"/>
                    </a:lnTo>
                    <a:lnTo>
                      <a:pt x="0" y="0"/>
                    </a:lnTo>
                    <a:lnTo>
                      <a:pt x="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sp>
            <p:nvSpPr>
              <p:cNvPr id="34" name="Freeform 128"/>
              <p:cNvSpPr>
                <a:spLocks noEditPoints="1"/>
              </p:cNvSpPr>
              <p:nvPr/>
            </p:nvSpPr>
            <p:spPr bwMode="auto">
              <a:xfrm>
                <a:off x="6567488" y="1588"/>
                <a:ext cx="263525" cy="104775"/>
              </a:xfrm>
              <a:custGeom>
                <a:avLst/>
                <a:gdLst>
                  <a:gd name="T0" fmla="*/ 82 w 166"/>
                  <a:gd name="T1" fmla="*/ 0 h 66"/>
                  <a:gd name="T2" fmla="*/ 0 w 166"/>
                  <a:gd name="T3" fmla="*/ 32 h 66"/>
                  <a:gd name="T4" fmla="*/ 80 w 166"/>
                  <a:gd name="T5" fmla="*/ 66 h 66"/>
                  <a:gd name="T6" fmla="*/ 166 w 166"/>
                  <a:gd name="T7" fmla="*/ 32 h 66"/>
                  <a:gd name="T8" fmla="*/ 82 w 166"/>
                  <a:gd name="T9" fmla="*/ 0 h 66"/>
                  <a:gd name="T10" fmla="*/ 82 w 166"/>
                  <a:gd name="T11" fmla="*/ 6 h 66"/>
                  <a:gd name="T12" fmla="*/ 151 w 166"/>
                  <a:gd name="T13" fmla="*/ 32 h 66"/>
                  <a:gd name="T14" fmla="*/ 82 w 166"/>
                  <a:gd name="T15" fmla="*/ 59 h 66"/>
                  <a:gd name="T16" fmla="*/ 82 w 166"/>
                  <a:gd name="T17" fmla="*/ 6 h 66"/>
                  <a:gd name="T18" fmla="*/ 78 w 166"/>
                  <a:gd name="T19" fmla="*/ 7 h 66"/>
                  <a:gd name="T20" fmla="*/ 78 w 166"/>
                  <a:gd name="T21" fmla="*/ 59 h 66"/>
                  <a:gd name="T22" fmla="*/ 15 w 166"/>
                  <a:gd name="T23" fmla="*/ 32 h 66"/>
                  <a:gd name="T24" fmla="*/ 78 w 166"/>
                  <a:gd name="T25" fmla="*/ 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6" h="66">
                    <a:moveTo>
                      <a:pt x="82" y="0"/>
                    </a:moveTo>
                    <a:lnTo>
                      <a:pt x="0" y="32"/>
                    </a:lnTo>
                    <a:lnTo>
                      <a:pt x="80" y="66"/>
                    </a:lnTo>
                    <a:lnTo>
                      <a:pt x="166" y="32"/>
                    </a:lnTo>
                    <a:lnTo>
                      <a:pt x="82" y="0"/>
                    </a:lnTo>
                    <a:close/>
                    <a:moveTo>
                      <a:pt x="82" y="6"/>
                    </a:moveTo>
                    <a:lnTo>
                      <a:pt x="151" y="32"/>
                    </a:lnTo>
                    <a:lnTo>
                      <a:pt x="82" y="59"/>
                    </a:lnTo>
                    <a:lnTo>
                      <a:pt x="82" y="6"/>
                    </a:lnTo>
                    <a:close/>
                    <a:moveTo>
                      <a:pt x="78" y="7"/>
                    </a:moveTo>
                    <a:lnTo>
                      <a:pt x="78" y="59"/>
                    </a:lnTo>
                    <a:lnTo>
                      <a:pt x="15" y="32"/>
                    </a:lnTo>
                    <a:lnTo>
                      <a:pt x="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85000"/>
                    </a:schemeClr>
                  </a:solidFill>
                </a:endParaRPr>
              </a:p>
            </p:txBody>
          </p:sp>
        </p:grpSp>
      </p:grpSp>
    </p:spTree>
    <p:extLst>
      <p:ext uri="{BB962C8B-B14F-4D97-AF65-F5344CB8AC3E}">
        <p14:creationId xmlns:p14="http://schemas.microsoft.com/office/powerpoint/2010/main" val="1853473"/>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50"/>
                                        <p:tgtEl>
                                          <p:spTgt spid="12"/>
                                        </p:tgtEl>
                                      </p:cBhvr>
                                    </p:animEffect>
                                    <p:anim calcmode="lin" valueType="num">
                                      <p:cBhvr>
                                        <p:cTn id="20" dur="250" fill="hold"/>
                                        <p:tgtEl>
                                          <p:spTgt spid="12"/>
                                        </p:tgtEl>
                                        <p:attrNameLst>
                                          <p:attrName>ppt_x</p:attrName>
                                        </p:attrNameLst>
                                      </p:cBhvr>
                                      <p:tavLst>
                                        <p:tav tm="0">
                                          <p:val>
                                            <p:strVal val="#ppt_x"/>
                                          </p:val>
                                        </p:tav>
                                        <p:tav tm="100000">
                                          <p:val>
                                            <p:strVal val="#ppt_x"/>
                                          </p:val>
                                        </p:tav>
                                      </p:tavLst>
                                    </p:anim>
                                    <p:anim calcmode="lin" valueType="num">
                                      <p:cBhvr>
                                        <p:cTn id="21" dur="2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250"/>
                                        <p:tgtEl>
                                          <p:spTgt spid="16"/>
                                        </p:tgtEl>
                                      </p:cBhvr>
                                    </p:animEffect>
                                    <p:anim calcmode="lin" valueType="num">
                                      <p:cBhvr>
                                        <p:cTn id="26" dur="250" fill="hold"/>
                                        <p:tgtEl>
                                          <p:spTgt spid="16"/>
                                        </p:tgtEl>
                                        <p:attrNameLst>
                                          <p:attrName>ppt_x</p:attrName>
                                        </p:attrNameLst>
                                      </p:cBhvr>
                                      <p:tavLst>
                                        <p:tav tm="0">
                                          <p:val>
                                            <p:strVal val="#ppt_x"/>
                                          </p:val>
                                        </p:tav>
                                        <p:tav tm="100000">
                                          <p:val>
                                            <p:strVal val="#ppt_x"/>
                                          </p:val>
                                        </p:tav>
                                      </p:tavLst>
                                    </p:anim>
                                    <p:anim calcmode="lin" valueType="num">
                                      <p:cBhvr>
                                        <p:cTn id="27" dur="25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8712" y="-6396"/>
            <a:ext cx="5004024" cy="1801450"/>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70313" y="3590153"/>
            <a:ext cx="1447912" cy="1238282"/>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4389" y="800949"/>
            <a:ext cx="1772822" cy="1555400"/>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4237" y="764133"/>
            <a:ext cx="1743302" cy="1592216"/>
          </a:xfrm>
          <a:prstGeom prst="rect">
            <a:avLst/>
          </a:prstGeom>
        </p:spPr>
      </p:pic>
      <p:pic>
        <p:nvPicPr>
          <p:cNvPr id="18" name="图片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4211" y="3495275"/>
            <a:ext cx="1711100" cy="1559002"/>
          </a:xfrm>
          <a:prstGeom prst="rect">
            <a:avLst/>
          </a:prstGeom>
        </p:spPr>
      </p:pic>
      <p:grpSp>
        <p:nvGrpSpPr>
          <p:cNvPr id="19" name="组合 18"/>
          <p:cNvGrpSpPr/>
          <p:nvPr/>
        </p:nvGrpSpPr>
        <p:grpSpPr>
          <a:xfrm>
            <a:off x="3241816" y="1913468"/>
            <a:ext cx="5724644" cy="1658007"/>
            <a:chOff x="-131645" y="2542630"/>
            <a:chExt cx="5724644" cy="1658007"/>
          </a:xfrm>
        </p:grpSpPr>
        <p:sp>
          <p:nvSpPr>
            <p:cNvPr id="20" name="文本框 2"/>
            <p:cNvSpPr txBox="1"/>
            <p:nvPr/>
          </p:nvSpPr>
          <p:spPr>
            <a:xfrm>
              <a:off x="1908235" y="2542630"/>
              <a:ext cx="1644884" cy="584775"/>
            </a:xfrm>
            <a:prstGeom prst="rect">
              <a:avLst/>
            </a:prstGeom>
            <a:noFill/>
            <a:ln w="19050">
              <a:solidFill>
                <a:schemeClr val="bg1"/>
              </a:solid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TWO</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22" name="文本框 12"/>
            <p:cNvSpPr txBox="1"/>
            <p:nvPr/>
          </p:nvSpPr>
          <p:spPr>
            <a:xfrm>
              <a:off x="-131645" y="3275169"/>
              <a:ext cx="5724644" cy="923330"/>
            </a:xfrm>
            <a:prstGeom prst="rect">
              <a:avLst/>
            </a:prstGeom>
            <a:noFill/>
          </p:spPr>
          <p:txBody>
            <a:bodyPr wrap="none" rtlCol="0">
              <a:spAutoFit/>
            </a:bodyPr>
            <a:lstStyle/>
            <a:p>
              <a:pPr algn="ctr"/>
              <a:r>
                <a:rPr lang="zh-CN" altLang="en-US" sz="5400" dirty="0">
                  <a:solidFill>
                    <a:schemeClr val="bg1"/>
                  </a:solidFill>
                  <a:latin typeface="华文新魏" panose="02010800040101010101" pitchFamily="2" charset="-122"/>
                  <a:ea typeface="华文新魏" panose="02010800040101010101" pitchFamily="2" charset="-122"/>
                  <a:cs typeface="Microsoft JhengHei Light" panose="020B0304030504040204" pitchFamily="34" charset="-122"/>
                </a:rPr>
                <a:t>点击加入</a:t>
              </a:r>
              <a:r>
                <a:rPr lang="zh-CN" altLang="en-US" sz="5400" b="1" dirty="0">
                  <a:solidFill>
                    <a:schemeClr val="bg1"/>
                  </a:solidFill>
                  <a:latin typeface="华文新魏" panose="02010800040101010101" pitchFamily="2" charset="-122"/>
                  <a:ea typeface="华文新魏" panose="02010800040101010101" pitchFamily="2" charset="-122"/>
                  <a:cs typeface="Microsoft JhengHei Light" panose="020B0304030504040204" pitchFamily="34" charset="-122"/>
                </a:rPr>
                <a:t>你的标题</a:t>
              </a:r>
            </a:p>
          </p:txBody>
        </p:sp>
        <p:sp>
          <p:nvSpPr>
            <p:cNvPr id="23" name="矩形 22"/>
            <p:cNvSpPr/>
            <p:nvPr/>
          </p:nvSpPr>
          <p:spPr>
            <a:xfrm>
              <a:off x="1110677" y="4182637"/>
              <a:ext cx="3240000" cy="180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590630565"/>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14:presetBounceEnd="50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50000">
                                          <p:cBhvr additive="base">
                                            <p:cTn id="18" dur="5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14:presetBounceEnd="50000">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14:bounceEnd="50000">
                                          <p:cBhvr additive="base">
                                            <p:cTn id="22"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1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14:presetBounceEnd="50000">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14:bounceEnd="50000">
                                          <p:cBhvr additive="base">
                                            <p:cTn id="26"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14:presetBounceEnd="50000">
                                      <p:stCondLst>
                                        <p:cond delay="250"/>
                                      </p:stCondLst>
                                      <p:childTnLst>
                                        <p:set>
                                          <p:cBhvr>
                                            <p:cTn id="29" dur="1" fill="hold">
                                              <p:stCondLst>
                                                <p:cond delay="0"/>
                                              </p:stCondLst>
                                            </p:cTn>
                                            <p:tgtEl>
                                              <p:spTgt spid="18"/>
                                            </p:tgtEl>
                                            <p:attrNameLst>
                                              <p:attrName>style.visibility</p:attrName>
                                            </p:attrNameLst>
                                          </p:cBhvr>
                                          <p:to>
                                            <p:strVal val="visible"/>
                                          </p:to>
                                        </p:set>
                                        <p:anim calcmode="lin" valueType="num" p14:bounceEnd="50000">
                                          <p:cBhvr additive="base">
                                            <p:cTn id="30" dur="5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9"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1+#ppt_w/2"/>
                                              </p:val>
                                            </p:tav>
                                            <p:tav tm="100000">
                                              <p:val>
                                                <p:strVal val="#ppt_x"/>
                                              </p:val>
                                            </p:tav>
                                          </p:tavLst>
                                        </p:anim>
                                        <p:anim calcmode="lin" valueType="num">
                                          <p:cBhvr additive="base">
                                            <p:cTn id="23" dur="500" fill="hold"/>
                                            <p:tgtEl>
                                              <p:spTgt spid="17"/>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1+#ppt_w/2"/>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25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0-#ppt_w/2"/>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PRESENTATION_TITLE" val="卡通风格儿童教育教学教师说课报告PPT"/>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6066</TotalTime>
  <Words>1956</Words>
  <Application>Microsoft Office PowerPoint</Application>
  <PresentationFormat>自定义</PresentationFormat>
  <Paragraphs>204</Paragraphs>
  <Slides>25</Slides>
  <Notes>25</Notes>
  <HiddenSlides>0</HiddenSlides>
  <MMClips>1</MMClips>
  <ScaleCrop>false</ScaleCrop>
  <HeadingPairs>
    <vt:vector size="6" baseType="variant">
      <vt:variant>
        <vt:lpstr>已用的字体</vt:lpstr>
      </vt:variant>
      <vt:variant>
        <vt:i4>27</vt:i4>
      </vt:variant>
      <vt:variant>
        <vt:lpstr>主题</vt:lpstr>
      </vt:variant>
      <vt:variant>
        <vt:i4>10</vt:i4>
      </vt:variant>
      <vt:variant>
        <vt:lpstr>幻灯片标题</vt:lpstr>
      </vt:variant>
      <vt:variant>
        <vt:i4>25</vt:i4>
      </vt:variant>
    </vt:vector>
  </HeadingPairs>
  <TitlesOfParts>
    <vt:vector size="62" baseType="lpstr">
      <vt:lpstr>ITC Avant Garde Std Bk</vt:lpstr>
      <vt:lpstr>Lato Bold</vt:lpstr>
      <vt:lpstr>Lato Light</vt:lpstr>
      <vt:lpstr>LiHei Pro</vt:lpstr>
      <vt:lpstr>Open Sans</vt:lpstr>
      <vt:lpstr>PT Sans</vt:lpstr>
      <vt:lpstr>Raleway</vt:lpstr>
      <vt:lpstr>Roboto Condensed</vt:lpstr>
      <vt:lpstr>Signika</vt:lpstr>
      <vt:lpstr>等线</vt:lpstr>
      <vt:lpstr>等线 Light</vt:lpstr>
      <vt:lpstr>方正大黑简体</vt:lpstr>
      <vt:lpstr>方正兰亭纤黑_GBK</vt:lpstr>
      <vt:lpstr>方正兰亭纤黑简体</vt:lpstr>
      <vt:lpstr>方正兰亭中黑_GBK</vt:lpstr>
      <vt:lpstr>方正姚体</vt:lpstr>
      <vt:lpstr>方正正黑简体</vt:lpstr>
      <vt:lpstr>华文新魏</vt:lpstr>
      <vt:lpstr>迷你简汉真广标</vt:lpstr>
      <vt:lpstr>思源黑体 CN Medium</vt:lpstr>
      <vt:lpstr>宋体</vt:lpstr>
      <vt:lpstr>微软雅黑</vt:lpstr>
      <vt:lpstr>Arial</vt:lpstr>
      <vt:lpstr>Calibri</vt:lpstr>
      <vt:lpstr>Century Gothic</vt:lpstr>
      <vt:lpstr>Impact</vt:lpstr>
      <vt:lpstr>Swis721 BlkCn BT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卡通风格儿童教育教学教师说课报告PPT</dc:title>
  <dc:creator>lzj</dc:creator>
  <cp:lastModifiedBy>Administrator</cp:lastModifiedBy>
  <cp:revision>3362</cp:revision>
  <dcterms:created xsi:type="dcterms:W3CDTF">2015-12-01T09:06:39Z</dcterms:created>
  <dcterms:modified xsi:type="dcterms:W3CDTF">2019-03-27T11:59:03Z</dcterms:modified>
</cp:coreProperties>
</file>