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21.xml" ContentType="application/vnd.openxmlformats-officedocument.presentationml.notesSlide+xml"/>
  <Override PartName="/ppt/tags/tag7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handoutMasterIdLst>
    <p:handoutMasterId r:id="rId29"/>
  </p:handoutMasterIdLst>
  <p:sldIdLst>
    <p:sldId id="257" r:id="rId3"/>
    <p:sldId id="292" r:id="rId4"/>
    <p:sldId id="270" r:id="rId5"/>
    <p:sldId id="273" r:id="rId6"/>
    <p:sldId id="298" r:id="rId7"/>
    <p:sldId id="284" r:id="rId8"/>
    <p:sldId id="286" r:id="rId9"/>
    <p:sldId id="287" r:id="rId10"/>
    <p:sldId id="274" r:id="rId11"/>
    <p:sldId id="288" r:id="rId12"/>
    <p:sldId id="291" r:id="rId13"/>
    <p:sldId id="290" r:id="rId14"/>
    <p:sldId id="289" r:id="rId15"/>
    <p:sldId id="275" r:id="rId16"/>
    <p:sldId id="282" r:id="rId17"/>
    <p:sldId id="294" r:id="rId18"/>
    <p:sldId id="280" r:id="rId19"/>
    <p:sldId id="281" r:id="rId20"/>
    <p:sldId id="283" r:id="rId21"/>
    <p:sldId id="276" r:id="rId22"/>
    <p:sldId id="268" r:id="rId23"/>
    <p:sldId id="278" r:id="rId24"/>
    <p:sldId id="279" r:id="rId25"/>
    <p:sldId id="277" r:id="rId26"/>
    <p:sldId id="259" r:id="rId27"/>
  </p:sldIdLst>
  <p:sldSz cx="12192000" cy="6858000"/>
  <p:notesSz cx="7104063" cy="10234613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ED"/>
    <a:srgbClr val="7BD0D3"/>
    <a:srgbClr val="9FD2C6"/>
    <a:srgbClr val="9FBCBC"/>
    <a:srgbClr val="358082"/>
    <a:srgbClr val="F3F1F2"/>
    <a:srgbClr val="69BCC6"/>
    <a:srgbClr val="2A67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  <a:p>
            <a:pPr defTabSz="12185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</a:rPr>
              <a:t>1</a:t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  <a:p>
            <a:pPr defTabSz="12185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</a:rPr>
              <a:t>25</a:t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8647" y="1809274"/>
            <a:ext cx="8614707" cy="1779059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292283" y="3762352"/>
            <a:ext cx="7607435" cy="8776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728" y="1943663"/>
            <a:ext cx="8520545" cy="1561537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7442" y="3722736"/>
            <a:ext cx="7397116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solidFill>
            <a:srgbClr val="F3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227766"/>
            <a:ext cx="10680700" cy="512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1525588" y="197164"/>
            <a:ext cx="947855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D26A4CFC-3D2C-4F99-9D5F-3B8024B48C0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F29E4C03-13CA-4707-8548-85CB8AF07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3.jpe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image" Target="../media/image13.jpeg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image" Target="../media/image12.jpe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3.jpeg"/><Relationship Id="rId5" Type="http://schemas.openxmlformats.org/officeDocument/2006/relationships/tags" Target="../tags/tag45.xml"/><Relationship Id="rId15" Type="http://schemas.openxmlformats.org/officeDocument/2006/relationships/image" Target="../media/image15.jpeg"/><Relationship Id="rId10" Type="http://schemas.openxmlformats.org/officeDocument/2006/relationships/notesSlide" Target="../notesSlides/notesSlide16.xml"/><Relationship Id="rId4" Type="http://schemas.openxmlformats.org/officeDocument/2006/relationships/tags" Target="../tags/tag44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11.jpe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3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53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image" Target="../media/image9.jpeg"/><Relationship Id="rId2" Type="http://schemas.openxmlformats.org/officeDocument/2006/relationships/tags" Target="../tags/tag61.xml"/><Relationship Id="rId16" Type="http://schemas.openxmlformats.org/officeDocument/2006/relationships/image" Target="../media/image7.png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5" Type="http://schemas.openxmlformats.org/officeDocument/2006/relationships/tags" Target="../tags/tag64.xml"/><Relationship Id="rId15" Type="http://schemas.openxmlformats.org/officeDocument/2006/relationships/image" Target="../media/image3.jpeg"/><Relationship Id="rId10" Type="http://schemas.openxmlformats.org/officeDocument/2006/relationships/tags" Target="../tags/tag69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21.jpeg"/><Relationship Id="rId4" Type="http://schemas.openxmlformats.org/officeDocument/2006/relationships/image" Target="../media/image16.png"/><Relationship Id="rId9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6.png"/><Relationship Id="rId5" Type="http://schemas.openxmlformats.org/officeDocument/2006/relationships/tags" Target="../tags/tag23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63370" y="1795145"/>
            <a:ext cx="9064625" cy="5067300"/>
          </a:xfrm>
          <a:prstGeom prst="rect">
            <a:avLst/>
          </a:prstGeom>
          <a:solidFill>
            <a:srgbClr val="F3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ctrTitle"/>
          </p:nvPr>
        </p:nvSpPr>
        <p:spPr>
          <a:xfrm>
            <a:off x="1788647" y="1795304"/>
            <a:ext cx="8614707" cy="1779059"/>
          </a:xfrm>
        </p:spPr>
        <p:txBody>
          <a:bodyPr/>
          <a:lstStyle/>
          <a:p>
            <a:r>
              <a:rPr lang="zh-CN" altLang="en-US" dirty="0">
                <a:solidFill>
                  <a:srgbClr val="69BCC6"/>
                </a:solidFill>
              </a:rPr>
              <a:t>教育教学公开课</a:t>
            </a:r>
            <a:r>
              <a:rPr lang="en-US" altLang="zh-CN" dirty="0">
                <a:solidFill>
                  <a:srgbClr val="69BCC6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>
                <a:solidFill>
                  <a:srgbClr val="69BCC6"/>
                </a:solidFill>
              </a:rPr>
              <a:t>模板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2442143" y="2990192"/>
            <a:ext cx="7607435" cy="877696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700000">
            <a:off x="4707255" y="3430905"/>
            <a:ext cx="2778760" cy="3839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1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pic>
        <p:nvPicPr>
          <p:cNvPr id="18435" name="Picture 3" descr="C:\Users\samsung\Desktop\pen-2359650_960_720.jpgpen-2359650_960_720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1132840" y="1179830"/>
            <a:ext cx="3783330" cy="5198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空心弧 12"/>
          <p:cNvSpPr/>
          <p:nvPr>
            <p:custDataLst>
              <p:tags r:id="rId2"/>
            </p:custDataLst>
          </p:nvPr>
        </p:nvSpPr>
        <p:spPr bwMode="auto">
          <a:xfrm rot="13980000">
            <a:off x="5801371" y="4829375"/>
            <a:ext cx="803275" cy="803275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095056" y="5642175"/>
            <a:ext cx="4792719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defPPr>
              <a:defRPr lang="zh-CN"/>
            </a:defPPr>
            <a:lvl1pPr marL="8255" indent="-8255">
              <a:lnSpc>
                <a:spcPct val="130000"/>
              </a:lnSpc>
              <a:spcBef>
                <a:spcPct val="20000"/>
              </a:spcBef>
              <a:buFontTx/>
              <a:buNone/>
              <a:defRPr>
                <a:solidFill>
                  <a:schemeClr val="tx2"/>
                </a:solidFill>
              </a:defRPr>
            </a:lvl1pPr>
            <a:lvl2pPr marL="742950" indent="-285750">
              <a:spcBef>
                <a:spcPct val="20000"/>
              </a:spcBef>
              <a:buChar char="–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095056" y="5037337"/>
            <a:ext cx="47927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97500"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请再次输入您的标题</a:t>
            </a:r>
          </a:p>
        </p:txBody>
      </p:sp>
      <p:sp>
        <p:nvSpPr>
          <p:cNvPr id="12" name="空心弧 12"/>
          <p:cNvSpPr/>
          <p:nvPr>
            <p:custDataLst>
              <p:tags r:id="rId5"/>
            </p:custDataLst>
          </p:nvPr>
        </p:nvSpPr>
        <p:spPr bwMode="auto">
          <a:xfrm rot="13980000">
            <a:off x="5801371" y="2909135"/>
            <a:ext cx="803275" cy="803275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6095056" y="3721935"/>
            <a:ext cx="4792719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defPPr>
              <a:defRPr lang="zh-CN"/>
            </a:defPPr>
            <a:lvl1pPr marL="8255" indent="-8255">
              <a:lnSpc>
                <a:spcPct val="130000"/>
              </a:lnSpc>
              <a:spcBef>
                <a:spcPct val="20000"/>
              </a:spcBef>
              <a:buFontTx/>
              <a:buNone/>
              <a:defRPr>
                <a:solidFill>
                  <a:schemeClr val="tx2"/>
                </a:solidFill>
              </a:defRPr>
            </a:lvl1pPr>
            <a:lvl2pPr marL="742950" indent="-285750">
              <a:spcBef>
                <a:spcPct val="20000"/>
              </a:spcBef>
              <a:buChar char="–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6095056" y="3117097"/>
            <a:ext cx="47927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97500"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请再次输入您的标题</a:t>
            </a:r>
          </a:p>
        </p:txBody>
      </p:sp>
      <p:sp>
        <p:nvSpPr>
          <p:cNvPr id="15" name="空心弧 12"/>
          <p:cNvSpPr/>
          <p:nvPr>
            <p:custDataLst>
              <p:tags r:id="rId8"/>
            </p:custDataLst>
          </p:nvPr>
        </p:nvSpPr>
        <p:spPr bwMode="auto">
          <a:xfrm rot="13980000">
            <a:off x="5850901" y="971750"/>
            <a:ext cx="803275" cy="803275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6144586" y="1784550"/>
            <a:ext cx="4792719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defPPr>
              <a:defRPr lang="zh-CN"/>
            </a:defPPr>
            <a:lvl1pPr marL="8255" indent="-8255">
              <a:lnSpc>
                <a:spcPct val="130000"/>
              </a:lnSpc>
              <a:spcBef>
                <a:spcPct val="20000"/>
              </a:spcBef>
              <a:buFontTx/>
              <a:buNone/>
              <a:defRPr>
                <a:solidFill>
                  <a:schemeClr val="tx2"/>
                </a:solidFill>
              </a:defRPr>
            </a:lvl1pPr>
            <a:lvl2pPr marL="742950" indent="-285750">
              <a:spcBef>
                <a:spcPct val="20000"/>
              </a:spcBef>
              <a:buChar char="–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6144586" y="1179712"/>
            <a:ext cx="47927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97500"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请再次输入您的标题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52950" y="1484313"/>
            <a:ext cx="3108325" cy="3694113"/>
            <a:chOff x="4552950" y="1484313"/>
            <a:chExt cx="3108325" cy="3694113"/>
          </a:xfrm>
          <a:solidFill>
            <a:srgbClr val="7BD0D3"/>
          </a:solidFill>
        </p:grpSpPr>
        <p:sp>
          <p:nvSpPr>
            <p:cNvPr id="15" name="Freeform 502"/>
            <p:cNvSpPr/>
            <p:nvPr/>
          </p:nvSpPr>
          <p:spPr bwMode="auto">
            <a:xfrm>
              <a:off x="6875463" y="3460750"/>
              <a:ext cx="742950" cy="720725"/>
            </a:xfrm>
            <a:custGeom>
              <a:avLst/>
              <a:gdLst>
                <a:gd name="T0" fmla="*/ 175 w 175"/>
                <a:gd name="T1" fmla="*/ 102 h 170"/>
                <a:gd name="T2" fmla="*/ 175 w 175"/>
                <a:gd name="T3" fmla="*/ 102 h 170"/>
                <a:gd name="T4" fmla="*/ 153 w 175"/>
                <a:gd name="T5" fmla="*/ 42 h 170"/>
                <a:gd name="T6" fmla="*/ 131 w 175"/>
                <a:gd name="T7" fmla="*/ 30 h 170"/>
                <a:gd name="T8" fmla="*/ 131 w 175"/>
                <a:gd name="T9" fmla="*/ 30 h 170"/>
                <a:gd name="T10" fmla="*/ 130 w 175"/>
                <a:gd name="T11" fmla="*/ 30 h 170"/>
                <a:gd name="T12" fmla="*/ 0 w 175"/>
                <a:gd name="T13" fmla="*/ 0 h 170"/>
                <a:gd name="T14" fmla="*/ 15 w 175"/>
                <a:gd name="T15" fmla="*/ 170 h 170"/>
                <a:gd name="T16" fmla="*/ 175 w 175"/>
                <a:gd name="T17" fmla="*/ 170 h 170"/>
                <a:gd name="T18" fmla="*/ 175 w 175"/>
                <a:gd name="T19" fmla="*/ 10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0">
                  <a:moveTo>
                    <a:pt x="175" y="102"/>
                  </a:moveTo>
                  <a:cubicBezTo>
                    <a:pt x="175" y="102"/>
                    <a:pt x="175" y="102"/>
                    <a:pt x="175" y="102"/>
                  </a:cubicBezTo>
                  <a:cubicBezTo>
                    <a:pt x="175" y="69"/>
                    <a:pt x="164" y="52"/>
                    <a:pt x="153" y="42"/>
                  </a:cubicBezTo>
                  <a:cubicBezTo>
                    <a:pt x="142" y="32"/>
                    <a:pt x="131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2"/>
                    <a:pt x="12" y="108"/>
                    <a:pt x="15" y="170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5" y="163"/>
                    <a:pt x="175" y="145"/>
                    <a:pt x="175" y="10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503"/>
            <p:cNvSpPr>
              <a:spLocks noEditPoints="1"/>
            </p:cNvSpPr>
            <p:nvPr/>
          </p:nvSpPr>
          <p:spPr bwMode="auto">
            <a:xfrm>
              <a:off x="4552950" y="1484313"/>
              <a:ext cx="3108325" cy="3694113"/>
            </a:xfrm>
            <a:custGeom>
              <a:avLst/>
              <a:gdLst>
                <a:gd name="T0" fmla="*/ 681 w 733"/>
                <a:gd name="T1" fmla="*/ 486 h 871"/>
                <a:gd name="T2" fmla="*/ 480 w 733"/>
                <a:gd name="T3" fmla="*/ 202 h 871"/>
                <a:gd name="T4" fmla="*/ 353 w 733"/>
                <a:gd name="T5" fmla="*/ 2 h 871"/>
                <a:gd name="T6" fmla="*/ 164 w 733"/>
                <a:gd name="T7" fmla="*/ 460 h 871"/>
                <a:gd name="T8" fmla="*/ 26 w 733"/>
                <a:gd name="T9" fmla="*/ 499 h 871"/>
                <a:gd name="T10" fmla="*/ 0 w 733"/>
                <a:gd name="T11" fmla="*/ 641 h 871"/>
                <a:gd name="T12" fmla="*/ 148 w 733"/>
                <a:gd name="T13" fmla="*/ 646 h 871"/>
                <a:gd name="T14" fmla="*/ 147 w 733"/>
                <a:gd name="T15" fmla="*/ 714 h 871"/>
                <a:gd name="T16" fmla="*/ 187 w 733"/>
                <a:gd name="T17" fmla="*/ 866 h 871"/>
                <a:gd name="T18" fmla="*/ 192 w 733"/>
                <a:gd name="T19" fmla="*/ 871 h 871"/>
                <a:gd name="T20" fmla="*/ 523 w 733"/>
                <a:gd name="T21" fmla="*/ 870 h 871"/>
                <a:gd name="T22" fmla="*/ 524 w 733"/>
                <a:gd name="T23" fmla="*/ 823 h 871"/>
                <a:gd name="T24" fmla="*/ 565 w 733"/>
                <a:gd name="T25" fmla="*/ 713 h 871"/>
                <a:gd name="T26" fmla="*/ 563 w 733"/>
                <a:gd name="T27" fmla="*/ 646 h 871"/>
                <a:gd name="T28" fmla="*/ 731 w 733"/>
                <a:gd name="T29" fmla="*/ 645 h 871"/>
                <a:gd name="T30" fmla="*/ 733 w 733"/>
                <a:gd name="T31" fmla="*/ 640 h 871"/>
                <a:gd name="T32" fmla="*/ 733 w 733"/>
                <a:gd name="T33" fmla="*/ 568 h 871"/>
                <a:gd name="T34" fmla="*/ 514 w 733"/>
                <a:gd name="T35" fmla="*/ 826 h 871"/>
                <a:gd name="T36" fmla="*/ 197 w 733"/>
                <a:gd name="T37" fmla="*/ 861 h 871"/>
                <a:gd name="T38" fmla="*/ 356 w 733"/>
                <a:gd name="T39" fmla="*/ 826 h 871"/>
                <a:gd name="T40" fmla="*/ 10 w 733"/>
                <a:gd name="T41" fmla="*/ 567 h 871"/>
                <a:gd name="T42" fmla="*/ 48 w 733"/>
                <a:gd name="T43" fmla="*/ 497 h 871"/>
                <a:gd name="T44" fmla="*/ 54 w 733"/>
                <a:gd name="T45" fmla="*/ 495 h 871"/>
                <a:gd name="T46" fmla="*/ 54 w 733"/>
                <a:gd name="T47" fmla="*/ 495 h 871"/>
                <a:gd name="T48" fmla="*/ 54 w 733"/>
                <a:gd name="T49" fmla="*/ 495 h 871"/>
                <a:gd name="T50" fmla="*/ 148 w 733"/>
                <a:gd name="T51" fmla="*/ 636 h 871"/>
                <a:gd name="T52" fmla="*/ 10 w 733"/>
                <a:gd name="T53" fmla="*/ 630 h 871"/>
                <a:gd name="T54" fmla="*/ 516 w 733"/>
                <a:gd name="T55" fmla="*/ 816 h 871"/>
                <a:gd name="T56" fmla="*/ 196 w 733"/>
                <a:gd name="T57" fmla="*/ 816 h 871"/>
                <a:gd name="T58" fmla="*/ 192 w 733"/>
                <a:gd name="T59" fmla="*/ 717 h 871"/>
                <a:gd name="T60" fmla="*/ 552 w 733"/>
                <a:gd name="T61" fmla="*/ 717 h 871"/>
                <a:gd name="T62" fmla="*/ 355 w 733"/>
                <a:gd name="T63" fmla="*/ 706 h 871"/>
                <a:gd name="T64" fmla="*/ 158 w 733"/>
                <a:gd name="T65" fmla="*/ 641 h 871"/>
                <a:gd name="T66" fmla="*/ 241 w 733"/>
                <a:gd name="T67" fmla="*/ 205 h 871"/>
                <a:gd name="T68" fmla="*/ 362 w 733"/>
                <a:gd name="T69" fmla="*/ 237 h 871"/>
                <a:gd name="T70" fmla="*/ 473 w 733"/>
                <a:gd name="T71" fmla="*/ 211 h 871"/>
                <a:gd name="T72" fmla="*/ 553 w 733"/>
                <a:gd name="T73" fmla="*/ 641 h 871"/>
                <a:gd name="T74" fmla="*/ 355 w 733"/>
                <a:gd name="T75" fmla="*/ 706 h 871"/>
                <a:gd name="T76" fmla="*/ 446 w 733"/>
                <a:gd name="T77" fmla="*/ 212 h 871"/>
                <a:gd name="T78" fmla="*/ 299 w 733"/>
                <a:gd name="T79" fmla="*/ 218 h 871"/>
                <a:gd name="T80" fmla="*/ 322 w 733"/>
                <a:gd name="T81" fmla="*/ 53 h 871"/>
                <a:gd name="T82" fmla="*/ 356 w 733"/>
                <a:gd name="T83" fmla="*/ 13 h 871"/>
                <a:gd name="T84" fmla="*/ 563 w 733"/>
                <a:gd name="T85" fmla="*/ 636 h 871"/>
                <a:gd name="T86" fmla="*/ 678 w 733"/>
                <a:gd name="T87" fmla="*/ 496 h 871"/>
                <a:gd name="T88" fmla="*/ 679 w 733"/>
                <a:gd name="T89" fmla="*/ 496 h 871"/>
                <a:gd name="T90" fmla="*/ 723 w 733"/>
                <a:gd name="T91" fmla="*/ 568 h 871"/>
                <a:gd name="T92" fmla="*/ 723 w 733"/>
                <a:gd name="T93" fmla="*/ 636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3" h="871">
                  <a:moveTo>
                    <a:pt x="707" y="500"/>
                  </a:moveTo>
                  <a:cubicBezTo>
                    <a:pt x="695" y="489"/>
                    <a:pt x="682" y="486"/>
                    <a:pt x="681" y="486"/>
                  </a:cubicBezTo>
                  <a:cubicBezTo>
                    <a:pt x="546" y="456"/>
                    <a:pt x="546" y="456"/>
                    <a:pt x="546" y="456"/>
                  </a:cubicBezTo>
                  <a:cubicBezTo>
                    <a:pt x="530" y="351"/>
                    <a:pt x="506" y="268"/>
                    <a:pt x="480" y="202"/>
                  </a:cubicBezTo>
                  <a:cubicBezTo>
                    <a:pt x="424" y="60"/>
                    <a:pt x="360" y="2"/>
                    <a:pt x="359" y="2"/>
                  </a:cubicBezTo>
                  <a:cubicBezTo>
                    <a:pt x="357" y="0"/>
                    <a:pt x="354" y="0"/>
                    <a:pt x="353" y="2"/>
                  </a:cubicBezTo>
                  <a:cubicBezTo>
                    <a:pt x="352" y="2"/>
                    <a:pt x="290" y="58"/>
                    <a:pt x="234" y="196"/>
                  </a:cubicBezTo>
                  <a:cubicBezTo>
                    <a:pt x="206" y="263"/>
                    <a:pt x="181" y="351"/>
                    <a:pt x="164" y="460"/>
                  </a:cubicBezTo>
                  <a:cubicBezTo>
                    <a:pt x="52" y="485"/>
                    <a:pt x="52" y="485"/>
                    <a:pt x="52" y="485"/>
                  </a:cubicBezTo>
                  <a:cubicBezTo>
                    <a:pt x="50" y="486"/>
                    <a:pt x="38" y="488"/>
                    <a:pt x="26" y="499"/>
                  </a:cubicBezTo>
                  <a:cubicBezTo>
                    <a:pt x="13" y="511"/>
                    <a:pt x="0" y="532"/>
                    <a:pt x="0" y="567"/>
                  </a:cubicBezTo>
                  <a:cubicBezTo>
                    <a:pt x="0" y="637"/>
                    <a:pt x="0" y="641"/>
                    <a:pt x="0" y="641"/>
                  </a:cubicBezTo>
                  <a:cubicBezTo>
                    <a:pt x="0" y="643"/>
                    <a:pt x="2" y="646"/>
                    <a:pt x="5" y="646"/>
                  </a:cubicBezTo>
                  <a:cubicBezTo>
                    <a:pt x="148" y="646"/>
                    <a:pt x="148" y="646"/>
                    <a:pt x="148" y="646"/>
                  </a:cubicBezTo>
                  <a:cubicBezTo>
                    <a:pt x="147" y="667"/>
                    <a:pt x="147" y="689"/>
                    <a:pt x="147" y="711"/>
                  </a:cubicBezTo>
                  <a:cubicBezTo>
                    <a:pt x="147" y="712"/>
                    <a:pt x="147" y="713"/>
                    <a:pt x="147" y="714"/>
                  </a:cubicBezTo>
                  <a:cubicBezTo>
                    <a:pt x="187" y="821"/>
                    <a:pt x="187" y="821"/>
                    <a:pt x="187" y="821"/>
                  </a:cubicBezTo>
                  <a:cubicBezTo>
                    <a:pt x="187" y="866"/>
                    <a:pt x="187" y="866"/>
                    <a:pt x="187" y="866"/>
                  </a:cubicBezTo>
                  <a:cubicBezTo>
                    <a:pt x="187" y="868"/>
                    <a:pt x="187" y="869"/>
                    <a:pt x="188" y="870"/>
                  </a:cubicBezTo>
                  <a:cubicBezTo>
                    <a:pt x="189" y="871"/>
                    <a:pt x="191" y="871"/>
                    <a:pt x="192" y="871"/>
                  </a:cubicBezTo>
                  <a:cubicBezTo>
                    <a:pt x="519" y="871"/>
                    <a:pt x="519" y="871"/>
                    <a:pt x="519" y="871"/>
                  </a:cubicBezTo>
                  <a:cubicBezTo>
                    <a:pt x="521" y="871"/>
                    <a:pt x="522" y="871"/>
                    <a:pt x="523" y="870"/>
                  </a:cubicBezTo>
                  <a:cubicBezTo>
                    <a:pt x="524" y="869"/>
                    <a:pt x="524" y="868"/>
                    <a:pt x="524" y="866"/>
                  </a:cubicBezTo>
                  <a:cubicBezTo>
                    <a:pt x="524" y="823"/>
                    <a:pt x="524" y="823"/>
                    <a:pt x="524" y="823"/>
                  </a:cubicBezTo>
                  <a:cubicBezTo>
                    <a:pt x="525" y="823"/>
                    <a:pt x="525" y="822"/>
                    <a:pt x="525" y="821"/>
                  </a:cubicBezTo>
                  <a:cubicBezTo>
                    <a:pt x="565" y="713"/>
                    <a:pt x="565" y="713"/>
                    <a:pt x="565" y="713"/>
                  </a:cubicBezTo>
                  <a:cubicBezTo>
                    <a:pt x="565" y="712"/>
                    <a:pt x="565" y="710"/>
                    <a:pt x="564" y="709"/>
                  </a:cubicBezTo>
                  <a:cubicBezTo>
                    <a:pt x="564" y="687"/>
                    <a:pt x="564" y="667"/>
                    <a:pt x="563" y="646"/>
                  </a:cubicBezTo>
                  <a:cubicBezTo>
                    <a:pt x="728" y="646"/>
                    <a:pt x="728" y="646"/>
                    <a:pt x="728" y="646"/>
                  </a:cubicBezTo>
                  <a:cubicBezTo>
                    <a:pt x="729" y="646"/>
                    <a:pt x="730" y="646"/>
                    <a:pt x="731" y="645"/>
                  </a:cubicBezTo>
                  <a:cubicBezTo>
                    <a:pt x="732" y="644"/>
                    <a:pt x="733" y="643"/>
                    <a:pt x="733" y="641"/>
                  </a:cubicBezTo>
                  <a:cubicBezTo>
                    <a:pt x="733" y="641"/>
                    <a:pt x="733" y="641"/>
                    <a:pt x="733" y="640"/>
                  </a:cubicBezTo>
                  <a:cubicBezTo>
                    <a:pt x="733" y="636"/>
                    <a:pt x="733" y="622"/>
                    <a:pt x="733" y="568"/>
                  </a:cubicBezTo>
                  <a:cubicBezTo>
                    <a:pt x="733" y="568"/>
                    <a:pt x="733" y="568"/>
                    <a:pt x="733" y="568"/>
                  </a:cubicBezTo>
                  <a:cubicBezTo>
                    <a:pt x="733" y="532"/>
                    <a:pt x="720" y="511"/>
                    <a:pt x="707" y="500"/>
                  </a:cubicBezTo>
                  <a:close/>
                  <a:moveTo>
                    <a:pt x="514" y="826"/>
                  </a:moveTo>
                  <a:cubicBezTo>
                    <a:pt x="514" y="861"/>
                    <a:pt x="514" y="861"/>
                    <a:pt x="514" y="861"/>
                  </a:cubicBezTo>
                  <a:cubicBezTo>
                    <a:pt x="197" y="861"/>
                    <a:pt x="197" y="861"/>
                    <a:pt x="197" y="861"/>
                  </a:cubicBezTo>
                  <a:cubicBezTo>
                    <a:pt x="197" y="826"/>
                    <a:pt x="197" y="826"/>
                    <a:pt x="197" y="826"/>
                  </a:cubicBezTo>
                  <a:cubicBezTo>
                    <a:pt x="356" y="826"/>
                    <a:pt x="356" y="826"/>
                    <a:pt x="356" y="826"/>
                  </a:cubicBezTo>
                  <a:lnTo>
                    <a:pt x="514" y="826"/>
                  </a:lnTo>
                  <a:close/>
                  <a:moveTo>
                    <a:pt x="10" y="567"/>
                  </a:moveTo>
                  <a:cubicBezTo>
                    <a:pt x="10" y="534"/>
                    <a:pt x="21" y="517"/>
                    <a:pt x="33" y="507"/>
                  </a:cubicBezTo>
                  <a:cubicBezTo>
                    <a:pt x="38" y="502"/>
                    <a:pt x="44" y="499"/>
                    <a:pt x="48" y="497"/>
                  </a:cubicBezTo>
                  <a:cubicBezTo>
                    <a:pt x="50" y="496"/>
                    <a:pt x="51" y="496"/>
                    <a:pt x="53" y="496"/>
                  </a:cubicBezTo>
                  <a:cubicBezTo>
                    <a:pt x="53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163" y="471"/>
                    <a:pt x="163" y="471"/>
                    <a:pt x="163" y="471"/>
                  </a:cubicBezTo>
                  <a:cubicBezTo>
                    <a:pt x="156" y="521"/>
                    <a:pt x="151" y="576"/>
                    <a:pt x="148" y="636"/>
                  </a:cubicBezTo>
                  <a:cubicBezTo>
                    <a:pt x="10" y="636"/>
                    <a:pt x="10" y="636"/>
                    <a:pt x="10" y="636"/>
                  </a:cubicBezTo>
                  <a:cubicBezTo>
                    <a:pt x="10" y="634"/>
                    <a:pt x="10" y="632"/>
                    <a:pt x="10" y="630"/>
                  </a:cubicBezTo>
                  <a:cubicBezTo>
                    <a:pt x="10" y="620"/>
                    <a:pt x="10" y="602"/>
                    <a:pt x="10" y="567"/>
                  </a:cubicBezTo>
                  <a:close/>
                  <a:moveTo>
                    <a:pt x="516" y="816"/>
                  </a:moveTo>
                  <a:cubicBezTo>
                    <a:pt x="356" y="816"/>
                    <a:pt x="356" y="816"/>
                    <a:pt x="356" y="816"/>
                  </a:cubicBezTo>
                  <a:cubicBezTo>
                    <a:pt x="196" y="816"/>
                    <a:pt x="196" y="816"/>
                    <a:pt x="196" y="816"/>
                  </a:cubicBezTo>
                  <a:cubicBezTo>
                    <a:pt x="159" y="717"/>
                    <a:pt x="159" y="717"/>
                    <a:pt x="159" y="717"/>
                  </a:cubicBezTo>
                  <a:cubicBezTo>
                    <a:pt x="192" y="717"/>
                    <a:pt x="192" y="717"/>
                    <a:pt x="192" y="717"/>
                  </a:cubicBezTo>
                  <a:cubicBezTo>
                    <a:pt x="355" y="717"/>
                    <a:pt x="355" y="717"/>
                    <a:pt x="355" y="717"/>
                  </a:cubicBezTo>
                  <a:cubicBezTo>
                    <a:pt x="552" y="717"/>
                    <a:pt x="552" y="717"/>
                    <a:pt x="552" y="717"/>
                  </a:cubicBezTo>
                  <a:lnTo>
                    <a:pt x="516" y="816"/>
                  </a:lnTo>
                  <a:close/>
                  <a:moveTo>
                    <a:pt x="355" y="706"/>
                  </a:moveTo>
                  <a:cubicBezTo>
                    <a:pt x="157" y="706"/>
                    <a:pt x="157" y="706"/>
                    <a:pt x="157" y="706"/>
                  </a:cubicBezTo>
                  <a:cubicBezTo>
                    <a:pt x="157" y="684"/>
                    <a:pt x="157" y="662"/>
                    <a:pt x="158" y="641"/>
                  </a:cubicBezTo>
                  <a:cubicBezTo>
                    <a:pt x="161" y="577"/>
                    <a:pt x="166" y="518"/>
                    <a:pt x="174" y="465"/>
                  </a:cubicBezTo>
                  <a:cubicBezTo>
                    <a:pt x="190" y="357"/>
                    <a:pt x="215" y="272"/>
                    <a:pt x="241" y="205"/>
                  </a:cubicBezTo>
                  <a:cubicBezTo>
                    <a:pt x="249" y="210"/>
                    <a:pt x="258" y="214"/>
                    <a:pt x="266" y="218"/>
                  </a:cubicBezTo>
                  <a:cubicBezTo>
                    <a:pt x="297" y="231"/>
                    <a:pt x="330" y="237"/>
                    <a:pt x="362" y="237"/>
                  </a:cubicBezTo>
                  <a:cubicBezTo>
                    <a:pt x="387" y="237"/>
                    <a:pt x="412" y="234"/>
                    <a:pt x="435" y="226"/>
                  </a:cubicBezTo>
                  <a:cubicBezTo>
                    <a:pt x="448" y="222"/>
                    <a:pt x="460" y="217"/>
                    <a:pt x="473" y="211"/>
                  </a:cubicBezTo>
                  <a:cubicBezTo>
                    <a:pt x="498" y="276"/>
                    <a:pt x="521" y="358"/>
                    <a:pt x="537" y="461"/>
                  </a:cubicBezTo>
                  <a:cubicBezTo>
                    <a:pt x="545" y="515"/>
                    <a:pt x="550" y="575"/>
                    <a:pt x="553" y="641"/>
                  </a:cubicBezTo>
                  <a:cubicBezTo>
                    <a:pt x="553" y="663"/>
                    <a:pt x="554" y="684"/>
                    <a:pt x="554" y="707"/>
                  </a:cubicBezTo>
                  <a:lnTo>
                    <a:pt x="355" y="706"/>
                  </a:lnTo>
                  <a:close/>
                  <a:moveTo>
                    <a:pt x="469" y="201"/>
                  </a:moveTo>
                  <a:cubicBezTo>
                    <a:pt x="461" y="205"/>
                    <a:pt x="454" y="209"/>
                    <a:pt x="446" y="212"/>
                  </a:cubicBezTo>
                  <a:cubicBezTo>
                    <a:pt x="419" y="222"/>
                    <a:pt x="391" y="227"/>
                    <a:pt x="362" y="227"/>
                  </a:cubicBezTo>
                  <a:cubicBezTo>
                    <a:pt x="341" y="227"/>
                    <a:pt x="320" y="224"/>
                    <a:pt x="299" y="218"/>
                  </a:cubicBezTo>
                  <a:cubicBezTo>
                    <a:pt x="280" y="213"/>
                    <a:pt x="262" y="206"/>
                    <a:pt x="245" y="196"/>
                  </a:cubicBezTo>
                  <a:cubicBezTo>
                    <a:pt x="272" y="130"/>
                    <a:pt x="300" y="83"/>
                    <a:pt x="322" y="53"/>
                  </a:cubicBezTo>
                  <a:cubicBezTo>
                    <a:pt x="333" y="38"/>
                    <a:pt x="343" y="27"/>
                    <a:pt x="349" y="20"/>
                  </a:cubicBezTo>
                  <a:cubicBezTo>
                    <a:pt x="352" y="17"/>
                    <a:pt x="354" y="14"/>
                    <a:pt x="356" y="13"/>
                  </a:cubicBezTo>
                  <a:cubicBezTo>
                    <a:pt x="369" y="26"/>
                    <a:pt x="422" y="83"/>
                    <a:pt x="469" y="201"/>
                  </a:cubicBezTo>
                  <a:close/>
                  <a:moveTo>
                    <a:pt x="563" y="636"/>
                  </a:moveTo>
                  <a:cubicBezTo>
                    <a:pt x="560" y="574"/>
                    <a:pt x="555" y="518"/>
                    <a:pt x="548" y="466"/>
                  </a:cubicBezTo>
                  <a:cubicBezTo>
                    <a:pt x="678" y="496"/>
                    <a:pt x="678" y="496"/>
                    <a:pt x="678" y="496"/>
                  </a:cubicBezTo>
                  <a:cubicBezTo>
                    <a:pt x="679" y="496"/>
                    <a:pt x="679" y="496"/>
                    <a:pt x="679" y="496"/>
                  </a:cubicBezTo>
                  <a:cubicBezTo>
                    <a:pt x="679" y="496"/>
                    <a:pt x="679" y="496"/>
                    <a:pt x="679" y="496"/>
                  </a:cubicBezTo>
                  <a:cubicBezTo>
                    <a:pt x="679" y="496"/>
                    <a:pt x="690" y="498"/>
                    <a:pt x="701" y="508"/>
                  </a:cubicBezTo>
                  <a:cubicBezTo>
                    <a:pt x="712" y="518"/>
                    <a:pt x="723" y="535"/>
                    <a:pt x="723" y="568"/>
                  </a:cubicBezTo>
                  <a:cubicBezTo>
                    <a:pt x="723" y="568"/>
                    <a:pt x="723" y="568"/>
                    <a:pt x="723" y="568"/>
                  </a:cubicBezTo>
                  <a:cubicBezTo>
                    <a:pt x="723" y="611"/>
                    <a:pt x="723" y="629"/>
                    <a:pt x="723" y="636"/>
                  </a:cubicBezTo>
                  <a:lnTo>
                    <a:pt x="563" y="6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Freeform 504"/>
            <p:cNvSpPr/>
            <p:nvPr/>
          </p:nvSpPr>
          <p:spPr bwMode="auto">
            <a:xfrm>
              <a:off x="4595813" y="3481388"/>
              <a:ext cx="647700" cy="700088"/>
            </a:xfrm>
            <a:custGeom>
              <a:avLst/>
              <a:gdLst>
                <a:gd name="T0" fmla="*/ 138 w 153"/>
                <a:gd name="T1" fmla="*/ 165 h 165"/>
                <a:gd name="T2" fmla="*/ 153 w 153"/>
                <a:gd name="T3" fmla="*/ 0 h 165"/>
                <a:gd name="T4" fmla="*/ 44 w 153"/>
                <a:gd name="T5" fmla="*/ 24 h 165"/>
                <a:gd name="T6" fmla="*/ 44 w 153"/>
                <a:gd name="T7" fmla="*/ 24 h 165"/>
                <a:gd name="T8" fmla="*/ 44 w 153"/>
                <a:gd name="T9" fmla="*/ 24 h 165"/>
                <a:gd name="T10" fmla="*/ 44 w 153"/>
                <a:gd name="T11" fmla="*/ 24 h 165"/>
                <a:gd name="T12" fmla="*/ 44 w 153"/>
                <a:gd name="T13" fmla="*/ 24 h 165"/>
                <a:gd name="T14" fmla="*/ 43 w 153"/>
                <a:gd name="T15" fmla="*/ 25 h 165"/>
                <a:gd name="T16" fmla="*/ 38 w 153"/>
                <a:gd name="T17" fmla="*/ 26 h 165"/>
                <a:gd name="T18" fmla="*/ 23 w 153"/>
                <a:gd name="T19" fmla="*/ 36 h 165"/>
                <a:gd name="T20" fmla="*/ 0 w 153"/>
                <a:gd name="T21" fmla="*/ 96 h 165"/>
                <a:gd name="T22" fmla="*/ 0 w 153"/>
                <a:gd name="T23" fmla="*/ 159 h 165"/>
                <a:gd name="T24" fmla="*/ 0 w 153"/>
                <a:gd name="T25" fmla="*/ 165 h 165"/>
                <a:gd name="T26" fmla="*/ 138 w 153"/>
                <a:gd name="T2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165">
                  <a:moveTo>
                    <a:pt x="138" y="165"/>
                  </a:moveTo>
                  <a:cubicBezTo>
                    <a:pt x="141" y="105"/>
                    <a:pt x="146" y="50"/>
                    <a:pt x="153" y="0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4"/>
                    <a:pt x="43" y="25"/>
                  </a:cubicBezTo>
                  <a:cubicBezTo>
                    <a:pt x="41" y="25"/>
                    <a:pt x="40" y="25"/>
                    <a:pt x="38" y="26"/>
                  </a:cubicBezTo>
                  <a:cubicBezTo>
                    <a:pt x="34" y="28"/>
                    <a:pt x="28" y="31"/>
                    <a:pt x="23" y="36"/>
                  </a:cubicBezTo>
                  <a:cubicBezTo>
                    <a:pt x="11" y="46"/>
                    <a:pt x="0" y="63"/>
                    <a:pt x="0" y="96"/>
                  </a:cubicBezTo>
                  <a:cubicBezTo>
                    <a:pt x="0" y="131"/>
                    <a:pt x="0" y="149"/>
                    <a:pt x="0" y="159"/>
                  </a:cubicBezTo>
                  <a:cubicBezTo>
                    <a:pt x="0" y="161"/>
                    <a:pt x="0" y="163"/>
                    <a:pt x="0" y="165"/>
                  </a:cubicBezTo>
                  <a:lnTo>
                    <a:pt x="138" y="16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505"/>
            <p:cNvSpPr/>
            <p:nvPr/>
          </p:nvSpPr>
          <p:spPr bwMode="auto">
            <a:xfrm>
              <a:off x="5226050" y="4525963"/>
              <a:ext cx="1666875" cy="419100"/>
            </a:xfrm>
            <a:custGeom>
              <a:avLst/>
              <a:gdLst>
                <a:gd name="T0" fmla="*/ 524 w 1050"/>
                <a:gd name="T1" fmla="*/ 0 h 264"/>
                <a:gd name="T2" fmla="*/ 89 w 1050"/>
                <a:gd name="T3" fmla="*/ 0 h 264"/>
                <a:gd name="T4" fmla="*/ 0 w 1050"/>
                <a:gd name="T5" fmla="*/ 0 h 264"/>
                <a:gd name="T6" fmla="*/ 99 w 1050"/>
                <a:gd name="T7" fmla="*/ 264 h 264"/>
                <a:gd name="T8" fmla="*/ 527 w 1050"/>
                <a:gd name="T9" fmla="*/ 264 h 264"/>
                <a:gd name="T10" fmla="*/ 954 w 1050"/>
                <a:gd name="T11" fmla="*/ 264 h 264"/>
                <a:gd name="T12" fmla="*/ 1050 w 1050"/>
                <a:gd name="T13" fmla="*/ 0 h 264"/>
                <a:gd name="T14" fmla="*/ 524 w 1050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0" h="264">
                  <a:moveTo>
                    <a:pt x="524" y="0"/>
                  </a:moveTo>
                  <a:lnTo>
                    <a:pt x="89" y="0"/>
                  </a:lnTo>
                  <a:lnTo>
                    <a:pt x="0" y="0"/>
                  </a:lnTo>
                  <a:lnTo>
                    <a:pt x="99" y="264"/>
                  </a:lnTo>
                  <a:lnTo>
                    <a:pt x="527" y="264"/>
                  </a:lnTo>
                  <a:lnTo>
                    <a:pt x="954" y="264"/>
                  </a:lnTo>
                  <a:lnTo>
                    <a:pt x="1050" y="0"/>
                  </a:lnTo>
                  <a:lnTo>
                    <a:pt x="5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506"/>
            <p:cNvSpPr/>
            <p:nvPr/>
          </p:nvSpPr>
          <p:spPr bwMode="auto">
            <a:xfrm>
              <a:off x="5387975" y="4987925"/>
              <a:ext cx="1344613" cy="149225"/>
            </a:xfrm>
            <a:custGeom>
              <a:avLst/>
              <a:gdLst>
                <a:gd name="T0" fmla="*/ 0 w 847"/>
                <a:gd name="T1" fmla="*/ 94 h 94"/>
                <a:gd name="T2" fmla="*/ 847 w 847"/>
                <a:gd name="T3" fmla="*/ 94 h 94"/>
                <a:gd name="T4" fmla="*/ 847 w 847"/>
                <a:gd name="T5" fmla="*/ 0 h 94"/>
                <a:gd name="T6" fmla="*/ 425 w 847"/>
                <a:gd name="T7" fmla="*/ 0 h 94"/>
                <a:gd name="T8" fmla="*/ 0 w 847"/>
                <a:gd name="T9" fmla="*/ 0 h 94"/>
                <a:gd name="T10" fmla="*/ 0 w 847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7" h="94">
                  <a:moveTo>
                    <a:pt x="0" y="94"/>
                  </a:moveTo>
                  <a:lnTo>
                    <a:pt x="847" y="94"/>
                  </a:lnTo>
                  <a:lnTo>
                    <a:pt x="847" y="0"/>
                  </a:lnTo>
                  <a:lnTo>
                    <a:pt x="425" y="0"/>
                  </a:lnTo>
                  <a:lnTo>
                    <a:pt x="0" y="0"/>
                  </a:lnTo>
                  <a:lnTo>
                    <a:pt x="0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507"/>
            <p:cNvSpPr/>
            <p:nvPr/>
          </p:nvSpPr>
          <p:spPr bwMode="auto">
            <a:xfrm>
              <a:off x="5591175" y="1538288"/>
              <a:ext cx="949325" cy="908050"/>
            </a:xfrm>
            <a:custGeom>
              <a:avLst/>
              <a:gdLst>
                <a:gd name="T0" fmla="*/ 104 w 224"/>
                <a:gd name="T1" fmla="*/ 7 h 214"/>
                <a:gd name="T2" fmla="*/ 77 w 224"/>
                <a:gd name="T3" fmla="*/ 40 h 214"/>
                <a:gd name="T4" fmla="*/ 0 w 224"/>
                <a:gd name="T5" fmla="*/ 183 h 214"/>
                <a:gd name="T6" fmla="*/ 54 w 224"/>
                <a:gd name="T7" fmla="*/ 205 h 214"/>
                <a:gd name="T8" fmla="*/ 117 w 224"/>
                <a:gd name="T9" fmla="*/ 214 h 214"/>
                <a:gd name="T10" fmla="*/ 201 w 224"/>
                <a:gd name="T11" fmla="*/ 199 h 214"/>
                <a:gd name="T12" fmla="*/ 224 w 224"/>
                <a:gd name="T13" fmla="*/ 188 h 214"/>
                <a:gd name="T14" fmla="*/ 111 w 224"/>
                <a:gd name="T15" fmla="*/ 0 h 214"/>
                <a:gd name="T16" fmla="*/ 104 w 224"/>
                <a:gd name="T17" fmla="*/ 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4">
                  <a:moveTo>
                    <a:pt x="104" y="7"/>
                  </a:moveTo>
                  <a:cubicBezTo>
                    <a:pt x="98" y="14"/>
                    <a:pt x="88" y="25"/>
                    <a:pt x="77" y="40"/>
                  </a:cubicBezTo>
                  <a:cubicBezTo>
                    <a:pt x="55" y="70"/>
                    <a:pt x="27" y="117"/>
                    <a:pt x="0" y="183"/>
                  </a:cubicBezTo>
                  <a:cubicBezTo>
                    <a:pt x="17" y="193"/>
                    <a:pt x="35" y="200"/>
                    <a:pt x="54" y="205"/>
                  </a:cubicBezTo>
                  <a:cubicBezTo>
                    <a:pt x="75" y="211"/>
                    <a:pt x="96" y="214"/>
                    <a:pt x="117" y="214"/>
                  </a:cubicBezTo>
                  <a:cubicBezTo>
                    <a:pt x="146" y="214"/>
                    <a:pt x="174" y="209"/>
                    <a:pt x="201" y="199"/>
                  </a:cubicBezTo>
                  <a:cubicBezTo>
                    <a:pt x="209" y="196"/>
                    <a:pt x="216" y="192"/>
                    <a:pt x="224" y="188"/>
                  </a:cubicBezTo>
                  <a:cubicBezTo>
                    <a:pt x="177" y="70"/>
                    <a:pt x="124" y="13"/>
                    <a:pt x="111" y="0"/>
                  </a:cubicBezTo>
                  <a:cubicBezTo>
                    <a:pt x="109" y="1"/>
                    <a:pt x="107" y="4"/>
                    <a:pt x="10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508"/>
            <p:cNvSpPr>
              <a:spLocks noEditPoints="1"/>
            </p:cNvSpPr>
            <p:nvPr/>
          </p:nvSpPr>
          <p:spPr bwMode="auto">
            <a:xfrm>
              <a:off x="5629275" y="2755900"/>
              <a:ext cx="847725" cy="831850"/>
            </a:xfrm>
            <a:custGeom>
              <a:avLst/>
              <a:gdLst>
                <a:gd name="T0" fmla="*/ 100 w 200"/>
                <a:gd name="T1" fmla="*/ 0 h 196"/>
                <a:gd name="T2" fmla="*/ 100 w 200"/>
                <a:gd name="T3" fmla="*/ 0 h 196"/>
                <a:gd name="T4" fmla="*/ 100 w 200"/>
                <a:gd name="T5" fmla="*/ 0 h 196"/>
                <a:gd name="T6" fmla="*/ 0 w 200"/>
                <a:gd name="T7" fmla="*/ 98 h 196"/>
                <a:gd name="T8" fmla="*/ 0 w 200"/>
                <a:gd name="T9" fmla="*/ 98 h 196"/>
                <a:gd name="T10" fmla="*/ 100 w 200"/>
                <a:gd name="T11" fmla="*/ 196 h 196"/>
                <a:gd name="T12" fmla="*/ 100 w 200"/>
                <a:gd name="T13" fmla="*/ 196 h 196"/>
                <a:gd name="T14" fmla="*/ 200 w 200"/>
                <a:gd name="T15" fmla="*/ 98 h 196"/>
                <a:gd name="T16" fmla="*/ 200 w 200"/>
                <a:gd name="T17" fmla="*/ 98 h 196"/>
                <a:gd name="T18" fmla="*/ 100 w 200"/>
                <a:gd name="T19" fmla="*/ 0 h 196"/>
                <a:gd name="T20" fmla="*/ 184 w 200"/>
                <a:gd name="T21" fmla="*/ 124 h 196"/>
                <a:gd name="T22" fmla="*/ 100 w 200"/>
                <a:gd name="T23" fmla="*/ 184 h 196"/>
                <a:gd name="T24" fmla="*/ 100 w 200"/>
                <a:gd name="T25" fmla="*/ 184 h 196"/>
                <a:gd name="T26" fmla="*/ 100 w 200"/>
                <a:gd name="T27" fmla="*/ 184 h 196"/>
                <a:gd name="T28" fmla="*/ 12 w 200"/>
                <a:gd name="T29" fmla="*/ 98 h 196"/>
                <a:gd name="T30" fmla="*/ 12 w 200"/>
                <a:gd name="T31" fmla="*/ 98 h 196"/>
                <a:gd name="T32" fmla="*/ 12 w 200"/>
                <a:gd name="T33" fmla="*/ 98 h 196"/>
                <a:gd name="T34" fmla="*/ 12 w 200"/>
                <a:gd name="T35" fmla="*/ 98 h 196"/>
                <a:gd name="T36" fmla="*/ 12 w 200"/>
                <a:gd name="T37" fmla="*/ 98 h 196"/>
                <a:gd name="T38" fmla="*/ 100 w 200"/>
                <a:gd name="T39" fmla="*/ 12 h 196"/>
                <a:gd name="T40" fmla="*/ 100 w 200"/>
                <a:gd name="T41" fmla="*/ 12 h 196"/>
                <a:gd name="T42" fmla="*/ 100 w 200"/>
                <a:gd name="T43" fmla="*/ 12 h 196"/>
                <a:gd name="T44" fmla="*/ 100 w 200"/>
                <a:gd name="T45" fmla="*/ 12 h 196"/>
                <a:gd name="T46" fmla="*/ 100 w 200"/>
                <a:gd name="T47" fmla="*/ 12 h 196"/>
                <a:gd name="T48" fmla="*/ 162 w 200"/>
                <a:gd name="T49" fmla="*/ 38 h 196"/>
                <a:gd name="T50" fmla="*/ 188 w 200"/>
                <a:gd name="T51" fmla="*/ 98 h 196"/>
                <a:gd name="T52" fmla="*/ 184 w 200"/>
                <a:gd name="T53" fmla="*/ 12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6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52"/>
                    <a:pt x="45" y="196"/>
                    <a:pt x="100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56" y="196"/>
                    <a:pt x="200" y="153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84" y="124"/>
                  </a:moveTo>
                  <a:cubicBezTo>
                    <a:pt x="173" y="159"/>
                    <a:pt x="139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52" y="184"/>
                    <a:pt x="12" y="14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51"/>
                    <a:pt x="52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24" y="12"/>
                    <a:pt x="146" y="22"/>
                    <a:pt x="162" y="38"/>
                  </a:cubicBezTo>
                  <a:cubicBezTo>
                    <a:pt x="178" y="53"/>
                    <a:pt x="188" y="75"/>
                    <a:pt x="188" y="98"/>
                  </a:cubicBezTo>
                  <a:cubicBezTo>
                    <a:pt x="188" y="107"/>
                    <a:pt x="187" y="116"/>
                    <a:pt x="18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509"/>
            <p:cNvSpPr/>
            <p:nvPr/>
          </p:nvSpPr>
          <p:spPr bwMode="auto">
            <a:xfrm>
              <a:off x="6053138" y="2730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0" cap="rnd">
              <a:solidFill>
                <a:srgbClr val="86878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510"/>
            <p:cNvSpPr>
              <a:spLocks noEditPoints="1"/>
            </p:cNvSpPr>
            <p:nvPr/>
          </p:nvSpPr>
          <p:spPr bwMode="auto">
            <a:xfrm>
              <a:off x="5603875" y="2730500"/>
              <a:ext cx="898525" cy="882650"/>
            </a:xfrm>
            <a:custGeom>
              <a:avLst/>
              <a:gdLst>
                <a:gd name="T0" fmla="*/ 106 w 212"/>
                <a:gd name="T1" fmla="*/ 0 h 208"/>
                <a:gd name="T2" fmla="*/ 106 w 212"/>
                <a:gd name="T3" fmla="*/ 0 h 208"/>
                <a:gd name="T4" fmla="*/ 106 w 212"/>
                <a:gd name="T5" fmla="*/ 0 h 208"/>
                <a:gd name="T6" fmla="*/ 0 w 212"/>
                <a:gd name="T7" fmla="*/ 104 h 208"/>
                <a:gd name="T8" fmla="*/ 0 w 212"/>
                <a:gd name="T9" fmla="*/ 104 h 208"/>
                <a:gd name="T10" fmla="*/ 0 w 212"/>
                <a:gd name="T11" fmla="*/ 104 h 208"/>
                <a:gd name="T12" fmla="*/ 106 w 212"/>
                <a:gd name="T13" fmla="*/ 208 h 208"/>
                <a:gd name="T14" fmla="*/ 106 w 212"/>
                <a:gd name="T15" fmla="*/ 208 h 208"/>
                <a:gd name="T16" fmla="*/ 212 w 212"/>
                <a:gd name="T17" fmla="*/ 104 h 208"/>
                <a:gd name="T18" fmla="*/ 212 w 212"/>
                <a:gd name="T19" fmla="*/ 104 h 208"/>
                <a:gd name="T20" fmla="*/ 106 w 212"/>
                <a:gd name="T21" fmla="*/ 0 h 208"/>
                <a:gd name="T22" fmla="*/ 206 w 212"/>
                <a:gd name="T23" fmla="*/ 104 h 208"/>
                <a:gd name="T24" fmla="*/ 106 w 212"/>
                <a:gd name="T25" fmla="*/ 202 h 208"/>
                <a:gd name="T26" fmla="*/ 106 w 212"/>
                <a:gd name="T27" fmla="*/ 202 h 208"/>
                <a:gd name="T28" fmla="*/ 6 w 212"/>
                <a:gd name="T29" fmla="*/ 104 h 208"/>
                <a:gd name="T30" fmla="*/ 6 w 212"/>
                <a:gd name="T31" fmla="*/ 104 h 208"/>
                <a:gd name="T32" fmla="*/ 106 w 212"/>
                <a:gd name="T33" fmla="*/ 6 h 208"/>
                <a:gd name="T34" fmla="*/ 106 w 212"/>
                <a:gd name="T35" fmla="*/ 6 h 208"/>
                <a:gd name="T36" fmla="*/ 106 w 212"/>
                <a:gd name="T37" fmla="*/ 6 h 208"/>
                <a:gd name="T38" fmla="*/ 206 w 212"/>
                <a:gd name="T39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08"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8" y="0"/>
                    <a:pt x="0" y="47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62"/>
                    <a:pt x="47" y="208"/>
                    <a:pt x="106" y="208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65" y="208"/>
                    <a:pt x="212" y="162"/>
                    <a:pt x="212" y="104"/>
                  </a:cubicBezTo>
                  <a:cubicBezTo>
                    <a:pt x="212" y="104"/>
                    <a:pt x="212" y="104"/>
                    <a:pt x="212" y="104"/>
                  </a:cubicBezTo>
                  <a:cubicBezTo>
                    <a:pt x="212" y="47"/>
                    <a:pt x="165" y="0"/>
                    <a:pt x="106" y="0"/>
                  </a:cubicBezTo>
                  <a:close/>
                  <a:moveTo>
                    <a:pt x="206" y="104"/>
                  </a:moveTo>
                  <a:cubicBezTo>
                    <a:pt x="206" y="159"/>
                    <a:pt x="162" y="202"/>
                    <a:pt x="106" y="202"/>
                  </a:cubicBezTo>
                  <a:cubicBezTo>
                    <a:pt x="106" y="202"/>
                    <a:pt x="106" y="202"/>
                    <a:pt x="106" y="202"/>
                  </a:cubicBezTo>
                  <a:cubicBezTo>
                    <a:pt x="51" y="202"/>
                    <a:pt x="6" y="158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50"/>
                    <a:pt x="51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62" y="6"/>
                    <a:pt x="206" y="50"/>
                    <a:pt x="20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511"/>
            <p:cNvSpPr>
              <a:spLocks noEditPoints="1"/>
            </p:cNvSpPr>
            <p:nvPr/>
          </p:nvSpPr>
          <p:spPr bwMode="auto">
            <a:xfrm>
              <a:off x="5705475" y="2833688"/>
              <a:ext cx="695325" cy="677863"/>
            </a:xfrm>
            <a:custGeom>
              <a:avLst/>
              <a:gdLst>
                <a:gd name="T0" fmla="*/ 82 w 164"/>
                <a:gd name="T1" fmla="*/ 0 h 160"/>
                <a:gd name="T2" fmla="*/ 82 w 164"/>
                <a:gd name="T3" fmla="*/ 0 h 160"/>
                <a:gd name="T4" fmla="*/ 82 w 164"/>
                <a:gd name="T5" fmla="*/ 0 h 160"/>
                <a:gd name="T6" fmla="*/ 82 w 164"/>
                <a:gd name="T7" fmla="*/ 0 h 160"/>
                <a:gd name="T8" fmla="*/ 0 w 164"/>
                <a:gd name="T9" fmla="*/ 80 h 160"/>
                <a:gd name="T10" fmla="*/ 0 w 164"/>
                <a:gd name="T11" fmla="*/ 80 h 160"/>
                <a:gd name="T12" fmla="*/ 0 w 164"/>
                <a:gd name="T13" fmla="*/ 80 h 160"/>
                <a:gd name="T14" fmla="*/ 0 w 164"/>
                <a:gd name="T15" fmla="*/ 80 h 160"/>
                <a:gd name="T16" fmla="*/ 0 w 164"/>
                <a:gd name="T17" fmla="*/ 80 h 160"/>
                <a:gd name="T18" fmla="*/ 0 w 164"/>
                <a:gd name="T19" fmla="*/ 84 h 160"/>
                <a:gd name="T20" fmla="*/ 1 w 164"/>
                <a:gd name="T21" fmla="*/ 93 h 160"/>
                <a:gd name="T22" fmla="*/ 2 w 164"/>
                <a:gd name="T23" fmla="*/ 96 h 160"/>
                <a:gd name="T24" fmla="*/ 82 w 164"/>
                <a:gd name="T25" fmla="*/ 160 h 160"/>
                <a:gd name="T26" fmla="*/ 164 w 164"/>
                <a:gd name="T27" fmla="*/ 80 h 160"/>
                <a:gd name="T28" fmla="*/ 140 w 164"/>
                <a:gd name="T29" fmla="*/ 24 h 160"/>
                <a:gd name="T30" fmla="*/ 82 w 164"/>
                <a:gd name="T31" fmla="*/ 0 h 160"/>
                <a:gd name="T32" fmla="*/ 160 w 164"/>
                <a:gd name="T33" fmla="*/ 80 h 160"/>
                <a:gd name="T34" fmla="*/ 82 w 164"/>
                <a:gd name="T35" fmla="*/ 157 h 160"/>
                <a:gd name="T36" fmla="*/ 82 w 164"/>
                <a:gd name="T37" fmla="*/ 157 h 160"/>
                <a:gd name="T38" fmla="*/ 4 w 164"/>
                <a:gd name="T39" fmla="*/ 81 h 160"/>
                <a:gd name="T40" fmla="*/ 4 w 164"/>
                <a:gd name="T41" fmla="*/ 81 h 160"/>
                <a:gd name="T42" fmla="*/ 4 w 164"/>
                <a:gd name="T43" fmla="*/ 80 h 160"/>
                <a:gd name="T44" fmla="*/ 82 w 164"/>
                <a:gd name="T45" fmla="*/ 4 h 160"/>
                <a:gd name="T46" fmla="*/ 82 w 164"/>
                <a:gd name="T47" fmla="*/ 4 h 160"/>
                <a:gd name="T48" fmla="*/ 160 w 164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160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6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0" y="83"/>
                    <a:pt x="0" y="84"/>
                  </a:cubicBezTo>
                  <a:cubicBezTo>
                    <a:pt x="0" y="87"/>
                    <a:pt x="1" y="90"/>
                    <a:pt x="1" y="93"/>
                  </a:cubicBezTo>
                  <a:cubicBezTo>
                    <a:pt x="1" y="94"/>
                    <a:pt x="2" y="95"/>
                    <a:pt x="2" y="96"/>
                  </a:cubicBezTo>
                  <a:cubicBezTo>
                    <a:pt x="9" y="133"/>
                    <a:pt x="42" y="160"/>
                    <a:pt x="82" y="160"/>
                  </a:cubicBezTo>
                  <a:cubicBezTo>
                    <a:pt x="127" y="160"/>
                    <a:pt x="164" y="125"/>
                    <a:pt x="164" y="80"/>
                  </a:cubicBezTo>
                  <a:cubicBezTo>
                    <a:pt x="164" y="58"/>
                    <a:pt x="155" y="38"/>
                    <a:pt x="140" y="24"/>
                  </a:cubicBezTo>
                  <a:cubicBezTo>
                    <a:pt x="125" y="9"/>
                    <a:pt x="105" y="0"/>
                    <a:pt x="82" y="0"/>
                  </a:cubicBezTo>
                  <a:close/>
                  <a:moveTo>
                    <a:pt x="160" y="80"/>
                  </a:moveTo>
                  <a:cubicBezTo>
                    <a:pt x="160" y="123"/>
                    <a:pt x="125" y="157"/>
                    <a:pt x="82" y="157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39" y="157"/>
                    <a:pt x="4" y="123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38"/>
                    <a:pt x="39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125" y="4"/>
                    <a:pt x="160" y="38"/>
                    <a:pt x="16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Line 512"/>
            <p:cNvSpPr>
              <a:spLocks noChangeShapeType="1"/>
            </p:cNvSpPr>
            <p:nvPr/>
          </p:nvSpPr>
          <p:spPr bwMode="auto">
            <a:xfrm>
              <a:off x="6053138" y="2806700"/>
              <a:ext cx="0" cy="0"/>
            </a:xfrm>
            <a:prstGeom prst="line">
              <a:avLst/>
            </a:prstGeom>
            <a:grpFill/>
            <a:ln w="0" cap="rnd">
              <a:solidFill>
                <a:srgbClr val="86878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Line 513"/>
            <p:cNvSpPr>
              <a:spLocks noChangeShapeType="1"/>
            </p:cNvSpPr>
            <p:nvPr/>
          </p:nvSpPr>
          <p:spPr bwMode="auto">
            <a:xfrm>
              <a:off x="5680075" y="3171825"/>
              <a:ext cx="0" cy="0"/>
            </a:xfrm>
            <a:prstGeom prst="line">
              <a:avLst/>
            </a:prstGeom>
            <a:grpFill/>
            <a:ln w="0" cap="rnd">
              <a:solidFill>
                <a:srgbClr val="86878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514"/>
            <p:cNvSpPr>
              <a:spLocks noEditPoints="1"/>
            </p:cNvSpPr>
            <p:nvPr/>
          </p:nvSpPr>
          <p:spPr bwMode="auto">
            <a:xfrm>
              <a:off x="5680075" y="2806700"/>
              <a:ext cx="746125" cy="730250"/>
            </a:xfrm>
            <a:custGeom>
              <a:avLst/>
              <a:gdLst>
                <a:gd name="T0" fmla="*/ 88 w 176"/>
                <a:gd name="T1" fmla="*/ 0 h 172"/>
                <a:gd name="T2" fmla="*/ 88 w 176"/>
                <a:gd name="T3" fmla="*/ 0 h 172"/>
                <a:gd name="T4" fmla="*/ 88 w 176"/>
                <a:gd name="T5" fmla="*/ 0 h 172"/>
                <a:gd name="T6" fmla="*/ 88 w 176"/>
                <a:gd name="T7" fmla="*/ 0 h 172"/>
                <a:gd name="T8" fmla="*/ 88 w 176"/>
                <a:gd name="T9" fmla="*/ 0 h 172"/>
                <a:gd name="T10" fmla="*/ 88 w 176"/>
                <a:gd name="T11" fmla="*/ 0 h 172"/>
                <a:gd name="T12" fmla="*/ 88 w 176"/>
                <a:gd name="T13" fmla="*/ 0 h 172"/>
                <a:gd name="T14" fmla="*/ 0 w 176"/>
                <a:gd name="T15" fmla="*/ 86 h 172"/>
                <a:gd name="T16" fmla="*/ 0 w 176"/>
                <a:gd name="T17" fmla="*/ 86 h 172"/>
                <a:gd name="T18" fmla="*/ 0 w 176"/>
                <a:gd name="T19" fmla="*/ 86 h 172"/>
                <a:gd name="T20" fmla="*/ 0 w 176"/>
                <a:gd name="T21" fmla="*/ 86 h 172"/>
                <a:gd name="T22" fmla="*/ 0 w 176"/>
                <a:gd name="T23" fmla="*/ 86 h 172"/>
                <a:gd name="T24" fmla="*/ 88 w 176"/>
                <a:gd name="T25" fmla="*/ 172 h 172"/>
                <a:gd name="T26" fmla="*/ 88 w 176"/>
                <a:gd name="T27" fmla="*/ 172 h 172"/>
                <a:gd name="T28" fmla="*/ 88 w 176"/>
                <a:gd name="T29" fmla="*/ 172 h 172"/>
                <a:gd name="T30" fmla="*/ 172 w 176"/>
                <a:gd name="T31" fmla="*/ 112 h 172"/>
                <a:gd name="T32" fmla="*/ 176 w 176"/>
                <a:gd name="T33" fmla="*/ 86 h 172"/>
                <a:gd name="T34" fmla="*/ 150 w 176"/>
                <a:gd name="T35" fmla="*/ 26 h 172"/>
                <a:gd name="T36" fmla="*/ 88 w 176"/>
                <a:gd name="T37" fmla="*/ 0 h 172"/>
                <a:gd name="T38" fmla="*/ 88 w 176"/>
                <a:gd name="T39" fmla="*/ 166 h 172"/>
                <a:gd name="T40" fmla="*/ 8 w 176"/>
                <a:gd name="T41" fmla="*/ 102 h 172"/>
                <a:gd name="T42" fmla="*/ 7 w 176"/>
                <a:gd name="T43" fmla="*/ 99 h 172"/>
                <a:gd name="T44" fmla="*/ 6 w 176"/>
                <a:gd name="T45" fmla="*/ 90 h 172"/>
                <a:gd name="T46" fmla="*/ 6 w 176"/>
                <a:gd name="T47" fmla="*/ 86 h 172"/>
                <a:gd name="T48" fmla="*/ 6 w 176"/>
                <a:gd name="T49" fmla="*/ 86 h 172"/>
                <a:gd name="T50" fmla="*/ 6 w 176"/>
                <a:gd name="T51" fmla="*/ 86 h 172"/>
                <a:gd name="T52" fmla="*/ 6 w 176"/>
                <a:gd name="T53" fmla="*/ 86 h 172"/>
                <a:gd name="T54" fmla="*/ 6 w 176"/>
                <a:gd name="T55" fmla="*/ 86 h 172"/>
                <a:gd name="T56" fmla="*/ 88 w 176"/>
                <a:gd name="T57" fmla="*/ 6 h 172"/>
                <a:gd name="T58" fmla="*/ 88 w 176"/>
                <a:gd name="T59" fmla="*/ 6 h 172"/>
                <a:gd name="T60" fmla="*/ 88 w 176"/>
                <a:gd name="T61" fmla="*/ 6 h 172"/>
                <a:gd name="T62" fmla="*/ 88 w 176"/>
                <a:gd name="T63" fmla="*/ 6 h 172"/>
                <a:gd name="T64" fmla="*/ 146 w 176"/>
                <a:gd name="T65" fmla="*/ 30 h 172"/>
                <a:gd name="T66" fmla="*/ 170 w 176"/>
                <a:gd name="T67" fmla="*/ 86 h 172"/>
                <a:gd name="T68" fmla="*/ 88 w 176"/>
                <a:gd name="T69" fmla="*/ 1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72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4"/>
                    <a:pt x="40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127" y="172"/>
                    <a:pt x="161" y="147"/>
                    <a:pt x="172" y="112"/>
                  </a:cubicBezTo>
                  <a:cubicBezTo>
                    <a:pt x="175" y="104"/>
                    <a:pt x="176" y="95"/>
                    <a:pt x="176" y="86"/>
                  </a:cubicBezTo>
                  <a:cubicBezTo>
                    <a:pt x="176" y="63"/>
                    <a:pt x="166" y="41"/>
                    <a:pt x="150" y="26"/>
                  </a:cubicBezTo>
                  <a:cubicBezTo>
                    <a:pt x="134" y="10"/>
                    <a:pt x="112" y="0"/>
                    <a:pt x="88" y="0"/>
                  </a:cubicBezTo>
                  <a:close/>
                  <a:moveTo>
                    <a:pt x="88" y="166"/>
                  </a:moveTo>
                  <a:cubicBezTo>
                    <a:pt x="48" y="166"/>
                    <a:pt x="15" y="139"/>
                    <a:pt x="8" y="102"/>
                  </a:cubicBezTo>
                  <a:cubicBezTo>
                    <a:pt x="8" y="101"/>
                    <a:pt x="7" y="100"/>
                    <a:pt x="7" y="99"/>
                  </a:cubicBezTo>
                  <a:cubicBezTo>
                    <a:pt x="7" y="96"/>
                    <a:pt x="6" y="93"/>
                    <a:pt x="6" y="90"/>
                  </a:cubicBezTo>
                  <a:cubicBezTo>
                    <a:pt x="6" y="89"/>
                    <a:pt x="6" y="88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42"/>
                    <a:pt x="4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11" y="6"/>
                    <a:pt x="131" y="15"/>
                    <a:pt x="146" y="30"/>
                  </a:cubicBezTo>
                  <a:cubicBezTo>
                    <a:pt x="161" y="44"/>
                    <a:pt x="170" y="64"/>
                    <a:pt x="170" y="86"/>
                  </a:cubicBezTo>
                  <a:cubicBezTo>
                    <a:pt x="170" y="131"/>
                    <a:pt x="133" y="166"/>
                    <a:pt x="88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515"/>
            <p:cNvSpPr>
              <a:spLocks noEditPoints="1"/>
            </p:cNvSpPr>
            <p:nvPr/>
          </p:nvSpPr>
          <p:spPr bwMode="auto">
            <a:xfrm>
              <a:off x="5722938" y="2849563"/>
              <a:ext cx="661988" cy="649288"/>
            </a:xfrm>
            <a:custGeom>
              <a:avLst/>
              <a:gdLst>
                <a:gd name="T0" fmla="*/ 78 w 156"/>
                <a:gd name="T1" fmla="*/ 0 h 153"/>
                <a:gd name="T2" fmla="*/ 78 w 156"/>
                <a:gd name="T3" fmla="*/ 0 h 153"/>
                <a:gd name="T4" fmla="*/ 0 w 156"/>
                <a:gd name="T5" fmla="*/ 76 h 153"/>
                <a:gd name="T6" fmla="*/ 0 w 156"/>
                <a:gd name="T7" fmla="*/ 77 h 153"/>
                <a:gd name="T8" fmla="*/ 0 w 156"/>
                <a:gd name="T9" fmla="*/ 77 h 153"/>
                <a:gd name="T10" fmla="*/ 78 w 156"/>
                <a:gd name="T11" fmla="*/ 153 h 153"/>
                <a:gd name="T12" fmla="*/ 78 w 156"/>
                <a:gd name="T13" fmla="*/ 153 h 153"/>
                <a:gd name="T14" fmla="*/ 156 w 156"/>
                <a:gd name="T15" fmla="*/ 76 h 153"/>
                <a:gd name="T16" fmla="*/ 156 w 156"/>
                <a:gd name="T17" fmla="*/ 76 h 153"/>
                <a:gd name="T18" fmla="*/ 78 w 156"/>
                <a:gd name="T19" fmla="*/ 0 h 153"/>
                <a:gd name="T20" fmla="*/ 150 w 156"/>
                <a:gd name="T21" fmla="*/ 76 h 153"/>
                <a:gd name="T22" fmla="*/ 78 w 156"/>
                <a:gd name="T23" fmla="*/ 147 h 153"/>
                <a:gd name="T24" fmla="*/ 78 w 156"/>
                <a:gd name="T25" fmla="*/ 147 h 153"/>
                <a:gd name="T26" fmla="*/ 6 w 156"/>
                <a:gd name="T27" fmla="*/ 77 h 153"/>
                <a:gd name="T28" fmla="*/ 6 w 156"/>
                <a:gd name="T29" fmla="*/ 77 h 153"/>
                <a:gd name="T30" fmla="*/ 6 w 156"/>
                <a:gd name="T31" fmla="*/ 76 h 153"/>
                <a:gd name="T32" fmla="*/ 78 w 156"/>
                <a:gd name="T33" fmla="*/ 6 h 153"/>
                <a:gd name="T34" fmla="*/ 78 w 156"/>
                <a:gd name="T35" fmla="*/ 6 h 153"/>
                <a:gd name="T36" fmla="*/ 150 w 156"/>
                <a:gd name="T37" fmla="*/ 7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153"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35" y="0"/>
                    <a:pt x="0" y="34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119"/>
                    <a:pt x="35" y="153"/>
                    <a:pt x="78" y="153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121" y="153"/>
                    <a:pt x="156" y="119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34"/>
                    <a:pt x="121" y="0"/>
                    <a:pt x="78" y="0"/>
                  </a:cubicBezTo>
                  <a:close/>
                  <a:moveTo>
                    <a:pt x="150" y="76"/>
                  </a:moveTo>
                  <a:cubicBezTo>
                    <a:pt x="150" y="115"/>
                    <a:pt x="118" y="147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38" y="147"/>
                    <a:pt x="6" y="115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37"/>
                    <a:pt x="3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118" y="6"/>
                    <a:pt x="150" y="37"/>
                    <a:pt x="15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516"/>
            <p:cNvSpPr/>
            <p:nvPr/>
          </p:nvSpPr>
          <p:spPr bwMode="auto">
            <a:xfrm>
              <a:off x="5973763" y="3057525"/>
              <a:ext cx="130175" cy="111125"/>
            </a:xfrm>
            <a:custGeom>
              <a:avLst/>
              <a:gdLst>
                <a:gd name="T0" fmla="*/ 30 w 31"/>
                <a:gd name="T1" fmla="*/ 1 h 26"/>
                <a:gd name="T2" fmla="*/ 28 w 31"/>
                <a:gd name="T3" fmla="*/ 1 h 26"/>
                <a:gd name="T4" fmla="*/ 1 w 31"/>
                <a:gd name="T5" fmla="*/ 23 h 26"/>
                <a:gd name="T6" fmla="*/ 1 w 31"/>
                <a:gd name="T7" fmla="*/ 26 h 26"/>
                <a:gd name="T8" fmla="*/ 2 w 31"/>
                <a:gd name="T9" fmla="*/ 26 h 26"/>
                <a:gd name="T10" fmla="*/ 3 w 31"/>
                <a:gd name="T11" fmla="*/ 26 h 26"/>
                <a:gd name="T12" fmla="*/ 30 w 31"/>
                <a:gd name="T13" fmla="*/ 3 h 26"/>
                <a:gd name="T14" fmla="*/ 30 w 31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6">
                  <a:moveTo>
                    <a:pt x="30" y="1"/>
                  </a:moveTo>
                  <a:cubicBezTo>
                    <a:pt x="30" y="0"/>
                    <a:pt x="29" y="0"/>
                    <a:pt x="28" y="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2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2"/>
                    <a:pt x="31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517"/>
            <p:cNvSpPr/>
            <p:nvPr/>
          </p:nvSpPr>
          <p:spPr bwMode="auto">
            <a:xfrm>
              <a:off x="6062663" y="3062288"/>
              <a:ext cx="130175" cy="114300"/>
            </a:xfrm>
            <a:custGeom>
              <a:avLst/>
              <a:gdLst>
                <a:gd name="T0" fmla="*/ 29 w 31"/>
                <a:gd name="T1" fmla="*/ 0 h 27"/>
                <a:gd name="T2" fmla="*/ 1 w 31"/>
                <a:gd name="T3" fmla="*/ 24 h 27"/>
                <a:gd name="T4" fmla="*/ 1 w 31"/>
                <a:gd name="T5" fmla="*/ 26 h 27"/>
                <a:gd name="T6" fmla="*/ 2 w 31"/>
                <a:gd name="T7" fmla="*/ 27 h 27"/>
                <a:gd name="T8" fmla="*/ 3 w 31"/>
                <a:gd name="T9" fmla="*/ 26 h 27"/>
                <a:gd name="T10" fmla="*/ 31 w 31"/>
                <a:gd name="T11" fmla="*/ 3 h 27"/>
                <a:gd name="T12" fmla="*/ 31 w 31"/>
                <a:gd name="T13" fmla="*/ 1 h 27"/>
                <a:gd name="T14" fmla="*/ 29 w 3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29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27"/>
                    <a:pt x="2" y="26"/>
                    <a:pt x="3" y="2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518"/>
            <p:cNvSpPr/>
            <p:nvPr/>
          </p:nvSpPr>
          <p:spPr bwMode="auto">
            <a:xfrm>
              <a:off x="6075363" y="3181350"/>
              <a:ext cx="79375" cy="71438"/>
            </a:xfrm>
            <a:custGeom>
              <a:avLst/>
              <a:gdLst>
                <a:gd name="T0" fmla="*/ 17 w 19"/>
                <a:gd name="T1" fmla="*/ 1 h 17"/>
                <a:gd name="T2" fmla="*/ 1 w 19"/>
                <a:gd name="T3" fmla="*/ 14 h 17"/>
                <a:gd name="T4" fmla="*/ 1 w 19"/>
                <a:gd name="T5" fmla="*/ 16 h 17"/>
                <a:gd name="T6" fmla="*/ 2 w 19"/>
                <a:gd name="T7" fmla="*/ 17 h 17"/>
                <a:gd name="T8" fmla="*/ 3 w 19"/>
                <a:gd name="T9" fmla="*/ 16 h 17"/>
                <a:gd name="T10" fmla="*/ 19 w 19"/>
                <a:gd name="T11" fmla="*/ 3 h 17"/>
                <a:gd name="T12" fmla="*/ 19 w 19"/>
                <a:gd name="T13" fmla="*/ 1 h 17"/>
                <a:gd name="T14" fmla="*/ 17 w 19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7">
                  <a:moveTo>
                    <a:pt x="17" y="1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2" y="17"/>
                    <a:pt x="2" y="17"/>
                    <a:pt x="3" y="1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8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519"/>
            <p:cNvSpPr/>
            <p:nvPr/>
          </p:nvSpPr>
          <p:spPr bwMode="auto">
            <a:xfrm>
              <a:off x="5976938" y="3184525"/>
              <a:ext cx="73025" cy="63500"/>
            </a:xfrm>
            <a:custGeom>
              <a:avLst/>
              <a:gdLst>
                <a:gd name="T0" fmla="*/ 15 w 17"/>
                <a:gd name="T1" fmla="*/ 0 h 15"/>
                <a:gd name="T2" fmla="*/ 1 w 17"/>
                <a:gd name="T3" fmla="*/ 12 h 15"/>
                <a:gd name="T4" fmla="*/ 1 w 17"/>
                <a:gd name="T5" fmla="*/ 14 h 15"/>
                <a:gd name="T6" fmla="*/ 2 w 17"/>
                <a:gd name="T7" fmla="*/ 14 h 15"/>
                <a:gd name="T8" fmla="*/ 3 w 17"/>
                <a:gd name="T9" fmla="*/ 14 h 15"/>
                <a:gd name="T10" fmla="*/ 17 w 17"/>
                <a:gd name="T11" fmla="*/ 3 h 15"/>
                <a:gd name="T12" fmla="*/ 17 w 17"/>
                <a:gd name="T13" fmla="*/ 0 h 15"/>
                <a:gd name="T14" fmla="*/ 15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5" y="0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5"/>
                    <a:pt x="3" y="14"/>
                    <a:pt x="3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08788" y="2243138"/>
            <a:ext cx="1131888" cy="17463"/>
            <a:chOff x="6808788" y="2243138"/>
            <a:chExt cx="1131888" cy="17463"/>
          </a:xfrm>
        </p:grpSpPr>
        <p:sp>
          <p:nvSpPr>
            <p:cNvPr id="34" name="Freeform 520"/>
            <p:cNvSpPr/>
            <p:nvPr/>
          </p:nvSpPr>
          <p:spPr bwMode="auto">
            <a:xfrm>
              <a:off x="6808788" y="2243138"/>
              <a:ext cx="41275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521"/>
            <p:cNvSpPr>
              <a:spLocks noEditPoints="1"/>
            </p:cNvSpPr>
            <p:nvPr/>
          </p:nvSpPr>
          <p:spPr bwMode="auto">
            <a:xfrm>
              <a:off x="6884988" y="2243138"/>
              <a:ext cx="979488" cy="17463"/>
            </a:xfrm>
            <a:custGeom>
              <a:avLst/>
              <a:gdLst>
                <a:gd name="T0" fmla="*/ 217 w 231"/>
                <a:gd name="T1" fmla="*/ 4 h 4"/>
                <a:gd name="T2" fmla="*/ 217 w 231"/>
                <a:gd name="T3" fmla="*/ 0 h 4"/>
                <a:gd name="T4" fmla="*/ 231 w 231"/>
                <a:gd name="T5" fmla="*/ 2 h 4"/>
                <a:gd name="T6" fmla="*/ 205 w 231"/>
                <a:gd name="T7" fmla="*/ 4 h 4"/>
                <a:gd name="T8" fmla="*/ 191 w 231"/>
                <a:gd name="T9" fmla="*/ 2 h 4"/>
                <a:gd name="T10" fmla="*/ 205 w 231"/>
                <a:gd name="T11" fmla="*/ 0 h 4"/>
                <a:gd name="T12" fmla="*/ 205 w 231"/>
                <a:gd name="T13" fmla="*/ 4 h 4"/>
                <a:gd name="T14" fmla="*/ 169 w 231"/>
                <a:gd name="T15" fmla="*/ 4 h 4"/>
                <a:gd name="T16" fmla="*/ 169 w 231"/>
                <a:gd name="T17" fmla="*/ 0 h 4"/>
                <a:gd name="T18" fmla="*/ 183 w 231"/>
                <a:gd name="T19" fmla="*/ 2 h 4"/>
                <a:gd name="T20" fmla="*/ 157 w 231"/>
                <a:gd name="T21" fmla="*/ 4 h 4"/>
                <a:gd name="T22" fmla="*/ 143 w 231"/>
                <a:gd name="T23" fmla="*/ 2 h 4"/>
                <a:gd name="T24" fmla="*/ 157 w 231"/>
                <a:gd name="T25" fmla="*/ 0 h 4"/>
                <a:gd name="T26" fmla="*/ 157 w 231"/>
                <a:gd name="T27" fmla="*/ 4 h 4"/>
                <a:gd name="T28" fmla="*/ 121 w 231"/>
                <a:gd name="T29" fmla="*/ 4 h 4"/>
                <a:gd name="T30" fmla="*/ 121 w 231"/>
                <a:gd name="T31" fmla="*/ 0 h 4"/>
                <a:gd name="T32" fmla="*/ 135 w 231"/>
                <a:gd name="T33" fmla="*/ 2 h 4"/>
                <a:gd name="T34" fmla="*/ 109 w 231"/>
                <a:gd name="T35" fmla="*/ 4 h 4"/>
                <a:gd name="T36" fmla="*/ 95 w 231"/>
                <a:gd name="T37" fmla="*/ 2 h 4"/>
                <a:gd name="T38" fmla="*/ 109 w 231"/>
                <a:gd name="T39" fmla="*/ 0 h 4"/>
                <a:gd name="T40" fmla="*/ 109 w 231"/>
                <a:gd name="T41" fmla="*/ 4 h 4"/>
                <a:gd name="T42" fmla="*/ 73 w 231"/>
                <a:gd name="T43" fmla="*/ 4 h 4"/>
                <a:gd name="T44" fmla="*/ 73 w 231"/>
                <a:gd name="T45" fmla="*/ 0 h 4"/>
                <a:gd name="T46" fmla="*/ 87 w 231"/>
                <a:gd name="T47" fmla="*/ 2 h 4"/>
                <a:gd name="T48" fmla="*/ 61 w 231"/>
                <a:gd name="T49" fmla="*/ 4 h 4"/>
                <a:gd name="T50" fmla="*/ 47 w 231"/>
                <a:gd name="T51" fmla="*/ 2 h 4"/>
                <a:gd name="T52" fmla="*/ 61 w 231"/>
                <a:gd name="T53" fmla="*/ 0 h 4"/>
                <a:gd name="T54" fmla="*/ 61 w 231"/>
                <a:gd name="T55" fmla="*/ 4 h 4"/>
                <a:gd name="T56" fmla="*/ 25 w 231"/>
                <a:gd name="T57" fmla="*/ 4 h 4"/>
                <a:gd name="T58" fmla="*/ 25 w 231"/>
                <a:gd name="T59" fmla="*/ 0 h 4"/>
                <a:gd name="T60" fmla="*/ 39 w 231"/>
                <a:gd name="T61" fmla="*/ 2 h 4"/>
                <a:gd name="T62" fmla="*/ 14 w 231"/>
                <a:gd name="T63" fmla="*/ 4 h 4"/>
                <a:gd name="T64" fmla="*/ 0 w 231"/>
                <a:gd name="T65" fmla="*/ 2 h 4"/>
                <a:gd name="T66" fmla="*/ 14 w 231"/>
                <a:gd name="T67" fmla="*/ 0 h 4"/>
                <a:gd name="T68" fmla="*/ 14 w 231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4">
                  <a:moveTo>
                    <a:pt x="229" y="4"/>
                  </a:moveTo>
                  <a:cubicBezTo>
                    <a:pt x="217" y="4"/>
                    <a:pt x="217" y="4"/>
                    <a:pt x="217" y="4"/>
                  </a:cubicBezTo>
                  <a:cubicBezTo>
                    <a:pt x="216" y="4"/>
                    <a:pt x="215" y="3"/>
                    <a:pt x="215" y="2"/>
                  </a:cubicBezTo>
                  <a:cubicBezTo>
                    <a:pt x="215" y="1"/>
                    <a:pt x="216" y="0"/>
                    <a:pt x="217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0" y="0"/>
                    <a:pt x="231" y="1"/>
                    <a:pt x="231" y="2"/>
                  </a:cubicBezTo>
                  <a:cubicBezTo>
                    <a:pt x="231" y="3"/>
                    <a:pt x="230" y="4"/>
                    <a:pt x="229" y="4"/>
                  </a:cubicBezTo>
                  <a:close/>
                  <a:moveTo>
                    <a:pt x="205" y="4"/>
                  </a:moveTo>
                  <a:cubicBezTo>
                    <a:pt x="193" y="4"/>
                    <a:pt x="193" y="4"/>
                    <a:pt x="193" y="4"/>
                  </a:cubicBezTo>
                  <a:cubicBezTo>
                    <a:pt x="192" y="4"/>
                    <a:pt x="191" y="3"/>
                    <a:pt x="191" y="2"/>
                  </a:cubicBezTo>
                  <a:cubicBezTo>
                    <a:pt x="191" y="1"/>
                    <a:pt x="192" y="0"/>
                    <a:pt x="19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7" y="1"/>
                    <a:pt x="207" y="2"/>
                  </a:cubicBezTo>
                  <a:cubicBezTo>
                    <a:pt x="207" y="3"/>
                    <a:pt x="206" y="4"/>
                    <a:pt x="205" y="4"/>
                  </a:cubicBezTo>
                  <a:close/>
                  <a:moveTo>
                    <a:pt x="181" y="4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68" y="4"/>
                    <a:pt x="167" y="3"/>
                    <a:pt x="167" y="2"/>
                  </a:cubicBezTo>
                  <a:cubicBezTo>
                    <a:pt x="167" y="1"/>
                    <a:pt x="168" y="0"/>
                    <a:pt x="169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2" y="0"/>
                    <a:pt x="183" y="1"/>
                    <a:pt x="183" y="2"/>
                  </a:cubicBezTo>
                  <a:cubicBezTo>
                    <a:pt x="183" y="3"/>
                    <a:pt x="182" y="4"/>
                    <a:pt x="181" y="4"/>
                  </a:cubicBezTo>
                  <a:close/>
                  <a:moveTo>
                    <a:pt x="157" y="4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4" y="4"/>
                    <a:pt x="143" y="3"/>
                    <a:pt x="143" y="2"/>
                  </a:cubicBezTo>
                  <a:cubicBezTo>
                    <a:pt x="143" y="1"/>
                    <a:pt x="144" y="0"/>
                    <a:pt x="14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9" y="1"/>
                    <a:pt x="159" y="2"/>
                  </a:cubicBezTo>
                  <a:cubicBezTo>
                    <a:pt x="159" y="3"/>
                    <a:pt x="158" y="4"/>
                    <a:pt x="157" y="4"/>
                  </a:cubicBezTo>
                  <a:close/>
                  <a:moveTo>
                    <a:pt x="133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19" y="3"/>
                    <a:pt x="119" y="2"/>
                  </a:cubicBezTo>
                  <a:cubicBezTo>
                    <a:pt x="119" y="1"/>
                    <a:pt x="120" y="0"/>
                    <a:pt x="12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5" y="1"/>
                    <a:pt x="135" y="2"/>
                  </a:cubicBezTo>
                  <a:cubicBezTo>
                    <a:pt x="135" y="3"/>
                    <a:pt x="134" y="4"/>
                    <a:pt x="133" y="4"/>
                  </a:cubicBezTo>
                  <a:close/>
                  <a:moveTo>
                    <a:pt x="109" y="4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5" y="3"/>
                    <a:pt x="95" y="2"/>
                  </a:cubicBezTo>
                  <a:cubicBezTo>
                    <a:pt x="95" y="1"/>
                    <a:pt x="96" y="0"/>
                    <a:pt x="9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1" y="1"/>
                    <a:pt x="111" y="2"/>
                  </a:cubicBezTo>
                  <a:cubicBezTo>
                    <a:pt x="111" y="3"/>
                    <a:pt x="110" y="4"/>
                    <a:pt x="109" y="4"/>
                  </a:cubicBezTo>
                  <a:close/>
                  <a:moveTo>
                    <a:pt x="85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3"/>
                    <a:pt x="71" y="2"/>
                  </a:cubicBezTo>
                  <a:cubicBezTo>
                    <a:pt x="71" y="1"/>
                    <a:pt x="72" y="0"/>
                    <a:pt x="7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  <a:moveTo>
                    <a:pt x="61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7" y="3"/>
                    <a:pt x="47" y="2"/>
                  </a:cubicBezTo>
                  <a:cubicBezTo>
                    <a:pt x="47" y="1"/>
                    <a:pt x="48" y="0"/>
                    <a:pt x="4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3"/>
                    <a:pt x="63" y="4"/>
                    <a:pt x="61" y="4"/>
                  </a:cubicBezTo>
                  <a:close/>
                  <a:moveTo>
                    <a:pt x="37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39" y="1"/>
                    <a:pt x="39" y="2"/>
                  </a:cubicBezTo>
                  <a:cubicBezTo>
                    <a:pt x="39" y="3"/>
                    <a:pt x="39" y="4"/>
                    <a:pt x="37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522"/>
            <p:cNvSpPr/>
            <p:nvPr/>
          </p:nvSpPr>
          <p:spPr bwMode="auto">
            <a:xfrm>
              <a:off x="7897813" y="224313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56063" y="2438400"/>
            <a:ext cx="1073150" cy="17463"/>
            <a:chOff x="4056063" y="2438400"/>
            <a:chExt cx="1073150" cy="17463"/>
          </a:xfrm>
        </p:grpSpPr>
        <p:sp>
          <p:nvSpPr>
            <p:cNvPr id="38" name="Freeform 523"/>
            <p:cNvSpPr/>
            <p:nvPr/>
          </p:nvSpPr>
          <p:spPr bwMode="auto">
            <a:xfrm>
              <a:off x="5086350" y="2438400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3"/>
                    <a:pt x="10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524"/>
            <p:cNvSpPr>
              <a:spLocks noEditPoints="1"/>
            </p:cNvSpPr>
            <p:nvPr/>
          </p:nvSpPr>
          <p:spPr bwMode="auto">
            <a:xfrm>
              <a:off x="4137025" y="2438400"/>
              <a:ext cx="915988" cy="17463"/>
            </a:xfrm>
            <a:custGeom>
              <a:avLst/>
              <a:gdLst>
                <a:gd name="T0" fmla="*/ 214 w 216"/>
                <a:gd name="T1" fmla="*/ 4 h 4"/>
                <a:gd name="T2" fmla="*/ 202 w 216"/>
                <a:gd name="T3" fmla="*/ 4 h 4"/>
                <a:gd name="T4" fmla="*/ 200 w 216"/>
                <a:gd name="T5" fmla="*/ 2 h 4"/>
                <a:gd name="T6" fmla="*/ 202 w 216"/>
                <a:gd name="T7" fmla="*/ 0 h 4"/>
                <a:gd name="T8" fmla="*/ 214 w 216"/>
                <a:gd name="T9" fmla="*/ 0 h 4"/>
                <a:gd name="T10" fmla="*/ 216 w 216"/>
                <a:gd name="T11" fmla="*/ 2 h 4"/>
                <a:gd name="T12" fmla="*/ 214 w 216"/>
                <a:gd name="T13" fmla="*/ 4 h 4"/>
                <a:gd name="T14" fmla="*/ 189 w 216"/>
                <a:gd name="T15" fmla="*/ 4 h 4"/>
                <a:gd name="T16" fmla="*/ 177 w 216"/>
                <a:gd name="T17" fmla="*/ 4 h 4"/>
                <a:gd name="T18" fmla="*/ 175 w 216"/>
                <a:gd name="T19" fmla="*/ 2 h 4"/>
                <a:gd name="T20" fmla="*/ 177 w 216"/>
                <a:gd name="T21" fmla="*/ 0 h 4"/>
                <a:gd name="T22" fmla="*/ 189 w 216"/>
                <a:gd name="T23" fmla="*/ 0 h 4"/>
                <a:gd name="T24" fmla="*/ 191 w 216"/>
                <a:gd name="T25" fmla="*/ 2 h 4"/>
                <a:gd name="T26" fmla="*/ 189 w 216"/>
                <a:gd name="T27" fmla="*/ 4 h 4"/>
                <a:gd name="T28" fmla="*/ 164 w 216"/>
                <a:gd name="T29" fmla="*/ 4 h 4"/>
                <a:gd name="T30" fmla="*/ 152 w 216"/>
                <a:gd name="T31" fmla="*/ 4 h 4"/>
                <a:gd name="T32" fmla="*/ 150 w 216"/>
                <a:gd name="T33" fmla="*/ 2 h 4"/>
                <a:gd name="T34" fmla="*/ 152 w 216"/>
                <a:gd name="T35" fmla="*/ 0 h 4"/>
                <a:gd name="T36" fmla="*/ 164 w 216"/>
                <a:gd name="T37" fmla="*/ 0 h 4"/>
                <a:gd name="T38" fmla="*/ 166 w 216"/>
                <a:gd name="T39" fmla="*/ 2 h 4"/>
                <a:gd name="T40" fmla="*/ 164 w 216"/>
                <a:gd name="T41" fmla="*/ 4 h 4"/>
                <a:gd name="T42" fmla="*/ 139 w 216"/>
                <a:gd name="T43" fmla="*/ 4 h 4"/>
                <a:gd name="T44" fmla="*/ 127 w 216"/>
                <a:gd name="T45" fmla="*/ 4 h 4"/>
                <a:gd name="T46" fmla="*/ 125 w 216"/>
                <a:gd name="T47" fmla="*/ 2 h 4"/>
                <a:gd name="T48" fmla="*/ 127 w 216"/>
                <a:gd name="T49" fmla="*/ 0 h 4"/>
                <a:gd name="T50" fmla="*/ 139 w 216"/>
                <a:gd name="T51" fmla="*/ 0 h 4"/>
                <a:gd name="T52" fmla="*/ 141 w 216"/>
                <a:gd name="T53" fmla="*/ 2 h 4"/>
                <a:gd name="T54" fmla="*/ 139 w 216"/>
                <a:gd name="T55" fmla="*/ 4 h 4"/>
                <a:gd name="T56" fmla="*/ 114 w 216"/>
                <a:gd name="T57" fmla="*/ 4 h 4"/>
                <a:gd name="T58" fmla="*/ 102 w 216"/>
                <a:gd name="T59" fmla="*/ 4 h 4"/>
                <a:gd name="T60" fmla="*/ 100 w 216"/>
                <a:gd name="T61" fmla="*/ 2 h 4"/>
                <a:gd name="T62" fmla="*/ 102 w 216"/>
                <a:gd name="T63" fmla="*/ 0 h 4"/>
                <a:gd name="T64" fmla="*/ 114 w 216"/>
                <a:gd name="T65" fmla="*/ 0 h 4"/>
                <a:gd name="T66" fmla="*/ 116 w 216"/>
                <a:gd name="T67" fmla="*/ 2 h 4"/>
                <a:gd name="T68" fmla="*/ 114 w 216"/>
                <a:gd name="T69" fmla="*/ 4 h 4"/>
                <a:gd name="T70" fmla="*/ 89 w 216"/>
                <a:gd name="T71" fmla="*/ 4 h 4"/>
                <a:gd name="T72" fmla="*/ 77 w 216"/>
                <a:gd name="T73" fmla="*/ 4 h 4"/>
                <a:gd name="T74" fmla="*/ 75 w 216"/>
                <a:gd name="T75" fmla="*/ 2 h 4"/>
                <a:gd name="T76" fmla="*/ 77 w 216"/>
                <a:gd name="T77" fmla="*/ 0 h 4"/>
                <a:gd name="T78" fmla="*/ 89 w 216"/>
                <a:gd name="T79" fmla="*/ 0 h 4"/>
                <a:gd name="T80" fmla="*/ 91 w 216"/>
                <a:gd name="T81" fmla="*/ 2 h 4"/>
                <a:gd name="T82" fmla="*/ 89 w 216"/>
                <a:gd name="T83" fmla="*/ 4 h 4"/>
                <a:gd name="T84" fmla="*/ 64 w 216"/>
                <a:gd name="T85" fmla="*/ 4 h 4"/>
                <a:gd name="T86" fmla="*/ 52 w 216"/>
                <a:gd name="T87" fmla="*/ 4 h 4"/>
                <a:gd name="T88" fmla="*/ 50 w 216"/>
                <a:gd name="T89" fmla="*/ 2 h 4"/>
                <a:gd name="T90" fmla="*/ 52 w 216"/>
                <a:gd name="T91" fmla="*/ 0 h 4"/>
                <a:gd name="T92" fmla="*/ 64 w 216"/>
                <a:gd name="T93" fmla="*/ 0 h 4"/>
                <a:gd name="T94" fmla="*/ 66 w 216"/>
                <a:gd name="T95" fmla="*/ 2 h 4"/>
                <a:gd name="T96" fmla="*/ 64 w 216"/>
                <a:gd name="T97" fmla="*/ 4 h 4"/>
                <a:gd name="T98" fmla="*/ 39 w 216"/>
                <a:gd name="T99" fmla="*/ 4 h 4"/>
                <a:gd name="T100" fmla="*/ 27 w 216"/>
                <a:gd name="T101" fmla="*/ 4 h 4"/>
                <a:gd name="T102" fmla="*/ 25 w 216"/>
                <a:gd name="T103" fmla="*/ 2 h 4"/>
                <a:gd name="T104" fmla="*/ 27 w 216"/>
                <a:gd name="T105" fmla="*/ 0 h 4"/>
                <a:gd name="T106" fmla="*/ 39 w 216"/>
                <a:gd name="T107" fmla="*/ 0 h 4"/>
                <a:gd name="T108" fmla="*/ 41 w 216"/>
                <a:gd name="T109" fmla="*/ 2 h 4"/>
                <a:gd name="T110" fmla="*/ 39 w 216"/>
                <a:gd name="T111" fmla="*/ 4 h 4"/>
                <a:gd name="T112" fmla="*/ 14 w 216"/>
                <a:gd name="T113" fmla="*/ 4 h 4"/>
                <a:gd name="T114" fmla="*/ 2 w 216"/>
                <a:gd name="T115" fmla="*/ 4 h 4"/>
                <a:gd name="T116" fmla="*/ 0 w 216"/>
                <a:gd name="T117" fmla="*/ 2 h 4"/>
                <a:gd name="T118" fmla="*/ 2 w 216"/>
                <a:gd name="T119" fmla="*/ 0 h 4"/>
                <a:gd name="T120" fmla="*/ 14 w 216"/>
                <a:gd name="T121" fmla="*/ 0 h 4"/>
                <a:gd name="T122" fmla="*/ 16 w 216"/>
                <a:gd name="T123" fmla="*/ 2 h 4"/>
                <a:gd name="T124" fmla="*/ 14 w 216"/>
                <a:gd name="T1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" h="4">
                  <a:moveTo>
                    <a:pt x="214" y="4"/>
                  </a:moveTo>
                  <a:cubicBezTo>
                    <a:pt x="202" y="4"/>
                    <a:pt x="202" y="4"/>
                    <a:pt x="202" y="4"/>
                  </a:cubicBezTo>
                  <a:cubicBezTo>
                    <a:pt x="200" y="4"/>
                    <a:pt x="200" y="3"/>
                    <a:pt x="200" y="2"/>
                  </a:cubicBezTo>
                  <a:cubicBezTo>
                    <a:pt x="200" y="1"/>
                    <a:pt x="200" y="0"/>
                    <a:pt x="202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5" y="0"/>
                    <a:pt x="216" y="1"/>
                    <a:pt x="216" y="2"/>
                  </a:cubicBezTo>
                  <a:cubicBezTo>
                    <a:pt x="216" y="3"/>
                    <a:pt x="215" y="4"/>
                    <a:pt x="214" y="4"/>
                  </a:cubicBezTo>
                  <a:close/>
                  <a:moveTo>
                    <a:pt x="189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5" y="4"/>
                    <a:pt x="175" y="3"/>
                    <a:pt x="175" y="2"/>
                  </a:cubicBezTo>
                  <a:cubicBezTo>
                    <a:pt x="175" y="1"/>
                    <a:pt x="175" y="0"/>
                    <a:pt x="17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0" y="0"/>
                    <a:pt x="191" y="1"/>
                    <a:pt x="191" y="2"/>
                  </a:cubicBezTo>
                  <a:cubicBezTo>
                    <a:pt x="191" y="3"/>
                    <a:pt x="190" y="4"/>
                    <a:pt x="189" y="4"/>
                  </a:cubicBezTo>
                  <a:close/>
                  <a:moveTo>
                    <a:pt x="164" y="4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150" y="4"/>
                    <a:pt x="150" y="3"/>
                    <a:pt x="150" y="2"/>
                  </a:cubicBezTo>
                  <a:cubicBezTo>
                    <a:pt x="150" y="1"/>
                    <a:pt x="150" y="0"/>
                    <a:pt x="15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1"/>
                    <a:pt x="166" y="2"/>
                  </a:cubicBezTo>
                  <a:cubicBezTo>
                    <a:pt x="166" y="3"/>
                    <a:pt x="165" y="4"/>
                    <a:pt x="164" y="4"/>
                  </a:cubicBezTo>
                  <a:close/>
                  <a:moveTo>
                    <a:pt x="139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6" y="4"/>
                    <a:pt x="125" y="3"/>
                    <a:pt x="125" y="2"/>
                  </a:cubicBezTo>
                  <a:cubicBezTo>
                    <a:pt x="125" y="1"/>
                    <a:pt x="126" y="0"/>
                    <a:pt x="12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1" y="1"/>
                    <a:pt x="141" y="2"/>
                  </a:cubicBezTo>
                  <a:cubicBezTo>
                    <a:pt x="141" y="3"/>
                    <a:pt x="140" y="4"/>
                    <a:pt x="139" y="4"/>
                  </a:cubicBezTo>
                  <a:close/>
                  <a:moveTo>
                    <a:pt x="114" y="4"/>
                  </a:moveTo>
                  <a:cubicBezTo>
                    <a:pt x="102" y="4"/>
                    <a:pt x="102" y="4"/>
                    <a:pt x="102" y="4"/>
                  </a:cubicBezTo>
                  <a:cubicBezTo>
                    <a:pt x="101" y="4"/>
                    <a:pt x="100" y="3"/>
                    <a:pt x="100" y="2"/>
                  </a:cubicBezTo>
                  <a:cubicBezTo>
                    <a:pt x="100" y="1"/>
                    <a:pt x="101" y="0"/>
                    <a:pt x="10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3"/>
                    <a:pt x="115" y="4"/>
                    <a:pt x="114" y="4"/>
                  </a:cubicBezTo>
                  <a:close/>
                  <a:moveTo>
                    <a:pt x="89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5" y="3"/>
                    <a:pt x="75" y="2"/>
                  </a:cubicBezTo>
                  <a:cubicBezTo>
                    <a:pt x="75" y="1"/>
                    <a:pt x="76" y="0"/>
                    <a:pt x="7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3"/>
                    <a:pt x="90" y="4"/>
                    <a:pt x="89" y="4"/>
                  </a:cubicBezTo>
                  <a:close/>
                  <a:moveTo>
                    <a:pt x="6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"/>
                    <a:pt x="65" y="4"/>
                    <a:pt x="64" y="4"/>
                  </a:cubicBezTo>
                  <a:close/>
                  <a:moveTo>
                    <a:pt x="39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5" y="3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525"/>
            <p:cNvSpPr/>
            <p:nvPr/>
          </p:nvSpPr>
          <p:spPr bwMode="auto">
            <a:xfrm>
              <a:off x="4056063" y="2438400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76663" y="3851275"/>
            <a:ext cx="525462" cy="17463"/>
            <a:chOff x="3776663" y="3851275"/>
            <a:chExt cx="525462" cy="17463"/>
          </a:xfrm>
        </p:grpSpPr>
        <p:sp>
          <p:nvSpPr>
            <p:cNvPr id="42" name="Freeform 526"/>
            <p:cNvSpPr/>
            <p:nvPr/>
          </p:nvSpPr>
          <p:spPr bwMode="auto">
            <a:xfrm>
              <a:off x="4260850" y="3851275"/>
              <a:ext cx="41275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527"/>
            <p:cNvSpPr>
              <a:spLocks noEditPoints="1"/>
            </p:cNvSpPr>
            <p:nvPr/>
          </p:nvSpPr>
          <p:spPr bwMode="auto">
            <a:xfrm>
              <a:off x="3852863" y="3851275"/>
              <a:ext cx="373063" cy="17463"/>
            </a:xfrm>
            <a:custGeom>
              <a:avLst/>
              <a:gdLst>
                <a:gd name="T0" fmla="*/ 86 w 88"/>
                <a:gd name="T1" fmla="*/ 4 h 4"/>
                <a:gd name="T2" fmla="*/ 74 w 88"/>
                <a:gd name="T3" fmla="*/ 4 h 4"/>
                <a:gd name="T4" fmla="*/ 72 w 88"/>
                <a:gd name="T5" fmla="*/ 2 h 4"/>
                <a:gd name="T6" fmla="*/ 74 w 88"/>
                <a:gd name="T7" fmla="*/ 0 h 4"/>
                <a:gd name="T8" fmla="*/ 86 w 88"/>
                <a:gd name="T9" fmla="*/ 0 h 4"/>
                <a:gd name="T10" fmla="*/ 88 w 88"/>
                <a:gd name="T11" fmla="*/ 2 h 4"/>
                <a:gd name="T12" fmla="*/ 86 w 88"/>
                <a:gd name="T13" fmla="*/ 4 h 4"/>
                <a:gd name="T14" fmla="*/ 62 w 88"/>
                <a:gd name="T15" fmla="*/ 4 h 4"/>
                <a:gd name="T16" fmla="*/ 50 w 88"/>
                <a:gd name="T17" fmla="*/ 4 h 4"/>
                <a:gd name="T18" fmla="*/ 48 w 88"/>
                <a:gd name="T19" fmla="*/ 2 h 4"/>
                <a:gd name="T20" fmla="*/ 50 w 88"/>
                <a:gd name="T21" fmla="*/ 0 h 4"/>
                <a:gd name="T22" fmla="*/ 62 w 88"/>
                <a:gd name="T23" fmla="*/ 0 h 4"/>
                <a:gd name="T24" fmla="*/ 64 w 88"/>
                <a:gd name="T25" fmla="*/ 2 h 4"/>
                <a:gd name="T26" fmla="*/ 62 w 88"/>
                <a:gd name="T27" fmla="*/ 4 h 4"/>
                <a:gd name="T28" fmla="*/ 38 w 88"/>
                <a:gd name="T29" fmla="*/ 4 h 4"/>
                <a:gd name="T30" fmla="*/ 26 w 88"/>
                <a:gd name="T31" fmla="*/ 4 h 4"/>
                <a:gd name="T32" fmla="*/ 24 w 88"/>
                <a:gd name="T33" fmla="*/ 2 h 4"/>
                <a:gd name="T34" fmla="*/ 26 w 88"/>
                <a:gd name="T35" fmla="*/ 0 h 4"/>
                <a:gd name="T36" fmla="*/ 38 w 88"/>
                <a:gd name="T37" fmla="*/ 0 h 4"/>
                <a:gd name="T38" fmla="*/ 40 w 88"/>
                <a:gd name="T39" fmla="*/ 2 h 4"/>
                <a:gd name="T40" fmla="*/ 38 w 88"/>
                <a:gd name="T41" fmla="*/ 4 h 4"/>
                <a:gd name="T42" fmla="*/ 14 w 88"/>
                <a:gd name="T43" fmla="*/ 4 h 4"/>
                <a:gd name="T44" fmla="*/ 2 w 88"/>
                <a:gd name="T45" fmla="*/ 4 h 4"/>
                <a:gd name="T46" fmla="*/ 0 w 88"/>
                <a:gd name="T47" fmla="*/ 2 h 4"/>
                <a:gd name="T48" fmla="*/ 2 w 88"/>
                <a:gd name="T49" fmla="*/ 0 h 4"/>
                <a:gd name="T50" fmla="*/ 14 w 88"/>
                <a:gd name="T51" fmla="*/ 0 h 4"/>
                <a:gd name="T52" fmla="*/ 16 w 88"/>
                <a:gd name="T53" fmla="*/ 2 h 4"/>
                <a:gd name="T54" fmla="*/ 14 w 88"/>
                <a:gd name="T5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4">
                  <a:moveTo>
                    <a:pt x="86" y="4"/>
                  </a:move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2" y="3"/>
                    <a:pt x="72" y="2"/>
                  </a:cubicBezTo>
                  <a:cubicBezTo>
                    <a:pt x="72" y="0"/>
                    <a:pt x="73" y="0"/>
                    <a:pt x="7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0"/>
                    <a:pt x="88" y="2"/>
                  </a:cubicBezTo>
                  <a:cubicBezTo>
                    <a:pt x="88" y="3"/>
                    <a:pt x="87" y="4"/>
                    <a:pt x="86" y="4"/>
                  </a:cubicBezTo>
                  <a:close/>
                  <a:moveTo>
                    <a:pt x="62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3"/>
                    <a:pt x="48" y="2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0"/>
                    <a:pt x="64" y="2"/>
                  </a:cubicBezTo>
                  <a:cubicBezTo>
                    <a:pt x="64" y="3"/>
                    <a:pt x="63" y="4"/>
                    <a:pt x="62" y="4"/>
                  </a:cubicBezTo>
                  <a:close/>
                  <a:moveTo>
                    <a:pt x="38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528"/>
            <p:cNvSpPr/>
            <p:nvPr/>
          </p:nvSpPr>
          <p:spPr bwMode="auto">
            <a:xfrm>
              <a:off x="3776663" y="3851275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088188" y="3278188"/>
            <a:ext cx="1195388" cy="17463"/>
            <a:chOff x="7088188" y="3278188"/>
            <a:chExt cx="1195388" cy="17463"/>
          </a:xfrm>
        </p:grpSpPr>
        <p:sp>
          <p:nvSpPr>
            <p:cNvPr id="46" name="Freeform 529"/>
            <p:cNvSpPr/>
            <p:nvPr/>
          </p:nvSpPr>
          <p:spPr bwMode="auto">
            <a:xfrm>
              <a:off x="7088188" y="327818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530"/>
            <p:cNvSpPr>
              <a:spLocks noEditPoints="1"/>
            </p:cNvSpPr>
            <p:nvPr/>
          </p:nvSpPr>
          <p:spPr bwMode="auto">
            <a:xfrm>
              <a:off x="7164388" y="3278188"/>
              <a:ext cx="1042988" cy="17463"/>
            </a:xfrm>
            <a:custGeom>
              <a:avLst/>
              <a:gdLst>
                <a:gd name="T0" fmla="*/ 233 w 246"/>
                <a:gd name="T1" fmla="*/ 4 h 4"/>
                <a:gd name="T2" fmla="*/ 233 w 246"/>
                <a:gd name="T3" fmla="*/ 0 h 4"/>
                <a:gd name="T4" fmla="*/ 246 w 246"/>
                <a:gd name="T5" fmla="*/ 2 h 4"/>
                <a:gd name="T6" fmla="*/ 221 w 246"/>
                <a:gd name="T7" fmla="*/ 4 h 4"/>
                <a:gd name="T8" fmla="*/ 208 w 246"/>
                <a:gd name="T9" fmla="*/ 2 h 4"/>
                <a:gd name="T10" fmla="*/ 221 w 246"/>
                <a:gd name="T11" fmla="*/ 0 h 4"/>
                <a:gd name="T12" fmla="*/ 221 w 246"/>
                <a:gd name="T13" fmla="*/ 4 h 4"/>
                <a:gd name="T14" fmla="*/ 187 w 246"/>
                <a:gd name="T15" fmla="*/ 4 h 4"/>
                <a:gd name="T16" fmla="*/ 187 w 246"/>
                <a:gd name="T17" fmla="*/ 0 h 4"/>
                <a:gd name="T18" fmla="*/ 200 w 246"/>
                <a:gd name="T19" fmla="*/ 2 h 4"/>
                <a:gd name="T20" fmla="*/ 175 w 246"/>
                <a:gd name="T21" fmla="*/ 4 h 4"/>
                <a:gd name="T22" fmla="*/ 161 w 246"/>
                <a:gd name="T23" fmla="*/ 2 h 4"/>
                <a:gd name="T24" fmla="*/ 175 w 246"/>
                <a:gd name="T25" fmla="*/ 0 h 4"/>
                <a:gd name="T26" fmla="*/ 175 w 246"/>
                <a:gd name="T27" fmla="*/ 4 h 4"/>
                <a:gd name="T28" fmla="*/ 140 w 246"/>
                <a:gd name="T29" fmla="*/ 4 h 4"/>
                <a:gd name="T30" fmla="*/ 140 w 246"/>
                <a:gd name="T31" fmla="*/ 0 h 4"/>
                <a:gd name="T32" fmla="*/ 154 w 246"/>
                <a:gd name="T33" fmla="*/ 2 h 4"/>
                <a:gd name="T34" fmla="*/ 129 w 246"/>
                <a:gd name="T35" fmla="*/ 4 h 4"/>
                <a:gd name="T36" fmla="*/ 115 w 246"/>
                <a:gd name="T37" fmla="*/ 2 h 4"/>
                <a:gd name="T38" fmla="*/ 129 w 246"/>
                <a:gd name="T39" fmla="*/ 0 h 4"/>
                <a:gd name="T40" fmla="*/ 129 w 246"/>
                <a:gd name="T41" fmla="*/ 4 h 4"/>
                <a:gd name="T42" fmla="*/ 94 w 246"/>
                <a:gd name="T43" fmla="*/ 4 h 4"/>
                <a:gd name="T44" fmla="*/ 94 w 246"/>
                <a:gd name="T45" fmla="*/ 0 h 4"/>
                <a:gd name="T46" fmla="*/ 108 w 246"/>
                <a:gd name="T47" fmla="*/ 2 h 4"/>
                <a:gd name="T48" fmla="*/ 82 w 246"/>
                <a:gd name="T49" fmla="*/ 4 h 4"/>
                <a:gd name="T50" fmla="*/ 69 w 246"/>
                <a:gd name="T51" fmla="*/ 2 h 4"/>
                <a:gd name="T52" fmla="*/ 82 w 246"/>
                <a:gd name="T53" fmla="*/ 0 h 4"/>
                <a:gd name="T54" fmla="*/ 82 w 246"/>
                <a:gd name="T55" fmla="*/ 4 h 4"/>
                <a:gd name="T56" fmla="*/ 48 w 246"/>
                <a:gd name="T57" fmla="*/ 4 h 4"/>
                <a:gd name="T58" fmla="*/ 48 w 246"/>
                <a:gd name="T59" fmla="*/ 0 h 4"/>
                <a:gd name="T60" fmla="*/ 61 w 246"/>
                <a:gd name="T61" fmla="*/ 2 h 4"/>
                <a:gd name="T62" fmla="*/ 36 w 246"/>
                <a:gd name="T63" fmla="*/ 4 h 4"/>
                <a:gd name="T64" fmla="*/ 23 w 246"/>
                <a:gd name="T65" fmla="*/ 2 h 4"/>
                <a:gd name="T66" fmla="*/ 36 w 246"/>
                <a:gd name="T67" fmla="*/ 0 h 4"/>
                <a:gd name="T68" fmla="*/ 36 w 246"/>
                <a:gd name="T69" fmla="*/ 4 h 4"/>
                <a:gd name="T70" fmla="*/ 2 w 246"/>
                <a:gd name="T71" fmla="*/ 4 h 4"/>
                <a:gd name="T72" fmla="*/ 2 w 246"/>
                <a:gd name="T73" fmla="*/ 0 h 4"/>
                <a:gd name="T74" fmla="*/ 15 w 246"/>
                <a:gd name="T7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6" h="4">
                  <a:moveTo>
                    <a:pt x="244" y="4"/>
                  </a:moveTo>
                  <a:cubicBezTo>
                    <a:pt x="233" y="4"/>
                    <a:pt x="233" y="4"/>
                    <a:pt x="233" y="4"/>
                  </a:cubicBezTo>
                  <a:cubicBezTo>
                    <a:pt x="232" y="4"/>
                    <a:pt x="231" y="3"/>
                    <a:pt x="231" y="2"/>
                  </a:cubicBezTo>
                  <a:cubicBezTo>
                    <a:pt x="231" y="0"/>
                    <a:pt x="232" y="0"/>
                    <a:pt x="233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5" y="0"/>
                    <a:pt x="246" y="0"/>
                    <a:pt x="246" y="2"/>
                  </a:cubicBezTo>
                  <a:cubicBezTo>
                    <a:pt x="246" y="3"/>
                    <a:pt x="245" y="4"/>
                    <a:pt x="244" y="4"/>
                  </a:cubicBezTo>
                  <a:close/>
                  <a:moveTo>
                    <a:pt x="22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09" y="4"/>
                    <a:pt x="208" y="3"/>
                    <a:pt x="208" y="2"/>
                  </a:cubicBezTo>
                  <a:cubicBezTo>
                    <a:pt x="208" y="0"/>
                    <a:pt x="209" y="0"/>
                    <a:pt x="210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2" y="0"/>
                    <a:pt x="223" y="0"/>
                    <a:pt x="223" y="2"/>
                  </a:cubicBezTo>
                  <a:cubicBezTo>
                    <a:pt x="223" y="3"/>
                    <a:pt x="222" y="4"/>
                    <a:pt x="221" y="4"/>
                  </a:cubicBezTo>
                  <a:close/>
                  <a:moveTo>
                    <a:pt x="198" y="4"/>
                  </a:moveTo>
                  <a:cubicBezTo>
                    <a:pt x="187" y="4"/>
                    <a:pt x="187" y="4"/>
                    <a:pt x="187" y="4"/>
                  </a:cubicBezTo>
                  <a:cubicBezTo>
                    <a:pt x="185" y="4"/>
                    <a:pt x="185" y="3"/>
                    <a:pt x="185" y="2"/>
                  </a:cubicBezTo>
                  <a:cubicBezTo>
                    <a:pt x="185" y="0"/>
                    <a:pt x="185" y="0"/>
                    <a:pt x="187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0"/>
                    <a:pt x="200" y="0"/>
                    <a:pt x="200" y="2"/>
                  </a:cubicBezTo>
                  <a:cubicBezTo>
                    <a:pt x="200" y="3"/>
                    <a:pt x="199" y="4"/>
                    <a:pt x="198" y="4"/>
                  </a:cubicBezTo>
                  <a:close/>
                  <a:moveTo>
                    <a:pt x="175" y="4"/>
                  </a:moveTo>
                  <a:cubicBezTo>
                    <a:pt x="163" y="4"/>
                    <a:pt x="163" y="4"/>
                    <a:pt x="163" y="4"/>
                  </a:cubicBezTo>
                  <a:cubicBezTo>
                    <a:pt x="162" y="4"/>
                    <a:pt x="161" y="3"/>
                    <a:pt x="161" y="2"/>
                  </a:cubicBezTo>
                  <a:cubicBezTo>
                    <a:pt x="161" y="0"/>
                    <a:pt x="162" y="0"/>
                    <a:pt x="163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6" y="0"/>
                    <a:pt x="177" y="0"/>
                    <a:pt x="177" y="2"/>
                  </a:cubicBezTo>
                  <a:cubicBezTo>
                    <a:pt x="177" y="3"/>
                    <a:pt x="176" y="4"/>
                    <a:pt x="175" y="4"/>
                  </a:cubicBezTo>
                  <a:close/>
                  <a:moveTo>
                    <a:pt x="152" y="4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39" y="4"/>
                    <a:pt x="138" y="3"/>
                    <a:pt x="138" y="2"/>
                  </a:cubicBezTo>
                  <a:cubicBezTo>
                    <a:pt x="138" y="0"/>
                    <a:pt x="139" y="0"/>
                    <a:pt x="14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3" y="0"/>
                    <a:pt x="154" y="0"/>
                    <a:pt x="154" y="2"/>
                  </a:cubicBezTo>
                  <a:cubicBezTo>
                    <a:pt x="154" y="3"/>
                    <a:pt x="153" y="4"/>
                    <a:pt x="152" y="4"/>
                  </a:cubicBezTo>
                  <a:close/>
                  <a:moveTo>
                    <a:pt x="129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5" y="3"/>
                    <a:pt x="115" y="2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0"/>
                    <a:pt x="131" y="2"/>
                  </a:cubicBezTo>
                  <a:cubicBezTo>
                    <a:pt x="131" y="3"/>
                    <a:pt x="130" y="4"/>
                    <a:pt x="129" y="4"/>
                  </a:cubicBezTo>
                  <a:close/>
                  <a:moveTo>
                    <a:pt x="106" y="4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2" y="3"/>
                    <a:pt x="92" y="2"/>
                  </a:cubicBezTo>
                  <a:cubicBezTo>
                    <a:pt x="92" y="0"/>
                    <a:pt x="93" y="0"/>
                    <a:pt x="9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8" y="0"/>
                    <a:pt x="108" y="2"/>
                  </a:cubicBezTo>
                  <a:cubicBezTo>
                    <a:pt x="108" y="3"/>
                    <a:pt x="107" y="4"/>
                    <a:pt x="106" y="4"/>
                  </a:cubicBezTo>
                  <a:close/>
                  <a:moveTo>
                    <a:pt x="82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0" y="4"/>
                    <a:pt x="69" y="3"/>
                    <a:pt x="69" y="2"/>
                  </a:cubicBezTo>
                  <a:cubicBezTo>
                    <a:pt x="69" y="0"/>
                    <a:pt x="70" y="0"/>
                    <a:pt x="71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4" y="0"/>
                    <a:pt x="84" y="2"/>
                  </a:cubicBezTo>
                  <a:cubicBezTo>
                    <a:pt x="84" y="3"/>
                    <a:pt x="84" y="4"/>
                    <a:pt x="82" y="4"/>
                  </a:cubicBezTo>
                  <a:close/>
                  <a:moveTo>
                    <a:pt x="59" y="4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7" y="4"/>
                    <a:pt x="46" y="3"/>
                    <a:pt x="46" y="2"/>
                  </a:cubicBezTo>
                  <a:cubicBezTo>
                    <a:pt x="46" y="0"/>
                    <a:pt x="47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2"/>
                  </a:cubicBezTo>
                  <a:cubicBezTo>
                    <a:pt x="61" y="3"/>
                    <a:pt x="60" y="4"/>
                    <a:pt x="59" y="4"/>
                  </a:cubicBezTo>
                  <a:close/>
                  <a:moveTo>
                    <a:pt x="36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2"/>
                  </a:cubicBezTo>
                  <a:cubicBezTo>
                    <a:pt x="38" y="3"/>
                    <a:pt x="37" y="4"/>
                    <a:pt x="36" y="4"/>
                  </a:cubicBezTo>
                  <a:close/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531"/>
            <p:cNvSpPr/>
            <p:nvPr/>
          </p:nvSpPr>
          <p:spPr bwMode="auto">
            <a:xfrm>
              <a:off x="8240713" y="327818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88188" y="4754563"/>
            <a:ext cx="1271588" cy="17463"/>
            <a:chOff x="7088188" y="4754563"/>
            <a:chExt cx="1271588" cy="17463"/>
          </a:xfrm>
        </p:grpSpPr>
        <p:sp>
          <p:nvSpPr>
            <p:cNvPr id="50" name="Freeform 532"/>
            <p:cNvSpPr/>
            <p:nvPr/>
          </p:nvSpPr>
          <p:spPr bwMode="auto">
            <a:xfrm>
              <a:off x="7088188" y="4754563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533"/>
            <p:cNvSpPr>
              <a:spLocks noEditPoints="1"/>
            </p:cNvSpPr>
            <p:nvPr/>
          </p:nvSpPr>
          <p:spPr bwMode="auto">
            <a:xfrm>
              <a:off x="7164388" y="4754563"/>
              <a:ext cx="1119188" cy="17463"/>
            </a:xfrm>
            <a:custGeom>
              <a:avLst/>
              <a:gdLst>
                <a:gd name="T0" fmla="*/ 249 w 264"/>
                <a:gd name="T1" fmla="*/ 4 h 4"/>
                <a:gd name="T2" fmla="*/ 249 w 264"/>
                <a:gd name="T3" fmla="*/ 0 h 4"/>
                <a:gd name="T4" fmla="*/ 264 w 264"/>
                <a:gd name="T5" fmla="*/ 2 h 4"/>
                <a:gd name="T6" fmla="*/ 237 w 264"/>
                <a:gd name="T7" fmla="*/ 4 h 4"/>
                <a:gd name="T8" fmla="*/ 223 w 264"/>
                <a:gd name="T9" fmla="*/ 2 h 4"/>
                <a:gd name="T10" fmla="*/ 237 w 264"/>
                <a:gd name="T11" fmla="*/ 0 h 4"/>
                <a:gd name="T12" fmla="*/ 237 w 264"/>
                <a:gd name="T13" fmla="*/ 4 h 4"/>
                <a:gd name="T14" fmla="*/ 200 w 264"/>
                <a:gd name="T15" fmla="*/ 4 h 4"/>
                <a:gd name="T16" fmla="*/ 200 w 264"/>
                <a:gd name="T17" fmla="*/ 0 h 4"/>
                <a:gd name="T18" fmla="*/ 214 w 264"/>
                <a:gd name="T19" fmla="*/ 2 h 4"/>
                <a:gd name="T20" fmla="*/ 188 w 264"/>
                <a:gd name="T21" fmla="*/ 4 h 4"/>
                <a:gd name="T22" fmla="*/ 173 w 264"/>
                <a:gd name="T23" fmla="*/ 2 h 4"/>
                <a:gd name="T24" fmla="*/ 188 w 264"/>
                <a:gd name="T25" fmla="*/ 0 h 4"/>
                <a:gd name="T26" fmla="*/ 188 w 264"/>
                <a:gd name="T27" fmla="*/ 4 h 4"/>
                <a:gd name="T28" fmla="*/ 151 w 264"/>
                <a:gd name="T29" fmla="*/ 4 h 4"/>
                <a:gd name="T30" fmla="*/ 151 w 264"/>
                <a:gd name="T31" fmla="*/ 0 h 4"/>
                <a:gd name="T32" fmla="*/ 165 w 264"/>
                <a:gd name="T33" fmla="*/ 2 h 4"/>
                <a:gd name="T34" fmla="*/ 138 w 264"/>
                <a:gd name="T35" fmla="*/ 4 h 4"/>
                <a:gd name="T36" fmla="*/ 124 w 264"/>
                <a:gd name="T37" fmla="*/ 2 h 4"/>
                <a:gd name="T38" fmla="*/ 138 w 264"/>
                <a:gd name="T39" fmla="*/ 0 h 4"/>
                <a:gd name="T40" fmla="*/ 138 w 264"/>
                <a:gd name="T41" fmla="*/ 4 h 4"/>
                <a:gd name="T42" fmla="*/ 101 w 264"/>
                <a:gd name="T43" fmla="*/ 4 h 4"/>
                <a:gd name="T44" fmla="*/ 101 w 264"/>
                <a:gd name="T45" fmla="*/ 0 h 4"/>
                <a:gd name="T46" fmla="*/ 115 w 264"/>
                <a:gd name="T47" fmla="*/ 2 h 4"/>
                <a:gd name="T48" fmla="*/ 89 w 264"/>
                <a:gd name="T49" fmla="*/ 4 h 4"/>
                <a:gd name="T50" fmla="*/ 74 w 264"/>
                <a:gd name="T51" fmla="*/ 2 h 4"/>
                <a:gd name="T52" fmla="*/ 89 w 264"/>
                <a:gd name="T53" fmla="*/ 0 h 4"/>
                <a:gd name="T54" fmla="*/ 89 w 264"/>
                <a:gd name="T55" fmla="*/ 4 h 4"/>
                <a:gd name="T56" fmla="*/ 52 w 264"/>
                <a:gd name="T57" fmla="*/ 4 h 4"/>
                <a:gd name="T58" fmla="*/ 52 w 264"/>
                <a:gd name="T59" fmla="*/ 0 h 4"/>
                <a:gd name="T60" fmla="*/ 66 w 264"/>
                <a:gd name="T61" fmla="*/ 2 h 4"/>
                <a:gd name="T62" fmla="*/ 39 w 264"/>
                <a:gd name="T63" fmla="*/ 4 h 4"/>
                <a:gd name="T64" fmla="*/ 25 w 264"/>
                <a:gd name="T65" fmla="*/ 2 h 4"/>
                <a:gd name="T66" fmla="*/ 39 w 264"/>
                <a:gd name="T67" fmla="*/ 0 h 4"/>
                <a:gd name="T68" fmla="*/ 39 w 264"/>
                <a:gd name="T69" fmla="*/ 4 h 4"/>
                <a:gd name="T70" fmla="*/ 2 w 264"/>
                <a:gd name="T71" fmla="*/ 4 h 4"/>
                <a:gd name="T72" fmla="*/ 2 w 264"/>
                <a:gd name="T73" fmla="*/ 0 h 4"/>
                <a:gd name="T74" fmla="*/ 17 w 264"/>
                <a:gd name="T7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4" h="4">
                  <a:moveTo>
                    <a:pt x="262" y="4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48" y="4"/>
                    <a:pt x="247" y="3"/>
                    <a:pt x="247" y="2"/>
                  </a:cubicBezTo>
                  <a:cubicBezTo>
                    <a:pt x="247" y="1"/>
                    <a:pt x="248" y="0"/>
                    <a:pt x="249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3" y="0"/>
                    <a:pt x="264" y="1"/>
                    <a:pt x="264" y="2"/>
                  </a:cubicBezTo>
                  <a:cubicBezTo>
                    <a:pt x="264" y="3"/>
                    <a:pt x="263" y="4"/>
                    <a:pt x="262" y="4"/>
                  </a:cubicBezTo>
                  <a:close/>
                  <a:moveTo>
                    <a:pt x="237" y="4"/>
                  </a:moveTo>
                  <a:cubicBezTo>
                    <a:pt x="225" y="4"/>
                    <a:pt x="225" y="4"/>
                    <a:pt x="225" y="4"/>
                  </a:cubicBezTo>
                  <a:cubicBezTo>
                    <a:pt x="224" y="4"/>
                    <a:pt x="223" y="3"/>
                    <a:pt x="223" y="2"/>
                  </a:cubicBezTo>
                  <a:cubicBezTo>
                    <a:pt x="223" y="1"/>
                    <a:pt x="224" y="0"/>
                    <a:pt x="22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8" y="0"/>
                    <a:pt x="239" y="1"/>
                    <a:pt x="239" y="2"/>
                  </a:cubicBezTo>
                  <a:cubicBezTo>
                    <a:pt x="239" y="3"/>
                    <a:pt x="238" y="4"/>
                    <a:pt x="237" y="4"/>
                  </a:cubicBezTo>
                  <a:close/>
                  <a:moveTo>
                    <a:pt x="212" y="4"/>
                  </a:moveTo>
                  <a:cubicBezTo>
                    <a:pt x="200" y="4"/>
                    <a:pt x="200" y="4"/>
                    <a:pt x="200" y="4"/>
                  </a:cubicBezTo>
                  <a:cubicBezTo>
                    <a:pt x="199" y="4"/>
                    <a:pt x="198" y="3"/>
                    <a:pt x="198" y="2"/>
                  </a:cubicBezTo>
                  <a:cubicBezTo>
                    <a:pt x="198" y="1"/>
                    <a:pt x="199" y="0"/>
                    <a:pt x="200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3" y="0"/>
                    <a:pt x="214" y="1"/>
                    <a:pt x="214" y="2"/>
                  </a:cubicBezTo>
                  <a:cubicBezTo>
                    <a:pt x="214" y="3"/>
                    <a:pt x="213" y="4"/>
                    <a:pt x="212" y="4"/>
                  </a:cubicBezTo>
                  <a:close/>
                  <a:moveTo>
                    <a:pt x="188" y="4"/>
                  </a:moveTo>
                  <a:cubicBezTo>
                    <a:pt x="175" y="4"/>
                    <a:pt x="175" y="4"/>
                    <a:pt x="175" y="4"/>
                  </a:cubicBezTo>
                  <a:cubicBezTo>
                    <a:pt x="174" y="4"/>
                    <a:pt x="173" y="3"/>
                    <a:pt x="173" y="2"/>
                  </a:cubicBezTo>
                  <a:cubicBezTo>
                    <a:pt x="173" y="1"/>
                    <a:pt x="174" y="0"/>
                    <a:pt x="175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2"/>
                  </a:cubicBezTo>
                  <a:cubicBezTo>
                    <a:pt x="190" y="3"/>
                    <a:pt x="189" y="4"/>
                    <a:pt x="188" y="4"/>
                  </a:cubicBezTo>
                  <a:close/>
                  <a:moveTo>
                    <a:pt x="163" y="4"/>
                  </a:moveTo>
                  <a:cubicBezTo>
                    <a:pt x="151" y="4"/>
                    <a:pt x="151" y="4"/>
                    <a:pt x="151" y="4"/>
                  </a:cubicBezTo>
                  <a:cubicBezTo>
                    <a:pt x="149" y="4"/>
                    <a:pt x="149" y="3"/>
                    <a:pt x="149" y="2"/>
                  </a:cubicBezTo>
                  <a:cubicBezTo>
                    <a:pt x="149" y="1"/>
                    <a:pt x="149" y="0"/>
                    <a:pt x="151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4" y="0"/>
                    <a:pt x="165" y="1"/>
                    <a:pt x="165" y="2"/>
                  </a:cubicBezTo>
                  <a:cubicBezTo>
                    <a:pt x="165" y="3"/>
                    <a:pt x="164" y="4"/>
                    <a:pt x="163" y="4"/>
                  </a:cubicBezTo>
                  <a:close/>
                  <a:moveTo>
                    <a:pt x="138" y="4"/>
                  </a:moveTo>
                  <a:cubicBezTo>
                    <a:pt x="126" y="4"/>
                    <a:pt x="126" y="4"/>
                    <a:pt x="126" y="4"/>
                  </a:cubicBezTo>
                  <a:cubicBezTo>
                    <a:pt x="125" y="4"/>
                    <a:pt x="124" y="3"/>
                    <a:pt x="124" y="2"/>
                  </a:cubicBezTo>
                  <a:cubicBezTo>
                    <a:pt x="124" y="1"/>
                    <a:pt x="125" y="0"/>
                    <a:pt x="12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3"/>
                    <a:pt x="139" y="4"/>
                    <a:pt x="138" y="4"/>
                  </a:cubicBezTo>
                  <a:close/>
                  <a:moveTo>
                    <a:pt x="113" y="4"/>
                  </a:moveTo>
                  <a:cubicBezTo>
                    <a:pt x="101" y="4"/>
                    <a:pt x="101" y="4"/>
                    <a:pt x="101" y="4"/>
                  </a:cubicBezTo>
                  <a:cubicBezTo>
                    <a:pt x="100" y="4"/>
                    <a:pt x="99" y="3"/>
                    <a:pt x="99" y="2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5" y="0"/>
                    <a:pt x="115" y="1"/>
                    <a:pt x="115" y="2"/>
                  </a:cubicBezTo>
                  <a:cubicBezTo>
                    <a:pt x="115" y="3"/>
                    <a:pt x="115" y="4"/>
                    <a:pt x="113" y="4"/>
                  </a:cubicBezTo>
                  <a:close/>
                  <a:moveTo>
                    <a:pt x="89" y="4"/>
                  </a:moveTo>
                  <a:cubicBezTo>
                    <a:pt x="76" y="4"/>
                    <a:pt x="76" y="4"/>
                    <a:pt x="76" y="4"/>
                  </a:cubicBezTo>
                  <a:cubicBezTo>
                    <a:pt x="75" y="4"/>
                    <a:pt x="74" y="3"/>
                    <a:pt x="74" y="2"/>
                  </a:cubicBezTo>
                  <a:cubicBezTo>
                    <a:pt x="74" y="1"/>
                    <a:pt x="75" y="0"/>
                    <a:pt x="7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3"/>
                    <a:pt x="90" y="4"/>
                    <a:pt x="89" y="4"/>
                  </a:cubicBezTo>
                  <a:close/>
                  <a:moveTo>
                    <a:pt x="6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"/>
                    <a:pt x="65" y="4"/>
                    <a:pt x="64" y="4"/>
                  </a:cubicBezTo>
                  <a:close/>
                  <a:moveTo>
                    <a:pt x="39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5" y="3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lose/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534"/>
            <p:cNvSpPr/>
            <p:nvPr/>
          </p:nvSpPr>
          <p:spPr bwMode="auto">
            <a:xfrm>
              <a:off x="8316913" y="4754563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41763" y="5073650"/>
            <a:ext cx="1128713" cy="15875"/>
            <a:chOff x="3941763" y="5073650"/>
            <a:chExt cx="1128713" cy="15875"/>
          </a:xfrm>
        </p:grpSpPr>
        <p:sp>
          <p:nvSpPr>
            <p:cNvPr id="54" name="Freeform 535"/>
            <p:cNvSpPr/>
            <p:nvPr/>
          </p:nvSpPr>
          <p:spPr bwMode="auto">
            <a:xfrm>
              <a:off x="5027613" y="5073650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536"/>
            <p:cNvSpPr>
              <a:spLocks noEditPoints="1"/>
            </p:cNvSpPr>
            <p:nvPr/>
          </p:nvSpPr>
          <p:spPr bwMode="auto">
            <a:xfrm>
              <a:off x="4017963" y="5073650"/>
              <a:ext cx="976313" cy="15875"/>
            </a:xfrm>
            <a:custGeom>
              <a:avLst/>
              <a:gdLst>
                <a:gd name="T0" fmla="*/ 216 w 230"/>
                <a:gd name="T1" fmla="*/ 4 h 4"/>
                <a:gd name="T2" fmla="*/ 216 w 230"/>
                <a:gd name="T3" fmla="*/ 0 h 4"/>
                <a:gd name="T4" fmla="*/ 230 w 230"/>
                <a:gd name="T5" fmla="*/ 2 h 4"/>
                <a:gd name="T6" fmla="*/ 204 w 230"/>
                <a:gd name="T7" fmla="*/ 4 h 4"/>
                <a:gd name="T8" fmla="*/ 190 w 230"/>
                <a:gd name="T9" fmla="*/ 2 h 4"/>
                <a:gd name="T10" fmla="*/ 204 w 230"/>
                <a:gd name="T11" fmla="*/ 0 h 4"/>
                <a:gd name="T12" fmla="*/ 204 w 230"/>
                <a:gd name="T13" fmla="*/ 4 h 4"/>
                <a:gd name="T14" fmla="*/ 169 w 230"/>
                <a:gd name="T15" fmla="*/ 4 h 4"/>
                <a:gd name="T16" fmla="*/ 169 w 230"/>
                <a:gd name="T17" fmla="*/ 0 h 4"/>
                <a:gd name="T18" fmla="*/ 182 w 230"/>
                <a:gd name="T19" fmla="*/ 2 h 4"/>
                <a:gd name="T20" fmla="*/ 157 w 230"/>
                <a:gd name="T21" fmla="*/ 4 h 4"/>
                <a:gd name="T22" fmla="*/ 143 w 230"/>
                <a:gd name="T23" fmla="*/ 2 h 4"/>
                <a:gd name="T24" fmla="*/ 157 w 230"/>
                <a:gd name="T25" fmla="*/ 0 h 4"/>
                <a:gd name="T26" fmla="*/ 157 w 230"/>
                <a:gd name="T27" fmla="*/ 4 h 4"/>
                <a:gd name="T28" fmla="*/ 121 w 230"/>
                <a:gd name="T29" fmla="*/ 4 h 4"/>
                <a:gd name="T30" fmla="*/ 121 w 230"/>
                <a:gd name="T31" fmla="*/ 0 h 4"/>
                <a:gd name="T32" fmla="*/ 135 w 230"/>
                <a:gd name="T33" fmla="*/ 2 h 4"/>
                <a:gd name="T34" fmla="*/ 109 w 230"/>
                <a:gd name="T35" fmla="*/ 4 h 4"/>
                <a:gd name="T36" fmla="*/ 95 w 230"/>
                <a:gd name="T37" fmla="*/ 2 h 4"/>
                <a:gd name="T38" fmla="*/ 109 w 230"/>
                <a:gd name="T39" fmla="*/ 0 h 4"/>
                <a:gd name="T40" fmla="*/ 109 w 230"/>
                <a:gd name="T41" fmla="*/ 4 h 4"/>
                <a:gd name="T42" fmla="*/ 73 w 230"/>
                <a:gd name="T43" fmla="*/ 4 h 4"/>
                <a:gd name="T44" fmla="*/ 73 w 230"/>
                <a:gd name="T45" fmla="*/ 0 h 4"/>
                <a:gd name="T46" fmla="*/ 87 w 230"/>
                <a:gd name="T47" fmla="*/ 2 h 4"/>
                <a:gd name="T48" fmla="*/ 61 w 230"/>
                <a:gd name="T49" fmla="*/ 4 h 4"/>
                <a:gd name="T50" fmla="*/ 48 w 230"/>
                <a:gd name="T51" fmla="*/ 2 h 4"/>
                <a:gd name="T52" fmla="*/ 61 w 230"/>
                <a:gd name="T53" fmla="*/ 0 h 4"/>
                <a:gd name="T54" fmla="*/ 61 w 230"/>
                <a:gd name="T55" fmla="*/ 4 h 4"/>
                <a:gd name="T56" fmla="*/ 26 w 230"/>
                <a:gd name="T57" fmla="*/ 4 h 4"/>
                <a:gd name="T58" fmla="*/ 26 w 230"/>
                <a:gd name="T59" fmla="*/ 0 h 4"/>
                <a:gd name="T60" fmla="*/ 40 w 230"/>
                <a:gd name="T61" fmla="*/ 2 h 4"/>
                <a:gd name="T62" fmla="*/ 14 w 230"/>
                <a:gd name="T63" fmla="*/ 4 h 4"/>
                <a:gd name="T64" fmla="*/ 0 w 230"/>
                <a:gd name="T65" fmla="*/ 2 h 4"/>
                <a:gd name="T66" fmla="*/ 14 w 230"/>
                <a:gd name="T67" fmla="*/ 0 h 4"/>
                <a:gd name="T68" fmla="*/ 14 w 230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4">
                  <a:moveTo>
                    <a:pt x="228" y="4"/>
                  </a:moveTo>
                  <a:cubicBezTo>
                    <a:pt x="216" y="4"/>
                    <a:pt x="216" y="4"/>
                    <a:pt x="216" y="4"/>
                  </a:cubicBezTo>
                  <a:cubicBezTo>
                    <a:pt x="215" y="4"/>
                    <a:pt x="214" y="3"/>
                    <a:pt x="214" y="2"/>
                  </a:cubicBezTo>
                  <a:cubicBezTo>
                    <a:pt x="214" y="1"/>
                    <a:pt x="215" y="0"/>
                    <a:pt x="216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9" y="0"/>
                    <a:pt x="230" y="1"/>
                    <a:pt x="230" y="2"/>
                  </a:cubicBezTo>
                  <a:cubicBezTo>
                    <a:pt x="230" y="3"/>
                    <a:pt x="229" y="4"/>
                    <a:pt x="228" y="4"/>
                  </a:cubicBezTo>
                  <a:close/>
                  <a:moveTo>
                    <a:pt x="204" y="4"/>
                  </a:moveTo>
                  <a:cubicBezTo>
                    <a:pt x="192" y="4"/>
                    <a:pt x="192" y="4"/>
                    <a:pt x="192" y="4"/>
                  </a:cubicBezTo>
                  <a:cubicBezTo>
                    <a:pt x="191" y="4"/>
                    <a:pt x="190" y="3"/>
                    <a:pt x="190" y="2"/>
                  </a:cubicBezTo>
                  <a:cubicBezTo>
                    <a:pt x="190" y="1"/>
                    <a:pt x="191" y="0"/>
                    <a:pt x="19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6" y="1"/>
                    <a:pt x="206" y="2"/>
                  </a:cubicBezTo>
                  <a:cubicBezTo>
                    <a:pt x="206" y="3"/>
                    <a:pt x="205" y="4"/>
                    <a:pt x="204" y="4"/>
                  </a:cubicBezTo>
                  <a:close/>
                  <a:moveTo>
                    <a:pt x="180" y="4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67" y="4"/>
                    <a:pt x="167" y="3"/>
                    <a:pt x="167" y="2"/>
                  </a:cubicBezTo>
                  <a:cubicBezTo>
                    <a:pt x="167" y="1"/>
                    <a:pt x="167" y="0"/>
                    <a:pt x="16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2" y="1"/>
                    <a:pt x="182" y="2"/>
                  </a:cubicBezTo>
                  <a:cubicBezTo>
                    <a:pt x="182" y="3"/>
                    <a:pt x="182" y="4"/>
                    <a:pt x="180" y="4"/>
                  </a:cubicBezTo>
                  <a:close/>
                  <a:moveTo>
                    <a:pt x="157" y="4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4" y="4"/>
                    <a:pt x="143" y="3"/>
                    <a:pt x="143" y="2"/>
                  </a:cubicBezTo>
                  <a:cubicBezTo>
                    <a:pt x="143" y="1"/>
                    <a:pt x="144" y="0"/>
                    <a:pt x="14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9" y="1"/>
                    <a:pt x="159" y="2"/>
                  </a:cubicBezTo>
                  <a:cubicBezTo>
                    <a:pt x="159" y="3"/>
                    <a:pt x="158" y="4"/>
                    <a:pt x="157" y="4"/>
                  </a:cubicBezTo>
                  <a:close/>
                  <a:moveTo>
                    <a:pt x="133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19" y="3"/>
                    <a:pt x="119" y="2"/>
                  </a:cubicBezTo>
                  <a:cubicBezTo>
                    <a:pt x="119" y="1"/>
                    <a:pt x="120" y="0"/>
                    <a:pt x="12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5" y="1"/>
                    <a:pt x="135" y="2"/>
                  </a:cubicBezTo>
                  <a:cubicBezTo>
                    <a:pt x="135" y="3"/>
                    <a:pt x="134" y="4"/>
                    <a:pt x="133" y="4"/>
                  </a:cubicBezTo>
                  <a:close/>
                  <a:moveTo>
                    <a:pt x="109" y="4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5" y="3"/>
                    <a:pt x="95" y="2"/>
                  </a:cubicBezTo>
                  <a:cubicBezTo>
                    <a:pt x="95" y="1"/>
                    <a:pt x="96" y="0"/>
                    <a:pt x="9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1" y="1"/>
                    <a:pt x="111" y="2"/>
                  </a:cubicBezTo>
                  <a:cubicBezTo>
                    <a:pt x="111" y="3"/>
                    <a:pt x="110" y="4"/>
                    <a:pt x="109" y="4"/>
                  </a:cubicBezTo>
                  <a:close/>
                  <a:moveTo>
                    <a:pt x="85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3"/>
                    <a:pt x="71" y="2"/>
                  </a:cubicBezTo>
                  <a:cubicBezTo>
                    <a:pt x="71" y="1"/>
                    <a:pt x="72" y="0"/>
                    <a:pt x="7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  <a:moveTo>
                    <a:pt x="61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8" y="4"/>
                    <a:pt x="48" y="3"/>
                    <a:pt x="48" y="2"/>
                  </a:cubicBezTo>
                  <a:cubicBezTo>
                    <a:pt x="48" y="1"/>
                    <a:pt x="48" y="0"/>
                    <a:pt x="5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3"/>
                    <a:pt x="63" y="4"/>
                    <a:pt x="61" y="4"/>
                  </a:cubicBezTo>
                  <a:close/>
                  <a:moveTo>
                    <a:pt x="38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537"/>
            <p:cNvSpPr/>
            <p:nvPr/>
          </p:nvSpPr>
          <p:spPr bwMode="auto">
            <a:xfrm>
              <a:off x="3941763" y="5073650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16875" y="1770030"/>
            <a:ext cx="355600" cy="360363"/>
            <a:chOff x="8826500" y="1781175"/>
            <a:chExt cx="355600" cy="360363"/>
          </a:xfrm>
          <a:solidFill>
            <a:schemeClr val="accent2"/>
          </a:solidFill>
        </p:grpSpPr>
        <p:sp>
          <p:nvSpPr>
            <p:cNvPr id="58" name="Freeform 538"/>
            <p:cNvSpPr>
              <a:spLocks noEditPoints="1"/>
            </p:cNvSpPr>
            <p:nvPr/>
          </p:nvSpPr>
          <p:spPr bwMode="auto">
            <a:xfrm>
              <a:off x="8826500" y="1781175"/>
              <a:ext cx="355600" cy="360363"/>
            </a:xfrm>
            <a:custGeom>
              <a:avLst/>
              <a:gdLst>
                <a:gd name="T0" fmla="*/ 75 w 84"/>
                <a:gd name="T1" fmla="*/ 0 h 85"/>
                <a:gd name="T2" fmla="*/ 9 w 84"/>
                <a:gd name="T3" fmla="*/ 0 h 85"/>
                <a:gd name="T4" fmla="*/ 0 w 84"/>
                <a:gd name="T5" fmla="*/ 10 h 85"/>
                <a:gd name="T6" fmla="*/ 0 w 84"/>
                <a:gd name="T7" fmla="*/ 71 h 85"/>
                <a:gd name="T8" fmla="*/ 0 w 84"/>
                <a:gd name="T9" fmla="*/ 72 h 85"/>
                <a:gd name="T10" fmla="*/ 0 w 84"/>
                <a:gd name="T11" fmla="*/ 80 h 85"/>
                <a:gd name="T12" fmla="*/ 5 w 84"/>
                <a:gd name="T13" fmla="*/ 85 h 85"/>
                <a:gd name="T14" fmla="*/ 79 w 84"/>
                <a:gd name="T15" fmla="*/ 85 h 85"/>
                <a:gd name="T16" fmla="*/ 84 w 84"/>
                <a:gd name="T17" fmla="*/ 80 h 85"/>
                <a:gd name="T18" fmla="*/ 84 w 84"/>
                <a:gd name="T19" fmla="*/ 72 h 85"/>
                <a:gd name="T20" fmla="*/ 84 w 84"/>
                <a:gd name="T21" fmla="*/ 71 h 85"/>
                <a:gd name="T22" fmla="*/ 84 w 84"/>
                <a:gd name="T23" fmla="*/ 10 h 85"/>
                <a:gd name="T24" fmla="*/ 75 w 84"/>
                <a:gd name="T25" fmla="*/ 0 h 85"/>
                <a:gd name="T26" fmla="*/ 82 w 84"/>
                <a:gd name="T27" fmla="*/ 72 h 85"/>
                <a:gd name="T28" fmla="*/ 82 w 84"/>
                <a:gd name="T29" fmla="*/ 80 h 85"/>
                <a:gd name="T30" fmla="*/ 81 w 84"/>
                <a:gd name="T31" fmla="*/ 82 h 85"/>
                <a:gd name="T32" fmla="*/ 79 w 84"/>
                <a:gd name="T33" fmla="*/ 82 h 85"/>
                <a:gd name="T34" fmla="*/ 5 w 84"/>
                <a:gd name="T35" fmla="*/ 82 h 85"/>
                <a:gd name="T36" fmla="*/ 3 w 84"/>
                <a:gd name="T37" fmla="*/ 82 h 85"/>
                <a:gd name="T38" fmla="*/ 3 w 84"/>
                <a:gd name="T39" fmla="*/ 80 h 85"/>
                <a:gd name="T40" fmla="*/ 3 w 84"/>
                <a:gd name="T41" fmla="*/ 72 h 85"/>
                <a:gd name="T42" fmla="*/ 3 w 84"/>
                <a:gd name="T43" fmla="*/ 71 h 85"/>
                <a:gd name="T44" fmla="*/ 3 w 84"/>
                <a:gd name="T45" fmla="*/ 70 h 85"/>
                <a:gd name="T46" fmla="*/ 5 w 84"/>
                <a:gd name="T47" fmla="*/ 69 h 85"/>
                <a:gd name="T48" fmla="*/ 79 w 84"/>
                <a:gd name="T49" fmla="*/ 69 h 85"/>
                <a:gd name="T50" fmla="*/ 81 w 84"/>
                <a:gd name="T51" fmla="*/ 70 h 85"/>
                <a:gd name="T52" fmla="*/ 82 w 84"/>
                <a:gd name="T53" fmla="*/ 71 h 85"/>
                <a:gd name="T54" fmla="*/ 82 w 84"/>
                <a:gd name="T55" fmla="*/ 72 h 85"/>
                <a:gd name="T56" fmla="*/ 82 w 84"/>
                <a:gd name="T57" fmla="*/ 67 h 85"/>
                <a:gd name="T58" fmla="*/ 79 w 84"/>
                <a:gd name="T59" fmla="*/ 67 h 85"/>
                <a:gd name="T60" fmla="*/ 5 w 84"/>
                <a:gd name="T61" fmla="*/ 67 h 85"/>
                <a:gd name="T62" fmla="*/ 3 w 84"/>
                <a:gd name="T63" fmla="*/ 67 h 85"/>
                <a:gd name="T64" fmla="*/ 3 w 84"/>
                <a:gd name="T65" fmla="*/ 10 h 85"/>
                <a:gd name="T66" fmla="*/ 5 w 84"/>
                <a:gd name="T67" fmla="*/ 5 h 85"/>
                <a:gd name="T68" fmla="*/ 9 w 84"/>
                <a:gd name="T69" fmla="*/ 3 h 85"/>
                <a:gd name="T70" fmla="*/ 75 w 84"/>
                <a:gd name="T71" fmla="*/ 3 h 85"/>
                <a:gd name="T72" fmla="*/ 80 w 84"/>
                <a:gd name="T73" fmla="*/ 5 h 85"/>
                <a:gd name="T74" fmla="*/ 82 w 84"/>
                <a:gd name="T75" fmla="*/ 10 h 85"/>
                <a:gd name="T76" fmla="*/ 82 w 84"/>
                <a:gd name="T77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85">
                  <a:moveTo>
                    <a:pt x="7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2" y="85"/>
                    <a:pt x="5" y="8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2" y="85"/>
                    <a:pt x="84" y="82"/>
                    <a:pt x="84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5"/>
                    <a:pt x="80" y="0"/>
                    <a:pt x="75" y="0"/>
                  </a:cubicBezTo>
                  <a:close/>
                  <a:moveTo>
                    <a:pt x="82" y="72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1" y="81"/>
                    <a:pt x="81" y="82"/>
                  </a:cubicBezTo>
                  <a:cubicBezTo>
                    <a:pt x="80" y="82"/>
                    <a:pt x="80" y="82"/>
                    <a:pt x="79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82"/>
                    <a:pt x="4" y="82"/>
                    <a:pt x="3" y="82"/>
                  </a:cubicBezTo>
                  <a:cubicBezTo>
                    <a:pt x="3" y="81"/>
                    <a:pt x="3" y="81"/>
                    <a:pt x="3" y="80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69"/>
                    <a:pt x="4" y="69"/>
                    <a:pt x="5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69"/>
                    <a:pt x="81" y="70"/>
                  </a:cubicBezTo>
                  <a:cubicBezTo>
                    <a:pt x="81" y="70"/>
                    <a:pt x="82" y="71"/>
                    <a:pt x="82" y="71"/>
                  </a:cubicBezTo>
                  <a:lnTo>
                    <a:pt x="82" y="72"/>
                  </a:lnTo>
                  <a:close/>
                  <a:moveTo>
                    <a:pt x="82" y="67"/>
                  </a:moveTo>
                  <a:cubicBezTo>
                    <a:pt x="81" y="67"/>
                    <a:pt x="80" y="67"/>
                    <a:pt x="79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6"/>
                    <a:pt x="5" y="5"/>
                  </a:cubicBezTo>
                  <a:cubicBezTo>
                    <a:pt x="6" y="4"/>
                    <a:pt x="8" y="3"/>
                    <a:pt x="9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8" y="4"/>
                    <a:pt x="80" y="5"/>
                  </a:cubicBezTo>
                  <a:cubicBezTo>
                    <a:pt x="81" y="6"/>
                    <a:pt x="82" y="8"/>
                    <a:pt x="82" y="10"/>
                  </a:cubicBezTo>
                  <a:lnTo>
                    <a:pt x="82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539"/>
            <p:cNvSpPr>
              <a:spLocks noEditPoints="1"/>
            </p:cNvSpPr>
            <p:nvPr/>
          </p:nvSpPr>
          <p:spPr bwMode="auto">
            <a:xfrm>
              <a:off x="9115425" y="2081213"/>
              <a:ext cx="41275" cy="39688"/>
            </a:xfrm>
            <a:custGeom>
              <a:avLst/>
              <a:gdLst>
                <a:gd name="T0" fmla="*/ 5 w 10"/>
                <a:gd name="T1" fmla="*/ 0 h 9"/>
                <a:gd name="T2" fmla="*/ 0 w 10"/>
                <a:gd name="T3" fmla="*/ 5 h 9"/>
                <a:gd name="T4" fmla="*/ 5 w 10"/>
                <a:gd name="T5" fmla="*/ 9 h 9"/>
                <a:gd name="T6" fmla="*/ 10 w 10"/>
                <a:gd name="T7" fmla="*/ 5 h 9"/>
                <a:gd name="T8" fmla="*/ 5 w 10"/>
                <a:gd name="T9" fmla="*/ 0 h 9"/>
                <a:gd name="T10" fmla="*/ 7 w 10"/>
                <a:gd name="T11" fmla="*/ 6 h 9"/>
                <a:gd name="T12" fmla="*/ 5 w 10"/>
                <a:gd name="T13" fmla="*/ 7 h 9"/>
                <a:gd name="T14" fmla="*/ 3 w 10"/>
                <a:gd name="T15" fmla="*/ 6 h 9"/>
                <a:gd name="T16" fmla="*/ 3 w 10"/>
                <a:gd name="T17" fmla="*/ 5 h 9"/>
                <a:gd name="T18" fmla="*/ 3 w 10"/>
                <a:gd name="T19" fmla="*/ 3 h 9"/>
                <a:gd name="T20" fmla="*/ 5 w 10"/>
                <a:gd name="T21" fmla="*/ 2 h 9"/>
                <a:gd name="T22" fmla="*/ 7 w 10"/>
                <a:gd name="T23" fmla="*/ 3 h 9"/>
                <a:gd name="T24" fmla="*/ 7 w 10"/>
                <a:gd name="T25" fmla="*/ 5 h 9"/>
                <a:gd name="T26" fmla="*/ 7 w 10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10" y="7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  <a:moveTo>
                    <a:pt x="7" y="6"/>
                  </a:moveTo>
                  <a:cubicBezTo>
                    <a:pt x="6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6" y="2"/>
                    <a:pt x="6" y="3"/>
                    <a:pt x="7" y="3"/>
                  </a:cubicBezTo>
                  <a:cubicBezTo>
                    <a:pt x="7" y="3"/>
                    <a:pt x="7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540"/>
            <p:cNvSpPr/>
            <p:nvPr/>
          </p:nvSpPr>
          <p:spPr bwMode="auto">
            <a:xfrm>
              <a:off x="8851900" y="2098675"/>
              <a:ext cx="96838" cy="9525"/>
            </a:xfrm>
            <a:custGeom>
              <a:avLst/>
              <a:gdLst>
                <a:gd name="T0" fmla="*/ 22 w 23"/>
                <a:gd name="T1" fmla="*/ 0 h 2"/>
                <a:gd name="T2" fmla="*/ 1 w 23"/>
                <a:gd name="T3" fmla="*/ 0 h 2"/>
                <a:gd name="T4" fmla="*/ 0 w 23"/>
                <a:gd name="T5" fmla="*/ 1 h 2"/>
                <a:gd name="T6" fmla="*/ 1 w 23"/>
                <a:gd name="T7" fmla="*/ 2 h 2"/>
                <a:gd name="T8" fmla="*/ 22 w 23"/>
                <a:gd name="T9" fmla="*/ 2 h 2"/>
                <a:gd name="T10" fmla="*/ 23 w 23"/>
                <a:gd name="T11" fmla="*/ 1 h 2"/>
                <a:gd name="T12" fmla="*/ 22 w 2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">
                  <a:moveTo>
                    <a:pt x="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541"/>
            <p:cNvSpPr/>
            <p:nvPr/>
          </p:nvSpPr>
          <p:spPr bwMode="auto">
            <a:xfrm>
              <a:off x="8945563" y="1925638"/>
              <a:ext cx="119063" cy="92075"/>
            </a:xfrm>
            <a:custGeom>
              <a:avLst/>
              <a:gdLst>
                <a:gd name="T0" fmla="*/ 27 w 28"/>
                <a:gd name="T1" fmla="*/ 0 h 22"/>
                <a:gd name="T2" fmla="*/ 26 w 28"/>
                <a:gd name="T3" fmla="*/ 0 h 22"/>
                <a:gd name="T4" fmla="*/ 26 w 28"/>
                <a:gd name="T5" fmla="*/ 1 h 22"/>
                <a:gd name="T6" fmla="*/ 26 w 28"/>
                <a:gd name="T7" fmla="*/ 1 h 22"/>
                <a:gd name="T8" fmla="*/ 26 w 28"/>
                <a:gd name="T9" fmla="*/ 1 h 22"/>
                <a:gd name="T10" fmla="*/ 26 w 28"/>
                <a:gd name="T11" fmla="*/ 2 h 22"/>
                <a:gd name="T12" fmla="*/ 26 w 28"/>
                <a:gd name="T13" fmla="*/ 8 h 22"/>
                <a:gd name="T14" fmla="*/ 25 w 28"/>
                <a:gd name="T15" fmla="*/ 11 h 22"/>
                <a:gd name="T16" fmla="*/ 24 w 28"/>
                <a:gd name="T17" fmla="*/ 13 h 22"/>
                <a:gd name="T18" fmla="*/ 21 w 28"/>
                <a:gd name="T19" fmla="*/ 13 h 22"/>
                <a:gd name="T20" fmla="*/ 20 w 28"/>
                <a:gd name="T21" fmla="*/ 14 h 22"/>
                <a:gd name="T22" fmla="*/ 20 w 28"/>
                <a:gd name="T23" fmla="*/ 14 h 22"/>
                <a:gd name="T24" fmla="*/ 20 w 28"/>
                <a:gd name="T25" fmla="*/ 14 h 22"/>
                <a:gd name="T26" fmla="*/ 4 w 28"/>
                <a:gd name="T27" fmla="*/ 14 h 22"/>
                <a:gd name="T28" fmla="*/ 8 w 28"/>
                <a:gd name="T29" fmla="*/ 9 h 22"/>
                <a:gd name="T30" fmla="*/ 8 w 28"/>
                <a:gd name="T31" fmla="*/ 7 h 22"/>
                <a:gd name="T32" fmla="*/ 7 w 28"/>
                <a:gd name="T33" fmla="*/ 7 h 22"/>
                <a:gd name="T34" fmla="*/ 0 w 28"/>
                <a:gd name="T35" fmla="*/ 14 h 22"/>
                <a:gd name="T36" fmla="*/ 0 w 28"/>
                <a:gd name="T37" fmla="*/ 14 h 22"/>
                <a:gd name="T38" fmla="*/ 0 w 28"/>
                <a:gd name="T39" fmla="*/ 14 h 22"/>
                <a:gd name="T40" fmla="*/ 0 w 28"/>
                <a:gd name="T41" fmla="*/ 14 h 22"/>
                <a:gd name="T42" fmla="*/ 0 w 28"/>
                <a:gd name="T43" fmla="*/ 14 h 22"/>
                <a:gd name="T44" fmla="*/ 0 w 28"/>
                <a:gd name="T45" fmla="*/ 14 h 22"/>
                <a:gd name="T46" fmla="*/ 0 w 28"/>
                <a:gd name="T47" fmla="*/ 15 h 22"/>
                <a:gd name="T48" fmla="*/ 0 w 28"/>
                <a:gd name="T49" fmla="*/ 15 h 22"/>
                <a:gd name="T50" fmla="*/ 0 w 28"/>
                <a:gd name="T51" fmla="*/ 15 h 22"/>
                <a:gd name="T52" fmla="*/ 0 w 28"/>
                <a:gd name="T53" fmla="*/ 15 h 22"/>
                <a:gd name="T54" fmla="*/ 0 w 28"/>
                <a:gd name="T55" fmla="*/ 15 h 22"/>
                <a:gd name="T56" fmla="*/ 0 w 28"/>
                <a:gd name="T57" fmla="*/ 15 h 22"/>
                <a:gd name="T58" fmla="*/ 0 w 28"/>
                <a:gd name="T59" fmla="*/ 15 h 22"/>
                <a:gd name="T60" fmla="*/ 0 w 28"/>
                <a:gd name="T61" fmla="*/ 15 h 22"/>
                <a:gd name="T62" fmla="*/ 0 w 28"/>
                <a:gd name="T63" fmla="*/ 15 h 22"/>
                <a:gd name="T64" fmla="*/ 0 w 28"/>
                <a:gd name="T65" fmla="*/ 15 h 22"/>
                <a:gd name="T66" fmla="*/ 0 w 28"/>
                <a:gd name="T67" fmla="*/ 16 h 22"/>
                <a:gd name="T68" fmla="*/ 7 w 28"/>
                <a:gd name="T69" fmla="*/ 22 h 22"/>
                <a:gd name="T70" fmla="*/ 8 w 28"/>
                <a:gd name="T71" fmla="*/ 22 h 22"/>
                <a:gd name="T72" fmla="*/ 8 w 28"/>
                <a:gd name="T73" fmla="*/ 20 h 22"/>
                <a:gd name="T74" fmla="*/ 8 w 28"/>
                <a:gd name="T75" fmla="*/ 20 h 22"/>
                <a:gd name="T76" fmla="*/ 4 w 28"/>
                <a:gd name="T77" fmla="*/ 16 h 22"/>
                <a:gd name="T78" fmla="*/ 20 w 28"/>
                <a:gd name="T79" fmla="*/ 16 h 22"/>
                <a:gd name="T80" fmla="*/ 20 w 28"/>
                <a:gd name="T81" fmla="*/ 16 h 22"/>
                <a:gd name="T82" fmla="*/ 24 w 28"/>
                <a:gd name="T83" fmla="*/ 15 h 22"/>
                <a:gd name="T84" fmla="*/ 27 w 28"/>
                <a:gd name="T85" fmla="*/ 12 h 22"/>
                <a:gd name="T86" fmla="*/ 28 w 28"/>
                <a:gd name="T87" fmla="*/ 8 h 22"/>
                <a:gd name="T88" fmla="*/ 28 w 28"/>
                <a:gd name="T89" fmla="*/ 2 h 22"/>
                <a:gd name="T90" fmla="*/ 28 w 28"/>
                <a:gd name="T91" fmla="*/ 1 h 22"/>
                <a:gd name="T92" fmla="*/ 28 w 28"/>
                <a:gd name="T93" fmla="*/ 1 h 22"/>
                <a:gd name="T94" fmla="*/ 28 w 28"/>
                <a:gd name="T95" fmla="*/ 0 h 22"/>
                <a:gd name="T96" fmla="*/ 27 w 28"/>
                <a:gd name="T9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" h="22">
                  <a:moveTo>
                    <a:pt x="27" y="0"/>
                  </a:moveTo>
                  <a:cubicBezTo>
                    <a:pt x="27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3"/>
                    <a:pt x="26" y="5"/>
                    <a:pt x="26" y="8"/>
                  </a:cubicBezTo>
                  <a:cubicBezTo>
                    <a:pt x="26" y="9"/>
                    <a:pt x="25" y="10"/>
                    <a:pt x="25" y="11"/>
                  </a:cubicBezTo>
                  <a:cubicBezTo>
                    <a:pt x="25" y="12"/>
                    <a:pt x="24" y="12"/>
                    <a:pt x="24" y="13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16"/>
                    <a:pt x="24" y="15"/>
                  </a:cubicBezTo>
                  <a:cubicBezTo>
                    <a:pt x="25" y="14"/>
                    <a:pt x="26" y="14"/>
                    <a:pt x="27" y="12"/>
                  </a:cubicBezTo>
                  <a:cubicBezTo>
                    <a:pt x="28" y="11"/>
                    <a:pt x="28" y="10"/>
                    <a:pt x="28" y="8"/>
                  </a:cubicBezTo>
                  <a:cubicBezTo>
                    <a:pt x="28" y="5"/>
                    <a:pt x="28" y="3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542"/>
            <p:cNvSpPr/>
            <p:nvPr/>
          </p:nvSpPr>
          <p:spPr bwMode="auto">
            <a:xfrm>
              <a:off x="8945563" y="1839913"/>
              <a:ext cx="119063" cy="98425"/>
            </a:xfrm>
            <a:custGeom>
              <a:avLst/>
              <a:gdLst>
                <a:gd name="T0" fmla="*/ 28 w 28"/>
                <a:gd name="T1" fmla="*/ 8 h 23"/>
                <a:gd name="T2" fmla="*/ 28 w 28"/>
                <a:gd name="T3" fmla="*/ 8 h 23"/>
                <a:gd name="T4" fmla="*/ 28 w 28"/>
                <a:gd name="T5" fmla="*/ 8 h 23"/>
                <a:gd name="T6" fmla="*/ 28 w 28"/>
                <a:gd name="T7" fmla="*/ 8 h 23"/>
                <a:gd name="T8" fmla="*/ 28 w 28"/>
                <a:gd name="T9" fmla="*/ 7 h 23"/>
                <a:gd name="T10" fmla="*/ 28 w 28"/>
                <a:gd name="T11" fmla="*/ 7 h 23"/>
                <a:gd name="T12" fmla="*/ 28 w 28"/>
                <a:gd name="T13" fmla="*/ 7 h 23"/>
                <a:gd name="T14" fmla="*/ 22 w 28"/>
                <a:gd name="T15" fmla="*/ 1 h 23"/>
                <a:gd name="T16" fmla="*/ 20 w 28"/>
                <a:gd name="T17" fmla="*/ 1 h 23"/>
                <a:gd name="T18" fmla="*/ 20 w 28"/>
                <a:gd name="T19" fmla="*/ 2 h 23"/>
                <a:gd name="T20" fmla="*/ 24 w 28"/>
                <a:gd name="T21" fmla="*/ 7 h 23"/>
                <a:gd name="T22" fmla="*/ 8 w 28"/>
                <a:gd name="T23" fmla="*/ 7 h 23"/>
                <a:gd name="T24" fmla="*/ 8 w 28"/>
                <a:gd name="T25" fmla="*/ 7 h 23"/>
                <a:gd name="T26" fmla="*/ 4 w 28"/>
                <a:gd name="T27" fmla="*/ 8 h 23"/>
                <a:gd name="T28" fmla="*/ 1 w 28"/>
                <a:gd name="T29" fmla="*/ 10 h 23"/>
                <a:gd name="T30" fmla="*/ 0 w 28"/>
                <a:gd name="T31" fmla="*/ 15 h 23"/>
                <a:gd name="T32" fmla="*/ 0 w 28"/>
                <a:gd name="T33" fmla="*/ 22 h 23"/>
                <a:gd name="T34" fmla="*/ 0 w 28"/>
                <a:gd name="T35" fmla="*/ 22 h 23"/>
                <a:gd name="T36" fmla="*/ 0 w 28"/>
                <a:gd name="T37" fmla="*/ 23 h 23"/>
                <a:gd name="T38" fmla="*/ 1 w 28"/>
                <a:gd name="T39" fmla="*/ 23 h 23"/>
                <a:gd name="T40" fmla="*/ 2 w 28"/>
                <a:gd name="T41" fmla="*/ 23 h 23"/>
                <a:gd name="T42" fmla="*/ 2 w 28"/>
                <a:gd name="T43" fmla="*/ 22 h 23"/>
                <a:gd name="T44" fmla="*/ 2 w 28"/>
                <a:gd name="T45" fmla="*/ 22 h 23"/>
                <a:gd name="T46" fmla="*/ 2 w 28"/>
                <a:gd name="T47" fmla="*/ 15 h 23"/>
                <a:gd name="T48" fmla="*/ 3 w 28"/>
                <a:gd name="T49" fmla="*/ 12 h 23"/>
                <a:gd name="T50" fmla="*/ 5 w 28"/>
                <a:gd name="T51" fmla="*/ 10 h 23"/>
                <a:gd name="T52" fmla="*/ 7 w 28"/>
                <a:gd name="T53" fmla="*/ 9 h 23"/>
                <a:gd name="T54" fmla="*/ 8 w 28"/>
                <a:gd name="T55" fmla="*/ 9 h 23"/>
                <a:gd name="T56" fmla="*/ 8 w 28"/>
                <a:gd name="T57" fmla="*/ 9 h 23"/>
                <a:gd name="T58" fmla="*/ 8 w 28"/>
                <a:gd name="T59" fmla="*/ 9 h 23"/>
                <a:gd name="T60" fmla="*/ 24 w 28"/>
                <a:gd name="T61" fmla="*/ 9 h 23"/>
                <a:gd name="T62" fmla="*/ 20 w 28"/>
                <a:gd name="T63" fmla="*/ 14 h 23"/>
                <a:gd name="T64" fmla="*/ 20 w 28"/>
                <a:gd name="T65" fmla="*/ 16 h 23"/>
                <a:gd name="T66" fmla="*/ 22 w 28"/>
                <a:gd name="T67" fmla="*/ 16 h 23"/>
                <a:gd name="T68" fmla="*/ 28 w 28"/>
                <a:gd name="T69" fmla="*/ 9 h 23"/>
                <a:gd name="T70" fmla="*/ 28 w 28"/>
                <a:gd name="T71" fmla="*/ 9 h 23"/>
                <a:gd name="T72" fmla="*/ 28 w 28"/>
                <a:gd name="T73" fmla="*/ 9 h 23"/>
                <a:gd name="T74" fmla="*/ 28 w 28"/>
                <a:gd name="T75" fmla="*/ 9 h 23"/>
                <a:gd name="T76" fmla="*/ 28 w 28"/>
                <a:gd name="T77" fmla="*/ 9 h 23"/>
                <a:gd name="T78" fmla="*/ 28 w 28"/>
                <a:gd name="T79" fmla="*/ 8 h 23"/>
                <a:gd name="T80" fmla="*/ 28 w 28"/>
                <a:gd name="T81" fmla="*/ 8 h 23"/>
                <a:gd name="T82" fmla="*/ 28 w 28"/>
                <a:gd name="T83" fmla="*/ 8 h 23"/>
                <a:gd name="T84" fmla="*/ 28 w 28"/>
                <a:gd name="T85" fmla="*/ 8 h 23"/>
                <a:gd name="T86" fmla="*/ 28 w 28"/>
                <a:gd name="T87" fmla="*/ 8 h 23"/>
                <a:gd name="T88" fmla="*/ 28 w 28"/>
                <a:gd name="T8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" h="23"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7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1"/>
                    <a:pt x="2" y="15"/>
                  </a:cubicBezTo>
                  <a:cubicBezTo>
                    <a:pt x="2" y="13"/>
                    <a:pt x="3" y="12"/>
                    <a:pt x="3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6"/>
                    <a:pt x="22" y="1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48674" y="4264025"/>
            <a:ext cx="339725" cy="407988"/>
            <a:chOff x="9199563" y="4219575"/>
            <a:chExt cx="339725" cy="407988"/>
          </a:xfrm>
          <a:solidFill>
            <a:schemeClr val="accent1"/>
          </a:solidFill>
        </p:grpSpPr>
        <p:sp>
          <p:nvSpPr>
            <p:cNvPr id="64" name="Freeform 543"/>
            <p:cNvSpPr>
              <a:spLocks noEditPoints="1"/>
            </p:cNvSpPr>
            <p:nvPr/>
          </p:nvSpPr>
          <p:spPr bwMode="auto">
            <a:xfrm>
              <a:off x="9199563" y="4219575"/>
              <a:ext cx="339725" cy="407988"/>
            </a:xfrm>
            <a:custGeom>
              <a:avLst/>
              <a:gdLst>
                <a:gd name="T0" fmla="*/ 63 w 80"/>
                <a:gd name="T1" fmla="*/ 1 h 96"/>
                <a:gd name="T2" fmla="*/ 63 w 80"/>
                <a:gd name="T3" fmla="*/ 1 h 96"/>
                <a:gd name="T4" fmla="*/ 63 w 80"/>
                <a:gd name="T5" fmla="*/ 1 h 96"/>
                <a:gd name="T6" fmla="*/ 63 w 80"/>
                <a:gd name="T7" fmla="*/ 1 h 96"/>
                <a:gd name="T8" fmla="*/ 63 w 80"/>
                <a:gd name="T9" fmla="*/ 0 h 96"/>
                <a:gd name="T10" fmla="*/ 62 w 80"/>
                <a:gd name="T11" fmla="*/ 0 h 96"/>
                <a:gd name="T12" fmla="*/ 62 w 80"/>
                <a:gd name="T13" fmla="*/ 0 h 96"/>
                <a:gd name="T14" fmla="*/ 62 w 80"/>
                <a:gd name="T15" fmla="*/ 0 h 96"/>
                <a:gd name="T16" fmla="*/ 62 w 80"/>
                <a:gd name="T17" fmla="*/ 0 h 96"/>
                <a:gd name="T18" fmla="*/ 62 w 80"/>
                <a:gd name="T19" fmla="*/ 0 h 96"/>
                <a:gd name="T20" fmla="*/ 62 w 80"/>
                <a:gd name="T21" fmla="*/ 0 h 96"/>
                <a:gd name="T22" fmla="*/ 2 w 80"/>
                <a:gd name="T23" fmla="*/ 0 h 96"/>
                <a:gd name="T24" fmla="*/ 1 w 80"/>
                <a:gd name="T25" fmla="*/ 1 h 96"/>
                <a:gd name="T26" fmla="*/ 0 w 80"/>
                <a:gd name="T27" fmla="*/ 1 h 96"/>
                <a:gd name="T28" fmla="*/ 0 w 80"/>
                <a:gd name="T29" fmla="*/ 83 h 96"/>
                <a:gd name="T30" fmla="*/ 0 w 80"/>
                <a:gd name="T31" fmla="*/ 95 h 96"/>
                <a:gd name="T32" fmla="*/ 1 w 80"/>
                <a:gd name="T33" fmla="*/ 96 h 96"/>
                <a:gd name="T34" fmla="*/ 2 w 80"/>
                <a:gd name="T35" fmla="*/ 96 h 96"/>
                <a:gd name="T36" fmla="*/ 79 w 80"/>
                <a:gd name="T37" fmla="*/ 96 h 96"/>
                <a:gd name="T38" fmla="*/ 80 w 80"/>
                <a:gd name="T39" fmla="*/ 96 h 96"/>
                <a:gd name="T40" fmla="*/ 80 w 80"/>
                <a:gd name="T41" fmla="*/ 95 h 96"/>
                <a:gd name="T42" fmla="*/ 80 w 80"/>
                <a:gd name="T43" fmla="*/ 83 h 96"/>
                <a:gd name="T44" fmla="*/ 80 w 80"/>
                <a:gd name="T45" fmla="*/ 19 h 96"/>
                <a:gd name="T46" fmla="*/ 80 w 80"/>
                <a:gd name="T47" fmla="*/ 18 h 96"/>
                <a:gd name="T48" fmla="*/ 80 w 80"/>
                <a:gd name="T49" fmla="*/ 17 h 96"/>
                <a:gd name="T50" fmla="*/ 63 w 80"/>
                <a:gd name="T51" fmla="*/ 1 h 96"/>
                <a:gd name="T52" fmla="*/ 63 w 80"/>
                <a:gd name="T53" fmla="*/ 5 h 96"/>
                <a:gd name="T54" fmla="*/ 76 w 80"/>
                <a:gd name="T55" fmla="*/ 18 h 96"/>
                <a:gd name="T56" fmla="*/ 63 w 80"/>
                <a:gd name="T57" fmla="*/ 18 h 96"/>
                <a:gd name="T58" fmla="*/ 63 w 80"/>
                <a:gd name="T59" fmla="*/ 5 h 96"/>
                <a:gd name="T60" fmla="*/ 77 w 80"/>
                <a:gd name="T61" fmla="*/ 94 h 96"/>
                <a:gd name="T62" fmla="*/ 3 w 80"/>
                <a:gd name="T63" fmla="*/ 94 h 96"/>
                <a:gd name="T64" fmla="*/ 3 w 80"/>
                <a:gd name="T65" fmla="*/ 85 h 96"/>
                <a:gd name="T66" fmla="*/ 77 w 80"/>
                <a:gd name="T67" fmla="*/ 85 h 96"/>
                <a:gd name="T68" fmla="*/ 77 w 80"/>
                <a:gd name="T69" fmla="*/ 94 h 96"/>
                <a:gd name="T70" fmla="*/ 77 w 80"/>
                <a:gd name="T71" fmla="*/ 82 h 96"/>
                <a:gd name="T72" fmla="*/ 3 w 80"/>
                <a:gd name="T73" fmla="*/ 82 h 96"/>
                <a:gd name="T74" fmla="*/ 3 w 80"/>
                <a:gd name="T75" fmla="*/ 3 h 96"/>
                <a:gd name="T76" fmla="*/ 61 w 80"/>
                <a:gd name="T77" fmla="*/ 3 h 96"/>
                <a:gd name="T78" fmla="*/ 61 w 80"/>
                <a:gd name="T79" fmla="*/ 19 h 96"/>
                <a:gd name="T80" fmla="*/ 61 w 80"/>
                <a:gd name="T81" fmla="*/ 20 h 96"/>
                <a:gd name="T82" fmla="*/ 62 w 80"/>
                <a:gd name="T83" fmla="*/ 20 h 96"/>
                <a:gd name="T84" fmla="*/ 77 w 80"/>
                <a:gd name="T85" fmla="*/ 20 h 96"/>
                <a:gd name="T86" fmla="*/ 77 w 80"/>
                <a:gd name="T87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96"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1" y="96"/>
                  </a:cubicBezTo>
                  <a:cubicBezTo>
                    <a:pt x="1" y="96"/>
                    <a:pt x="1" y="96"/>
                    <a:pt x="2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96"/>
                    <a:pt x="79" y="96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7"/>
                  </a:cubicBezTo>
                  <a:lnTo>
                    <a:pt x="63" y="1"/>
                  </a:lnTo>
                  <a:close/>
                  <a:moveTo>
                    <a:pt x="63" y="5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63" y="18"/>
                    <a:pt x="63" y="18"/>
                    <a:pt x="63" y="18"/>
                  </a:cubicBezTo>
                  <a:lnTo>
                    <a:pt x="63" y="5"/>
                  </a:lnTo>
                  <a:close/>
                  <a:moveTo>
                    <a:pt x="77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77" y="85"/>
                    <a:pt x="77" y="85"/>
                    <a:pt x="77" y="85"/>
                  </a:cubicBezTo>
                  <a:lnTo>
                    <a:pt x="77" y="94"/>
                  </a:lnTo>
                  <a:close/>
                  <a:moveTo>
                    <a:pt x="77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20"/>
                    <a:pt x="61" y="20"/>
                  </a:cubicBezTo>
                  <a:cubicBezTo>
                    <a:pt x="61" y="20"/>
                    <a:pt x="61" y="20"/>
                    <a:pt x="62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544"/>
            <p:cNvSpPr>
              <a:spLocks noEditPoints="1"/>
            </p:cNvSpPr>
            <p:nvPr/>
          </p:nvSpPr>
          <p:spPr bwMode="auto">
            <a:xfrm>
              <a:off x="9293225" y="4305300"/>
              <a:ext cx="139700" cy="207963"/>
            </a:xfrm>
            <a:custGeom>
              <a:avLst/>
              <a:gdLst>
                <a:gd name="T0" fmla="*/ 29 w 33"/>
                <a:gd name="T1" fmla="*/ 15 h 49"/>
                <a:gd name="T2" fmla="*/ 25 w 33"/>
                <a:gd name="T3" fmla="*/ 15 h 49"/>
                <a:gd name="T4" fmla="*/ 25 w 33"/>
                <a:gd name="T5" fmla="*/ 9 h 49"/>
                <a:gd name="T6" fmla="*/ 25 w 33"/>
                <a:gd name="T7" fmla="*/ 9 h 49"/>
                <a:gd name="T8" fmla="*/ 25 w 33"/>
                <a:gd name="T9" fmla="*/ 7 h 49"/>
                <a:gd name="T10" fmla="*/ 23 w 33"/>
                <a:gd name="T11" fmla="*/ 3 h 49"/>
                <a:gd name="T12" fmla="*/ 20 w 33"/>
                <a:gd name="T13" fmla="*/ 1 h 49"/>
                <a:gd name="T14" fmla="*/ 16 w 33"/>
                <a:gd name="T15" fmla="*/ 0 h 49"/>
                <a:gd name="T16" fmla="*/ 11 w 33"/>
                <a:gd name="T17" fmla="*/ 1 h 49"/>
                <a:gd name="T18" fmla="*/ 9 w 33"/>
                <a:gd name="T19" fmla="*/ 4 h 49"/>
                <a:gd name="T20" fmla="*/ 7 w 33"/>
                <a:gd name="T21" fmla="*/ 7 h 49"/>
                <a:gd name="T22" fmla="*/ 7 w 33"/>
                <a:gd name="T23" fmla="*/ 9 h 49"/>
                <a:gd name="T24" fmla="*/ 7 w 33"/>
                <a:gd name="T25" fmla="*/ 9 h 49"/>
                <a:gd name="T26" fmla="*/ 7 w 33"/>
                <a:gd name="T27" fmla="*/ 9 h 49"/>
                <a:gd name="T28" fmla="*/ 7 w 33"/>
                <a:gd name="T29" fmla="*/ 15 h 49"/>
                <a:gd name="T30" fmla="*/ 4 w 33"/>
                <a:gd name="T31" fmla="*/ 15 h 49"/>
                <a:gd name="T32" fmla="*/ 0 w 33"/>
                <a:gd name="T33" fmla="*/ 19 h 49"/>
                <a:gd name="T34" fmla="*/ 0 w 33"/>
                <a:gd name="T35" fmla="*/ 45 h 49"/>
                <a:gd name="T36" fmla="*/ 4 w 33"/>
                <a:gd name="T37" fmla="*/ 49 h 49"/>
                <a:gd name="T38" fmla="*/ 29 w 33"/>
                <a:gd name="T39" fmla="*/ 49 h 49"/>
                <a:gd name="T40" fmla="*/ 33 w 33"/>
                <a:gd name="T41" fmla="*/ 45 h 49"/>
                <a:gd name="T42" fmla="*/ 33 w 33"/>
                <a:gd name="T43" fmla="*/ 19 h 49"/>
                <a:gd name="T44" fmla="*/ 29 w 33"/>
                <a:gd name="T45" fmla="*/ 15 h 49"/>
                <a:gd name="T46" fmla="*/ 11 w 33"/>
                <a:gd name="T47" fmla="*/ 6 h 49"/>
                <a:gd name="T48" fmla="*/ 12 w 33"/>
                <a:gd name="T49" fmla="*/ 4 h 49"/>
                <a:gd name="T50" fmla="*/ 16 w 33"/>
                <a:gd name="T51" fmla="*/ 3 h 49"/>
                <a:gd name="T52" fmla="*/ 20 w 33"/>
                <a:gd name="T53" fmla="*/ 3 h 49"/>
                <a:gd name="T54" fmla="*/ 21 w 33"/>
                <a:gd name="T55" fmla="*/ 5 h 49"/>
                <a:gd name="T56" fmla="*/ 22 w 33"/>
                <a:gd name="T57" fmla="*/ 7 h 49"/>
                <a:gd name="T58" fmla="*/ 23 w 33"/>
                <a:gd name="T59" fmla="*/ 9 h 49"/>
                <a:gd name="T60" fmla="*/ 23 w 33"/>
                <a:gd name="T61" fmla="*/ 9 h 49"/>
                <a:gd name="T62" fmla="*/ 23 w 33"/>
                <a:gd name="T63" fmla="*/ 9 h 49"/>
                <a:gd name="T64" fmla="*/ 23 w 33"/>
                <a:gd name="T65" fmla="*/ 9 h 49"/>
                <a:gd name="T66" fmla="*/ 23 w 33"/>
                <a:gd name="T67" fmla="*/ 15 h 49"/>
                <a:gd name="T68" fmla="*/ 10 w 33"/>
                <a:gd name="T69" fmla="*/ 15 h 49"/>
                <a:gd name="T70" fmla="*/ 10 w 33"/>
                <a:gd name="T71" fmla="*/ 9 h 49"/>
                <a:gd name="T72" fmla="*/ 10 w 33"/>
                <a:gd name="T73" fmla="*/ 9 h 49"/>
                <a:gd name="T74" fmla="*/ 10 w 33"/>
                <a:gd name="T75" fmla="*/ 9 h 49"/>
                <a:gd name="T76" fmla="*/ 10 w 33"/>
                <a:gd name="T77" fmla="*/ 9 h 49"/>
                <a:gd name="T78" fmla="*/ 11 w 33"/>
                <a:gd name="T79" fmla="*/ 6 h 49"/>
                <a:gd name="T80" fmla="*/ 30 w 33"/>
                <a:gd name="T81" fmla="*/ 45 h 49"/>
                <a:gd name="T82" fmla="*/ 29 w 33"/>
                <a:gd name="T83" fmla="*/ 47 h 49"/>
                <a:gd name="T84" fmla="*/ 4 w 33"/>
                <a:gd name="T85" fmla="*/ 47 h 49"/>
                <a:gd name="T86" fmla="*/ 3 w 33"/>
                <a:gd name="T87" fmla="*/ 45 h 49"/>
                <a:gd name="T88" fmla="*/ 3 w 33"/>
                <a:gd name="T89" fmla="*/ 19 h 49"/>
                <a:gd name="T90" fmla="*/ 4 w 33"/>
                <a:gd name="T91" fmla="*/ 18 h 49"/>
                <a:gd name="T92" fmla="*/ 29 w 33"/>
                <a:gd name="T93" fmla="*/ 18 h 49"/>
                <a:gd name="T94" fmla="*/ 30 w 33"/>
                <a:gd name="T95" fmla="*/ 19 h 49"/>
                <a:gd name="T96" fmla="*/ 30 w 33"/>
                <a:gd name="T9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49">
                  <a:moveTo>
                    <a:pt x="29" y="15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6"/>
                    <a:pt x="24" y="4"/>
                    <a:pt x="23" y="3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7"/>
                    <a:pt x="0" y="1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9"/>
                    <a:pt x="33" y="47"/>
                    <a:pt x="33" y="4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7"/>
                    <a:pt x="31" y="15"/>
                    <a:pt x="29" y="15"/>
                  </a:cubicBezTo>
                  <a:close/>
                  <a:moveTo>
                    <a:pt x="11" y="6"/>
                  </a:move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5" y="3"/>
                    <a:pt x="16" y="3"/>
                  </a:cubicBezTo>
                  <a:cubicBezTo>
                    <a:pt x="18" y="3"/>
                    <a:pt x="19" y="3"/>
                    <a:pt x="20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7"/>
                    <a:pt x="11" y="6"/>
                  </a:cubicBezTo>
                  <a:close/>
                  <a:moveTo>
                    <a:pt x="30" y="45"/>
                  </a:moveTo>
                  <a:cubicBezTo>
                    <a:pt x="30" y="46"/>
                    <a:pt x="29" y="47"/>
                    <a:pt x="29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7"/>
                    <a:pt x="3" y="46"/>
                    <a:pt x="3" y="4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545"/>
            <p:cNvSpPr/>
            <p:nvPr/>
          </p:nvSpPr>
          <p:spPr bwMode="auto">
            <a:xfrm>
              <a:off x="9334500" y="4424363"/>
              <a:ext cx="52388" cy="41275"/>
            </a:xfrm>
            <a:custGeom>
              <a:avLst/>
              <a:gdLst>
                <a:gd name="T0" fmla="*/ 11 w 12"/>
                <a:gd name="T1" fmla="*/ 0 h 10"/>
                <a:gd name="T2" fmla="*/ 2 w 12"/>
                <a:gd name="T3" fmla="*/ 0 h 10"/>
                <a:gd name="T4" fmla="*/ 0 w 12"/>
                <a:gd name="T5" fmla="*/ 1 h 10"/>
                <a:gd name="T6" fmla="*/ 2 w 12"/>
                <a:gd name="T7" fmla="*/ 2 h 10"/>
                <a:gd name="T8" fmla="*/ 5 w 12"/>
                <a:gd name="T9" fmla="*/ 2 h 10"/>
                <a:gd name="T10" fmla="*/ 5 w 12"/>
                <a:gd name="T11" fmla="*/ 9 h 10"/>
                <a:gd name="T12" fmla="*/ 6 w 12"/>
                <a:gd name="T13" fmla="*/ 10 h 10"/>
                <a:gd name="T14" fmla="*/ 7 w 12"/>
                <a:gd name="T15" fmla="*/ 9 h 10"/>
                <a:gd name="T16" fmla="*/ 7 w 12"/>
                <a:gd name="T17" fmla="*/ 2 h 10"/>
                <a:gd name="T18" fmla="*/ 11 w 12"/>
                <a:gd name="T19" fmla="*/ 2 h 10"/>
                <a:gd name="T20" fmla="*/ 12 w 12"/>
                <a:gd name="T21" fmla="*/ 1 h 10"/>
                <a:gd name="T22" fmla="*/ 11 w 1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484563" y="1938338"/>
            <a:ext cx="428625" cy="428625"/>
            <a:chOff x="2678113" y="1916113"/>
            <a:chExt cx="428625" cy="428625"/>
          </a:xfrm>
          <a:solidFill>
            <a:schemeClr val="accent1"/>
          </a:solidFill>
        </p:grpSpPr>
        <p:sp>
          <p:nvSpPr>
            <p:cNvPr id="68" name="Freeform 546"/>
            <p:cNvSpPr/>
            <p:nvPr/>
          </p:nvSpPr>
          <p:spPr bwMode="auto">
            <a:xfrm>
              <a:off x="2678113" y="1916113"/>
              <a:ext cx="428625" cy="428625"/>
            </a:xfrm>
            <a:custGeom>
              <a:avLst/>
              <a:gdLst>
                <a:gd name="T0" fmla="*/ 100 w 101"/>
                <a:gd name="T1" fmla="*/ 101 h 101"/>
                <a:gd name="T2" fmla="*/ 101 w 101"/>
                <a:gd name="T3" fmla="*/ 75 h 101"/>
                <a:gd name="T4" fmla="*/ 98 w 101"/>
                <a:gd name="T5" fmla="*/ 75 h 101"/>
                <a:gd name="T6" fmla="*/ 76 w 101"/>
                <a:gd name="T7" fmla="*/ 74 h 101"/>
                <a:gd name="T8" fmla="*/ 14 w 101"/>
                <a:gd name="T9" fmla="*/ 74 h 101"/>
                <a:gd name="T10" fmla="*/ 5 w 101"/>
                <a:gd name="T11" fmla="*/ 69 h 101"/>
                <a:gd name="T12" fmla="*/ 3 w 101"/>
                <a:gd name="T13" fmla="*/ 63 h 101"/>
                <a:gd name="T14" fmla="*/ 3 w 101"/>
                <a:gd name="T15" fmla="*/ 27 h 101"/>
                <a:gd name="T16" fmla="*/ 3 w 101"/>
                <a:gd name="T17" fmla="*/ 27 h 101"/>
                <a:gd name="T18" fmla="*/ 4 w 101"/>
                <a:gd name="T19" fmla="*/ 8 h 101"/>
                <a:gd name="T20" fmla="*/ 11 w 101"/>
                <a:gd name="T21" fmla="*/ 4 h 101"/>
                <a:gd name="T22" fmla="*/ 15 w 101"/>
                <a:gd name="T23" fmla="*/ 3 h 101"/>
                <a:gd name="T24" fmla="*/ 15 w 101"/>
                <a:gd name="T25" fmla="*/ 3 h 101"/>
                <a:gd name="T26" fmla="*/ 18 w 101"/>
                <a:gd name="T27" fmla="*/ 3 h 101"/>
                <a:gd name="T28" fmla="*/ 93 w 101"/>
                <a:gd name="T29" fmla="*/ 5 h 101"/>
                <a:gd name="T30" fmla="*/ 98 w 101"/>
                <a:gd name="T31" fmla="*/ 11 h 101"/>
                <a:gd name="T32" fmla="*/ 98 w 101"/>
                <a:gd name="T33" fmla="*/ 15 h 101"/>
                <a:gd name="T34" fmla="*/ 98 w 101"/>
                <a:gd name="T35" fmla="*/ 15 h 101"/>
                <a:gd name="T36" fmla="*/ 98 w 101"/>
                <a:gd name="T37" fmla="*/ 27 h 101"/>
                <a:gd name="T38" fmla="*/ 91 w 101"/>
                <a:gd name="T39" fmla="*/ 61 h 101"/>
                <a:gd name="T40" fmla="*/ 91 w 101"/>
                <a:gd name="T41" fmla="*/ 64 h 101"/>
                <a:gd name="T42" fmla="*/ 101 w 101"/>
                <a:gd name="T43" fmla="*/ 64 h 101"/>
                <a:gd name="T44" fmla="*/ 101 w 101"/>
                <a:gd name="T45" fmla="*/ 27 h 101"/>
                <a:gd name="T46" fmla="*/ 101 w 101"/>
                <a:gd name="T47" fmla="*/ 15 h 101"/>
                <a:gd name="T48" fmla="*/ 97 w 101"/>
                <a:gd name="T49" fmla="*/ 4 h 101"/>
                <a:gd name="T50" fmla="*/ 87 w 101"/>
                <a:gd name="T51" fmla="*/ 0 h 101"/>
                <a:gd name="T52" fmla="*/ 24 w 101"/>
                <a:gd name="T53" fmla="*/ 0 h 101"/>
                <a:gd name="T54" fmla="*/ 15 w 101"/>
                <a:gd name="T55" fmla="*/ 0 h 101"/>
                <a:gd name="T56" fmla="*/ 11 w 101"/>
                <a:gd name="T57" fmla="*/ 1 h 101"/>
                <a:gd name="T58" fmla="*/ 1 w 101"/>
                <a:gd name="T59" fmla="*/ 8 h 101"/>
                <a:gd name="T60" fmla="*/ 0 w 101"/>
                <a:gd name="T61" fmla="*/ 27 h 101"/>
                <a:gd name="T62" fmla="*/ 0 w 101"/>
                <a:gd name="T63" fmla="*/ 62 h 101"/>
                <a:gd name="T64" fmla="*/ 6 w 101"/>
                <a:gd name="T65" fmla="*/ 74 h 101"/>
                <a:gd name="T66" fmla="*/ 75 w 101"/>
                <a:gd name="T67" fmla="*/ 7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99" y="101"/>
                  </a:moveTo>
                  <a:cubicBezTo>
                    <a:pt x="99" y="101"/>
                    <a:pt x="100" y="101"/>
                    <a:pt x="100" y="101"/>
                  </a:cubicBezTo>
                  <a:cubicBezTo>
                    <a:pt x="101" y="101"/>
                    <a:pt x="101" y="100"/>
                    <a:pt x="101" y="100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0" y="74"/>
                    <a:pt x="100" y="74"/>
                  </a:cubicBezTo>
                  <a:cubicBezTo>
                    <a:pt x="99" y="74"/>
                    <a:pt x="98" y="75"/>
                    <a:pt x="98" y="75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28" y="74"/>
                    <a:pt x="14" y="74"/>
                  </a:cubicBezTo>
                  <a:cubicBezTo>
                    <a:pt x="11" y="74"/>
                    <a:pt x="9" y="73"/>
                    <a:pt x="8" y="72"/>
                  </a:cubicBezTo>
                  <a:cubicBezTo>
                    <a:pt x="7" y="71"/>
                    <a:pt x="6" y="70"/>
                    <a:pt x="5" y="69"/>
                  </a:cubicBezTo>
                  <a:cubicBezTo>
                    <a:pt x="4" y="68"/>
                    <a:pt x="4" y="66"/>
                    <a:pt x="3" y="65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2"/>
                    <a:pt x="3" y="6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3"/>
                    <a:pt x="3" y="14"/>
                  </a:cubicBezTo>
                  <a:cubicBezTo>
                    <a:pt x="3" y="11"/>
                    <a:pt x="4" y="9"/>
                    <a:pt x="4" y="8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8" y="4"/>
                    <a:pt x="10" y="4"/>
                    <a:pt x="11" y="4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29" y="3"/>
                    <a:pt x="75" y="3"/>
                    <a:pt x="87" y="3"/>
                  </a:cubicBezTo>
                  <a:cubicBezTo>
                    <a:pt x="90" y="3"/>
                    <a:pt x="92" y="4"/>
                    <a:pt x="93" y="5"/>
                  </a:cubicBezTo>
                  <a:cubicBezTo>
                    <a:pt x="94" y="5"/>
                    <a:pt x="95" y="6"/>
                    <a:pt x="96" y="7"/>
                  </a:cubicBezTo>
                  <a:cubicBezTo>
                    <a:pt x="97" y="8"/>
                    <a:pt x="98" y="10"/>
                    <a:pt x="98" y="11"/>
                  </a:cubicBezTo>
                  <a:cubicBezTo>
                    <a:pt x="98" y="13"/>
                    <a:pt x="98" y="14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89" y="62"/>
                    <a:pt x="89" y="63"/>
                  </a:cubicBezTo>
                  <a:cubicBezTo>
                    <a:pt x="89" y="63"/>
                    <a:pt x="90" y="64"/>
                    <a:pt x="91" y="64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4"/>
                    <a:pt x="100" y="64"/>
                    <a:pt x="101" y="64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4"/>
                    <a:pt x="101" y="13"/>
                    <a:pt x="101" y="11"/>
                  </a:cubicBezTo>
                  <a:cubicBezTo>
                    <a:pt x="100" y="9"/>
                    <a:pt x="99" y="7"/>
                    <a:pt x="97" y="4"/>
                  </a:cubicBezTo>
                  <a:cubicBezTo>
                    <a:pt x="96" y="3"/>
                    <a:pt x="95" y="2"/>
                    <a:pt x="93" y="2"/>
                  </a:cubicBezTo>
                  <a:cubicBezTo>
                    <a:pt x="91" y="1"/>
                    <a:pt x="89" y="0"/>
                    <a:pt x="87" y="0"/>
                  </a:cubicBezTo>
                  <a:cubicBezTo>
                    <a:pt x="80" y="0"/>
                    <a:pt x="62" y="0"/>
                    <a:pt x="46" y="0"/>
                  </a:cubicBezTo>
                  <a:cubicBezTo>
                    <a:pt x="38" y="0"/>
                    <a:pt x="30" y="0"/>
                    <a:pt x="24" y="0"/>
                  </a:cubicBezTo>
                  <a:cubicBezTo>
                    <a:pt x="22" y="0"/>
                    <a:pt x="19" y="0"/>
                    <a:pt x="18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1" y="1"/>
                  </a:cubicBezTo>
                  <a:cubicBezTo>
                    <a:pt x="9" y="1"/>
                    <a:pt x="6" y="2"/>
                    <a:pt x="4" y="4"/>
                  </a:cubicBezTo>
                  <a:cubicBezTo>
                    <a:pt x="3" y="5"/>
                    <a:pt x="2" y="7"/>
                    <a:pt x="1" y="8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23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6"/>
                    <a:pt x="2" y="69"/>
                  </a:cubicBezTo>
                  <a:cubicBezTo>
                    <a:pt x="3" y="71"/>
                    <a:pt x="4" y="73"/>
                    <a:pt x="6" y="74"/>
                  </a:cubicBezTo>
                  <a:cubicBezTo>
                    <a:pt x="8" y="76"/>
                    <a:pt x="11" y="76"/>
                    <a:pt x="14" y="76"/>
                  </a:cubicBezTo>
                  <a:cubicBezTo>
                    <a:pt x="27" y="76"/>
                    <a:pt x="70" y="76"/>
                    <a:pt x="75" y="76"/>
                  </a:cubicBezTo>
                  <a:lnTo>
                    <a:pt x="9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547"/>
            <p:cNvSpPr/>
            <p:nvPr/>
          </p:nvSpPr>
          <p:spPr bwMode="auto">
            <a:xfrm>
              <a:off x="2733675" y="2022475"/>
              <a:ext cx="317500" cy="12700"/>
            </a:xfrm>
            <a:custGeom>
              <a:avLst/>
              <a:gdLst>
                <a:gd name="T0" fmla="*/ 75 w 75"/>
                <a:gd name="T1" fmla="*/ 1 h 3"/>
                <a:gd name="T2" fmla="*/ 74 w 75"/>
                <a:gd name="T3" fmla="*/ 0 h 3"/>
                <a:gd name="T4" fmla="*/ 1 w 75"/>
                <a:gd name="T5" fmla="*/ 0 h 3"/>
                <a:gd name="T6" fmla="*/ 0 w 75"/>
                <a:gd name="T7" fmla="*/ 1 h 3"/>
                <a:gd name="T8" fmla="*/ 1 w 75"/>
                <a:gd name="T9" fmla="*/ 3 h 3"/>
                <a:gd name="T10" fmla="*/ 74 w 75"/>
                <a:gd name="T11" fmla="*/ 3 h 3"/>
                <a:gd name="T12" fmla="*/ 75 w 7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5" y="1"/>
                  </a:moveTo>
                  <a:cubicBezTo>
                    <a:pt x="75" y="1"/>
                    <a:pt x="75" y="0"/>
                    <a:pt x="7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2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548"/>
            <p:cNvSpPr/>
            <p:nvPr/>
          </p:nvSpPr>
          <p:spPr bwMode="auto">
            <a:xfrm>
              <a:off x="2738438" y="2073275"/>
              <a:ext cx="220663" cy="12700"/>
            </a:xfrm>
            <a:custGeom>
              <a:avLst/>
              <a:gdLst>
                <a:gd name="T0" fmla="*/ 52 w 52"/>
                <a:gd name="T1" fmla="*/ 2 h 3"/>
                <a:gd name="T2" fmla="*/ 50 w 52"/>
                <a:gd name="T3" fmla="*/ 0 h 3"/>
                <a:gd name="T4" fmla="*/ 1 w 52"/>
                <a:gd name="T5" fmla="*/ 0 h 3"/>
                <a:gd name="T6" fmla="*/ 0 w 52"/>
                <a:gd name="T7" fmla="*/ 2 h 3"/>
                <a:gd name="T8" fmla="*/ 1 w 52"/>
                <a:gd name="T9" fmla="*/ 3 h 3"/>
                <a:gd name="T10" fmla="*/ 50 w 52"/>
                <a:gd name="T11" fmla="*/ 3 h 3"/>
                <a:gd name="T12" fmla="*/ 52 w 5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">
                  <a:moveTo>
                    <a:pt x="52" y="2"/>
                  </a:moveTo>
                  <a:cubicBezTo>
                    <a:pt x="52" y="1"/>
                    <a:pt x="51" y="0"/>
                    <a:pt x="5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2" y="2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549"/>
            <p:cNvSpPr/>
            <p:nvPr/>
          </p:nvSpPr>
          <p:spPr bwMode="auto">
            <a:xfrm>
              <a:off x="2738438" y="2124075"/>
              <a:ext cx="109538" cy="12700"/>
            </a:xfrm>
            <a:custGeom>
              <a:avLst/>
              <a:gdLst>
                <a:gd name="T0" fmla="*/ 1 w 26"/>
                <a:gd name="T1" fmla="*/ 0 h 3"/>
                <a:gd name="T2" fmla="*/ 0 w 26"/>
                <a:gd name="T3" fmla="*/ 2 h 3"/>
                <a:gd name="T4" fmla="*/ 1 w 26"/>
                <a:gd name="T5" fmla="*/ 3 h 3"/>
                <a:gd name="T6" fmla="*/ 25 w 26"/>
                <a:gd name="T7" fmla="*/ 3 h 3"/>
                <a:gd name="T8" fmla="*/ 26 w 26"/>
                <a:gd name="T9" fmla="*/ 2 h 3"/>
                <a:gd name="T10" fmla="*/ 25 w 26"/>
                <a:gd name="T11" fmla="*/ 0 h 3"/>
                <a:gd name="T12" fmla="*/ 1 w 2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6" y="1"/>
                    <a:pt x="25" y="0"/>
                    <a:pt x="25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2" name="Freeform 550"/>
          <p:cNvSpPr>
            <a:spLocks noEditPoints="1"/>
          </p:cNvSpPr>
          <p:nvPr/>
        </p:nvSpPr>
        <p:spPr bwMode="auto">
          <a:xfrm>
            <a:off x="8359776" y="2810072"/>
            <a:ext cx="352425" cy="342900"/>
          </a:xfrm>
          <a:custGeom>
            <a:avLst/>
            <a:gdLst>
              <a:gd name="T0" fmla="*/ 83 w 83"/>
              <a:gd name="T1" fmla="*/ 40 h 81"/>
              <a:gd name="T2" fmla="*/ 83 w 83"/>
              <a:gd name="T3" fmla="*/ 40 h 81"/>
              <a:gd name="T4" fmla="*/ 83 w 83"/>
              <a:gd name="T5" fmla="*/ 40 h 81"/>
              <a:gd name="T6" fmla="*/ 83 w 83"/>
              <a:gd name="T7" fmla="*/ 40 h 81"/>
              <a:gd name="T8" fmla="*/ 82 w 83"/>
              <a:gd name="T9" fmla="*/ 40 h 81"/>
              <a:gd name="T10" fmla="*/ 82 w 83"/>
              <a:gd name="T11" fmla="*/ 40 h 81"/>
              <a:gd name="T12" fmla="*/ 82 w 83"/>
              <a:gd name="T13" fmla="*/ 39 h 81"/>
              <a:gd name="T14" fmla="*/ 42 w 83"/>
              <a:gd name="T15" fmla="*/ 0 h 81"/>
              <a:gd name="T16" fmla="*/ 42 w 83"/>
              <a:gd name="T17" fmla="*/ 0 h 81"/>
              <a:gd name="T18" fmla="*/ 42 w 83"/>
              <a:gd name="T19" fmla="*/ 0 h 81"/>
              <a:gd name="T20" fmla="*/ 42 w 83"/>
              <a:gd name="T21" fmla="*/ 0 h 81"/>
              <a:gd name="T22" fmla="*/ 40 w 83"/>
              <a:gd name="T23" fmla="*/ 0 h 81"/>
              <a:gd name="T24" fmla="*/ 0 w 83"/>
              <a:gd name="T25" fmla="*/ 39 h 81"/>
              <a:gd name="T26" fmla="*/ 0 w 83"/>
              <a:gd name="T27" fmla="*/ 40 h 81"/>
              <a:gd name="T28" fmla="*/ 0 w 83"/>
              <a:gd name="T29" fmla="*/ 40 h 81"/>
              <a:gd name="T30" fmla="*/ 40 w 83"/>
              <a:gd name="T31" fmla="*/ 81 h 81"/>
              <a:gd name="T32" fmla="*/ 42 w 83"/>
              <a:gd name="T33" fmla="*/ 81 h 81"/>
              <a:gd name="T34" fmla="*/ 42 w 83"/>
              <a:gd name="T35" fmla="*/ 80 h 81"/>
              <a:gd name="T36" fmla="*/ 42 w 83"/>
              <a:gd name="T37" fmla="*/ 80 h 81"/>
              <a:gd name="T38" fmla="*/ 42 w 83"/>
              <a:gd name="T39" fmla="*/ 80 h 81"/>
              <a:gd name="T40" fmla="*/ 82 w 83"/>
              <a:gd name="T41" fmla="*/ 41 h 81"/>
              <a:gd name="T42" fmla="*/ 82 w 83"/>
              <a:gd name="T43" fmla="*/ 41 h 81"/>
              <a:gd name="T44" fmla="*/ 82 w 83"/>
              <a:gd name="T45" fmla="*/ 41 h 81"/>
              <a:gd name="T46" fmla="*/ 83 w 83"/>
              <a:gd name="T47" fmla="*/ 41 h 81"/>
              <a:gd name="T48" fmla="*/ 83 w 83"/>
              <a:gd name="T49" fmla="*/ 41 h 81"/>
              <a:gd name="T50" fmla="*/ 83 w 83"/>
              <a:gd name="T51" fmla="*/ 41 h 81"/>
              <a:gd name="T52" fmla="*/ 83 w 83"/>
              <a:gd name="T53" fmla="*/ 40 h 81"/>
              <a:gd name="T54" fmla="*/ 83 w 83"/>
              <a:gd name="T55" fmla="*/ 40 h 81"/>
              <a:gd name="T56" fmla="*/ 83 w 83"/>
              <a:gd name="T57" fmla="*/ 40 h 81"/>
              <a:gd name="T58" fmla="*/ 40 w 83"/>
              <a:gd name="T59" fmla="*/ 40 h 81"/>
              <a:gd name="T60" fmla="*/ 40 w 83"/>
              <a:gd name="T61" fmla="*/ 78 h 81"/>
              <a:gd name="T62" fmla="*/ 3 w 83"/>
              <a:gd name="T63" fmla="*/ 40 h 81"/>
              <a:gd name="T64" fmla="*/ 40 w 83"/>
              <a:gd name="T65" fmla="*/ 3 h 81"/>
              <a:gd name="T66" fmla="*/ 40 w 83"/>
              <a:gd name="T67" fmla="*/ 40 h 81"/>
              <a:gd name="T68" fmla="*/ 42 w 83"/>
              <a:gd name="T69" fmla="*/ 77 h 81"/>
              <a:gd name="T70" fmla="*/ 42 w 83"/>
              <a:gd name="T71" fmla="*/ 41 h 81"/>
              <a:gd name="T72" fmla="*/ 79 w 83"/>
              <a:gd name="T73" fmla="*/ 41 h 81"/>
              <a:gd name="T74" fmla="*/ 42 w 83"/>
              <a:gd name="T75" fmla="*/ 77 h 81"/>
              <a:gd name="T76" fmla="*/ 42 w 83"/>
              <a:gd name="T77" fmla="*/ 39 h 81"/>
              <a:gd name="T78" fmla="*/ 42 w 83"/>
              <a:gd name="T79" fmla="*/ 4 h 81"/>
              <a:gd name="T80" fmla="*/ 79 w 83"/>
              <a:gd name="T81" fmla="*/ 39 h 81"/>
              <a:gd name="T82" fmla="*/ 42 w 83"/>
              <a:gd name="T83" fmla="*/ 3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" h="81">
                <a:moveTo>
                  <a:pt x="83" y="40"/>
                </a:move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2" y="40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82" y="40"/>
                  <a:pt x="82" y="39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1"/>
                  <a:pt x="41" y="81"/>
                  <a:pt x="42" y="81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lose/>
                <a:moveTo>
                  <a:pt x="40" y="40"/>
                </a:moveTo>
                <a:cubicBezTo>
                  <a:pt x="40" y="78"/>
                  <a:pt x="40" y="78"/>
                  <a:pt x="40" y="78"/>
                </a:cubicBezTo>
                <a:cubicBezTo>
                  <a:pt x="3" y="40"/>
                  <a:pt x="3" y="40"/>
                  <a:pt x="3" y="40"/>
                </a:cubicBezTo>
                <a:cubicBezTo>
                  <a:pt x="40" y="3"/>
                  <a:pt x="40" y="3"/>
                  <a:pt x="40" y="3"/>
                </a:cubicBezTo>
                <a:lnTo>
                  <a:pt x="40" y="40"/>
                </a:lnTo>
                <a:close/>
                <a:moveTo>
                  <a:pt x="42" y="77"/>
                </a:moveTo>
                <a:cubicBezTo>
                  <a:pt x="42" y="41"/>
                  <a:pt x="42" y="41"/>
                  <a:pt x="42" y="41"/>
                </a:cubicBezTo>
                <a:cubicBezTo>
                  <a:pt x="79" y="41"/>
                  <a:pt x="79" y="41"/>
                  <a:pt x="79" y="41"/>
                </a:cubicBezTo>
                <a:lnTo>
                  <a:pt x="42" y="77"/>
                </a:lnTo>
                <a:close/>
                <a:moveTo>
                  <a:pt x="42" y="39"/>
                </a:moveTo>
                <a:cubicBezTo>
                  <a:pt x="42" y="4"/>
                  <a:pt x="42" y="4"/>
                  <a:pt x="42" y="4"/>
                </a:cubicBezTo>
                <a:cubicBezTo>
                  <a:pt x="79" y="39"/>
                  <a:pt x="79" y="39"/>
                  <a:pt x="79" y="39"/>
                </a:cubicBezTo>
                <a:lnTo>
                  <a:pt x="42" y="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272631" y="3194050"/>
            <a:ext cx="423863" cy="427038"/>
            <a:chOff x="2543175" y="3325813"/>
            <a:chExt cx="423863" cy="427038"/>
          </a:xfrm>
          <a:solidFill>
            <a:schemeClr val="accent4"/>
          </a:solidFill>
        </p:grpSpPr>
        <p:sp>
          <p:nvSpPr>
            <p:cNvPr id="74" name="Freeform 551"/>
            <p:cNvSpPr/>
            <p:nvPr/>
          </p:nvSpPr>
          <p:spPr bwMode="auto">
            <a:xfrm>
              <a:off x="2568575" y="3478213"/>
              <a:ext cx="377825" cy="12700"/>
            </a:xfrm>
            <a:custGeom>
              <a:avLst/>
              <a:gdLst>
                <a:gd name="T0" fmla="*/ 87 w 89"/>
                <a:gd name="T1" fmla="*/ 0 h 3"/>
                <a:gd name="T2" fmla="*/ 2 w 89"/>
                <a:gd name="T3" fmla="*/ 0 h 3"/>
                <a:gd name="T4" fmla="*/ 0 w 89"/>
                <a:gd name="T5" fmla="*/ 2 h 3"/>
                <a:gd name="T6" fmla="*/ 2 w 89"/>
                <a:gd name="T7" fmla="*/ 3 h 3"/>
                <a:gd name="T8" fmla="*/ 87 w 89"/>
                <a:gd name="T9" fmla="*/ 3 h 3"/>
                <a:gd name="T10" fmla="*/ 89 w 89"/>
                <a:gd name="T11" fmla="*/ 2 h 3"/>
                <a:gd name="T12" fmla="*/ 87 w 8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">
                  <a:moveTo>
                    <a:pt x="8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8" y="3"/>
                    <a:pt x="89" y="2"/>
                    <a:pt x="89" y="2"/>
                  </a:cubicBezTo>
                  <a:cubicBezTo>
                    <a:pt x="89" y="1"/>
                    <a:pt x="88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552"/>
            <p:cNvSpPr>
              <a:spLocks noEditPoints="1"/>
            </p:cNvSpPr>
            <p:nvPr/>
          </p:nvSpPr>
          <p:spPr bwMode="auto">
            <a:xfrm>
              <a:off x="2543175" y="3325813"/>
              <a:ext cx="423863" cy="427038"/>
            </a:xfrm>
            <a:custGeom>
              <a:avLst/>
              <a:gdLst>
                <a:gd name="T0" fmla="*/ 93 w 100"/>
                <a:gd name="T1" fmla="*/ 19 h 101"/>
                <a:gd name="T2" fmla="*/ 51 w 100"/>
                <a:gd name="T3" fmla="*/ 19 h 101"/>
                <a:gd name="T4" fmla="*/ 46 w 100"/>
                <a:gd name="T5" fmla="*/ 19 h 101"/>
                <a:gd name="T6" fmla="*/ 44 w 100"/>
                <a:gd name="T7" fmla="*/ 3 h 101"/>
                <a:gd name="T8" fmla="*/ 40 w 100"/>
                <a:gd name="T9" fmla="*/ 0 h 101"/>
                <a:gd name="T10" fmla="*/ 38 w 100"/>
                <a:gd name="T11" fmla="*/ 0 h 101"/>
                <a:gd name="T12" fmla="*/ 11 w 100"/>
                <a:gd name="T13" fmla="*/ 0 h 101"/>
                <a:gd name="T14" fmla="*/ 7 w 100"/>
                <a:gd name="T15" fmla="*/ 0 h 101"/>
                <a:gd name="T16" fmla="*/ 2 w 100"/>
                <a:gd name="T17" fmla="*/ 2 h 101"/>
                <a:gd name="T18" fmla="*/ 0 w 100"/>
                <a:gd name="T19" fmla="*/ 8 h 101"/>
                <a:gd name="T20" fmla="*/ 0 w 100"/>
                <a:gd name="T21" fmla="*/ 93 h 101"/>
                <a:gd name="T22" fmla="*/ 0 w 100"/>
                <a:gd name="T23" fmla="*/ 93 h 101"/>
                <a:gd name="T24" fmla="*/ 2 w 100"/>
                <a:gd name="T25" fmla="*/ 98 h 101"/>
                <a:gd name="T26" fmla="*/ 8 w 100"/>
                <a:gd name="T27" fmla="*/ 101 h 101"/>
                <a:gd name="T28" fmla="*/ 97 w 100"/>
                <a:gd name="T29" fmla="*/ 100 h 101"/>
                <a:gd name="T30" fmla="*/ 100 w 100"/>
                <a:gd name="T31" fmla="*/ 93 h 101"/>
                <a:gd name="T32" fmla="*/ 100 w 100"/>
                <a:gd name="T33" fmla="*/ 26 h 101"/>
                <a:gd name="T34" fmla="*/ 97 w 100"/>
                <a:gd name="T35" fmla="*/ 20 h 101"/>
                <a:gd name="T36" fmla="*/ 98 w 100"/>
                <a:gd name="T37" fmla="*/ 26 h 101"/>
                <a:gd name="T38" fmla="*/ 97 w 100"/>
                <a:gd name="T39" fmla="*/ 96 h 101"/>
                <a:gd name="T40" fmla="*/ 94 w 100"/>
                <a:gd name="T41" fmla="*/ 98 h 101"/>
                <a:gd name="T42" fmla="*/ 93 w 100"/>
                <a:gd name="T43" fmla="*/ 98 h 101"/>
                <a:gd name="T44" fmla="*/ 93 w 100"/>
                <a:gd name="T45" fmla="*/ 98 h 101"/>
                <a:gd name="T46" fmla="*/ 5 w 100"/>
                <a:gd name="T47" fmla="*/ 97 h 101"/>
                <a:gd name="T48" fmla="*/ 3 w 100"/>
                <a:gd name="T49" fmla="*/ 94 h 101"/>
                <a:gd name="T50" fmla="*/ 3 w 100"/>
                <a:gd name="T51" fmla="*/ 93 h 101"/>
                <a:gd name="T52" fmla="*/ 3 w 100"/>
                <a:gd name="T53" fmla="*/ 93 h 101"/>
                <a:gd name="T54" fmla="*/ 7 w 100"/>
                <a:gd name="T55" fmla="*/ 21 h 101"/>
                <a:gd name="T56" fmla="*/ 9 w 100"/>
                <a:gd name="T57" fmla="*/ 20 h 101"/>
                <a:gd name="T58" fmla="*/ 7 w 100"/>
                <a:gd name="T59" fmla="*/ 18 h 101"/>
                <a:gd name="T60" fmla="*/ 3 w 100"/>
                <a:gd name="T61" fmla="*/ 8 h 101"/>
                <a:gd name="T62" fmla="*/ 4 w 100"/>
                <a:gd name="T63" fmla="*/ 4 h 101"/>
                <a:gd name="T64" fmla="*/ 7 w 100"/>
                <a:gd name="T65" fmla="*/ 3 h 101"/>
                <a:gd name="T66" fmla="*/ 7 w 100"/>
                <a:gd name="T67" fmla="*/ 3 h 101"/>
                <a:gd name="T68" fmla="*/ 11 w 100"/>
                <a:gd name="T69" fmla="*/ 3 h 101"/>
                <a:gd name="T70" fmla="*/ 41 w 100"/>
                <a:gd name="T71" fmla="*/ 4 h 101"/>
                <a:gd name="T72" fmla="*/ 43 w 100"/>
                <a:gd name="T73" fmla="*/ 8 h 101"/>
                <a:gd name="T74" fmla="*/ 33 w 100"/>
                <a:gd name="T75" fmla="*/ 19 h 101"/>
                <a:gd name="T76" fmla="*/ 32 w 100"/>
                <a:gd name="T77" fmla="*/ 20 h 101"/>
                <a:gd name="T78" fmla="*/ 33 w 100"/>
                <a:gd name="T79" fmla="*/ 21 h 101"/>
                <a:gd name="T80" fmla="*/ 93 w 100"/>
                <a:gd name="T81" fmla="*/ 21 h 101"/>
                <a:gd name="T82" fmla="*/ 97 w 100"/>
                <a:gd name="T83" fmla="*/ 23 h 101"/>
                <a:gd name="T84" fmla="*/ 98 w 100"/>
                <a:gd name="T85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01">
                  <a:moveTo>
                    <a:pt x="97" y="20"/>
                  </a:moveTo>
                  <a:cubicBezTo>
                    <a:pt x="96" y="19"/>
                    <a:pt x="95" y="19"/>
                    <a:pt x="93" y="19"/>
                  </a:cubicBezTo>
                  <a:cubicBezTo>
                    <a:pt x="89" y="19"/>
                    <a:pt x="77" y="19"/>
                    <a:pt x="66" y="19"/>
                  </a:cubicBezTo>
                  <a:cubicBezTo>
                    <a:pt x="60" y="19"/>
                    <a:pt x="55" y="19"/>
                    <a:pt x="51" y="19"/>
                  </a:cubicBezTo>
                  <a:cubicBezTo>
                    <a:pt x="49" y="19"/>
                    <a:pt x="47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6"/>
                    <a:pt x="45" y="4"/>
                    <a:pt x="44" y="3"/>
                  </a:cubicBezTo>
                  <a:cubicBezTo>
                    <a:pt x="44" y="3"/>
                    <a:pt x="43" y="2"/>
                    <a:pt x="43" y="2"/>
                  </a:cubicBezTo>
                  <a:cubicBezTo>
                    <a:pt x="42" y="1"/>
                    <a:pt x="40" y="1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27" y="0"/>
                    <a:pt x="20" y="0"/>
                  </a:cubicBezTo>
                  <a:cubicBezTo>
                    <a:pt x="17" y="0"/>
                    <a:pt x="14" y="0"/>
                    <a:pt x="11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14"/>
                    <a:pt x="0" y="20"/>
                  </a:cubicBezTo>
                  <a:cubicBezTo>
                    <a:pt x="0" y="44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6"/>
                    <a:pt x="1" y="97"/>
                    <a:pt x="2" y="98"/>
                  </a:cubicBezTo>
                  <a:cubicBezTo>
                    <a:pt x="3" y="99"/>
                    <a:pt x="3" y="100"/>
                    <a:pt x="4" y="100"/>
                  </a:cubicBezTo>
                  <a:cubicBezTo>
                    <a:pt x="5" y="100"/>
                    <a:pt x="6" y="101"/>
                    <a:pt x="8" y="101"/>
                  </a:cubicBezTo>
                  <a:cubicBezTo>
                    <a:pt x="14" y="101"/>
                    <a:pt x="93" y="101"/>
                    <a:pt x="93" y="101"/>
                  </a:cubicBezTo>
                  <a:cubicBezTo>
                    <a:pt x="93" y="101"/>
                    <a:pt x="95" y="101"/>
                    <a:pt x="97" y="100"/>
                  </a:cubicBezTo>
                  <a:cubicBezTo>
                    <a:pt x="98" y="99"/>
                    <a:pt x="99" y="99"/>
                    <a:pt x="99" y="98"/>
                  </a:cubicBezTo>
                  <a:cubicBezTo>
                    <a:pt x="100" y="96"/>
                    <a:pt x="100" y="95"/>
                    <a:pt x="100" y="93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4"/>
                    <a:pt x="100" y="22"/>
                  </a:cubicBezTo>
                  <a:cubicBezTo>
                    <a:pt x="99" y="21"/>
                    <a:pt x="98" y="20"/>
                    <a:pt x="97" y="20"/>
                  </a:cubicBezTo>
                  <a:close/>
                  <a:moveTo>
                    <a:pt x="98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8" y="95"/>
                    <a:pt x="97" y="95"/>
                    <a:pt x="97" y="96"/>
                  </a:cubicBezTo>
                  <a:cubicBezTo>
                    <a:pt x="97" y="96"/>
                    <a:pt x="96" y="97"/>
                    <a:pt x="96" y="97"/>
                  </a:cubicBezTo>
                  <a:cubicBezTo>
                    <a:pt x="95" y="97"/>
                    <a:pt x="95" y="98"/>
                    <a:pt x="94" y="98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14" y="98"/>
                    <a:pt x="8" y="98"/>
                  </a:cubicBezTo>
                  <a:cubicBezTo>
                    <a:pt x="6" y="98"/>
                    <a:pt x="5" y="98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3" y="96"/>
                    <a:pt x="3" y="95"/>
                    <a:pt x="3" y="94"/>
                  </a:cubicBezTo>
                  <a:cubicBezTo>
                    <a:pt x="3" y="94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45"/>
                    <a:pt x="3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8"/>
                    <a:pt x="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8" y="3"/>
                    <a:pt x="33" y="3"/>
                    <a:pt x="38" y="3"/>
                  </a:cubicBezTo>
                  <a:cubicBezTo>
                    <a:pt x="38" y="3"/>
                    <a:pt x="40" y="3"/>
                    <a:pt x="41" y="4"/>
                  </a:cubicBezTo>
                  <a:cubicBezTo>
                    <a:pt x="41" y="4"/>
                    <a:pt x="42" y="4"/>
                    <a:pt x="42" y="5"/>
                  </a:cubicBezTo>
                  <a:cubicBezTo>
                    <a:pt x="43" y="6"/>
                    <a:pt x="43" y="6"/>
                    <a:pt x="43" y="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19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86" y="21"/>
                    <a:pt x="93" y="21"/>
                  </a:cubicBezTo>
                  <a:cubicBezTo>
                    <a:pt x="94" y="21"/>
                    <a:pt x="95" y="22"/>
                    <a:pt x="96" y="22"/>
                  </a:cubicBezTo>
                  <a:cubicBezTo>
                    <a:pt x="96" y="22"/>
                    <a:pt x="97" y="23"/>
                    <a:pt x="97" y="23"/>
                  </a:cubicBezTo>
                  <a:cubicBezTo>
                    <a:pt x="97" y="24"/>
                    <a:pt x="97" y="24"/>
                    <a:pt x="98" y="25"/>
                  </a:cubicBezTo>
                  <a:cubicBezTo>
                    <a:pt x="98" y="26"/>
                    <a:pt x="98" y="26"/>
                    <a:pt x="9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553"/>
            <p:cNvSpPr/>
            <p:nvPr/>
          </p:nvSpPr>
          <p:spPr bwMode="auto">
            <a:xfrm>
              <a:off x="2713038" y="3605213"/>
              <a:ext cx="104775" cy="88900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1 h 21"/>
                <a:gd name="T4" fmla="*/ 22 w 25"/>
                <a:gd name="T5" fmla="*/ 2 h 21"/>
                <a:gd name="T6" fmla="*/ 22 w 25"/>
                <a:gd name="T7" fmla="*/ 2 h 21"/>
                <a:gd name="T8" fmla="*/ 22 w 25"/>
                <a:gd name="T9" fmla="*/ 3 h 21"/>
                <a:gd name="T10" fmla="*/ 22 w 25"/>
                <a:gd name="T11" fmla="*/ 8 h 21"/>
                <a:gd name="T12" fmla="*/ 21 w 25"/>
                <a:gd name="T13" fmla="*/ 10 h 21"/>
                <a:gd name="T14" fmla="*/ 20 w 25"/>
                <a:gd name="T15" fmla="*/ 11 h 21"/>
                <a:gd name="T16" fmla="*/ 18 w 25"/>
                <a:gd name="T17" fmla="*/ 12 h 21"/>
                <a:gd name="T18" fmla="*/ 18 w 25"/>
                <a:gd name="T19" fmla="*/ 12 h 21"/>
                <a:gd name="T20" fmla="*/ 17 w 25"/>
                <a:gd name="T21" fmla="*/ 12 h 21"/>
                <a:gd name="T22" fmla="*/ 17 w 25"/>
                <a:gd name="T23" fmla="*/ 12 h 21"/>
                <a:gd name="T24" fmla="*/ 4 w 25"/>
                <a:gd name="T25" fmla="*/ 12 h 21"/>
                <a:gd name="T26" fmla="*/ 7 w 25"/>
                <a:gd name="T27" fmla="*/ 9 h 21"/>
                <a:gd name="T28" fmla="*/ 7 w 25"/>
                <a:gd name="T29" fmla="*/ 7 h 21"/>
                <a:gd name="T30" fmla="*/ 5 w 25"/>
                <a:gd name="T31" fmla="*/ 7 h 21"/>
                <a:gd name="T32" fmla="*/ 0 w 25"/>
                <a:gd name="T33" fmla="*/ 13 h 21"/>
                <a:gd name="T34" fmla="*/ 0 w 25"/>
                <a:gd name="T35" fmla="*/ 13 h 21"/>
                <a:gd name="T36" fmla="*/ 0 w 25"/>
                <a:gd name="T37" fmla="*/ 13 h 21"/>
                <a:gd name="T38" fmla="*/ 0 w 25"/>
                <a:gd name="T39" fmla="*/ 13 h 21"/>
                <a:gd name="T40" fmla="*/ 0 w 25"/>
                <a:gd name="T41" fmla="*/ 13 h 21"/>
                <a:gd name="T42" fmla="*/ 0 w 25"/>
                <a:gd name="T43" fmla="*/ 13 h 21"/>
                <a:gd name="T44" fmla="*/ 0 w 25"/>
                <a:gd name="T45" fmla="*/ 13 h 21"/>
                <a:gd name="T46" fmla="*/ 0 w 25"/>
                <a:gd name="T47" fmla="*/ 13 h 21"/>
                <a:gd name="T48" fmla="*/ 0 w 25"/>
                <a:gd name="T49" fmla="*/ 14 h 21"/>
                <a:gd name="T50" fmla="*/ 0 w 25"/>
                <a:gd name="T51" fmla="*/ 14 h 21"/>
                <a:gd name="T52" fmla="*/ 0 w 25"/>
                <a:gd name="T53" fmla="*/ 14 h 21"/>
                <a:gd name="T54" fmla="*/ 0 w 25"/>
                <a:gd name="T55" fmla="*/ 14 h 21"/>
                <a:gd name="T56" fmla="*/ 0 w 25"/>
                <a:gd name="T57" fmla="*/ 14 h 21"/>
                <a:gd name="T58" fmla="*/ 0 w 25"/>
                <a:gd name="T59" fmla="*/ 14 h 21"/>
                <a:gd name="T60" fmla="*/ 0 w 25"/>
                <a:gd name="T61" fmla="*/ 14 h 21"/>
                <a:gd name="T62" fmla="*/ 0 w 25"/>
                <a:gd name="T63" fmla="*/ 14 h 21"/>
                <a:gd name="T64" fmla="*/ 0 w 25"/>
                <a:gd name="T65" fmla="*/ 15 h 21"/>
                <a:gd name="T66" fmla="*/ 5 w 25"/>
                <a:gd name="T67" fmla="*/ 20 h 21"/>
                <a:gd name="T68" fmla="*/ 7 w 25"/>
                <a:gd name="T69" fmla="*/ 20 h 21"/>
                <a:gd name="T70" fmla="*/ 7 w 25"/>
                <a:gd name="T71" fmla="*/ 18 h 21"/>
                <a:gd name="T72" fmla="*/ 4 w 25"/>
                <a:gd name="T73" fmla="*/ 15 h 21"/>
                <a:gd name="T74" fmla="*/ 17 w 25"/>
                <a:gd name="T75" fmla="*/ 15 h 21"/>
                <a:gd name="T76" fmla="*/ 17 w 25"/>
                <a:gd name="T77" fmla="*/ 15 h 21"/>
                <a:gd name="T78" fmla="*/ 21 w 25"/>
                <a:gd name="T79" fmla="*/ 14 h 21"/>
                <a:gd name="T80" fmla="*/ 24 w 25"/>
                <a:gd name="T81" fmla="*/ 12 h 21"/>
                <a:gd name="T82" fmla="*/ 25 w 25"/>
                <a:gd name="T83" fmla="*/ 8 h 21"/>
                <a:gd name="T84" fmla="*/ 25 w 25"/>
                <a:gd name="T85" fmla="*/ 3 h 21"/>
                <a:gd name="T86" fmla="*/ 25 w 25"/>
                <a:gd name="T87" fmla="*/ 2 h 21"/>
                <a:gd name="T88" fmla="*/ 25 w 25"/>
                <a:gd name="T89" fmla="*/ 2 h 21"/>
                <a:gd name="T90" fmla="*/ 24 w 25"/>
                <a:gd name="T91" fmla="*/ 1 h 21"/>
                <a:gd name="T92" fmla="*/ 23 w 25"/>
                <a:gd name="T9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2" y="3"/>
                    <a:pt x="22" y="5"/>
                    <a:pt x="22" y="8"/>
                  </a:cubicBezTo>
                  <a:cubicBezTo>
                    <a:pt x="22" y="9"/>
                    <a:pt x="22" y="10"/>
                    <a:pt x="21" y="10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9" y="15"/>
                    <a:pt x="21" y="14"/>
                  </a:cubicBezTo>
                  <a:cubicBezTo>
                    <a:pt x="22" y="14"/>
                    <a:pt x="23" y="13"/>
                    <a:pt x="24" y="12"/>
                  </a:cubicBezTo>
                  <a:cubicBezTo>
                    <a:pt x="24" y="11"/>
                    <a:pt x="25" y="9"/>
                    <a:pt x="25" y="8"/>
                  </a:cubicBezTo>
                  <a:cubicBezTo>
                    <a:pt x="25" y="5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554"/>
            <p:cNvSpPr/>
            <p:nvPr/>
          </p:nvSpPr>
          <p:spPr bwMode="auto">
            <a:xfrm>
              <a:off x="2713038" y="3532188"/>
              <a:ext cx="104775" cy="90488"/>
            </a:xfrm>
            <a:custGeom>
              <a:avLst/>
              <a:gdLst>
                <a:gd name="T0" fmla="*/ 25 w 25"/>
                <a:gd name="T1" fmla="*/ 7 h 21"/>
                <a:gd name="T2" fmla="*/ 25 w 25"/>
                <a:gd name="T3" fmla="*/ 7 h 21"/>
                <a:gd name="T4" fmla="*/ 25 w 25"/>
                <a:gd name="T5" fmla="*/ 7 h 21"/>
                <a:gd name="T6" fmla="*/ 25 w 25"/>
                <a:gd name="T7" fmla="*/ 7 h 21"/>
                <a:gd name="T8" fmla="*/ 24 w 25"/>
                <a:gd name="T9" fmla="*/ 7 h 21"/>
                <a:gd name="T10" fmla="*/ 24 w 25"/>
                <a:gd name="T11" fmla="*/ 7 h 21"/>
                <a:gd name="T12" fmla="*/ 24 w 25"/>
                <a:gd name="T13" fmla="*/ 6 h 21"/>
                <a:gd name="T14" fmla="*/ 19 w 25"/>
                <a:gd name="T15" fmla="*/ 1 h 21"/>
                <a:gd name="T16" fmla="*/ 17 w 25"/>
                <a:gd name="T17" fmla="*/ 1 h 21"/>
                <a:gd name="T18" fmla="*/ 17 w 25"/>
                <a:gd name="T19" fmla="*/ 3 h 21"/>
                <a:gd name="T20" fmla="*/ 17 w 25"/>
                <a:gd name="T21" fmla="*/ 3 h 21"/>
                <a:gd name="T22" fmla="*/ 20 w 25"/>
                <a:gd name="T23" fmla="*/ 6 h 21"/>
                <a:gd name="T24" fmla="*/ 7 w 25"/>
                <a:gd name="T25" fmla="*/ 6 h 21"/>
                <a:gd name="T26" fmla="*/ 7 w 25"/>
                <a:gd name="T27" fmla="*/ 6 h 21"/>
                <a:gd name="T28" fmla="*/ 3 w 25"/>
                <a:gd name="T29" fmla="*/ 7 h 21"/>
                <a:gd name="T30" fmla="*/ 1 w 25"/>
                <a:gd name="T31" fmla="*/ 9 h 21"/>
                <a:gd name="T32" fmla="*/ 0 w 25"/>
                <a:gd name="T33" fmla="*/ 13 h 21"/>
                <a:gd name="T34" fmla="*/ 0 w 25"/>
                <a:gd name="T35" fmla="*/ 19 h 21"/>
                <a:gd name="T36" fmla="*/ 0 w 25"/>
                <a:gd name="T37" fmla="*/ 19 h 21"/>
                <a:gd name="T38" fmla="*/ 0 w 25"/>
                <a:gd name="T39" fmla="*/ 20 h 21"/>
                <a:gd name="T40" fmla="*/ 1 w 25"/>
                <a:gd name="T41" fmla="*/ 21 h 21"/>
                <a:gd name="T42" fmla="*/ 2 w 25"/>
                <a:gd name="T43" fmla="*/ 20 h 21"/>
                <a:gd name="T44" fmla="*/ 2 w 25"/>
                <a:gd name="T45" fmla="*/ 19 h 21"/>
                <a:gd name="T46" fmla="*/ 2 w 25"/>
                <a:gd name="T47" fmla="*/ 19 h 21"/>
                <a:gd name="T48" fmla="*/ 2 w 25"/>
                <a:gd name="T49" fmla="*/ 13 h 21"/>
                <a:gd name="T50" fmla="*/ 3 w 25"/>
                <a:gd name="T51" fmla="*/ 11 h 21"/>
                <a:gd name="T52" fmla="*/ 4 w 25"/>
                <a:gd name="T53" fmla="*/ 10 h 21"/>
                <a:gd name="T54" fmla="*/ 6 w 25"/>
                <a:gd name="T55" fmla="*/ 9 h 21"/>
                <a:gd name="T56" fmla="*/ 7 w 25"/>
                <a:gd name="T57" fmla="*/ 9 h 21"/>
                <a:gd name="T58" fmla="*/ 7 w 25"/>
                <a:gd name="T59" fmla="*/ 9 h 21"/>
                <a:gd name="T60" fmla="*/ 7 w 25"/>
                <a:gd name="T61" fmla="*/ 9 h 21"/>
                <a:gd name="T62" fmla="*/ 20 w 25"/>
                <a:gd name="T63" fmla="*/ 9 h 21"/>
                <a:gd name="T64" fmla="*/ 17 w 25"/>
                <a:gd name="T65" fmla="*/ 12 h 21"/>
                <a:gd name="T66" fmla="*/ 17 w 25"/>
                <a:gd name="T67" fmla="*/ 14 h 21"/>
                <a:gd name="T68" fmla="*/ 19 w 25"/>
                <a:gd name="T69" fmla="*/ 14 h 21"/>
                <a:gd name="T70" fmla="*/ 24 w 25"/>
                <a:gd name="T71" fmla="*/ 8 h 21"/>
                <a:gd name="T72" fmla="*/ 24 w 25"/>
                <a:gd name="T73" fmla="*/ 8 h 21"/>
                <a:gd name="T74" fmla="*/ 24 w 25"/>
                <a:gd name="T75" fmla="*/ 8 h 21"/>
                <a:gd name="T76" fmla="*/ 25 w 25"/>
                <a:gd name="T77" fmla="*/ 8 h 21"/>
                <a:gd name="T78" fmla="*/ 25 w 25"/>
                <a:gd name="T79" fmla="*/ 8 h 21"/>
                <a:gd name="T80" fmla="*/ 25 w 25"/>
                <a:gd name="T81" fmla="*/ 8 h 21"/>
                <a:gd name="T82" fmla="*/ 25 w 25"/>
                <a:gd name="T83" fmla="*/ 8 h 21"/>
                <a:gd name="T84" fmla="*/ 25 w 25"/>
                <a:gd name="T85" fmla="*/ 7 h 21"/>
                <a:gd name="T86" fmla="*/ 25 w 25"/>
                <a:gd name="T87" fmla="*/ 7 h 21"/>
                <a:gd name="T88" fmla="*/ 25 w 25"/>
                <a:gd name="T89" fmla="*/ 7 h 21"/>
                <a:gd name="T90" fmla="*/ 25 w 25"/>
                <a:gd name="T9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" h="21"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7" y="1"/>
                  </a:cubicBezTo>
                  <a:cubicBezTo>
                    <a:pt x="16" y="1"/>
                    <a:pt x="16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5" y="6"/>
                    <a:pt x="3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1"/>
                    <a:pt x="1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8"/>
                    <a:pt x="2" y="13"/>
                  </a:cubicBezTo>
                  <a:cubicBezTo>
                    <a:pt x="2" y="12"/>
                    <a:pt x="3" y="11"/>
                    <a:pt x="3" y="11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7" y="14"/>
                    <a:pt x="17" y="14"/>
                  </a:cubicBezTo>
                  <a:cubicBezTo>
                    <a:pt x="18" y="15"/>
                    <a:pt x="18" y="15"/>
                    <a:pt x="19" y="1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13126" y="4540250"/>
            <a:ext cx="352425" cy="428625"/>
            <a:chOff x="2817813" y="4521200"/>
            <a:chExt cx="352425" cy="428625"/>
          </a:xfrm>
          <a:solidFill>
            <a:schemeClr val="accent2"/>
          </a:solidFill>
        </p:grpSpPr>
        <p:sp>
          <p:nvSpPr>
            <p:cNvPr id="79" name="Freeform 555"/>
            <p:cNvSpPr>
              <a:spLocks noEditPoints="1"/>
            </p:cNvSpPr>
            <p:nvPr/>
          </p:nvSpPr>
          <p:spPr bwMode="auto">
            <a:xfrm>
              <a:off x="2817813" y="4521200"/>
              <a:ext cx="352425" cy="428625"/>
            </a:xfrm>
            <a:custGeom>
              <a:avLst/>
              <a:gdLst>
                <a:gd name="T0" fmla="*/ 65 w 83"/>
                <a:gd name="T1" fmla="*/ 1 h 101"/>
                <a:gd name="T2" fmla="*/ 65 w 83"/>
                <a:gd name="T3" fmla="*/ 1 h 101"/>
                <a:gd name="T4" fmla="*/ 65 w 83"/>
                <a:gd name="T5" fmla="*/ 1 h 101"/>
                <a:gd name="T6" fmla="*/ 65 w 83"/>
                <a:gd name="T7" fmla="*/ 1 h 101"/>
                <a:gd name="T8" fmla="*/ 65 w 83"/>
                <a:gd name="T9" fmla="*/ 1 h 101"/>
                <a:gd name="T10" fmla="*/ 65 w 83"/>
                <a:gd name="T11" fmla="*/ 0 h 101"/>
                <a:gd name="T12" fmla="*/ 65 w 83"/>
                <a:gd name="T13" fmla="*/ 0 h 101"/>
                <a:gd name="T14" fmla="*/ 64 w 83"/>
                <a:gd name="T15" fmla="*/ 0 h 101"/>
                <a:gd name="T16" fmla="*/ 64 w 83"/>
                <a:gd name="T17" fmla="*/ 0 h 101"/>
                <a:gd name="T18" fmla="*/ 64 w 83"/>
                <a:gd name="T19" fmla="*/ 0 h 101"/>
                <a:gd name="T20" fmla="*/ 64 w 83"/>
                <a:gd name="T21" fmla="*/ 0 h 101"/>
                <a:gd name="T22" fmla="*/ 64 w 83"/>
                <a:gd name="T23" fmla="*/ 0 h 101"/>
                <a:gd name="T24" fmla="*/ 1 w 83"/>
                <a:gd name="T25" fmla="*/ 0 h 101"/>
                <a:gd name="T26" fmla="*/ 0 w 83"/>
                <a:gd name="T27" fmla="*/ 1 h 101"/>
                <a:gd name="T28" fmla="*/ 0 w 83"/>
                <a:gd name="T29" fmla="*/ 2 h 101"/>
                <a:gd name="T30" fmla="*/ 0 w 83"/>
                <a:gd name="T31" fmla="*/ 87 h 101"/>
                <a:gd name="T32" fmla="*/ 0 w 83"/>
                <a:gd name="T33" fmla="*/ 99 h 101"/>
                <a:gd name="T34" fmla="*/ 0 w 83"/>
                <a:gd name="T35" fmla="*/ 100 h 101"/>
                <a:gd name="T36" fmla="*/ 1 w 83"/>
                <a:gd name="T37" fmla="*/ 101 h 101"/>
                <a:gd name="T38" fmla="*/ 82 w 83"/>
                <a:gd name="T39" fmla="*/ 101 h 101"/>
                <a:gd name="T40" fmla="*/ 83 w 83"/>
                <a:gd name="T41" fmla="*/ 100 h 101"/>
                <a:gd name="T42" fmla="*/ 83 w 83"/>
                <a:gd name="T43" fmla="*/ 99 h 101"/>
                <a:gd name="T44" fmla="*/ 83 w 83"/>
                <a:gd name="T45" fmla="*/ 87 h 101"/>
                <a:gd name="T46" fmla="*/ 83 w 83"/>
                <a:gd name="T47" fmla="*/ 20 h 101"/>
                <a:gd name="T48" fmla="*/ 83 w 83"/>
                <a:gd name="T49" fmla="*/ 19 h 101"/>
                <a:gd name="T50" fmla="*/ 83 w 83"/>
                <a:gd name="T51" fmla="*/ 18 h 101"/>
                <a:gd name="T52" fmla="*/ 65 w 83"/>
                <a:gd name="T53" fmla="*/ 1 h 101"/>
                <a:gd name="T54" fmla="*/ 65 w 83"/>
                <a:gd name="T55" fmla="*/ 5 h 101"/>
                <a:gd name="T56" fmla="*/ 78 w 83"/>
                <a:gd name="T57" fmla="*/ 18 h 101"/>
                <a:gd name="T58" fmla="*/ 65 w 83"/>
                <a:gd name="T59" fmla="*/ 18 h 101"/>
                <a:gd name="T60" fmla="*/ 65 w 83"/>
                <a:gd name="T61" fmla="*/ 5 h 101"/>
                <a:gd name="T62" fmla="*/ 80 w 83"/>
                <a:gd name="T63" fmla="*/ 98 h 101"/>
                <a:gd name="T64" fmla="*/ 2 w 83"/>
                <a:gd name="T65" fmla="*/ 98 h 101"/>
                <a:gd name="T66" fmla="*/ 2 w 83"/>
                <a:gd name="T67" fmla="*/ 89 h 101"/>
                <a:gd name="T68" fmla="*/ 80 w 83"/>
                <a:gd name="T69" fmla="*/ 89 h 101"/>
                <a:gd name="T70" fmla="*/ 80 w 83"/>
                <a:gd name="T71" fmla="*/ 98 h 101"/>
                <a:gd name="T72" fmla="*/ 80 w 83"/>
                <a:gd name="T73" fmla="*/ 86 h 101"/>
                <a:gd name="T74" fmla="*/ 2 w 83"/>
                <a:gd name="T75" fmla="*/ 86 h 101"/>
                <a:gd name="T76" fmla="*/ 2 w 83"/>
                <a:gd name="T77" fmla="*/ 3 h 101"/>
                <a:gd name="T78" fmla="*/ 63 w 83"/>
                <a:gd name="T79" fmla="*/ 3 h 101"/>
                <a:gd name="T80" fmla="*/ 63 w 83"/>
                <a:gd name="T81" fmla="*/ 20 h 101"/>
                <a:gd name="T82" fmla="*/ 63 w 83"/>
                <a:gd name="T83" fmla="*/ 21 h 101"/>
                <a:gd name="T84" fmla="*/ 64 w 83"/>
                <a:gd name="T85" fmla="*/ 21 h 101"/>
                <a:gd name="T86" fmla="*/ 80 w 83"/>
                <a:gd name="T87" fmla="*/ 21 h 101"/>
                <a:gd name="T88" fmla="*/ 80 w 83"/>
                <a:gd name="T89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101">
                  <a:moveTo>
                    <a:pt x="65" y="1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1" y="101"/>
                    <a:pt x="1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101"/>
                    <a:pt x="82" y="100"/>
                    <a:pt x="83" y="100"/>
                  </a:cubicBezTo>
                  <a:cubicBezTo>
                    <a:pt x="83" y="100"/>
                    <a:pt x="83" y="100"/>
                    <a:pt x="83" y="9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lnTo>
                    <a:pt x="65" y="1"/>
                  </a:lnTo>
                  <a:close/>
                  <a:moveTo>
                    <a:pt x="65" y="5"/>
                  </a:moveTo>
                  <a:cubicBezTo>
                    <a:pt x="78" y="18"/>
                    <a:pt x="78" y="18"/>
                    <a:pt x="78" y="18"/>
                  </a:cubicBezTo>
                  <a:cubicBezTo>
                    <a:pt x="65" y="18"/>
                    <a:pt x="65" y="18"/>
                    <a:pt x="65" y="18"/>
                  </a:cubicBezTo>
                  <a:lnTo>
                    <a:pt x="65" y="5"/>
                  </a:lnTo>
                  <a:close/>
                  <a:moveTo>
                    <a:pt x="80" y="98"/>
                  </a:moveTo>
                  <a:cubicBezTo>
                    <a:pt x="2" y="98"/>
                    <a:pt x="2" y="98"/>
                    <a:pt x="2" y="98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80" y="89"/>
                    <a:pt x="80" y="89"/>
                    <a:pt x="80" y="89"/>
                  </a:cubicBezTo>
                  <a:lnTo>
                    <a:pt x="80" y="98"/>
                  </a:lnTo>
                  <a:close/>
                  <a:moveTo>
                    <a:pt x="80" y="86"/>
                  </a:moveTo>
                  <a:cubicBezTo>
                    <a:pt x="2" y="86"/>
                    <a:pt x="2" y="86"/>
                    <a:pt x="2" y="8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1"/>
                    <a:pt x="63" y="21"/>
                  </a:cubicBezTo>
                  <a:cubicBezTo>
                    <a:pt x="63" y="21"/>
                    <a:pt x="64" y="21"/>
                    <a:pt x="64" y="21"/>
                  </a:cubicBezTo>
                  <a:cubicBezTo>
                    <a:pt x="80" y="21"/>
                    <a:pt x="80" y="21"/>
                    <a:pt x="80" y="21"/>
                  </a:cubicBezTo>
                  <a:lnTo>
                    <a:pt x="8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556"/>
            <p:cNvSpPr/>
            <p:nvPr/>
          </p:nvSpPr>
          <p:spPr bwMode="auto">
            <a:xfrm>
              <a:off x="2857500" y="4576763"/>
              <a:ext cx="190500" cy="7938"/>
            </a:xfrm>
            <a:custGeom>
              <a:avLst/>
              <a:gdLst>
                <a:gd name="T0" fmla="*/ 2 w 45"/>
                <a:gd name="T1" fmla="*/ 2 h 2"/>
                <a:gd name="T2" fmla="*/ 44 w 45"/>
                <a:gd name="T3" fmla="*/ 2 h 2"/>
                <a:gd name="T4" fmla="*/ 45 w 45"/>
                <a:gd name="T5" fmla="*/ 1 h 2"/>
                <a:gd name="T6" fmla="*/ 44 w 45"/>
                <a:gd name="T7" fmla="*/ 0 h 2"/>
                <a:gd name="T8" fmla="*/ 2 w 45"/>
                <a:gd name="T9" fmla="*/ 0 h 2"/>
                <a:gd name="T10" fmla="*/ 0 w 45"/>
                <a:gd name="T11" fmla="*/ 1 h 2"/>
                <a:gd name="T12" fmla="*/ 2 w 4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">
                  <a:moveTo>
                    <a:pt x="2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5" y="2"/>
                    <a:pt x="45" y="1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557"/>
            <p:cNvSpPr/>
            <p:nvPr/>
          </p:nvSpPr>
          <p:spPr bwMode="auto">
            <a:xfrm>
              <a:off x="2857500" y="4652963"/>
              <a:ext cx="269875" cy="12700"/>
            </a:xfrm>
            <a:custGeom>
              <a:avLst/>
              <a:gdLst>
                <a:gd name="T0" fmla="*/ 0 w 64"/>
                <a:gd name="T1" fmla="*/ 1 h 3"/>
                <a:gd name="T2" fmla="*/ 2 w 64"/>
                <a:gd name="T3" fmla="*/ 3 h 3"/>
                <a:gd name="T4" fmla="*/ 63 w 64"/>
                <a:gd name="T5" fmla="*/ 3 h 3"/>
                <a:gd name="T6" fmla="*/ 64 w 64"/>
                <a:gd name="T7" fmla="*/ 1 h 3"/>
                <a:gd name="T8" fmla="*/ 63 w 64"/>
                <a:gd name="T9" fmla="*/ 0 h 3"/>
                <a:gd name="T10" fmla="*/ 2 w 64"/>
                <a:gd name="T11" fmla="*/ 0 h 3"/>
                <a:gd name="T12" fmla="*/ 0 w 6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">
                  <a:moveTo>
                    <a:pt x="0" y="1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3" y="0"/>
                    <a:pt x="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558"/>
            <p:cNvSpPr/>
            <p:nvPr/>
          </p:nvSpPr>
          <p:spPr bwMode="auto">
            <a:xfrm>
              <a:off x="2857500" y="4729163"/>
              <a:ext cx="206375" cy="12700"/>
            </a:xfrm>
            <a:custGeom>
              <a:avLst/>
              <a:gdLst>
                <a:gd name="T0" fmla="*/ 47 w 49"/>
                <a:gd name="T1" fmla="*/ 0 h 3"/>
                <a:gd name="T2" fmla="*/ 2 w 49"/>
                <a:gd name="T3" fmla="*/ 0 h 3"/>
                <a:gd name="T4" fmla="*/ 0 w 49"/>
                <a:gd name="T5" fmla="*/ 2 h 3"/>
                <a:gd name="T6" fmla="*/ 2 w 49"/>
                <a:gd name="T7" fmla="*/ 3 h 3"/>
                <a:gd name="T8" fmla="*/ 47 w 49"/>
                <a:gd name="T9" fmla="*/ 3 h 3"/>
                <a:gd name="T10" fmla="*/ 49 w 49"/>
                <a:gd name="T11" fmla="*/ 2 h 3"/>
                <a:gd name="T12" fmla="*/ 47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559"/>
            <p:cNvSpPr/>
            <p:nvPr/>
          </p:nvSpPr>
          <p:spPr bwMode="auto">
            <a:xfrm>
              <a:off x="2857500" y="4810125"/>
              <a:ext cx="142875" cy="12700"/>
            </a:xfrm>
            <a:custGeom>
              <a:avLst/>
              <a:gdLst>
                <a:gd name="T0" fmla="*/ 32 w 34"/>
                <a:gd name="T1" fmla="*/ 0 h 3"/>
                <a:gd name="T2" fmla="*/ 2 w 34"/>
                <a:gd name="T3" fmla="*/ 0 h 3"/>
                <a:gd name="T4" fmla="*/ 0 w 34"/>
                <a:gd name="T5" fmla="*/ 2 h 3"/>
                <a:gd name="T6" fmla="*/ 2 w 34"/>
                <a:gd name="T7" fmla="*/ 3 h 3"/>
                <a:gd name="T8" fmla="*/ 32 w 34"/>
                <a:gd name="T9" fmla="*/ 3 h 3"/>
                <a:gd name="T10" fmla="*/ 34 w 34"/>
                <a:gd name="T11" fmla="*/ 2 h 3"/>
                <a:gd name="T12" fmla="*/ 32 w 3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4" y="2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342900" y="2361565"/>
            <a:ext cx="37750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22885" y="3647440"/>
            <a:ext cx="36791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42900" y="4987925"/>
            <a:ext cx="3712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902575" y="2132330"/>
            <a:ext cx="3774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ct val="0"/>
              </a:spcBef>
            </a:pP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326120" y="3140710"/>
            <a:ext cx="3794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393430" y="4689475"/>
            <a:ext cx="3727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cxnSp>
        <p:nvCxnSpPr>
          <p:cNvPr id="22" name="Straight Connector 13"/>
          <p:cNvCxnSpPr/>
          <p:nvPr/>
        </p:nvCxnSpPr>
        <p:spPr>
          <a:xfrm rot="16200000" flipH="1">
            <a:off x="4076786" y="3796048"/>
            <a:ext cx="4572035" cy="3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ot"/>
          </a:ln>
          <a:effectLst/>
        </p:spPr>
      </p:cxnSp>
      <p:grpSp>
        <p:nvGrpSpPr>
          <p:cNvPr id="23" name="Group 17"/>
          <p:cNvGrpSpPr/>
          <p:nvPr/>
        </p:nvGrpSpPr>
        <p:grpSpPr>
          <a:xfrm>
            <a:off x="6646985" y="2081530"/>
            <a:ext cx="4897756" cy="4000528"/>
            <a:chOff x="4786314" y="1643056"/>
            <a:chExt cx="3693032" cy="3000396"/>
          </a:xfrm>
        </p:grpSpPr>
        <p:sp>
          <p:nvSpPr>
            <p:cNvPr id="24" name="Rectangle 15"/>
            <p:cNvSpPr/>
            <p:nvPr/>
          </p:nvSpPr>
          <p:spPr>
            <a:xfrm>
              <a:off x="4857752" y="2928940"/>
              <a:ext cx="3286148" cy="1714512"/>
            </a:xfrm>
            <a:prstGeom prst="rect">
              <a:avLst/>
            </a:prstGeom>
            <a:blipFill dpi="0"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GlowDiffused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412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5" name="Group 16"/>
            <p:cNvGrpSpPr/>
            <p:nvPr/>
          </p:nvGrpSpPr>
          <p:grpSpPr>
            <a:xfrm>
              <a:off x="4786314" y="1643056"/>
              <a:ext cx="3693032" cy="1193255"/>
              <a:chOff x="4786314" y="1643056"/>
              <a:chExt cx="3693032" cy="1193255"/>
            </a:xfrm>
          </p:grpSpPr>
          <p:sp>
            <p:nvSpPr>
              <p:cNvPr id="26" name="Rectangle 19"/>
              <p:cNvSpPr/>
              <p:nvPr/>
            </p:nvSpPr>
            <p:spPr>
              <a:xfrm>
                <a:off x="4786314" y="1904996"/>
                <a:ext cx="3693032" cy="931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点击添加文本信息，具体字体大小、颜色可调整，也可直接将内容复制在此。点击添加文本信息，具体字体大小、颜色可调整，也可直接将内容复制在此。</a:t>
                </a:r>
                <a:endPara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200" kern="0" dirty="0">
                  <a:solidFill>
                    <a:prstClr val="white">
                      <a:lumMod val="6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endParaRPr>
              </a:p>
            </p:txBody>
          </p:sp>
          <p:sp>
            <p:nvSpPr>
              <p:cNvPr id="27" name="Rectangle 20"/>
              <p:cNvSpPr/>
              <p:nvPr/>
            </p:nvSpPr>
            <p:spPr>
              <a:xfrm>
                <a:off x="4786314" y="1643056"/>
                <a:ext cx="903986" cy="2990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121412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Open Sans" panose="020B0606030504020204" pitchFamily="34" charset="0"/>
                  </a:rPr>
                  <a:t>添加文字</a:t>
                </a:r>
              </a:p>
            </p:txBody>
          </p:sp>
        </p:grpSp>
      </p:grpSp>
      <p:grpSp>
        <p:nvGrpSpPr>
          <p:cNvPr id="28" name="Group 16"/>
          <p:cNvGrpSpPr/>
          <p:nvPr/>
        </p:nvGrpSpPr>
        <p:grpSpPr>
          <a:xfrm>
            <a:off x="1150543" y="1510086"/>
            <a:ext cx="4959986" cy="4151648"/>
            <a:chOff x="641857" y="1214428"/>
            <a:chExt cx="3739955" cy="3113735"/>
          </a:xfrm>
        </p:grpSpPr>
        <p:sp>
          <p:nvSpPr>
            <p:cNvPr id="29" name="Rectangle 14"/>
            <p:cNvSpPr/>
            <p:nvPr/>
          </p:nvSpPr>
          <p:spPr>
            <a:xfrm>
              <a:off x="1000100" y="1214428"/>
              <a:ext cx="3284113" cy="1714512"/>
            </a:xfrm>
            <a:prstGeom prst="rect">
              <a:avLst/>
            </a:prstGeom>
            <a:blipFill dpi="0"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Diffused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412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0" name="Group 17"/>
            <p:cNvGrpSpPr/>
            <p:nvPr/>
          </p:nvGrpSpPr>
          <p:grpSpPr>
            <a:xfrm>
              <a:off x="641857" y="3071816"/>
              <a:ext cx="3739955" cy="1256347"/>
              <a:chOff x="641857" y="3071816"/>
              <a:chExt cx="3739955" cy="1256347"/>
            </a:xfrm>
          </p:grpSpPr>
          <p:sp>
            <p:nvSpPr>
              <p:cNvPr id="31" name="Rectangle 21"/>
              <p:cNvSpPr/>
              <p:nvPr/>
            </p:nvSpPr>
            <p:spPr>
              <a:xfrm>
                <a:off x="641857" y="3429003"/>
                <a:ext cx="3739955" cy="899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点击添加文本信息，具体字体大小、颜色可调整，也可直接将内容复制在此。点击添加文本信息，具体字体大小、颜色可调整，也可直接将内容复制在此。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  <a:sym typeface="+mn-ea"/>
                </a:endParaRPr>
              </a:p>
            </p:txBody>
          </p:sp>
          <p:sp>
            <p:nvSpPr>
              <p:cNvPr id="32" name="Rectangle 22"/>
              <p:cNvSpPr/>
              <p:nvPr/>
            </p:nvSpPr>
            <p:spPr>
              <a:xfrm>
                <a:off x="928662" y="3071816"/>
                <a:ext cx="903986" cy="2990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121412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Open Sans" panose="020B0606030504020204" pitchFamily="34" charset="0"/>
                  </a:rPr>
                  <a:t>添加文字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20" name="任意多边形 19"/>
          <p:cNvSpPr/>
          <p:nvPr/>
        </p:nvSpPr>
        <p:spPr>
          <a:xfrm rot="1780554">
            <a:off x="1168823" y="2466823"/>
            <a:ext cx="2093157" cy="3012104"/>
          </a:xfrm>
          <a:custGeom>
            <a:avLst/>
            <a:gdLst>
              <a:gd name="connsiteX0" fmla="*/ 0 w 1735667"/>
              <a:gd name="connsiteY0" fmla="*/ 0 h 2497667"/>
              <a:gd name="connsiteX1" fmla="*/ 1735667 w 1735667"/>
              <a:gd name="connsiteY1" fmla="*/ 0 h 2497667"/>
              <a:gd name="connsiteX2" fmla="*/ 1735667 w 1735667"/>
              <a:gd name="connsiteY2" fmla="*/ 2497667 h 2497667"/>
              <a:gd name="connsiteX3" fmla="*/ 1687385 w 1735667"/>
              <a:gd name="connsiteY3" fmla="*/ 2497667 h 2497667"/>
              <a:gd name="connsiteX4" fmla="*/ 1689094 w 1735667"/>
              <a:gd name="connsiteY4" fmla="*/ 2489200 h 2497667"/>
              <a:gd name="connsiteX5" fmla="*/ 1629827 w 1735667"/>
              <a:gd name="connsiteY5" fmla="*/ 2429933 h 2497667"/>
              <a:gd name="connsiteX6" fmla="*/ 1570560 w 1735667"/>
              <a:gd name="connsiteY6" fmla="*/ 2489200 h 2497667"/>
              <a:gd name="connsiteX7" fmla="*/ 1572270 w 1735667"/>
              <a:gd name="connsiteY7" fmla="*/ 2497667 h 2497667"/>
              <a:gd name="connsiteX8" fmla="*/ 1518053 w 1735667"/>
              <a:gd name="connsiteY8" fmla="*/ 2497667 h 2497667"/>
              <a:gd name="connsiteX9" fmla="*/ 1519762 w 1735667"/>
              <a:gd name="connsiteY9" fmla="*/ 2489200 h 2497667"/>
              <a:gd name="connsiteX10" fmla="*/ 1460495 w 1735667"/>
              <a:gd name="connsiteY10" fmla="*/ 2429933 h 2497667"/>
              <a:gd name="connsiteX11" fmla="*/ 1401228 w 1735667"/>
              <a:gd name="connsiteY11" fmla="*/ 2489200 h 2497667"/>
              <a:gd name="connsiteX12" fmla="*/ 1402938 w 1735667"/>
              <a:gd name="connsiteY12" fmla="*/ 2497667 h 2497667"/>
              <a:gd name="connsiteX13" fmla="*/ 1348721 w 1735667"/>
              <a:gd name="connsiteY13" fmla="*/ 2497667 h 2497667"/>
              <a:gd name="connsiteX14" fmla="*/ 1350430 w 1735667"/>
              <a:gd name="connsiteY14" fmla="*/ 2489200 h 2497667"/>
              <a:gd name="connsiteX15" fmla="*/ 1291163 w 1735667"/>
              <a:gd name="connsiteY15" fmla="*/ 2429933 h 2497667"/>
              <a:gd name="connsiteX16" fmla="*/ 1231896 w 1735667"/>
              <a:gd name="connsiteY16" fmla="*/ 2489200 h 2497667"/>
              <a:gd name="connsiteX17" fmla="*/ 1233606 w 1735667"/>
              <a:gd name="connsiteY17" fmla="*/ 2497667 h 2497667"/>
              <a:gd name="connsiteX18" fmla="*/ 1179389 w 1735667"/>
              <a:gd name="connsiteY18" fmla="*/ 2497667 h 2497667"/>
              <a:gd name="connsiteX19" fmla="*/ 1181098 w 1735667"/>
              <a:gd name="connsiteY19" fmla="*/ 2489200 h 2497667"/>
              <a:gd name="connsiteX20" fmla="*/ 1121831 w 1735667"/>
              <a:gd name="connsiteY20" fmla="*/ 2429933 h 2497667"/>
              <a:gd name="connsiteX21" fmla="*/ 1062564 w 1735667"/>
              <a:gd name="connsiteY21" fmla="*/ 2489200 h 2497667"/>
              <a:gd name="connsiteX22" fmla="*/ 1064274 w 1735667"/>
              <a:gd name="connsiteY22" fmla="*/ 2497667 h 2497667"/>
              <a:gd name="connsiteX23" fmla="*/ 1010057 w 1735667"/>
              <a:gd name="connsiteY23" fmla="*/ 2497667 h 2497667"/>
              <a:gd name="connsiteX24" fmla="*/ 1011766 w 1735667"/>
              <a:gd name="connsiteY24" fmla="*/ 2489200 h 2497667"/>
              <a:gd name="connsiteX25" fmla="*/ 952499 w 1735667"/>
              <a:gd name="connsiteY25" fmla="*/ 2429933 h 2497667"/>
              <a:gd name="connsiteX26" fmla="*/ 893232 w 1735667"/>
              <a:gd name="connsiteY26" fmla="*/ 2489200 h 2497667"/>
              <a:gd name="connsiteX27" fmla="*/ 894942 w 1735667"/>
              <a:gd name="connsiteY27" fmla="*/ 2497667 h 2497667"/>
              <a:gd name="connsiteX28" fmla="*/ 840725 w 1735667"/>
              <a:gd name="connsiteY28" fmla="*/ 2497667 h 2497667"/>
              <a:gd name="connsiteX29" fmla="*/ 842434 w 1735667"/>
              <a:gd name="connsiteY29" fmla="*/ 2489200 h 2497667"/>
              <a:gd name="connsiteX30" fmla="*/ 783167 w 1735667"/>
              <a:gd name="connsiteY30" fmla="*/ 2429933 h 2497667"/>
              <a:gd name="connsiteX31" fmla="*/ 723900 w 1735667"/>
              <a:gd name="connsiteY31" fmla="*/ 2489200 h 2497667"/>
              <a:gd name="connsiteX32" fmla="*/ 725610 w 1735667"/>
              <a:gd name="connsiteY32" fmla="*/ 2497667 h 2497667"/>
              <a:gd name="connsiteX33" fmla="*/ 671393 w 1735667"/>
              <a:gd name="connsiteY33" fmla="*/ 2497667 h 2497667"/>
              <a:gd name="connsiteX34" fmla="*/ 673102 w 1735667"/>
              <a:gd name="connsiteY34" fmla="*/ 2489200 h 2497667"/>
              <a:gd name="connsiteX35" fmla="*/ 613835 w 1735667"/>
              <a:gd name="connsiteY35" fmla="*/ 2429933 h 2497667"/>
              <a:gd name="connsiteX36" fmla="*/ 554568 w 1735667"/>
              <a:gd name="connsiteY36" fmla="*/ 2489200 h 2497667"/>
              <a:gd name="connsiteX37" fmla="*/ 556278 w 1735667"/>
              <a:gd name="connsiteY37" fmla="*/ 2497667 h 2497667"/>
              <a:gd name="connsiteX38" fmla="*/ 502061 w 1735667"/>
              <a:gd name="connsiteY38" fmla="*/ 2497667 h 2497667"/>
              <a:gd name="connsiteX39" fmla="*/ 503770 w 1735667"/>
              <a:gd name="connsiteY39" fmla="*/ 2489200 h 2497667"/>
              <a:gd name="connsiteX40" fmla="*/ 444503 w 1735667"/>
              <a:gd name="connsiteY40" fmla="*/ 2429933 h 2497667"/>
              <a:gd name="connsiteX41" fmla="*/ 385236 w 1735667"/>
              <a:gd name="connsiteY41" fmla="*/ 2489200 h 2497667"/>
              <a:gd name="connsiteX42" fmla="*/ 386946 w 1735667"/>
              <a:gd name="connsiteY42" fmla="*/ 2497667 h 2497667"/>
              <a:gd name="connsiteX43" fmla="*/ 332729 w 1735667"/>
              <a:gd name="connsiteY43" fmla="*/ 2497667 h 2497667"/>
              <a:gd name="connsiteX44" fmla="*/ 334438 w 1735667"/>
              <a:gd name="connsiteY44" fmla="*/ 2489200 h 2497667"/>
              <a:gd name="connsiteX45" fmla="*/ 275171 w 1735667"/>
              <a:gd name="connsiteY45" fmla="*/ 2429933 h 2497667"/>
              <a:gd name="connsiteX46" fmla="*/ 215904 w 1735667"/>
              <a:gd name="connsiteY46" fmla="*/ 2489200 h 2497667"/>
              <a:gd name="connsiteX47" fmla="*/ 217614 w 1735667"/>
              <a:gd name="connsiteY47" fmla="*/ 2497667 h 2497667"/>
              <a:gd name="connsiteX48" fmla="*/ 163397 w 1735667"/>
              <a:gd name="connsiteY48" fmla="*/ 2497667 h 2497667"/>
              <a:gd name="connsiteX49" fmla="*/ 165106 w 1735667"/>
              <a:gd name="connsiteY49" fmla="*/ 2489200 h 2497667"/>
              <a:gd name="connsiteX50" fmla="*/ 105839 w 1735667"/>
              <a:gd name="connsiteY50" fmla="*/ 2429933 h 2497667"/>
              <a:gd name="connsiteX51" fmla="*/ 46572 w 1735667"/>
              <a:gd name="connsiteY51" fmla="*/ 2489200 h 2497667"/>
              <a:gd name="connsiteX52" fmla="*/ 48282 w 1735667"/>
              <a:gd name="connsiteY52" fmla="*/ 2497667 h 2497667"/>
              <a:gd name="connsiteX53" fmla="*/ 0 w 1735667"/>
              <a:gd name="connsiteY53" fmla="*/ 2497667 h 249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35667" h="2497667">
                <a:moveTo>
                  <a:pt x="0" y="0"/>
                </a:moveTo>
                <a:lnTo>
                  <a:pt x="1735667" y="0"/>
                </a:lnTo>
                <a:lnTo>
                  <a:pt x="1735667" y="2497667"/>
                </a:lnTo>
                <a:lnTo>
                  <a:pt x="1687385" y="2497667"/>
                </a:lnTo>
                <a:lnTo>
                  <a:pt x="1689094" y="2489200"/>
                </a:lnTo>
                <a:cubicBezTo>
                  <a:pt x="1689094" y="2456468"/>
                  <a:pt x="1662559" y="2429933"/>
                  <a:pt x="1629827" y="2429933"/>
                </a:cubicBezTo>
                <a:cubicBezTo>
                  <a:pt x="1597095" y="2429933"/>
                  <a:pt x="1570560" y="2456468"/>
                  <a:pt x="1570560" y="2489200"/>
                </a:cubicBezTo>
                <a:lnTo>
                  <a:pt x="1572270" y="2497667"/>
                </a:lnTo>
                <a:lnTo>
                  <a:pt x="1518053" y="2497667"/>
                </a:lnTo>
                <a:lnTo>
                  <a:pt x="1519762" y="2489200"/>
                </a:lnTo>
                <a:cubicBezTo>
                  <a:pt x="1519762" y="2456468"/>
                  <a:pt x="1493227" y="2429933"/>
                  <a:pt x="1460495" y="2429933"/>
                </a:cubicBezTo>
                <a:cubicBezTo>
                  <a:pt x="1427763" y="2429933"/>
                  <a:pt x="1401228" y="2456468"/>
                  <a:pt x="1401228" y="2489200"/>
                </a:cubicBezTo>
                <a:lnTo>
                  <a:pt x="1402938" y="2497667"/>
                </a:lnTo>
                <a:lnTo>
                  <a:pt x="1348721" y="2497667"/>
                </a:lnTo>
                <a:lnTo>
                  <a:pt x="1350430" y="2489200"/>
                </a:lnTo>
                <a:cubicBezTo>
                  <a:pt x="1350430" y="2456468"/>
                  <a:pt x="1323895" y="2429933"/>
                  <a:pt x="1291163" y="2429933"/>
                </a:cubicBezTo>
                <a:cubicBezTo>
                  <a:pt x="1258431" y="2429933"/>
                  <a:pt x="1231896" y="2456468"/>
                  <a:pt x="1231896" y="2489200"/>
                </a:cubicBezTo>
                <a:lnTo>
                  <a:pt x="1233606" y="2497667"/>
                </a:lnTo>
                <a:lnTo>
                  <a:pt x="1179389" y="2497667"/>
                </a:lnTo>
                <a:lnTo>
                  <a:pt x="1181098" y="2489200"/>
                </a:lnTo>
                <a:cubicBezTo>
                  <a:pt x="1181098" y="2456468"/>
                  <a:pt x="1154563" y="2429933"/>
                  <a:pt x="1121831" y="2429933"/>
                </a:cubicBezTo>
                <a:cubicBezTo>
                  <a:pt x="1089099" y="2429933"/>
                  <a:pt x="1062564" y="2456468"/>
                  <a:pt x="1062564" y="2489200"/>
                </a:cubicBezTo>
                <a:lnTo>
                  <a:pt x="1064274" y="2497667"/>
                </a:lnTo>
                <a:lnTo>
                  <a:pt x="1010057" y="2497667"/>
                </a:lnTo>
                <a:lnTo>
                  <a:pt x="1011766" y="2489200"/>
                </a:lnTo>
                <a:cubicBezTo>
                  <a:pt x="1011766" y="2456468"/>
                  <a:pt x="985231" y="2429933"/>
                  <a:pt x="952499" y="2429933"/>
                </a:cubicBezTo>
                <a:cubicBezTo>
                  <a:pt x="919767" y="2429933"/>
                  <a:pt x="893232" y="2456468"/>
                  <a:pt x="893232" y="2489200"/>
                </a:cubicBezTo>
                <a:lnTo>
                  <a:pt x="894942" y="2497667"/>
                </a:lnTo>
                <a:lnTo>
                  <a:pt x="840725" y="2497667"/>
                </a:lnTo>
                <a:lnTo>
                  <a:pt x="842434" y="2489200"/>
                </a:lnTo>
                <a:cubicBezTo>
                  <a:pt x="842434" y="2456468"/>
                  <a:pt x="815899" y="2429933"/>
                  <a:pt x="783167" y="2429933"/>
                </a:cubicBezTo>
                <a:cubicBezTo>
                  <a:pt x="750435" y="2429933"/>
                  <a:pt x="723900" y="2456468"/>
                  <a:pt x="723900" y="2489200"/>
                </a:cubicBezTo>
                <a:lnTo>
                  <a:pt x="725610" y="2497667"/>
                </a:lnTo>
                <a:lnTo>
                  <a:pt x="671393" y="2497667"/>
                </a:lnTo>
                <a:lnTo>
                  <a:pt x="673102" y="2489200"/>
                </a:lnTo>
                <a:cubicBezTo>
                  <a:pt x="673102" y="2456468"/>
                  <a:pt x="646567" y="2429933"/>
                  <a:pt x="613835" y="2429933"/>
                </a:cubicBezTo>
                <a:cubicBezTo>
                  <a:pt x="581103" y="2429933"/>
                  <a:pt x="554568" y="2456468"/>
                  <a:pt x="554568" y="2489200"/>
                </a:cubicBezTo>
                <a:lnTo>
                  <a:pt x="556278" y="2497667"/>
                </a:lnTo>
                <a:lnTo>
                  <a:pt x="502061" y="2497667"/>
                </a:lnTo>
                <a:lnTo>
                  <a:pt x="503770" y="2489200"/>
                </a:lnTo>
                <a:cubicBezTo>
                  <a:pt x="503770" y="2456468"/>
                  <a:pt x="477235" y="2429933"/>
                  <a:pt x="444503" y="2429933"/>
                </a:cubicBezTo>
                <a:cubicBezTo>
                  <a:pt x="411771" y="2429933"/>
                  <a:pt x="385236" y="2456468"/>
                  <a:pt x="385236" y="2489200"/>
                </a:cubicBezTo>
                <a:lnTo>
                  <a:pt x="386946" y="2497667"/>
                </a:lnTo>
                <a:lnTo>
                  <a:pt x="332729" y="2497667"/>
                </a:lnTo>
                <a:lnTo>
                  <a:pt x="334438" y="2489200"/>
                </a:lnTo>
                <a:cubicBezTo>
                  <a:pt x="334438" y="2456468"/>
                  <a:pt x="307903" y="2429933"/>
                  <a:pt x="275171" y="2429933"/>
                </a:cubicBezTo>
                <a:cubicBezTo>
                  <a:pt x="242439" y="2429933"/>
                  <a:pt x="215904" y="2456468"/>
                  <a:pt x="215904" y="2489200"/>
                </a:cubicBezTo>
                <a:lnTo>
                  <a:pt x="217614" y="2497667"/>
                </a:lnTo>
                <a:lnTo>
                  <a:pt x="163397" y="2497667"/>
                </a:lnTo>
                <a:lnTo>
                  <a:pt x="165106" y="2489200"/>
                </a:lnTo>
                <a:cubicBezTo>
                  <a:pt x="165106" y="2456468"/>
                  <a:pt x="138571" y="2429933"/>
                  <a:pt x="105839" y="2429933"/>
                </a:cubicBezTo>
                <a:cubicBezTo>
                  <a:pt x="73107" y="2429933"/>
                  <a:pt x="46572" y="2456468"/>
                  <a:pt x="46572" y="2489200"/>
                </a:cubicBezTo>
                <a:lnTo>
                  <a:pt x="48282" y="2497667"/>
                </a:lnTo>
                <a:lnTo>
                  <a:pt x="0" y="2497667"/>
                </a:lnTo>
                <a:close/>
              </a:path>
            </a:pathLst>
          </a:custGeom>
          <a:solidFill>
            <a:srgbClr val="FEFFFF"/>
          </a:solidFill>
          <a:ln w="3175">
            <a:solidFill>
              <a:srgbClr val="7BD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14400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KSO_Shape"/>
          <p:cNvSpPr/>
          <p:nvPr/>
        </p:nvSpPr>
        <p:spPr>
          <a:xfrm rot="20932375">
            <a:off x="2124642" y="1772304"/>
            <a:ext cx="640379" cy="609427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rgbClr val="7BD0D3"/>
          </a:solidFill>
          <a:ln w="12700">
            <a:solidFill>
              <a:srgbClr val="7BD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1780554">
            <a:off x="3755889" y="2466823"/>
            <a:ext cx="2093157" cy="3012104"/>
          </a:xfrm>
          <a:custGeom>
            <a:avLst/>
            <a:gdLst>
              <a:gd name="connsiteX0" fmla="*/ 0 w 1735667"/>
              <a:gd name="connsiteY0" fmla="*/ 0 h 2497667"/>
              <a:gd name="connsiteX1" fmla="*/ 1735667 w 1735667"/>
              <a:gd name="connsiteY1" fmla="*/ 0 h 2497667"/>
              <a:gd name="connsiteX2" fmla="*/ 1735667 w 1735667"/>
              <a:gd name="connsiteY2" fmla="*/ 2497667 h 2497667"/>
              <a:gd name="connsiteX3" fmla="*/ 1687385 w 1735667"/>
              <a:gd name="connsiteY3" fmla="*/ 2497667 h 2497667"/>
              <a:gd name="connsiteX4" fmla="*/ 1689094 w 1735667"/>
              <a:gd name="connsiteY4" fmla="*/ 2489200 h 2497667"/>
              <a:gd name="connsiteX5" fmla="*/ 1629827 w 1735667"/>
              <a:gd name="connsiteY5" fmla="*/ 2429933 h 2497667"/>
              <a:gd name="connsiteX6" fmla="*/ 1570560 w 1735667"/>
              <a:gd name="connsiteY6" fmla="*/ 2489200 h 2497667"/>
              <a:gd name="connsiteX7" fmla="*/ 1572270 w 1735667"/>
              <a:gd name="connsiteY7" fmla="*/ 2497667 h 2497667"/>
              <a:gd name="connsiteX8" fmla="*/ 1518053 w 1735667"/>
              <a:gd name="connsiteY8" fmla="*/ 2497667 h 2497667"/>
              <a:gd name="connsiteX9" fmla="*/ 1519762 w 1735667"/>
              <a:gd name="connsiteY9" fmla="*/ 2489200 h 2497667"/>
              <a:gd name="connsiteX10" fmla="*/ 1460495 w 1735667"/>
              <a:gd name="connsiteY10" fmla="*/ 2429933 h 2497667"/>
              <a:gd name="connsiteX11" fmla="*/ 1401228 w 1735667"/>
              <a:gd name="connsiteY11" fmla="*/ 2489200 h 2497667"/>
              <a:gd name="connsiteX12" fmla="*/ 1402938 w 1735667"/>
              <a:gd name="connsiteY12" fmla="*/ 2497667 h 2497667"/>
              <a:gd name="connsiteX13" fmla="*/ 1348721 w 1735667"/>
              <a:gd name="connsiteY13" fmla="*/ 2497667 h 2497667"/>
              <a:gd name="connsiteX14" fmla="*/ 1350430 w 1735667"/>
              <a:gd name="connsiteY14" fmla="*/ 2489200 h 2497667"/>
              <a:gd name="connsiteX15" fmla="*/ 1291163 w 1735667"/>
              <a:gd name="connsiteY15" fmla="*/ 2429933 h 2497667"/>
              <a:gd name="connsiteX16" fmla="*/ 1231896 w 1735667"/>
              <a:gd name="connsiteY16" fmla="*/ 2489200 h 2497667"/>
              <a:gd name="connsiteX17" fmla="*/ 1233606 w 1735667"/>
              <a:gd name="connsiteY17" fmla="*/ 2497667 h 2497667"/>
              <a:gd name="connsiteX18" fmla="*/ 1179389 w 1735667"/>
              <a:gd name="connsiteY18" fmla="*/ 2497667 h 2497667"/>
              <a:gd name="connsiteX19" fmla="*/ 1181098 w 1735667"/>
              <a:gd name="connsiteY19" fmla="*/ 2489200 h 2497667"/>
              <a:gd name="connsiteX20" fmla="*/ 1121831 w 1735667"/>
              <a:gd name="connsiteY20" fmla="*/ 2429933 h 2497667"/>
              <a:gd name="connsiteX21" fmla="*/ 1062564 w 1735667"/>
              <a:gd name="connsiteY21" fmla="*/ 2489200 h 2497667"/>
              <a:gd name="connsiteX22" fmla="*/ 1064274 w 1735667"/>
              <a:gd name="connsiteY22" fmla="*/ 2497667 h 2497667"/>
              <a:gd name="connsiteX23" fmla="*/ 1010057 w 1735667"/>
              <a:gd name="connsiteY23" fmla="*/ 2497667 h 2497667"/>
              <a:gd name="connsiteX24" fmla="*/ 1011766 w 1735667"/>
              <a:gd name="connsiteY24" fmla="*/ 2489200 h 2497667"/>
              <a:gd name="connsiteX25" fmla="*/ 952499 w 1735667"/>
              <a:gd name="connsiteY25" fmla="*/ 2429933 h 2497667"/>
              <a:gd name="connsiteX26" fmla="*/ 893232 w 1735667"/>
              <a:gd name="connsiteY26" fmla="*/ 2489200 h 2497667"/>
              <a:gd name="connsiteX27" fmla="*/ 894942 w 1735667"/>
              <a:gd name="connsiteY27" fmla="*/ 2497667 h 2497667"/>
              <a:gd name="connsiteX28" fmla="*/ 840725 w 1735667"/>
              <a:gd name="connsiteY28" fmla="*/ 2497667 h 2497667"/>
              <a:gd name="connsiteX29" fmla="*/ 842434 w 1735667"/>
              <a:gd name="connsiteY29" fmla="*/ 2489200 h 2497667"/>
              <a:gd name="connsiteX30" fmla="*/ 783167 w 1735667"/>
              <a:gd name="connsiteY30" fmla="*/ 2429933 h 2497667"/>
              <a:gd name="connsiteX31" fmla="*/ 723900 w 1735667"/>
              <a:gd name="connsiteY31" fmla="*/ 2489200 h 2497667"/>
              <a:gd name="connsiteX32" fmla="*/ 725610 w 1735667"/>
              <a:gd name="connsiteY32" fmla="*/ 2497667 h 2497667"/>
              <a:gd name="connsiteX33" fmla="*/ 671393 w 1735667"/>
              <a:gd name="connsiteY33" fmla="*/ 2497667 h 2497667"/>
              <a:gd name="connsiteX34" fmla="*/ 673102 w 1735667"/>
              <a:gd name="connsiteY34" fmla="*/ 2489200 h 2497667"/>
              <a:gd name="connsiteX35" fmla="*/ 613835 w 1735667"/>
              <a:gd name="connsiteY35" fmla="*/ 2429933 h 2497667"/>
              <a:gd name="connsiteX36" fmla="*/ 554568 w 1735667"/>
              <a:gd name="connsiteY36" fmla="*/ 2489200 h 2497667"/>
              <a:gd name="connsiteX37" fmla="*/ 556278 w 1735667"/>
              <a:gd name="connsiteY37" fmla="*/ 2497667 h 2497667"/>
              <a:gd name="connsiteX38" fmla="*/ 502061 w 1735667"/>
              <a:gd name="connsiteY38" fmla="*/ 2497667 h 2497667"/>
              <a:gd name="connsiteX39" fmla="*/ 503770 w 1735667"/>
              <a:gd name="connsiteY39" fmla="*/ 2489200 h 2497667"/>
              <a:gd name="connsiteX40" fmla="*/ 444503 w 1735667"/>
              <a:gd name="connsiteY40" fmla="*/ 2429933 h 2497667"/>
              <a:gd name="connsiteX41" fmla="*/ 385236 w 1735667"/>
              <a:gd name="connsiteY41" fmla="*/ 2489200 h 2497667"/>
              <a:gd name="connsiteX42" fmla="*/ 386946 w 1735667"/>
              <a:gd name="connsiteY42" fmla="*/ 2497667 h 2497667"/>
              <a:gd name="connsiteX43" fmla="*/ 332729 w 1735667"/>
              <a:gd name="connsiteY43" fmla="*/ 2497667 h 2497667"/>
              <a:gd name="connsiteX44" fmla="*/ 334438 w 1735667"/>
              <a:gd name="connsiteY44" fmla="*/ 2489200 h 2497667"/>
              <a:gd name="connsiteX45" fmla="*/ 275171 w 1735667"/>
              <a:gd name="connsiteY45" fmla="*/ 2429933 h 2497667"/>
              <a:gd name="connsiteX46" fmla="*/ 215904 w 1735667"/>
              <a:gd name="connsiteY46" fmla="*/ 2489200 h 2497667"/>
              <a:gd name="connsiteX47" fmla="*/ 217614 w 1735667"/>
              <a:gd name="connsiteY47" fmla="*/ 2497667 h 2497667"/>
              <a:gd name="connsiteX48" fmla="*/ 163397 w 1735667"/>
              <a:gd name="connsiteY48" fmla="*/ 2497667 h 2497667"/>
              <a:gd name="connsiteX49" fmla="*/ 165106 w 1735667"/>
              <a:gd name="connsiteY49" fmla="*/ 2489200 h 2497667"/>
              <a:gd name="connsiteX50" fmla="*/ 105839 w 1735667"/>
              <a:gd name="connsiteY50" fmla="*/ 2429933 h 2497667"/>
              <a:gd name="connsiteX51" fmla="*/ 46572 w 1735667"/>
              <a:gd name="connsiteY51" fmla="*/ 2489200 h 2497667"/>
              <a:gd name="connsiteX52" fmla="*/ 48282 w 1735667"/>
              <a:gd name="connsiteY52" fmla="*/ 2497667 h 2497667"/>
              <a:gd name="connsiteX53" fmla="*/ 0 w 1735667"/>
              <a:gd name="connsiteY53" fmla="*/ 2497667 h 249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35667" h="2497667">
                <a:moveTo>
                  <a:pt x="0" y="0"/>
                </a:moveTo>
                <a:lnTo>
                  <a:pt x="1735667" y="0"/>
                </a:lnTo>
                <a:lnTo>
                  <a:pt x="1735667" y="2497667"/>
                </a:lnTo>
                <a:lnTo>
                  <a:pt x="1687385" y="2497667"/>
                </a:lnTo>
                <a:lnTo>
                  <a:pt x="1689094" y="2489200"/>
                </a:lnTo>
                <a:cubicBezTo>
                  <a:pt x="1689094" y="2456468"/>
                  <a:pt x="1662559" y="2429933"/>
                  <a:pt x="1629827" y="2429933"/>
                </a:cubicBezTo>
                <a:cubicBezTo>
                  <a:pt x="1597095" y="2429933"/>
                  <a:pt x="1570560" y="2456468"/>
                  <a:pt x="1570560" y="2489200"/>
                </a:cubicBezTo>
                <a:lnTo>
                  <a:pt x="1572270" y="2497667"/>
                </a:lnTo>
                <a:lnTo>
                  <a:pt x="1518053" y="2497667"/>
                </a:lnTo>
                <a:lnTo>
                  <a:pt x="1519762" y="2489200"/>
                </a:lnTo>
                <a:cubicBezTo>
                  <a:pt x="1519762" y="2456468"/>
                  <a:pt x="1493227" y="2429933"/>
                  <a:pt x="1460495" y="2429933"/>
                </a:cubicBezTo>
                <a:cubicBezTo>
                  <a:pt x="1427763" y="2429933"/>
                  <a:pt x="1401228" y="2456468"/>
                  <a:pt x="1401228" y="2489200"/>
                </a:cubicBezTo>
                <a:lnTo>
                  <a:pt x="1402938" y="2497667"/>
                </a:lnTo>
                <a:lnTo>
                  <a:pt x="1348721" y="2497667"/>
                </a:lnTo>
                <a:lnTo>
                  <a:pt x="1350430" y="2489200"/>
                </a:lnTo>
                <a:cubicBezTo>
                  <a:pt x="1350430" y="2456468"/>
                  <a:pt x="1323895" y="2429933"/>
                  <a:pt x="1291163" y="2429933"/>
                </a:cubicBezTo>
                <a:cubicBezTo>
                  <a:pt x="1258431" y="2429933"/>
                  <a:pt x="1231896" y="2456468"/>
                  <a:pt x="1231896" y="2489200"/>
                </a:cubicBezTo>
                <a:lnTo>
                  <a:pt x="1233606" y="2497667"/>
                </a:lnTo>
                <a:lnTo>
                  <a:pt x="1179389" y="2497667"/>
                </a:lnTo>
                <a:lnTo>
                  <a:pt x="1181098" y="2489200"/>
                </a:lnTo>
                <a:cubicBezTo>
                  <a:pt x="1181098" y="2456468"/>
                  <a:pt x="1154563" y="2429933"/>
                  <a:pt x="1121831" y="2429933"/>
                </a:cubicBezTo>
                <a:cubicBezTo>
                  <a:pt x="1089099" y="2429933"/>
                  <a:pt x="1062564" y="2456468"/>
                  <a:pt x="1062564" y="2489200"/>
                </a:cubicBezTo>
                <a:lnTo>
                  <a:pt x="1064274" y="2497667"/>
                </a:lnTo>
                <a:lnTo>
                  <a:pt x="1010057" y="2497667"/>
                </a:lnTo>
                <a:lnTo>
                  <a:pt x="1011766" y="2489200"/>
                </a:lnTo>
                <a:cubicBezTo>
                  <a:pt x="1011766" y="2456468"/>
                  <a:pt x="985231" y="2429933"/>
                  <a:pt x="952499" y="2429933"/>
                </a:cubicBezTo>
                <a:cubicBezTo>
                  <a:pt x="919767" y="2429933"/>
                  <a:pt x="893232" y="2456468"/>
                  <a:pt x="893232" y="2489200"/>
                </a:cubicBezTo>
                <a:lnTo>
                  <a:pt x="894942" y="2497667"/>
                </a:lnTo>
                <a:lnTo>
                  <a:pt x="840725" y="2497667"/>
                </a:lnTo>
                <a:lnTo>
                  <a:pt x="842434" y="2489200"/>
                </a:lnTo>
                <a:cubicBezTo>
                  <a:pt x="842434" y="2456468"/>
                  <a:pt x="815899" y="2429933"/>
                  <a:pt x="783167" y="2429933"/>
                </a:cubicBezTo>
                <a:cubicBezTo>
                  <a:pt x="750435" y="2429933"/>
                  <a:pt x="723900" y="2456468"/>
                  <a:pt x="723900" y="2489200"/>
                </a:cubicBezTo>
                <a:lnTo>
                  <a:pt x="725610" y="2497667"/>
                </a:lnTo>
                <a:lnTo>
                  <a:pt x="671393" y="2497667"/>
                </a:lnTo>
                <a:lnTo>
                  <a:pt x="673102" y="2489200"/>
                </a:lnTo>
                <a:cubicBezTo>
                  <a:pt x="673102" y="2456468"/>
                  <a:pt x="646567" y="2429933"/>
                  <a:pt x="613835" y="2429933"/>
                </a:cubicBezTo>
                <a:cubicBezTo>
                  <a:pt x="581103" y="2429933"/>
                  <a:pt x="554568" y="2456468"/>
                  <a:pt x="554568" y="2489200"/>
                </a:cubicBezTo>
                <a:lnTo>
                  <a:pt x="556278" y="2497667"/>
                </a:lnTo>
                <a:lnTo>
                  <a:pt x="502061" y="2497667"/>
                </a:lnTo>
                <a:lnTo>
                  <a:pt x="503770" y="2489200"/>
                </a:lnTo>
                <a:cubicBezTo>
                  <a:pt x="503770" y="2456468"/>
                  <a:pt x="477235" y="2429933"/>
                  <a:pt x="444503" y="2429933"/>
                </a:cubicBezTo>
                <a:cubicBezTo>
                  <a:pt x="411771" y="2429933"/>
                  <a:pt x="385236" y="2456468"/>
                  <a:pt x="385236" y="2489200"/>
                </a:cubicBezTo>
                <a:lnTo>
                  <a:pt x="386946" y="2497667"/>
                </a:lnTo>
                <a:lnTo>
                  <a:pt x="332729" y="2497667"/>
                </a:lnTo>
                <a:lnTo>
                  <a:pt x="334438" y="2489200"/>
                </a:lnTo>
                <a:cubicBezTo>
                  <a:pt x="334438" y="2456468"/>
                  <a:pt x="307903" y="2429933"/>
                  <a:pt x="275171" y="2429933"/>
                </a:cubicBezTo>
                <a:cubicBezTo>
                  <a:pt x="242439" y="2429933"/>
                  <a:pt x="215904" y="2456468"/>
                  <a:pt x="215904" y="2489200"/>
                </a:cubicBezTo>
                <a:lnTo>
                  <a:pt x="217614" y="2497667"/>
                </a:lnTo>
                <a:lnTo>
                  <a:pt x="163397" y="2497667"/>
                </a:lnTo>
                <a:lnTo>
                  <a:pt x="165106" y="2489200"/>
                </a:lnTo>
                <a:cubicBezTo>
                  <a:pt x="165106" y="2456468"/>
                  <a:pt x="138571" y="2429933"/>
                  <a:pt x="105839" y="2429933"/>
                </a:cubicBezTo>
                <a:cubicBezTo>
                  <a:pt x="73107" y="2429933"/>
                  <a:pt x="46572" y="2456468"/>
                  <a:pt x="46572" y="2489200"/>
                </a:cubicBezTo>
                <a:lnTo>
                  <a:pt x="48282" y="2497667"/>
                </a:lnTo>
                <a:lnTo>
                  <a:pt x="0" y="2497667"/>
                </a:lnTo>
                <a:close/>
              </a:path>
            </a:pathLst>
          </a:custGeom>
          <a:solidFill>
            <a:srgbClr val="FEFFFF"/>
          </a:solidFill>
          <a:ln w="3175">
            <a:solidFill>
              <a:srgbClr val="7BD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14400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KSO_Shape"/>
          <p:cNvSpPr/>
          <p:nvPr/>
        </p:nvSpPr>
        <p:spPr>
          <a:xfrm rot="20932375">
            <a:off x="4711708" y="1772304"/>
            <a:ext cx="640379" cy="609427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rgbClr val="7BD0D3">
              <a:alpha val="66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21"/>
          <p:cNvSpPr/>
          <p:nvPr/>
        </p:nvSpPr>
        <p:spPr>
          <a:xfrm rot="1780554">
            <a:off x="6342955" y="2466823"/>
            <a:ext cx="2093157" cy="3012104"/>
          </a:xfrm>
          <a:custGeom>
            <a:avLst/>
            <a:gdLst>
              <a:gd name="connsiteX0" fmla="*/ 0 w 1735667"/>
              <a:gd name="connsiteY0" fmla="*/ 0 h 2497667"/>
              <a:gd name="connsiteX1" fmla="*/ 1735667 w 1735667"/>
              <a:gd name="connsiteY1" fmla="*/ 0 h 2497667"/>
              <a:gd name="connsiteX2" fmla="*/ 1735667 w 1735667"/>
              <a:gd name="connsiteY2" fmla="*/ 2497667 h 2497667"/>
              <a:gd name="connsiteX3" fmla="*/ 1687385 w 1735667"/>
              <a:gd name="connsiteY3" fmla="*/ 2497667 h 2497667"/>
              <a:gd name="connsiteX4" fmla="*/ 1689094 w 1735667"/>
              <a:gd name="connsiteY4" fmla="*/ 2489200 h 2497667"/>
              <a:gd name="connsiteX5" fmla="*/ 1629827 w 1735667"/>
              <a:gd name="connsiteY5" fmla="*/ 2429933 h 2497667"/>
              <a:gd name="connsiteX6" fmla="*/ 1570560 w 1735667"/>
              <a:gd name="connsiteY6" fmla="*/ 2489200 h 2497667"/>
              <a:gd name="connsiteX7" fmla="*/ 1572270 w 1735667"/>
              <a:gd name="connsiteY7" fmla="*/ 2497667 h 2497667"/>
              <a:gd name="connsiteX8" fmla="*/ 1518053 w 1735667"/>
              <a:gd name="connsiteY8" fmla="*/ 2497667 h 2497667"/>
              <a:gd name="connsiteX9" fmla="*/ 1519762 w 1735667"/>
              <a:gd name="connsiteY9" fmla="*/ 2489200 h 2497667"/>
              <a:gd name="connsiteX10" fmla="*/ 1460495 w 1735667"/>
              <a:gd name="connsiteY10" fmla="*/ 2429933 h 2497667"/>
              <a:gd name="connsiteX11" fmla="*/ 1401228 w 1735667"/>
              <a:gd name="connsiteY11" fmla="*/ 2489200 h 2497667"/>
              <a:gd name="connsiteX12" fmla="*/ 1402938 w 1735667"/>
              <a:gd name="connsiteY12" fmla="*/ 2497667 h 2497667"/>
              <a:gd name="connsiteX13" fmla="*/ 1348721 w 1735667"/>
              <a:gd name="connsiteY13" fmla="*/ 2497667 h 2497667"/>
              <a:gd name="connsiteX14" fmla="*/ 1350430 w 1735667"/>
              <a:gd name="connsiteY14" fmla="*/ 2489200 h 2497667"/>
              <a:gd name="connsiteX15" fmla="*/ 1291163 w 1735667"/>
              <a:gd name="connsiteY15" fmla="*/ 2429933 h 2497667"/>
              <a:gd name="connsiteX16" fmla="*/ 1231896 w 1735667"/>
              <a:gd name="connsiteY16" fmla="*/ 2489200 h 2497667"/>
              <a:gd name="connsiteX17" fmla="*/ 1233606 w 1735667"/>
              <a:gd name="connsiteY17" fmla="*/ 2497667 h 2497667"/>
              <a:gd name="connsiteX18" fmla="*/ 1179389 w 1735667"/>
              <a:gd name="connsiteY18" fmla="*/ 2497667 h 2497667"/>
              <a:gd name="connsiteX19" fmla="*/ 1181098 w 1735667"/>
              <a:gd name="connsiteY19" fmla="*/ 2489200 h 2497667"/>
              <a:gd name="connsiteX20" fmla="*/ 1121831 w 1735667"/>
              <a:gd name="connsiteY20" fmla="*/ 2429933 h 2497667"/>
              <a:gd name="connsiteX21" fmla="*/ 1062564 w 1735667"/>
              <a:gd name="connsiteY21" fmla="*/ 2489200 h 2497667"/>
              <a:gd name="connsiteX22" fmla="*/ 1064274 w 1735667"/>
              <a:gd name="connsiteY22" fmla="*/ 2497667 h 2497667"/>
              <a:gd name="connsiteX23" fmla="*/ 1010057 w 1735667"/>
              <a:gd name="connsiteY23" fmla="*/ 2497667 h 2497667"/>
              <a:gd name="connsiteX24" fmla="*/ 1011766 w 1735667"/>
              <a:gd name="connsiteY24" fmla="*/ 2489200 h 2497667"/>
              <a:gd name="connsiteX25" fmla="*/ 952499 w 1735667"/>
              <a:gd name="connsiteY25" fmla="*/ 2429933 h 2497667"/>
              <a:gd name="connsiteX26" fmla="*/ 893232 w 1735667"/>
              <a:gd name="connsiteY26" fmla="*/ 2489200 h 2497667"/>
              <a:gd name="connsiteX27" fmla="*/ 894942 w 1735667"/>
              <a:gd name="connsiteY27" fmla="*/ 2497667 h 2497667"/>
              <a:gd name="connsiteX28" fmla="*/ 840725 w 1735667"/>
              <a:gd name="connsiteY28" fmla="*/ 2497667 h 2497667"/>
              <a:gd name="connsiteX29" fmla="*/ 842434 w 1735667"/>
              <a:gd name="connsiteY29" fmla="*/ 2489200 h 2497667"/>
              <a:gd name="connsiteX30" fmla="*/ 783167 w 1735667"/>
              <a:gd name="connsiteY30" fmla="*/ 2429933 h 2497667"/>
              <a:gd name="connsiteX31" fmla="*/ 723900 w 1735667"/>
              <a:gd name="connsiteY31" fmla="*/ 2489200 h 2497667"/>
              <a:gd name="connsiteX32" fmla="*/ 725610 w 1735667"/>
              <a:gd name="connsiteY32" fmla="*/ 2497667 h 2497667"/>
              <a:gd name="connsiteX33" fmla="*/ 671393 w 1735667"/>
              <a:gd name="connsiteY33" fmla="*/ 2497667 h 2497667"/>
              <a:gd name="connsiteX34" fmla="*/ 673102 w 1735667"/>
              <a:gd name="connsiteY34" fmla="*/ 2489200 h 2497667"/>
              <a:gd name="connsiteX35" fmla="*/ 613835 w 1735667"/>
              <a:gd name="connsiteY35" fmla="*/ 2429933 h 2497667"/>
              <a:gd name="connsiteX36" fmla="*/ 554568 w 1735667"/>
              <a:gd name="connsiteY36" fmla="*/ 2489200 h 2497667"/>
              <a:gd name="connsiteX37" fmla="*/ 556278 w 1735667"/>
              <a:gd name="connsiteY37" fmla="*/ 2497667 h 2497667"/>
              <a:gd name="connsiteX38" fmla="*/ 502061 w 1735667"/>
              <a:gd name="connsiteY38" fmla="*/ 2497667 h 2497667"/>
              <a:gd name="connsiteX39" fmla="*/ 503770 w 1735667"/>
              <a:gd name="connsiteY39" fmla="*/ 2489200 h 2497667"/>
              <a:gd name="connsiteX40" fmla="*/ 444503 w 1735667"/>
              <a:gd name="connsiteY40" fmla="*/ 2429933 h 2497667"/>
              <a:gd name="connsiteX41" fmla="*/ 385236 w 1735667"/>
              <a:gd name="connsiteY41" fmla="*/ 2489200 h 2497667"/>
              <a:gd name="connsiteX42" fmla="*/ 386946 w 1735667"/>
              <a:gd name="connsiteY42" fmla="*/ 2497667 h 2497667"/>
              <a:gd name="connsiteX43" fmla="*/ 332729 w 1735667"/>
              <a:gd name="connsiteY43" fmla="*/ 2497667 h 2497667"/>
              <a:gd name="connsiteX44" fmla="*/ 334438 w 1735667"/>
              <a:gd name="connsiteY44" fmla="*/ 2489200 h 2497667"/>
              <a:gd name="connsiteX45" fmla="*/ 275171 w 1735667"/>
              <a:gd name="connsiteY45" fmla="*/ 2429933 h 2497667"/>
              <a:gd name="connsiteX46" fmla="*/ 215904 w 1735667"/>
              <a:gd name="connsiteY46" fmla="*/ 2489200 h 2497667"/>
              <a:gd name="connsiteX47" fmla="*/ 217614 w 1735667"/>
              <a:gd name="connsiteY47" fmla="*/ 2497667 h 2497667"/>
              <a:gd name="connsiteX48" fmla="*/ 163397 w 1735667"/>
              <a:gd name="connsiteY48" fmla="*/ 2497667 h 2497667"/>
              <a:gd name="connsiteX49" fmla="*/ 165106 w 1735667"/>
              <a:gd name="connsiteY49" fmla="*/ 2489200 h 2497667"/>
              <a:gd name="connsiteX50" fmla="*/ 105839 w 1735667"/>
              <a:gd name="connsiteY50" fmla="*/ 2429933 h 2497667"/>
              <a:gd name="connsiteX51" fmla="*/ 46572 w 1735667"/>
              <a:gd name="connsiteY51" fmla="*/ 2489200 h 2497667"/>
              <a:gd name="connsiteX52" fmla="*/ 48282 w 1735667"/>
              <a:gd name="connsiteY52" fmla="*/ 2497667 h 2497667"/>
              <a:gd name="connsiteX53" fmla="*/ 0 w 1735667"/>
              <a:gd name="connsiteY53" fmla="*/ 2497667 h 249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35667" h="2497667">
                <a:moveTo>
                  <a:pt x="0" y="0"/>
                </a:moveTo>
                <a:lnTo>
                  <a:pt x="1735667" y="0"/>
                </a:lnTo>
                <a:lnTo>
                  <a:pt x="1735667" y="2497667"/>
                </a:lnTo>
                <a:lnTo>
                  <a:pt x="1687385" y="2497667"/>
                </a:lnTo>
                <a:lnTo>
                  <a:pt x="1689094" y="2489200"/>
                </a:lnTo>
                <a:cubicBezTo>
                  <a:pt x="1689094" y="2456468"/>
                  <a:pt x="1662559" y="2429933"/>
                  <a:pt x="1629827" y="2429933"/>
                </a:cubicBezTo>
                <a:cubicBezTo>
                  <a:pt x="1597095" y="2429933"/>
                  <a:pt x="1570560" y="2456468"/>
                  <a:pt x="1570560" y="2489200"/>
                </a:cubicBezTo>
                <a:lnTo>
                  <a:pt x="1572270" y="2497667"/>
                </a:lnTo>
                <a:lnTo>
                  <a:pt x="1518053" y="2497667"/>
                </a:lnTo>
                <a:lnTo>
                  <a:pt x="1519762" y="2489200"/>
                </a:lnTo>
                <a:cubicBezTo>
                  <a:pt x="1519762" y="2456468"/>
                  <a:pt x="1493227" y="2429933"/>
                  <a:pt x="1460495" y="2429933"/>
                </a:cubicBezTo>
                <a:cubicBezTo>
                  <a:pt x="1427763" y="2429933"/>
                  <a:pt x="1401228" y="2456468"/>
                  <a:pt x="1401228" y="2489200"/>
                </a:cubicBezTo>
                <a:lnTo>
                  <a:pt x="1402938" y="2497667"/>
                </a:lnTo>
                <a:lnTo>
                  <a:pt x="1348721" y="2497667"/>
                </a:lnTo>
                <a:lnTo>
                  <a:pt x="1350430" y="2489200"/>
                </a:lnTo>
                <a:cubicBezTo>
                  <a:pt x="1350430" y="2456468"/>
                  <a:pt x="1323895" y="2429933"/>
                  <a:pt x="1291163" y="2429933"/>
                </a:cubicBezTo>
                <a:cubicBezTo>
                  <a:pt x="1258431" y="2429933"/>
                  <a:pt x="1231896" y="2456468"/>
                  <a:pt x="1231896" y="2489200"/>
                </a:cubicBezTo>
                <a:lnTo>
                  <a:pt x="1233606" y="2497667"/>
                </a:lnTo>
                <a:lnTo>
                  <a:pt x="1179389" y="2497667"/>
                </a:lnTo>
                <a:lnTo>
                  <a:pt x="1181098" y="2489200"/>
                </a:lnTo>
                <a:cubicBezTo>
                  <a:pt x="1181098" y="2456468"/>
                  <a:pt x="1154563" y="2429933"/>
                  <a:pt x="1121831" y="2429933"/>
                </a:cubicBezTo>
                <a:cubicBezTo>
                  <a:pt x="1089099" y="2429933"/>
                  <a:pt x="1062564" y="2456468"/>
                  <a:pt x="1062564" y="2489200"/>
                </a:cubicBezTo>
                <a:lnTo>
                  <a:pt x="1064274" y="2497667"/>
                </a:lnTo>
                <a:lnTo>
                  <a:pt x="1010057" y="2497667"/>
                </a:lnTo>
                <a:lnTo>
                  <a:pt x="1011766" y="2489200"/>
                </a:lnTo>
                <a:cubicBezTo>
                  <a:pt x="1011766" y="2456468"/>
                  <a:pt x="985231" y="2429933"/>
                  <a:pt x="952499" y="2429933"/>
                </a:cubicBezTo>
                <a:cubicBezTo>
                  <a:pt x="919767" y="2429933"/>
                  <a:pt x="893232" y="2456468"/>
                  <a:pt x="893232" y="2489200"/>
                </a:cubicBezTo>
                <a:lnTo>
                  <a:pt x="894942" y="2497667"/>
                </a:lnTo>
                <a:lnTo>
                  <a:pt x="840725" y="2497667"/>
                </a:lnTo>
                <a:lnTo>
                  <a:pt x="842434" y="2489200"/>
                </a:lnTo>
                <a:cubicBezTo>
                  <a:pt x="842434" y="2456468"/>
                  <a:pt x="815899" y="2429933"/>
                  <a:pt x="783167" y="2429933"/>
                </a:cubicBezTo>
                <a:cubicBezTo>
                  <a:pt x="750435" y="2429933"/>
                  <a:pt x="723900" y="2456468"/>
                  <a:pt x="723900" y="2489200"/>
                </a:cubicBezTo>
                <a:lnTo>
                  <a:pt x="725610" y="2497667"/>
                </a:lnTo>
                <a:lnTo>
                  <a:pt x="671393" y="2497667"/>
                </a:lnTo>
                <a:lnTo>
                  <a:pt x="673102" y="2489200"/>
                </a:lnTo>
                <a:cubicBezTo>
                  <a:pt x="673102" y="2456468"/>
                  <a:pt x="646567" y="2429933"/>
                  <a:pt x="613835" y="2429933"/>
                </a:cubicBezTo>
                <a:cubicBezTo>
                  <a:pt x="581103" y="2429933"/>
                  <a:pt x="554568" y="2456468"/>
                  <a:pt x="554568" y="2489200"/>
                </a:cubicBezTo>
                <a:lnTo>
                  <a:pt x="556278" y="2497667"/>
                </a:lnTo>
                <a:lnTo>
                  <a:pt x="502061" y="2497667"/>
                </a:lnTo>
                <a:lnTo>
                  <a:pt x="503770" y="2489200"/>
                </a:lnTo>
                <a:cubicBezTo>
                  <a:pt x="503770" y="2456468"/>
                  <a:pt x="477235" y="2429933"/>
                  <a:pt x="444503" y="2429933"/>
                </a:cubicBezTo>
                <a:cubicBezTo>
                  <a:pt x="411771" y="2429933"/>
                  <a:pt x="385236" y="2456468"/>
                  <a:pt x="385236" y="2489200"/>
                </a:cubicBezTo>
                <a:lnTo>
                  <a:pt x="386946" y="2497667"/>
                </a:lnTo>
                <a:lnTo>
                  <a:pt x="332729" y="2497667"/>
                </a:lnTo>
                <a:lnTo>
                  <a:pt x="334438" y="2489200"/>
                </a:lnTo>
                <a:cubicBezTo>
                  <a:pt x="334438" y="2456468"/>
                  <a:pt x="307903" y="2429933"/>
                  <a:pt x="275171" y="2429933"/>
                </a:cubicBezTo>
                <a:cubicBezTo>
                  <a:pt x="242439" y="2429933"/>
                  <a:pt x="215904" y="2456468"/>
                  <a:pt x="215904" y="2489200"/>
                </a:cubicBezTo>
                <a:lnTo>
                  <a:pt x="217614" y="2497667"/>
                </a:lnTo>
                <a:lnTo>
                  <a:pt x="163397" y="2497667"/>
                </a:lnTo>
                <a:lnTo>
                  <a:pt x="165106" y="2489200"/>
                </a:lnTo>
                <a:cubicBezTo>
                  <a:pt x="165106" y="2456468"/>
                  <a:pt x="138571" y="2429933"/>
                  <a:pt x="105839" y="2429933"/>
                </a:cubicBezTo>
                <a:cubicBezTo>
                  <a:pt x="73107" y="2429933"/>
                  <a:pt x="46572" y="2456468"/>
                  <a:pt x="46572" y="2489200"/>
                </a:cubicBezTo>
                <a:lnTo>
                  <a:pt x="48282" y="2497667"/>
                </a:lnTo>
                <a:lnTo>
                  <a:pt x="0" y="2497667"/>
                </a:lnTo>
                <a:close/>
              </a:path>
            </a:pathLst>
          </a:custGeom>
          <a:solidFill>
            <a:srgbClr val="FEFFFF"/>
          </a:solidFill>
          <a:ln w="3175">
            <a:solidFill>
              <a:srgbClr val="7BD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14400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KSO_Shape"/>
          <p:cNvSpPr/>
          <p:nvPr/>
        </p:nvSpPr>
        <p:spPr>
          <a:xfrm rot="20932375">
            <a:off x="7298774" y="1772304"/>
            <a:ext cx="640379" cy="609427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rgbClr val="7BD0D3"/>
          </a:solidFill>
          <a:ln w="12700">
            <a:solidFill>
              <a:srgbClr val="7BD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21"/>
          <p:cNvSpPr/>
          <p:nvPr/>
        </p:nvSpPr>
        <p:spPr>
          <a:xfrm rot="1780554">
            <a:off x="8930021" y="2466823"/>
            <a:ext cx="2093157" cy="3012104"/>
          </a:xfrm>
          <a:custGeom>
            <a:avLst/>
            <a:gdLst>
              <a:gd name="connsiteX0" fmla="*/ 0 w 1735667"/>
              <a:gd name="connsiteY0" fmla="*/ 0 h 2497667"/>
              <a:gd name="connsiteX1" fmla="*/ 1735667 w 1735667"/>
              <a:gd name="connsiteY1" fmla="*/ 0 h 2497667"/>
              <a:gd name="connsiteX2" fmla="*/ 1735667 w 1735667"/>
              <a:gd name="connsiteY2" fmla="*/ 2497667 h 2497667"/>
              <a:gd name="connsiteX3" fmla="*/ 1687385 w 1735667"/>
              <a:gd name="connsiteY3" fmla="*/ 2497667 h 2497667"/>
              <a:gd name="connsiteX4" fmla="*/ 1689094 w 1735667"/>
              <a:gd name="connsiteY4" fmla="*/ 2489200 h 2497667"/>
              <a:gd name="connsiteX5" fmla="*/ 1629827 w 1735667"/>
              <a:gd name="connsiteY5" fmla="*/ 2429933 h 2497667"/>
              <a:gd name="connsiteX6" fmla="*/ 1570560 w 1735667"/>
              <a:gd name="connsiteY6" fmla="*/ 2489200 h 2497667"/>
              <a:gd name="connsiteX7" fmla="*/ 1572270 w 1735667"/>
              <a:gd name="connsiteY7" fmla="*/ 2497667 h 2497667"/>
              <a:gd name="connsiteX8" fmla="*/ 1518053 w 1735667"/>
              <a:gd name="connsiteY8" fmla="*/ 2497667 h 2497667"/>
              <a:gd name="connsiteX9" fmla="*/ 1519762 w 1735667"/>
              <a:gd name="connsiteY9" fmla="*/ 2489200 h 2497667"/>
              <a:gd name="connsiteX10" fmla="*/ 1460495 w 1735667"/>
              <a:gd name="connsiteY10" fmla="*/ 2429933 h 2497667"/>
              <a:gd name="connsiteX11" fmla="*/ 1401228 w 1735667"/>
              <a:gd name="connsiteY11" fmla="*/ 2489200 h 2497667"/>
              <a:gd name="connsiteX12" fmla="*/ 1402938 w 1735667"/>
              <a:gd name="connsiteY12" fmla="*/ 2497667 h 2497667"/>
              <a:gd name="connsiteX13" fmla="*/ 1348721 w 1735667"/>
              <a:gd name="connsiteY13" fmla="*/ 2497667 h 2497667"/>
              <a:gd name="connsiteX14" fmla="*/ 1350430 w 1735667"/>
              <a:gd name="connsiteY14" fmla="*/ 2489200 h 2497667"/>
              <a:gd name="connsiteX15" fmla="*/ 1291163 w 1735667"/>
              <a:gd name="connsiteY15" fmla="*/ 2429933 h 2497667"/>
              <a:gd name="connsiteX16" fmla="*/ 1231896 w 1735667"/>
              <a:gd name="connsiteY16" fmla="*/ 2489200 h 2497667"/>
              <a:gd name="connsiteX17" fmla="*/ 1233606 w 1735667"/>
              <a:gd name="connsiteY17" fmla="*/ 2497667 h 2497667"/>
              <a:gd name="connsiteX18" fmla="*/ 1179389 w 1735667"/>
              <a:gd name="connsiteY18" fmla="*/ 2497667 h 2497667"/>
              <a:gd name="connsiteX19" fmla="*/ 1181098 w 1735667"/>
              <a:gd name="connsiteY19" fmla="*/ 2489200 h 2497667"/>
              <a:gd name="connsiteX20" fmla="*/ 1121831 w 1735667"/>
              <a:gd name="connsiteY20" fmla="*/ 2429933 h 2497667"/>
              <a:gd name="connsiteX21" fmla="*/ 1062564 w 1735667"/>
              <a:gd name="connsiteY21" fmla="*/ 2489200 h 2497667"/>
              <a:gd name="connsiteX22" fmla="*/ 1064274 w 1735667"/>
              <a:gd name="connsiteY22" fmla="*/ 2497667 h 2497667"/>
              <a:gd name="connsiteX23" fmla="*/ 1010057 w 1735667"/>
              <a:gd name="connsiteY23" fmla="*/ 2497667 h 2497667"/>
              <a:gd name="connsiteX24" fmla="*/ 1011766 w 1735667"/>
              <a:gd name="connsiteY24" fmla="*/ 2489200 h 2497667"/>
              <a:gd name="connsiteX25" fmla="*/ 952499 w 1735667"/>
              <a:gd name="connsiteY25" fmla="*/ 2429933 h 2497667"/>
              <a:gd name="connsiteX26" fmla="*/ 893232 w 1735667"/>
              <a:gd name="connsiteY26" fmla="*/ 2489200 h 2497667"/>
              <a:gd name="connsiteX27" fmla="*/ 894942 w 1735667"/>
              <a:gd name="connsiteY27" fmla="*/ 2497667 h 2497667"/>
              <a:gd name="connsiteX28" fmla="*/ 840725 w 1735667"/>
              <a:gd name="connsiteY28" fmla="*/ 2497667 h 2497667"/>
              <a:gd name="connsiteX29" fmla="*/ 842434 w 1735667"/>
              <a:gd name="connsiteY29" fmla="*/ 2489200 h 2497667"/>
              <a:gd name="connsiteX30" fmla="*/ 783167 w 1735667"/>
              <a:gd name="connsiteY30" fmla="*/ 2429933 h 2497667"/>
              <a:gd name="connsiteX31" fmla="*/ 723900 w 1735667"/>
              <a:gd name="connsiteY31" fmla="*/ 2489200 h 2497667"/>
              <a:gd name="connsiteX32" fmla="*/ 725610 w 1735667"/>
              <a:gd name="connsiteY32" fmla="*/ 2497667 h 2497667"/>
              <a:gd name="connsiteX33" fmla="*/ 671393 w 1735667"/>
              <a:gd name="connsiteY33" fmla="*/ 2497667 h 2497667"/>
              <a:gd name="connsiteX34" fmla="*/ 673102 w 1735667"/>
              <a:gd name="connsiteY34" fmla="*/ 2489200 h 2497667"/>
              <a:gd name="connsiteX35" fmla="*/ 613835 w 1735667"/>
              <a:gd name="connsiteY35" fmla="*/ 2429933 h 2497667"/>
              <a:gd name="connsiteX36" fmla="*/ 554568 w 1735667"/>
              <a:gd name="connsiteY36" fmla="*/ 2489200 h 2497667"/>
              <a:gd name="connsiteX37" fmla="*/ 556278 w 1735667"/>
              <a:gd name="connsiteY37" fmla="*/ 2497667 h 2497667"/>
              <a:gd name="connsiteX38" fmla="*/ 502061 w 1735667"/>
              <a:gd name="connsiteY38" fmla="*/ 2497667 h 2497667"/>
              <a:gd name="connsiteX39" fmla="*/ 503770 w 1735667"/>
              <a:gd name="connsiteY39" fmla="*/ 2489200 h 2497667"/>
              <a:gd name="connsiteX40" fmla="*/ 444503 w 1735667"/>
              <a:gd name="connsiteY40" fmla="*/ 2429933 h 2497667"/>
              <a:gd name="connsiteX41" fmla="*/ 385236 w 1735667"/>
              <a:gd name="connsiteY41" fmla="*/ 2489200 h 2497667"/>
              <a:gd name="connsiteX42" fmla="*/ 386946 w 1735667"/>
              <a:gd name="connsiteY42" fmla="*/ 2497667 h 2497667"/>
              <a:gd name="connsiteX43" fmla="*/ 332729 w 1735667"/>
              <a:gd name="connsiteY43" fmla="*/ 2497667 h 2497667"/>
              <a:gd name="connsiteX44" fmla="*/ 334438 w 1735667"/>
              <a:gd name="connsiteY44" fmla="*/ 2489200 h 2497667"/>
              <a:gd name="connsiteX45" fmla="*/ 275171 w 1735667"/>
              <a:gd name="connsiteY45" fmla="*/ 2429933 h 2497667"/>
              <a:gd name="connsiteX46" fmla="*/ 215904 w 1735667"/>
              <a:gd name="connsiteY46" fmla="*/ 2489200 h 2497667"/>
              <a:gd name="connsiteX47" fmla="*/ 217614 w 1735667"/>
              <a:gd name="connsiteY47" fmla="*/ 2497667 h 2497667"/>
              <a:gd name="connsiteX48" fmla="*/ 163397 w 1735667"/>
              <a:gd name="connsiteY48" fmla="*/ 2497667 h 2497667"/>
              <a:gd name="connsiteX49" fmla="*/ 165106 w 1735667"/>
              <a:gd name="connsiteY49" fmla="*/ 2489200 h 2497667"/>
              <a:gd name="connsiteX50" fmla="*/ 105839 w 1735667"/>
              <a:gd name="connsiteY50" fmla="*/ 2429933 h 2497667"/>
              <a:gd name="connsiteX51" fmla="*/ 46572 w 1735667"/>
              <a:gd name="connsiteY51" fmla="*/ 2489200 h 2497667"/>
              <a:gd name="connsiteX52" fmla="*/ 48282 w 1735667"/>
              <a:gd name="connsiteY52" fmla="*/ 2497667 h 2497667"/>
              <a:gd name="connsiteX53" fmla="*/ 0 w 1735667"/>
              <a:gd name="connsiteY53" fmla="*/ 2497667 h 249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35667" h="2497667">
                <a:moveTo>
                  <a:pt x="0" y="0"/>
                </a:moveTo>
                <a:lnTo>
                  <a:pt x="1735667" y="0"/>
                </a:lnTo>
                <a:lnTo>
                  <a:pt x="1735667" y="2497667"/>
                </a:lnTo>
                <a:lnTo>
                  <a:pt x="1687385" y="2497667"/>
                </a:lnTo>
                <a:lnTo>
                  <a:pt x="1689094" y="2489200"/>
                </a:lnTo>
                <a:cubicBezTo>
                  <a:pt x="1689094" y="2456468"/>
                  <a:pt x="1662559" y="2429933"/>
                  <a:pt x="1629827" y="2429933"/>
                </a:cubicBezTo>
                <a:cubicBezTo>
                  <a:pt x="1597095" y="2429933"/>
                  <a:pt x="1570560" y="2456468"/>
                  <a:pt x="1570560" y="2489200"/>
                </a:cubicBezTo>
                <a:lnTo>
                  <a:pt x="1572270" y="2497667"/>
                </a:lnTo>
                <a:lnTo>
                  <a:pt x="1518053" y="2497667"/>
                </a:lnTo>
                <a:lnTo>
                  <a:pt x="1519762" y="2489200"/>
                </a:lnTo>
                <a:cubicBezTo>
                  <a:pt x="1519762" y="2456468"/>
                  <a:pt x="1493227" y="2429933"/>
                  <a:pt x="1460495" y="2429933"/>
                </a:cubicBezTo>
                <a:cubicBezTo>
                  <a:pt x="1427763" y="2429933"/>
                  <a:pt x="1401228" y="2456468"/>
                  <a:pt x="1401228" y="2489200"/>
                </a:cubicBezTo>
                <a:lnTo>
                  <a:pt x="1402938" y="2497667"/>
                </a:lnTo>
                <a:lnTo>
                  <a:pt x="1348721" y="2497667"/>
                </a:lnTo>
                <a:lnTo>
                  <a:pt x="1350430" y="2489200"/>
                </a:lnTo>
                <a:cubicBezTo>
                  <a:pt x="1350430" y="2456468"/>
                  <a:pt x="1323895" y="2429933"/>
                  <a:pt x="1291163" y="2429933"/>
                </a:cubicBezTo>
                <a:cubicBezTo>
                  <a:pt x="1258431" y="2429933"/>
                  <a:pt x="1231896" y="2456468"/>
                  <a:pt x="1231896" y="2489200"/>
                </a:cubicBezTo>
                <a:lnTo>
                  <a:pt x="1233606" y="2497667"/>
                </a:lnTo>
                <a:lnTo>
                  <a:pt x="1179389" y="2497667"/>
                </a:lnTo>
                <a:lnTo>
                  <a:pt x="1181098" y="2489200"/>
                </a:lnTo>
                <a:cubicBezTo>
                  <a:pt x="1181098" y="2456468"/>
                  <a:pt x="1154563" y="2429933"/>
                  <a:pt x="1121831" y="2429933"/>
                </a:cubicBezTo>
                <a:cubicBezTo>
                  <a:pt x="1089099" y="2429933"/>
                  <a:pt x="1062564" y="2456468"/>
                  <a:pt x="1062564" y="2489200"/>
                </a:cubicBezTo>
                <a:lnTo>
                  <a:pt x="1064274" y="2497667"/>
                </a:lnTo>
                <a:lnTo>
                  <a:pt x="1010057" y="2497667"/>
                </a:lnTo>
                <a:lnTo>
                  <a:pt x="1011766" y="2489200"/>
                </a:lnTo>
                <a:cubicBezTo>
                  <a:pt x="1011766" y="2456468"/>
                  <a:pt x="985231" y="2429933"/>
                  <a:pt x="952499" y="2429933"/>
                </a:cubicBezTo>
                <a:cubicBezTo>
                  <a:pt x="919767" y="2429933"/>
                  <a:pt x="893232" y="2456468"/>
                  <a:pt x="893232" y="2489200"/>
                </a:cubicBezTo>
                <a:lnTo>
                  <a:pt x="894942" y="2497667"/>
                </a:lnTo>
                <a:lnTo>
                  <a:pt x="840725" y="2497667"/>
                </a:lnTo>
                <a:lnTo>
                  <a:pt x="842434" y="2489200"/>
                </a:lnTo>
                <a:cubicBezTo>
                  <a:pt x="842434" y="2456468"/>
                  <a:pt x="815899" y="2429933"/>
                  <a:pt x="783167" y="2429933"/>
                </a:cubicBezTo>
                <a:cubicBezTo>
                  <a:pt x="750435" y="2429933"/>
                  <a:pt x="723900" y="2456468"/>
                  <a:pt x="723900" y="2489200"/>
                </a:cubicBezTo>
                <a:lnTo>
                  <a:pt x="725610" y="2497667"/>
                </a:lnTo>
                <a:lnTo>
                  <a:pt x="671393" y="2497667"/>
                </a:lnTo>
                <a:lnTo>
                  <a:pt x="673102" y="2489200"/>
                </a:lnTo>
                <a:cubicBezTo>
                  <a:pt x="673102" y="2456468"/>
                  <a:pt x="646567" y="2429933"/>
                  <a:pt x="613835" y="2429933"/>
                </a:cubicBezTo>
                <a:cubicBezTo>
                  <a:pt x="581103" y="2429933"/>
                  <a:pt x="554568" y="2456468"/>
                  <a:pt x="554568" y="2489200"/>
                </a:cubicBezTo>
                <a:lnTo>
                  <a:pt x="556278" y="2497667"/>
                </a:lnTo>
                <a:lnTo>
                  <a:pt x="502061" y="2497667"/>
                </a:lnTo>
                <a:lnTo>
                  <a:pt x="503770" y="2489200"/>
                </a:lnTo>
                <a:cubicBezTo>
                  <a:pt x="503770" y="2456468"/>
                  <a:pt x="477235" y="2429933"/>
                  <a:pt x="444503" y="2429933"/>
                </a:cubicBezTo>
                <a:cubicBezTo>
                  <a:pt x="411771" y="2429933"/>
                  <a:pt x="385236" y="2456468"/>
                  <a:pt x="385236" y="2489200"/>
                </a:cubicBezTo>
                <a:lnTo>
                  <a:pt x="386946" y="2497667"/>
                </a:lnTo>
                <a:lnTo>
                  <a:pt x="332729" y="2497667"/>
                </a:lnTo>
                <a:lnTo>
                  <a:pt x="334438" y="2489200"/>
                </a:lnTo>
                <a:cubicBezTo>
                  <a:pt x="334438" y="2456468"/>
                  <a:pt x="307903" y="2429933"/>
                  <a:pt x="275171" y="2429933"/>
                </a:cubicBezTo>
                <a:cubicBezTo>
                  <a:pt x="242439" y="2429933"/>
                  <a:pt x="215904" y="2456468"/>
                  <a:pt x="215904" y="2489200"/>
                </a:cubicBezTo>
                <a:lnTo>
                  <a:pt x="217614" y="2497667"/>
                </a:lnTo>
                <a:lnTo>
                  <a:pt x="163397" y="2497667"/>
                </a:lnTo>
                <a:lnTo>
                  <a:pt x="165106" y="2489200"/>
                </a:lnTo>
                <a:cubicBezTo>
                  <a:pt x="165106" y="2456468"/>
                  <a:pt x="138571" y="2429933"/>
                  <a:pt x="105839" y="2429933"/>
                </a:cubicBezTo>
                <a:cubicBezTo>
                  <a:pt x="73107" y="2429933"/>
                  <a:pt x="46572" y="2456468"/>
                  <a:pt x="46572" y="2489200"/>
                </a:cubicBezTo>
                <a:lnTo>
                  <a:pt x="48282" y="2497667"/>
                </a:lnTo>
                <a:lnTo>
                  <a:pt x="0" y="2497667"/>
                </a:lnTo>
                <a:close/>
              </a:path>
            </a:pathLst>
          </a:custGeom>
          <a:solidFill>
            <a:srgbClr val="FEFFFF"/>
          </a:solidFill>
          <a:ln w="3175">
            <a:solidFill>
              <a:srgbClr val="7BD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14400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请输入文本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KSO_Shape"/>
          <p:cNvSpPr/>
          <p:nvPr/>
        </p:nvSpPr>
        <p:spPr>
          <a:xfrm rot="20932375">
            <a:off x="9885840" y="1772304"/>
            <a:ext cx="640379" cy="609427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rgbClr val="7BD0D3">
              <a:alpha val="66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7c6e2e5061b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580000">
            <a:off x="4559300" y="557530"/>
            <a:ext cx="2321560" cy="320802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31851" y="3315960"/>
            <a:ext cx="10515600" cy="11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algn="ctr">
              <a:defRPr sz="6000">
                <a:ea typeface="微软雅黑" panose="020B0503020204020204" charset="-122"/>
              </a:defRPr>
            </a:lvl1pPr>
          </a:lstStyle>
          <a:p>
            <a:r>
              <a:rPr lang="en-US" altLang="zh-CN">
                <a:ea typeface="+mn-ea"/>
                <a:sym typeface="+mn-ea"/>
              </a:rPr>
              <a:t>PART THREE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90315" y="4450715"/>
            <a:ext cx="10515600" cy="1325563"/>
          </a:xfrm>
        </p:spPr>
        <p:txBody>
          <a:bodyPr wrap="square" lIns="90000" tIns="46800" rIns="90000" bIns="46800"/>
          <a:lstStyle/>
          <a:p>
            <a:r>
              <a:rPr lang="zh-CN" altLang="en-US" dirty="0"/>
              <a:t>请再次输入您的标题</a:t>
            </a:r>
          </a:p>
        </p:txBody>
      </p:sp>
      <p:sp>
        <p:nvSpPr>
          <p:cNvPr id="135" name=" 135"/>
          <p:cNvSpPr/>
          <p:nvPr/>
        </p:nvSpPr>
        <p:spPr>
          <a:xfrm>
            <a:off x="5571490" y="4380865"/>
            <a:ext cx="889000" cy="17462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358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14" name="Freeform 59"/>
          <p:cNvSpPr/>
          <p:nvPr/>
        </p:nvSpPr>
        <p:spPr bwMode="auto">
          <a:xfrm>
            <a:off x="3933825" y="3060700"/>
            <a:ext cx="1606550" cy="1392238"/>
          </a:xfrm>
          <a:custGeom>
            <a:avLst/>
            <a:gdLst>
              <a:gd name="T0" fmla="*/ 399684 w 1314"/>
              <a:gd name="T1" fmla="*/ 1392173 h 1139"/>
              <a:gd name="T2" fmla="*/ 0 w 1314"/>
              <a:gd name="T3" fmla="*/ 696698 h 1139"/>
              <a:gd name="T4" fmla="*/ 399684 w 1314"/>
              <a:gd name="T5" fmla="*/ 0 h 1139"/>
              <a:gd name="T6" fmla="*/ 1206387 w 1314"/>
              <a:gd name="T7" fmla="*/ 0 h 1139"/>
              <a:gd name="T8" fmla="*/ 1606071 w 1314"/>
              <a:gd name="T9" fmla="*/ 696698 h 1139"/>
              <a:gd name="T10" fmla="*/ 1206387 w 1314"/>
              <a:gd name="T11" fmla="*/ 1392173 h 1139"/>
              <a:gd name="T12" fmla="*/ 399684 w 1314"/>
              <a:gd name="T13" fmla="*/ 1392173 h 11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14" h="1139">
                <a:moveTo>
                  <a:pt x="327" y="1139"/>
                </a:moveTo>
                <a:lnTo>
                  <a:pt x="0" y="570"/>
                </a:lnTo>
                <a:lnTo>
                  <a:pt x="327" y="0"/>
                </a:lnTo>
                <a:lnTo>
                  <a:pt x="987" y="0"/>
                </a:lnTo>
                <a:lnTo>
                  <a:pt x="1314" y="570"/>
                </a:lnTo>
                <a:lnTo>
                  <a:pt x="987" y="1139"/>
                </a:lnTo>
                <a:lnTo>
                  <a:pt x="327" y="1139"/>
                </a:lnTo>
                <a:close/>
              </a:path>
            </a:pathLst>
          </a:custGeom>
          <a:solidFill>
            <a:srgbClr val="7BD0D3">
              <a:alpha val="56000"/>
            </a:srgb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reeform 59"/>
          <p:cNvSpPr/>
          <p:nvPr/>
        </p:nvSpPr>
        <p:spPr bwMode="auto">
          <a:xfrm>
            <a:off x="5281613" y="2332038"/>
            <a:ext cx="1606550" cy="1392237"/>
          </a:xfrm>
          <a:custGeom>
            <a:avLst/>
            <a:gdLst>
              <a:gd name="T0" fmla="*/ 2147483646 w 1314"/>
              <a:gd name="T1" fmla="*/ 2147483646 h 1139"/>
              <a:gd name="T2" fmla="*/ 0 w 1314"/>
              <a:gd name="T3" fmla="*/ 2147483646 h 1139"/>
              <a:gd name="T4" fmla="*/ 2147483646 w 1314"/>
              <a:gd name="T5" fmla="*/ 0 h 1139"/>
              <a:gd name="T6" fmla="*/ 2147483646 w 1314"/>
              <a:gd name="T7" fmla="*/ 0 h 1139"/>
              <a:gd name="T8" fmla="*/ 2147483646 w 1314"/>
              <a:gd name="T9" fmla="*/ 2147483646 h 1139"/>
              <a:gd name="T10" fmla="*/ 2147483646 w 1314"/>
              <a:gd name="T11" fmla="*/ 2147483646 h 1139"/>
              <a:gd name="T12" fmla="*/ 2147483646 w 1314"/>
              <a:gd name="T13" fmla="*/ 2147483646 h 11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14" h="1139">
                <a:moveTo>
                  <a:pt x="327" y="1139"/>
                </a:moveTo>
                <a:lnTo>
                  <a:pt x="0" y="570"/>
                </a:lnTo>
                <a:lnTo>
                  <a:pt x="327" y="0"/>
                </a:lnTo>
                <a:lnTo>
                  <a:pt x="987" y="0"/>
                </a:lnTo>
                <a:lnTo>
                  <a:pt x="1314" y="570"/>
                </a:lnTo>
                <a:lnTo>
                  <a:pt x="987" y="1139"/>
                </a:lnTo>
                <a:lnTo>
                  <a:pt x="327" y="1139"/>
                </a:lnTo>
                <a:close/>
              </a:path>
            </a:pathLst>
          </a:custGeom>
          <a:solidFill>
            <a:srgbClr val="7BD0D3">
              <a:alpha val="74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reeform 59"/>
          <p:cNvSpPr/>
          <p:nvPr/>
        </p:nvSpPr>
        <p:spPr bwMode="auto">
          <a:xfrm>
            <a:off x="6592888" y="3095625"/>
            <a:ext cx="1606550" cy="1392238"/>
          </a:xfrm>
          <a:custGeom>
            <a:avLst/>
            <a:gdLst>
              <a:gd name="T0" fmla="*/ 2147483646 w 1314"/>
              <a:gd name="T1" fmla="*/ 2147483646 h 1139"/>
              <a:gd name="T2" fmla="*/ 0 w 1314"/>
              <a:gd name="T3" fmla="*/ 2147483646 h 1139"/>
              <a:gd name="T4" fmla="*/ 2147483646 w 1314"/>
              <a:gd name="T5" fmla="*/ 0 h 1139"/>
              <a:gd name="T6" fmla="*/ 2147483646 w 1314"/>
              <a:gd name="T7" fmla="*/ 0 h 1139"/>
              <a:gd name="T8" fmla="*/ 2147483646 w 1314"/>
              <a:gd name="T9" fmla="*/ 2147483646 h 1139"/>
              <a:gd name="T10" fmla="*/ 2147483646 w 1314"/>
              <a:gd name="T11" fmla="*/ 2147483646 h 1139"/>
              <a:gd name="T12" fmla="*/ 2147483646 w 1314"/>
              <a:gd name="T13" fmla="*/ 2147483646 h 11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14" h="1139">
                <a:moveTo>
                  <a:pt x="327" y="1139"/>
                </a:moveTo>
                <a:lnTo>
                  <a:pt x="0" y="570"/>
                </a:lnTo>
                <a:lnTo>
                  <a:pt x="327" y="0"/>
                </a:lnTo>
                <a:lnTo>
                  <a:pt x="987" y="0"/>
                </a:lnTo>
                <a:lnTo>
                  <a:pt x="1314" y="570"/>
                </a:lnTo>
                <a:lnTo>
                  <a:pt x="987" y="1139"/>
                </a:lnTo>
                <a:lnTo>
                  <a:pt x="327" y="1139"/>
                </a:lnTo>
                <a:close/>
              </a:path>
            </a:pathLst>
          </a:custGeom>
          <a:solidFill>
            <a:srgbClr val="7BD0D3">
              <a:alpha val="39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59"/>
          <p:cNvSpPr/>
          <p:nvPr/>
        </p:nvSpPr>
        <p:spPr bwMode="auto">
          <a:xfrm>
            <a:off x="5291138" y="3798888"/>
            <a:ext cx="1604962" cy="1392237"/>
          </a:xfrm>
          <a:custGeom>
            <a:avLst/>
            <a:gdLst>
              <a:gd name="T0" fmla="*/ 2147483646 w 1314"/>
              <a:gd name="T1" fmla="*/ 2147483646 h 1139"/>
              <a:gd name="T2" fmla="*/ 0 w 1314"/>
              <a:gd name="T3" fmla="*/ 2147483646 h 1139"/>
              <a:gd name="T4" fmla="*/ 2147483646 w 1314"/>
              <a:gd name="T5" fmla="*/ 0 h 1139"/>
              <a:gd name="T6" fmla="*/ 2147483646 w 1314"/>
              <a:gd name="T7" fmla="*/ 0 h 1139"/>
              <a:gd name="T8" fmla="*/ 2147483646 w 1314"/>
              <a:gd name="T9" fmla="*/ 2147483646 h 1139"/>
              <a:gd name="T10" fmla="*/ 2147483646 w 1314"/>
              <a:gd name="T11" fmla="*/ 2147483646 h 1139"/>
              <a:gd name="T12" fmla="*/ 2147483646 w 1314"/>
              <a:gd name="T13" fmla="*/ 2147483646 h 11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14" h="1139">
                <a:moveTo>
                  <a:pt x="327" y="1139"/>
                </a:moveTo>
                <a:lnTo>
                  <a:pt x="0" y="570"/>
                </a:lnTo>
                <a:lnTo>
                  <a:pt x="327" y="0"/>
                </a:lnTo>
                <a:lnTo>
                  <a:pt x="987" y="0"/>
                </a:lnTo>
                <a:lnTo>
                  <a:pt x="1314" y="570"/>
                </a:lnTo>
                <a:lnTo>
                  <a:pt x="987" y="1139"/>
                </a:lnTo>
                <a:lnTo>
                  <a:pt x="327" y="1139"/>
                </a:lnTo>
                <a:close/>
              </a:path>
            </a:pathLst>
          </a:custGeom>
          <a:solidFill>
            <a:srgbClr val="7BD0D3"/>
          </a:solidFill>
          <a:ln>
            <a:solidFill>
              <a:srgbClr val="7BD0D3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64"/>
          <p:cNvGrpSpPr/>
          <p:nvPr/>
        </p:nvGrpSpPr>
        <p:grpSpPr bwMode="auto">
          <a:xfrm>
            <a:off x="6684963" y="1635125"/>
            <a:ext cx="1536700" cy="1328738"/>
            <a:chOff x="6685148" y="1930674"/>
            <a:chExt cx="1535923" cy="1328000"/>
          </a:xfrm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7563843" y="2475576"/>
              <a:ext cx="257315" cy="257315"/>
            </a:xfrm>
            <a:custGeom>
              <a:avLst/>
              <a:gdLst>
                <a:gd name="T0" fmla="*/ 2147483646 w 121"/>
                <a:gd name="T1" fmla="*/ 2147483646 h 121"/>
                <a:gd name="T2" fmla="*/ 2147483646 w 121"/>
                <a:gd name="T3" fmla="*/ 2147483646 h 121"/>
                <a:gd name="T4" fmla="*/ 2147483646 w 121"/>
                <a:gd name="T5" fmla="*/ 2147483646 h 121"/>
                <a:gd name="T6" fmla="*/ 2147483646 w 121"/>
                <a:gd name="T7" fmla="*/ 2147483646 h 121"/>
                <a:gd name="T8" fmla="*/ 2147483646 w 121"/>
                <a:gd name="T9" fmla="*/ 2147483646 h 121"/>
                <a:gd name="T10" fmla="*/ 2147483646 w 121"/>
                <a:gd name="T11" fmla="*/ 2147483646 h 121"/>
                <a:gd name="T12" fmla="*/ 2147483646 w 121"/>
                <a:gd name="T13" fmla="*/ 2147483646 h 121"/>
                <a:gd name="T14" fmla="*/ 2147483646 w 121"/>
                <a:gd name="T15" fmla="*/ 2147483646 h 121"/>
                <a:gd name="T16" fmla="*/ 2147483646 w 121"/>
                <a:gd name="T17" fmla="*/ 2147483646 h 121"/>
                <a:gd name="T18" fmla="*/ 2147483646 w 121"/>
                <a:gd name="T19" fmla="*/ 2147483646 h 121"/>
                <a:gd name="T20" fmla="*/ 2147483646 w 121"/>
                <a:gd name="T21" fmla="*/ 2147483646 h 121"/>
                <a:gd name="T22" fmla="*/ 2147483646 w 121"/>
                <a:gd name="T23" fmla="*/ 2147483646 h 121"/>
                <a:gd name="T24" fmla="*/ 2147483646 w 121"/>
                <a:gd name="T25" fmla="*/ 0 h 121"/>
                <a:gd name="T26" fmla="*/ 2147483646 w 121"/>
                <a:gd name="T27" fmla="*/ 2147483646 h 121"/>
                <a:gd name="T28" fmla="*/ 2147483646 w 121"/>
                <a:gd name="T29" fmla="*/ 2147483646 h 121"/>
                <a:gd name="T30" fmla="*/ 2147483646 w 121"/>
                <a:gd name="T31" fmla="*/ 2147483646 h 121"/>
                <a:gd name="T32" fmla="*/ 2147483646 w 121"/>
                <a:gd name="T33" fmla="*/ 2147483646 h 121"/>
                <a:gd name="T34" fmla="*/ 2147483646 w 121"/>
                <a:gd name="T35" fmla="*/ 2147483646 h 121"/>
                <a:gd name="T36" fmla="*/ 2147483646 w 121"/>
                <a:gd name="T37" fmla="*/ 2147483646 h 121"/>
                <a:gd name="T38" fmla="*/ 2147483646 w 121"/>
                <a:gd name="T39" fmla="*/ 2147483646 h 121"/>
                <a:gd name="T40" fmla="*/ 0 w 121"/>
                <a:gd name="T41" fmla="*/ 2147483646 h 121"/>
                <a:gd name="T42" fmla="*/ 2147483646 w 121"/>
                <a:gd name="T43" fmla="*/ 2147483646 h 121"/>
                <a:gd name="T44" fmla="*/ 2147483646 w 121"/>
                <a:gd name="T45" fmla="*/ 2147483646 h 121"/>
                <a:gd name="T46" fmla="*/ 2147483646 w 121"/>
                <a:gd name="T47" fmla="*/ 2147483646 h 121"/>
                <a:gd name="T48" fmla="*/ 2147483646 w 121"/>
                <a:gd name="T49" fmla="*/ 2147483646 h 121"/>
                <a:gd name="T50" fmla="*/ 2147483646 w 121"/>
                <a:gd name="T51" fmla="*/ 2147483646 h 121"/>
                <a:gd name="T52" fmla="*/ 2147483646 w 121"/>
                <a:gd name="T53" fmla="*/ 2147483646 h 121"/>
                <a:gd name="T54" fmla="*/ 2147483646 w 121"/>
                <a:gd name="T55" fmla="*/ 2147483646 h 121"/>
                <a:gd name="T56" fmla="*/ 2147483646 w 121"/>
                <a:gd name="T57" fmla="*/ 2147483646 h 121"/>
                <a:gd name="T58" fmla="*/ 2147483646 w 121"/>
                <a:gd name="T59" fmla="*/ 2147483646 h 121"/>
                <a:gd name="T60" fmla="*/ 2147483646 w 121"/>
                <a:gd name="T61" fmla="*/ 2147483646 h 121"/>
                <a:gd name="T62" fmla="*/ 2147483646 w 121"/>
                <a:gd name="T63" fmla="*/ 2147483646 h 121"/>
                <a:gd name="T64" fmla="*/ 2147483646 w 121"/>
                <a:gd name="T65" fmla="*/ 2147483646 h 121"/>
                <a:gd name="T66" fmla="*/ 2147483646 w 121"/>
                <a:gd name="T67" fmla="*/ 2147483646 h 121"/>
                <a:gd name="T68" fmla="*/ 2147483646 w 121"/>
                <a:gd name="T69" fmla="*/ 2147483646 h 121"/>
                <a:gd name="T70" fmla="*/ 2147483646 w 121"/>
                <a:gd name="T71" fmla="*/ 2147483646 h 121"/>
                <a:gd name="T72" fmla="*/ 2147483646 w 121"/>
                <a:gd name="T73" fmla="*/ 2147483646 h 121"/>
                <a:gd name="T74" fmla="*/ 2147483646 w 121"/>
                <a:gd name="T75" fmla="*/ 2147483646 h 1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21" h="121">
                  <a:moveTo>
                    <a:pt x="104" y="101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2" y="72"/>
                    <a:pt x="103" y="67"/>
                    <a:pt x="103" y="62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98" y="40"/>
                    <a:pt x="95" y="35"/>
                    <a:pt x="91" y="31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2" y="19"/>
                    <a:pt x="67" y="17"/>
                    <a:pt x="61" y="1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39" y="22"/>
                    <a:pt x="35" y="25"/>
                    <a:pt x="31" y="2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19" y="48"/>
                    <a:pt x="17" y="54"/>
                    <a:pt x="17" y="6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81"/>
                    <a:pt x="25" y="86"/>
                    <a:pt x="29" y="90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8" y="102"/>
                    <a:pt x="54" y="103"/>
                    <a:pt x="59" y="103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81" y="98"/>
                    <a:pt x="86" y="95"/>
                    <a:pt x="90" y="91"/>
                  </a:cubicBezTo>
                  <a:lnTo>
                    <a:pt x="104" y="101"/>
                  </a:lnTo>
                  <a:close/>
                  <a:moveTo>
                    <a:pt x="46" y="81"/>
                  </a:moveTo>
                  <a:cubicBezTo>
                    <a:pt x="34" y="73"/>
                    <a:pt x="31" y="57"/>
                    <a:pt x="39" y="45"/>
                  </a:cubicBezTo>
                  <a:cubicBezTo>
                    <a:pt x="47" y="34"/>
                    <a:pt x="63" y="31"/>
                    <a:pt x="75" y="39"/>
                  </a:cubicBezTo>
                  <a:cubicBezTo>
                    <a:pt x="87" y="47"/>
                    <a:pt x="89" y="63"/>
                    <a:pt x="81" y="75"/>
                  </a:cubicBezTo>
                  <a:cubicBezTo>
                    <a:pt x="73" y="86"/>
                    <a:pt x="57" y="89"/>
                    <a:pt x="46" y="81"/>
                  </a:cubicBez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7325647" y="2669160"/>
              <a:ext cx="342555" cy="342555"/>
            </a:xfrm>
            <a:custGeom>
              <a:avLst/>
              <a:gdLst>
                <a:gd name="T0" fmla="*/ 2147483646 w 161"/>
                <a:gd name="T1" fmla="*/ 2147483646 h 161"/>
                <a:gd name="T2" fmla="*/ 2147483646 w 161"/>
                <a:gd name="T3" fmla="*/ 2147483646 h 161"/>
                <a:gd name="T4" fmla="*/ 2147483646 w 161"/>
                <a:gd name="T5" fmla="*/ 2147483646 h 161"/>
                <a:gd name="T6" fmla="*/ 2147483646 w 161"/>
                <a:gd name="T7" fmla="*/ 2147483646 h 161"/>
                <a:gd name="T8" fmla="*/ 2147483646 w 161"/>
                <a:gd name="T9" fmla="*/ 2147483646 h 161"/>
                <a:gd name="T10" fmla="*/ 2147483646 w 161"/>
                <a:gd name="T11" fmla="*/ 0 h 161"/>
                <a:gd name="T12" fmla="*/ 2147483646 w 161"/>
                <a:gd name="T13" fmla="*/ 2147483646 h 161"/>
                <a:gd name="T14" fmla="*/ 2147483646 w 161"/>
                <a:gd name="T15" fmla="*/ 2147483646 h 161"/>
                <a:gd name="T16" fmla="*/ 2147483646 w 161"/>
                <a:gd name="T17" fmla="*/ 2147483646 h 161"/>
                <a:gd name="T18" fmla="*/ 2147483646 w 161"/>
                <a:gd name="T19" fmla="*/ 2147483646 h 161"/>
                <a:gd name="T20" fmla="*/ 2147483646 w 161"/>
                <a:gd name="T21" fmla="*/ 2147483646 h 161"/>
                <a:gd name="T22" fmla="*/ 2147483646 w 161"/>
                <a:gd name="T23" fmla="*/ 2147483646 h 161"/>
                <a:gd name="T24" fmla="*/ 2147483646 w 161"/>
                <a:gd name="T25" fmla="*/ 2147483646 h 161"/>
                <a:gd name="T26" fmla="*/ 0 w 161"/>
                <a:gd name="T27" fmla="*/ 2147483646 h 161"/>
                <a:gd name="T28" fmla="*/ 2147483646 w 161"/>
                <a:gd name="T29" fmla="*/ 2147483646 h 161"/>
                <a:gd name="T30" fmla="*/ 2147483646 w 161"/>
                <a:gd name="T31" fmla="*/ 2147483646 h 161"/>
                <a:gd name="T32" fmla="*/ 2147483646 w 161"/>
                <a:gd name="T33" fmla="*/ 2147483646 h 161"/>
                <a:gd name="T34" fmla="*/ 2147483646 w 161"/>
                <a:gd name="T35" fmla="*/ 2147483646 h 161"/>
                <a:gd name="T36" fmla="*/ 2147483646 w 161"/>
                <a:gd name="T37" fmla="*/ 2147483646 h 161"/>
                <a:gd name="T38" fmla="*/ 2147483646 w 161"/>
                <a:gd name="T39" fmla="*/ 2147483646 h 161"/>
                <a:gd name="T40" fmla="*/ 2147483646 w 161"/>
                <a:gd name="T41" fmla="*/ 2147483646 h 161"/>
                <a:gd name="T42" fmla="*/ 2147483646 w 161"/>
                <a:gd name="T43" fmla="*/ 2147483646 h 161"/>
                <a:gd name="T44" fmla="*/ 2147483646 w 161"/>
                <a:gd name="T45" fmla="*/ 2147483646 h 161"/>
                <a:gd name="T46" fmla="*/ 2147483646 w 161"/>
                <a:gd name="T47" fmla="*/ 2147483646 h 161"/>
                <a:gd name="T48" fmla="*/ 2147483646 w 161"/>
                <a:gd name="T49" fmla="*/ 2147483646 h 161"/>
                <a:gd name="T50" fmla="*/ 2147483646 w 161"/>
                <a:gd name="T51" fmla="*/ 2147483646 h 161"/>
                <a:gd name="T52" fmla="*/ 2147483646 w 161"/>
                <a:gd name="T53" fmla="*/ 2147483646 h 161"/>
                <a:gd name="T54" fmla="*/ 2147483646 w 161"/>
                <a:gd name="T55" fmla="*/ 2147483646 h 161"/>
                <a:gd name="T56" fmla="*/ 2147483646 w 161"/>
                <a:gd name="T57" fmla="*/ 2147483646 h 161"/>
                <a:gd name="T58" fmla="*/ 2147483646 w 161"/>
                <a:gd name="T59" fmla="*/ 2147483646 h 161"/>
                <a:gd name="T60" fmla="*/ 2147483646 w 161"/>
                <a:gd name="T61" fmla="*/ 2147483646 h 161"/>
                <a:gd name="T62" fmla="*/ 2147483646 w 161"/>
                <a:gd name="T63" fmla="*/ 2147483646 h 161"/>
                <a:gd name="T64" fmla="*/ 2147483646 w 161"/>
                <a:gd name="T65" fmla="*/ 2147483646 h 161"/>
                <a:gd name="T66" fmla="*/ 2147483646 w 161"/>
                <a:gd name="T67" fmla="*/ 2147483646 h 161"/>
                <a:gd name="T68" fmla="*/ 2147483646 w 161"/>
                <a:gd name="T69" fmla="*/ 2147483646 h 161"/>
                <a:gd name="T70" fmla="*/ 2147483646 w 161"/>
                <a:gd name="T71" fmla="*/ 2147483646 h 161"/>
                <a:gd name="T72" fmla="*/ 2147483646 w 161"/>
                <a:gd name="T73" fmla="*/ 2147483646 h 161"/>
                <a:gd name="T74" fmla="*/ 2147483646 w 161"/>
                <a:gd name="T75" fmla="*/ 2147483646 h 16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61" h="161">
                  <a:moveTo>
                    <a:pt x="159" y="57"/>
                  </a:moveTo>
                  <a:cubicBezTo>
                    <a:pt x="149" y="36"/>
                    <a:pt x="149" y="36"/>
                    <a:pt x="149" y="3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3" y="40"/>
                    <a:pt x="117" y="35"/>
                    <a:pt x="112" y="31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21"/>
                    <a:pt x="75" y="22"/>
                    <a:pt x="67" y="23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0" y="37"/>
                    <a:pt x="34" y="43"/>
                    <a:pt x="31" y="49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1" y="78"/>
                    <a:pt x="21" y="86"/>
                    <a:pt x="23" y="9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7" y="121"/>
                    <a:pt x="43" y="126"/>
                    <a:pt x="50" y="130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79" y="139"/>
                    <a:pt x="86" y="138"/>
                    <a:pt x="93" y="137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14" y="127"/>
                    <a:pt x="114" y="127"/>
                    <a:pt x="114" y="127"/>
                  </a:cubicBezTo>
                  <a:cubicBezTo>
                    <a:pt x="120" y="123"/>
                    <a:pt x="125" y="117"/>
                    <a:pt x="129" y="111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9" y="82"/>
                    <a:pt x="138" y="74"/>
                    <a:pt x="137" y="67"/>
                  </a:cubicBezTo>
                  <a:lnTo>
                    <a:pt x="159" y="57"/>
                  </a:lnTo>
                  <a:close/>
                  <a:moveTo>
                    <a:pt x="94" y="112"/>
                  </a:moveTo>
                  <a:cubicBezTo>
                    <a:pt x="77" y="120"/>
                    <a:pt x="56" y="112"/>
                    <a:pt x="48" y="94"/>
                  </a:cubicBezTo>
                  <a:cubicBezTo>
                    <a:pt x="40" y="77"/>
                    <a:pt x="48" y="56"/>
                    <a:pt x="65" y="48"/>
                  </a:cubicBezTo>
                  <a:cubicBezTo>
                    <a:pt x="83" y="40"/>
                    <a:pt x="104" y="48"/>
                    <a:pt x="112" y="66"/>
                  </a:cubicBezTo>
                  <a:cubicBezTo>
                    <a:pt x="120" y="83"/>
                    <a:pt x="112" y="104"/>
                    <a:pt x="94" y="112"/>
                  </a:cubicBez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7085062" y="2176039"/>
              <a:ext cx="480374" cy="480374"/>
            </a:xfrm>
            <a:custGeom>
              <a:avLst/>
              <a:gdLst>
                <a:gd name="T0" fmla="*/ 2147483646 w 226"/>
                <a:gd name="T1" fmla="*/ 2147483646 h 226"/>
                <a:gd name="T2" fmla="*/ 2147483646 w 226"/>
                <a:gd name="T3" fmla="*/ 2147483646 h 226"/>
                <a:gd name="T4" fmla="*/ 2147483646 w 226"/>
                <a:gd name="T5" fmla="*/ 2147483646 h 226"/>
                <a:gd name="T6" fmla="*/ 2147483646 w 226"/>
                <a:gd name="T7" fmla="*/ 2147483646 h 226"/>
                <a:gd name="T8" fmla="*/ 2147483646 w 226"/>
                <a:gd name="T9" fmla="*/ 2147483646 h 226"/>
                <a:gd name="T10" fmla="*/ 0 w 226"/>
                <a:gd name="T11" fmla="*/ 2147483646 h 226"/>
                <a:gd name="T12" fmla="*/ 2147483646 w 226"/>
                <a:gd name="T13" fmla="*/ 2147483646 h 226"/>
                <a:gd name="T14" fmla="*/ 2147483646 w 226"/>
                <a:gd name="T15" fmla="*/ 2147483646 h 226"/>
                <a:gd name="T16" fmla="*/ 2147483646 w 226"/>
                <a:gd name="T17" fmla="*/ 2147483646 h 226"/>
                <a:gd name="T18" fmla="*/ 2147483646 w 226"/>
                <a:gd name="T19" fmla="*/ 2147483646 h 226"/>
                <a:gd name="T20" fmla="*/ 2147483646 w 226"/>
                <a:gd name="T21" fmla="*/ 2147483646 h 226"/>
                <a:gd name="T22" fmla="*/ 2147483646 w 226"/>
                <a:gd name="T23" fmla="*/ 2147483646 h 226"/>
                <a:gd name="T24" fmla="*/ 2147483646 w 226"/>
                <a:gd name="T25" fmla="*/ 2147483646 h 226"/>
                <a:gd name="T26" fmla="*/ 2147483646 w 226"/>
                <a:gd name="T27" fmla="*/ 2147483646 h 226"/>
                <a:gd name="T28" fmla="*/ 2147483646 w 226"/>
                <a:gd name="T29" fmla="*/ 2147483646 h 226"/>
                <a:gd name="T30" fmla="*/ 2147483646 w 226"/>
                <a:gd name="T31" fmla="*/ 2147483646 h 226"/>
                <a:gd name="T32" fmla="*/ 2147483646 w 226"/>
                <a:gd name="T33" fmla="*/ 2147483646 h 226"/>
                <a:gd name="T34" fmla="*/ 2147483646 w 226"/>
                <a:gd name="T35" fmla="*/ 2147483646 h 226"/>
                <a:gd name="T36" fmla="*/ 2147483646 w 226"/>
                <a:gd name="T37" fmla="*/ 2147483646 h 226"/>
                <a:gd name="T38" fmla="*/ 2147483646 w 226"/>
                <a:gd name="T39" fmla="*/ 2147483646 h 226"/>
                <a:gd name="T40" fmla="*/ 2147483646 w 226"/>
                <a:gd name="T41" fmla="*/ 2147483646 h 226"/>
                <a:gd name="T42" fmla="*/ 2147483646 w 226"/>
                <a:gd name="T43" fmla="*/ 2147483646 h 226"/>
                <a:gd name="T44" fmla="*/ 2147483646 w 226"/>
                <a:gd name="T45" fmla="*/ 2147483646 h 226"/>
                <a:gd name="T46" fmla="*/ 2147483646 w 226"/>
                <a:gd name="T47" fmla="*/ 2147483646 h 226"/>
                <a:gd name="T48" fmla="*/ 2147483646 w 226"/>
                <a:gd name="T49" fmla="*/ 2147483646 h 226"/>
                <a:gd name="T50" fmla="*/ 2147483646 w 226"/>
                <a:gd name="T51" fmla="*/ 2147483646 h 226"/>
                <a:gd name="T52" fmla="*/ 2147483646 w 226"/>
                <a:gd name="T53" fmla="*/ 2147483646 h 226"/>
                <a:gd name="T54" fmla="*/ 2147483646 w 226"/>
                <a:gd name="T55" fmla="*/ 2147483646 h 226"/>
                <a:gd name="T56" fmla="*/ 2147483646 w 226"/>
                <a:gd name="T57" fmla="*/ 2147483646 h 226"/>
                <a:gd name="T58" fmla="*/ 2147483646 w 226"/>
                <a:gd name="T59" fmla="*/ 2147483646 h 226"/>
                <a:gd name="T60" fmla="*/ 2147483646 w 226"/>
                <a:gd name="T61" fmla="*/ 2147483646 h 226"/>
                <a:gd name="T62" fmla="*/ 2147483646 w 226"/>
                <a:gd name="T63" fmla="*/ 2147483646 h 226"/>
                <a:gd name="T64" fmla="*/ 2147483646 w 226"/>
                <a:gd name="T65" fmla="*/ 2147483646 h 226"/>
                <a:gd name="T66" fmla="*/ 2147483646 w 226"/>
                <a:gd name="T67" fmla="*/ 2147483646 h 226"/>
                <a:gd name="T68" fmla="*/ 2147483646 w 226"/>
                <a:gd name="T69" fmla="*/ 2147483646 h 226"/>
                <a:gd name="T70" fmla="*/ 2147483646 w 226"/>
                <a:gd name="T71" fmla="*/ 2147483646 h 226"/>
                <a:gd name="T72" fmla="*/ 2147483646 w 226"/>
                <a:gd name="T73" fmla="*/ 2147483646 h 226"/>
                <a:gd name="T74" fmla="*/ 2147483646 w 226"/>
                <a:gd name="T75" fmla="*/ 2147483646 h 226"/>
                <a:gd name="T76" fmla="*/ 2147483646 w 226"/>
                <a:gd name="T77" fmla="*/ 2147483646 h 226"/>
                <a:gd name="T78" fmla="*/ 2147483646 w 226"/>
                <a:gd name="T79" fmla="*/ 2147483646 h 226"/>
                <a:gd name="T80" fmla="*/ 2147483646 w 226"/>
                <a:gd name="T81" fmla="*/ 2147483646 h 226"/>
                <a:gd name="T82" fmla="*/ 2147483646 w 226"/>
                <a:gd name="T83" fmla="*/ 0 h 226"/>
                <a:gd name="T84" fmla="*/ 2147483646 w 226"/>
                <a:gd name="T85" fmla="*/ 2147483646 h 226"/>
                <a:gd name="T86" fmla="*/ 2147483646 w 226"/>
                <a:gd name="T87" fmla="*/ 2147483646 h 226"/>
                <a:gd name="T88" fmla="*/ 2147483646 w 226"/>
                <a:gd name="T89" fmla="*/ 2147483646 h 226"/>
                <a:gd name="T90" fmla="*/ 2147483646 w 226"/>
                <a:gd name="T91" fmla="*/ 2147483646 h 226"/>
                <a:gd name="T92" fmla="*/ 2147483646 w 226"/>
                <a:gd name="T93" fmla="*/ 2147483646 h 226"/>
                <a:gd name="T94" fmla="*/ 2147483646 w 226"/>
                <a:gd name="T95" fmla="*/ 2147483646 h 226"/>
                <a:gd name="T96" fmla="*/ 2147483646 w 226"/>
                <a:gd name="T97" fmla="*/ 2147483646 h 226"/>
                <a:gd name="T98" fmla="*/ 2147483646 w 226"/>
                <a:gd name="T99" fmla="*/ 2147483646 h 226"/>
                <a:gd name="T100" fmla="*/ 2147483646 w 226"/>
                <a:gd name="T101" fmla="*/ 2147483646 h 2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26" h="226">
                  <a:moveTo>
                    <a:pt x="40" y="57"/>
                  </a:moveTo>
                  <a:cubicBezTo>
                    <a:pt x="37" y="61"/>
                    <a:pt x="35" y="65"/>
                    <a:pt x="33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6"/>
                    <a:pt x="21" y="110"/>
                    <a:pt x="22" y="11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52"/>
                    <a:pt x="33" y="157"/>
                    <a:pt x="35" y="160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39" y="198"/>
                    <a:pt x="39" y="198"/>
                    <a:pt x="39" y="198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61" y="188"/>
                    <a:pt x="65" y="191"/>
                    <a:pt x="69" y="193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95" y="225"/>
                    <a:pt x="95" y="225"/>
                    <a:pt x="95" y="225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02" y="204"/>
                    <a:pt x="102" y="204"/>
                    <a:pt x="102" y="204"/>
                  </a:cubicBezTo>
                  <a:cubicBezTo>
                    <a:pt x="106" y="204"/>
                    <a:pt x="111" y="205"/>
                    <a:pt x="115" y="204"/>
                  </a:cubicBezTo>
                  <a:cubicBezTo>
                    <a:pt x="119" y="223"/>
                    <a:pt x="119" y="223"/>
                    <a:pt x="119" y="223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153" y="219"/>
                    <a:pt x="153" y="219"/>
                    <a:pt x="153" y="219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53" y="196"/>
                    <a:pt x="157" y="193"/>
                    <a:pt x="161" y="191"/>
                  </a:cubicBezTo>
                  <a:cubicBezTo>
                    <a:pt x="173" y="205"/>
                    <a:pt x="173" y="205"/>
                    <a:pt x="173" y="205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8" y="205"/>
                    <a:pt x="178" y="205"/>
                    <a:pt x="178" y="205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2"/>
                    <a:pt x="199" y="182"/>
                    <a:pt x="199" y="182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9" y="165"/>
                    <a:pt x="191" y="161"/>
                    <a:pt x="194" y="157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5" y="164"/>
                    <a:pt x="215" y="164"/>
                    <a:pt x="215" y="164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04" y="124"/>
                    <a:pt x="204" y="124"/>
                    <a:pt x="204" y="124"/>
                  </a:cubicBezTo>
                  <a:cubicBezTo>
                    <a:pt x="205" y="120"/>
                    <a:pt x="205" y="115"/>
                    <a:pt x="205" y="111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6" y="103"/>
                    <a:pt x="226" y="103"/>
                    <a:pt x="226" y="103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19" y="73"/>
                    <a:pt x="219" y="73"/>
                    <a:pt x="219" y="73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196" y="73"/>
                    <a:pt x="194" y="69"/>
                    <a:pt x="191" y="65"/>
                  </a:cubicBezTo>
                  <a:cubicBezTo>
                    <a:pt x="205" y="53"/>
                    <a:pt x="205" y="53"/>
                    <a:pt x="205" y="53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5" y="37"/>
                    <a:pt x="161" y="35"/>
                    <a:pt x="157" y="32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64" y="11"/>
                    <a:pt x="164" y="11"/>
                    <a:pt x="164" y="11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0" y="21"/>
                    <a:pt x="116" y="21"/>
                    <a:pt x="111" y="2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4" y="30"/>
                    <a:pt x="70" y="32"/>
                    <a:pt x="66" y="35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8" y="44"/>
                    <a:pt x="28" y="44"/>
                    <a:pt x="28" y="44"/>
                  </a:cubicBezTo>
                  <a:lnTo>
                    <a:pt x="40" y="57"/>
                  </a:lnTo>
                  <a:close/>
                  <a:moveTo>
                    <a:pt x="89" y="85"/>
                  </a:moveTo>
                  <a:cubicBezTo>
                    <a:pt x="104" y="72"/>
                    <a:pt x="127" y="73"/>
                    <a:pt x="141" y="88"/>
                  </a:cubicBezTo>
                  <a:cubicBezTo>
                    <a:pt x="154" y="103"/>
                    <a:pt x="153" y="127"/>
                    <a:pt x="138" y="140"/>
                  </a:cubicBezTo>
                  <a:cubicBezTo>
                    <a:pt x="123" y="154"/>
                    <a:pt x="99" y="153"/>
                    <a:pt x="86" y="137"/>
                  </a:cubicBezTo>
                  <a:cubicBezTo>
                    <a:pt x="72" y="122"/>
                    <a:pt x="73" y="99"/>
                    <a:pt x="89" y="85"/>
                  </a:cubicBez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6685148" y="1930674"/>
              <a:ext cx="1535923" cy="1328000"/>
            </a:xfrm>
            <a:custGeom>
              <a:avLst/>
              <a:gdLst>
                <a:gd name="T0" fmla="*/ 2147483646 w 1928"/>
                <a:gd name="T1" fmla="*/ 2147483646 h 1667"/>
                <a:gd name="T2" fmla="*/ 0 w 1928"/>
                <a:gd name="T3" fmla="*/ 2147483646 h 1667"/>
                <a:gd name="T4" fmla="*/ 2147483646 w 1928"/>
                <a:gd name="T5" fmla="*/ 0 h 1667"/>
                <a:gd name="T6" fmla="*/ 2147483646 w 1928"/>
                <a:gd name="T7" fmla="*/ 0 h 1667"/>
                <a:gd name="T8" fmla="*/ 2147483646 w 1928"/>
                <a:gd name="T9" fmla="*/ 2147483646 h 1667"/>
                <a:gd name="T10" fmla="*/ 2147483646 w 1928"/>
                <a:gd name="T11" fmla="*/ 2147483646 h 1667"/>
                <a:gd name="T12" fmla="*/ 2147483646 w 1928"/>
                <a:gd name="T13" fmla="*/ 2147483646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8" h="1667">
                  <a:moveTo>
                    <a:pt x="483" y="1667"/>
                  </a:moveTo>
                  <a:lnTo>
                    <a:pt x="0" y="834"/>
                  </a:lnTo>
                  <a:lnTo>
                    <a:pt x="483" y="0"/>
                  </a:lnTo>
                  <a:lnTo>
                    <a:pt x="1445" y="0"/>
                  </a:lnTo>
                  <a:lnTo>
                    <a:pt x="1928" y="834"/>
                  </a:lnTo>
                  <a:lnTo>
                    <a:pt x="1445" y="1667"/>
                  </a:lnTo>
                  <a:lnTo>
                    <a:pt x="483" y="1667"/>
                  </a:ln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66"/>
          <p:cNvGrpSpPr/>
          <p:nvPr/>
        </p:nvGrpSpPr>
        <p:grpSpPr bwMode="auto">
          <a:xfrm>
            <a:off x="6646863" y="4587875"/>
            <a:ext cx="1536700" cy="1328738"/>
            <a:chOff x="6646910" y="4883820"/>
            <a:chExt cx="1535923" cy="1328000"/>
          </a:xfrm>
        </p:grpSpPr>
        <p:sp>
          <p:nvSpPr>
            <p:cNvPr id="24" name="Freeform 9"/>
            <p:cNvSpPr/>
            <p:nvPr/>
          </p:nvSpPr>
          <p:spPr bwMode="auto">
            <a:xfrm>
              <a:off x="6646910" y="4883820"/>
              <a:ext cx="1535923" cy="1328000"/>
            </a:xfrm>
            <a:custGeom>
              <a:avLst/>
              <a:gdLst>
                <a:gd name="T0" fmla="*/ 2147483646 w 1928"/>
                <a:gd name="T1" fmla="*/ 2147483646 h 1667"/>
                <a:gd name="T2" fmla="*/ 0 w 1928"/>
                <a:gd name="T3" fmla="*/ 2147483646 h 1667"/>
                <a:gd name="T4" fmla="*/ 2147483646 w 1928"/>
                <a:gd name="T5" fmla="*/ 0 h 1667"/>
                <a:gd name="T6" fmla="*/ 2147483646 w 1928"/>
                <a:gd name="T7" fmla="*/ 0 h 1667"/>
                <a:gd name="T8" fmla="*/ 2147483646 w 1928"/>
                <a:gd name="T9" fmla="*/ 2147483646 h 1667"/>
                <a:gd name="T10" fmla="*/ 2147483646 w 1928"/>
                <a:gd name="T11" fmla="*/ 2147483646 h 1667"/>
                <a:gd name="T12" fmla="*/ 2147483646 w 1928"/>
                <a:gd name="T13" fmla="*/ 2147483646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8" h="1667">
                  <a:moveTo>
                    <a:pt x="483" y="1667"/>
                  </a:moveTo>
                  <a:lnTo>
                    <a:pt x="0" y="833"/>
                  </a:lnTo>
                  <a:lnTo>
                    <a:pt x="483" y="0"/>
                  </a:lnTo>
                  <a:lnTo>
                    <a:pt x="1444" y="0"/>
                  </a:lnTo>
                  <a:lnTo>
                    <a:pt x="1928" y="833"/>
                  </a:lnTo>
                  <a:lnTo>
                    <a:pt x="1444" y="1667"/>
                  </a:lnTo>
                  <a:lnTo>
                    <a:pt x="483" y="1667"/>
                  </a:ln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7520824" y="5120422"/>
              <a:ext cx="355302" cy="867542"/>
            </a:xfrm>
            <a:custGeom>
              <a:avLst/>
              <a:gdLst>
                <a:gd name="T0" fmla="*/ 2147483646 w 167"/>
                <a:gd name="T1" fmla="*/ 0 h 408"/>
                <a:gd name="T2" fmla="*/ 2147483646 w 167"/>
                <a:gd name="T3" fmla="*/ 2147483646 h 408"/>
                <a:gd name="T4" fmla="*/ 2147483646 w 167"/>
                <a:gd name="T5" fmla="*/ 2147483646 h 408"/>
                <a:gd name="T6" fmla="*/ 2147483646 w 167"/>
                <a:gd name="T7" fmla="*/ 2147483646 h 408"/>
                <a:gd name="T8" fmla="*/ 0 w 167"/>
                <a:gd name="T9" fmla="*/ 2147483646 h 408"/>
                <a:gd name="T10" fmla="*/ 2147483646 w 167"/>
                <a:gd name="T11" fmla="*/ 2147483646 h 408"/>
                <a:gd name="T12" fmla="*/ 2147483646 w 167"/>
                <a:gd name="T13" fmla="*/ 0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7" h="408">
                  <a:moveTo>
                    <a:pt x="26" y="0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91" y="64"/>
                    <a:pt x="135" y="134"/>
                    <a:pt x="130" y="211"/>
                  </a:cubicBezTo>
                  <a:cubicBezTo>
                    <a:pt x="125" y="289"/>
                    <a:pt x="72" y="353"/>
                    <a:pt x="2" y="37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88" y="385"/>
                    <a:pt x="155" y="308"/>
                    <a:pt x="161" y="213"/>
                  </a:cubicBezTo>
                  <a:cubicBezTo>
                    <a:pt x="167" y="118"/>
                    <a:pt x="110" y="34"/>
                    <a:pt x="26" y="0"/>
                  </a:cubicBez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7383005" y="5862891"/>
              <a:ext cx="146582" cy="169685"/>
            </a:xfrm>
            <a:custGeom>
              <a:avLst/>
              <a:gdLst>
                <a:gd name="T0" fmla="*/ 0 w 184"/>
                <a:gd name="T1" fmla="*/ 2147483646 h 213"/>
                <a:gd name="T2" fmla="*/ 2147483646 w 184"/>
                <a:gd name="T3" fmla="*/ 2147483646 h 213"/>
                <a:gd name="T4" fmla="*/ 2147483646 w 184"/>
                <a:gd name="T5" fmla="*/ 0 h 213"/>
                <a:gd name="T6" fmla="*/ 2147483646 w 184"/>
                <a:gd name="T7" fmla="*/ 2147483646 h 213"/>
                <a:gd name="T8" fmla="*/ 2147483646 w 184"/>
                <a:gd name="T9" fmla="*/ 2147483646 h 213"/>
                <a:gd name="T10" fmla="*/ 2147483646 w 184"/>
                <a:gd name="T11" fmla="*/ 2147483646 h 213"/>
                <a:gd name="T12" fmla="*/ 0 w 184"/>
                <a:gd name="T13" fmla="*/ 2147483646 h 2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213">
                  <a:moveTo>
                    <a:pt x="0" y="96"/>
                  </a:moveTo>
                  <a:lnTo>
                    <a:pt x="90" y="48"/>
                  </a:lnTo>
                  <a:lnTo>
                    <a:pt x="184" y="0"/>
                  </a:lnTo>
                  <a:lnTo>
                    <a:pt x="179" y="106"/>
                  </a:lnTo>
                  <a:lnTo>
                    <a:pt x="171" y="213"/>
                  </a:lnTo>
                  <a:lnTo>
                    <a:pt x="85" y="154"/>
                  </a:lnTo>
                  <a:lnTo>
                    <a:pt x="0" y="96"/>
                  </a:ln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6961583" y="5105286"/>
              <a:ext cx="321046" cy="867542"/>
            </a:xfrm>
            <a:custGeom>
              <a:avLst/>
              <a:gdLst>
                <a:gd name="T0" fmla="*/ 2147483646 w 151"/>
                <a:gd name="T1" fmla="*/ 2147483646 h 408"/>
                <a:gd name="T2" fmla="*/ 2147483646 w 151"/>
                <a:gd name="T3" fmla="*/ 2147483646 h 408"/>
                <a:gd name="T4" fmla="*/ 2147483646 w 151"/>
                <a:gd name="T5" fmla="*/ 2147483646 h 408"/>
                <a:gd name="T6" fmla="*/ 2147483646 w 151"/>
                <a:gd name="T7" fmla="*/ 2147483646 h 408"/>
                <a:gd name="T8" fmla="*/ 2147483646 w 151"/>
                <a:gd name="T9" fmla="*/ 0 h 408"/>
                <a:gd name="T10" fmla="*/ 2147483646 w 151"/>
                <a:gd name="T11" fmla="*/ 2147483646 h 408"/>
                <a:gd name="T12" fmla="*/ 2147483646 w 151"/>
                <a:gd name="T13" fmla="*/ 2147483646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1" h="408">
                  <a:moveTo>
                    <a:pt x="148" y="408"/>
                  </a:moveTo>
                  <a:cubicBezTo>
                    <a:pt x="148" y="375"/>
                    <a:pt x="148" y="375"/>
                    <a:pt x="148" y="375"/>
                  </a:cubicBezTo>
                  <a:cubicBezTo>
                    <a:pt x="80" y="348"/>
                    <a:pt x="32" y="281"/>
                    <a:pt x="32" y="203"/>
                  </a:cubicBezTo>
                  <a:cubicBezTo>
                    <a:pt x="33" y="125"/>
                    <a:pt x="82" y="59"/>
                    <a:pt x="151" y="33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65" y="27"/>
                    <a:pt x="2" y="107"/>
                    <a:pt x="1" y="203"/>
                  </a:cubicBezTo>
                  <a:cubicBezTo>
                    <a:pt x="0" y="298"/>
                    <a:pt x="62" y="379"/>
                    <a:pt x="148" y="408"/>
                  </a:cubicBez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7286612" y="5060674"/>
              <a:ext cx="142599" cy="169685"/>
            </a:xfrm>
            <a:custGeom>
              <a:avLst/>
              <a:gdLst>
                <a:gd name="T0" fmla="*/ 2147483646 w 179"/>
                <a:gd name="T1" fmla="*/ 2147483646 h 213"/>
                <a:gd name="T2" fmla="*/ 2147483646 w 179"/>
                <a:gd name="T3" fmla="*/ 2147483646 h 213"/>
                <a:gd name="T4" fmla="*/ 0 w 179"/>
                <a:gd name="T5" fmla="*/ 2147483646 h 213"/>
                <a:gd name="T6" fmla="*/ 0 w 179"/>
                <a:gd name="T7" fmla="*/ 2147483646 h 213"/>
                <a:gd name="T8" fmla="*/ 0 w 179"/>
                <a:gd name="T9" fmla="*/ 0 h 213"/>
                <a:gd name="T10" fmla="*/ 2147483646 w 179"/>
                <a:gd name="T11" fmla="*/ 2147483646 h 213"/>
                <a:gd name="T12" fmla="*/ 2147483646 w 179"/>
                <a:gd name="T13" fmla="*/ 2147483646 h 2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9" h="213">
                  <a:moveTo>
                    <a:pt x="179" y="107"/>
                  </a:moveTo>
                  <a:lnTo>
                    <a:pt x="91" y="160"/>
                  </a:lnTo>
                  <a:lnTo>
                    <a:pt x="0" y="213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91" y="53"/>
                  </a:lnTo>
                  <a:lnTo>
                    <a:pt x="179" y="107"/>
                  </a:ln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019550" y="4613275"/>
            <a:ext cx="1536700" cy="1328738"/>
            <a:chOff x="4019550" y="4613275"/>
            <a:chExt cx="1536700" cy="1328738"/>
          </a:xfrm>
        </p:grpSpPr>
        <p:sp>
          <p:nvSpPr>
            <p:cNvPr id="30" name="Freeform 14"/>
            <p:cNvSpPr/>
            <p:nvPr/>
          </p:nvSpPr>
          <p:spPr bwMode="auto">
            <a:xfrm>
              <a:off x="4019550" y="4613275"/>
              <a:ext cx="1536700" cy="1328738"/>
            </a:xfrm>
            <a:custGeom>
              <a:avLst/>
              <a:gdLst>
                <a:gd name="T0" fmla="*/ 385574 w 1929"/>
                <a:gd name="T1" fmla="*/ 1328000 h 1667"/>
                <a:gd name="T2" fmla="*/ 0 w 1929"/>
                <a:gd name="T3" fmla="*/ 663602 h 1667"/>
                <a:gd name="T4" fmla="*/ 385574 w 1929"/>
                <a:gd name="T5" fmla="*/ 0 h 1667"/>
                <a:gd name="T6" fmla="*/ 1151145 w 1929"/>
                <a:gd name="T7" fmla="*/ 0 h 1667"/>
                <a:gd name="T8" fmla="*/ 1536719 w 1929"/>
                <a:gd name="T9" fmla="*/ 663602 h 1667"/>
                <a:gd name="T10" fmla="*/ 1151145 w 1929"/>
                <a:gd name="T11" fmla="*/ 1328000 h 1667"/>
                <a:gd name="T12" fmla="*/ 385574 w 1929"/>
                <a:gd name="T13" fmla="*/ 1328000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9" h="1667">
                  <a:moveTo>
                    <a:pt x="484" y="1667"/>
                  </a:moveTo>
                  <a:lnTo>
                    <a:pt x="0" y="833"/>
                  </a:lnTo>
                  <a:lnTo>
                    <a:pt x="484" y="0"/>
                  </a:lnTo>
                  <a:lnTo>
                    <a:pt x="1445" y="0"/>
                  </a:lnTo>
                  <a:lnTo>
                    <a:pt x="1929" y="833"/>
                  </a:lnTo>
                  <a:lnTo>
                    <a:pt x="1445" y="1667"/>
                  </a:lnTo>
                  <a:lnTo>
                    <a:pt x="484" y="1667"/>
                  </a:ln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1" name="组合 60"/>
            <p:cNvGrpSpPr/>
            <p:nvPr/>
          </p:nvGrpSpPr>
          <p:grpSpPr bwMode="auto">
            <a:xfrm>
              <a:off x="4478338" y="4876800"/>
              <a:ext cx="612775" cy="809625"/>
              <a:chOff x="4478455" y="5173001"/>
              <a:chExt cx="612617" cy="808590"/>
            </a:xfrm>
          </p:grpSpPr>
          <p:sp>
            <p:nvSpPr>
              <p:cNvPr id="32" name="Freeform 15"/>
              <p:cNvSpPr/>
              <p:nvPr/>
            </p:nvSpPr>
            <p:spPr bwMode="auto">
              <a:xfrm>
                <a:off x="4478455" y="5173001"/>
                <a:ext cx="612617" cy="808590"/>
              </a:xfrm>
              <a:custGeom>
                <a:avLst/>
                <a:gdLst>
                  <a:gd name="T0" fmla="*/ 612617 w 288"/>
                  <a:gd name="T1" fmla="*/ 783056 h 380"/>
                  <a:gd name="T2" fmla="*/ 587091 w 288"/>
                  <a:gd name="T3" fmla="*/ 808590 h 380"/>
                  <a:gd name="T4" fmla="*/ 25526 w 288"/>
                  <a:gd name="T5" fmla="*/ 808590 h 380"/>
                  <a:gd name="T6" fmla="*/ 0 w 288"/>
                  <a:gd name="T7" fmla="*/ 783056 h 380"/>
                  <a:gd name="T8" fmla="*/ 0 w 288"/>
                  <a:gd name="T9" fmla="*/ 25534 h 380"/>
                  <a:gd name="T10" fmla="*/ 25526 w 288"/>
                  <a:gd name="T11" fmla="*/ 0 h 380"/>
                  <a:gd name="T12" fmla="*/ 587091 w 288"/>
                  <a:gd name="T13" fmla="*/ 0 h 380"/>
                  <a:gd name="T14" fmla="*/ 612617 w 288"/>
                  <a:gd name="T15" fmla="*/ 25534 h 380"/>
                  <a:gd name="T16" fmla="*/ 612617 w 288"/>
                  <a:gd name="T17" fmla="*/ 783056 h 3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8" h="380">
                    <a:moveTo>
                      <a:pt x="288" y="368"/>
                    </a:moveTo>
                    <a:cubicBezTo>
                      <a:pt x="288" y="375"/>
                      <a:pt x="283" y="380"/>
                      <a:pt x="276" y="380"/>
                    </a:cubicBezTo>
                    <a:cubicBezTo>
                      <a:pt x="12" y="380"/>
                      <a:pt x="12" y="380"/>
                      <a:pt x="12" y="380"/>
                    </a:cubicBezTo>
                    <a:cubicBezTo>
                      <a:pt x="5" y="380"/>
                      <a:pt x="0" y="375"/>
                      <a:pt x="0" y="36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83" y="0"/>
                      <a:pt x="288" y="5"/>
                      <a:pt x="288" y="12"/>
                    </a:cubicBezTo>
                    <a:lnTo>
                      <a:pt x="288" y="368"/>
                    </a:lnTo>
                    <a:close/>
                  </a:path>
                </a:pathLst>
              </a:custGeom>
              <a:noFill/>
              <a:ln w="34925" cap="flat">
                <a:solidFill>
                  <a:srgbClr val="7BD0D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Line 16"/>
              <p:cNvSpPr>
                <a:spLocks noChangeShapeType="1"/>
              </p:cNvSpPr>
              <p:nvPr/>
            </p:nvSpPr>
            <p:spPr bwMode="auto">
              <a:xfrm>
                <a:off x="4665732" y="5377527"/>
                <a:ext cx="247586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Line 17"/>
              <p:cNvSpPr>
                <a:spLocks noChangeShapeType="1"/>
              </p:cNvSpPr>
              <p:nvPr/>
            </p:nvSpPr>
            <p:spPr bwMode="auto">
              <a:xfrm>
                <a:off x="4554635" y="5496437"/>
                <a:ext cx="468191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Line 18"/>
              <p:cNvSpPr>
                <a:spLocks noChangeShapeType="1"/>
              </p:cNvSpPr>
              <p:nvPr/>
            </p:nvSpPr>
            <p:spPr bwMode="auto">
              <a:xfrm>
                <a:off x="4554635" y="5547172"/>
                <a:ext cx="417404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Line 19"/>
              <p:cNvSpPr>
                <a:spLocks noChangeShapeType="1"/>
              </p:cNvSpPr>
              <p:nvPr/>
            </p:nvSpPr>
            <p:spPr bwMode="auto">
              <a:xfrm>
                <a:off x="4554635" y="5607420"/>
                <a:ext cx="374553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Line 20"/>
              <p:cNvSpPr>
                <a:spLocks noChangeShapeType="1"/>
              </p:cNvSpPr>
              <p:nvPr/>
            </p:nvSpPr>
            <p:spPr bwMode="auto">
              <a:xfrm>
                <a:off x="4554635" y="5667668"/>
                <a:ext cx="468191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Line 21"/>
              <p:cNvSpPr>
                <a:spLocks noChangeShapeType="1"/>
              </p:cNvSpPr>
              <p:nvPr/>
            </p:nvSpPr>
            <p:spPr bwMode="auto">
              <a:xfrm>
                <a:off x="4554635" y="5726331"/>
                <a:ext cx="426927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Line 22"/>
              <p:cNvSpPr>
                <a:spLocks noChangeShapeType="1"/>
              </p:cNvSpPr>
              <p:nvPr/>
            </p:nvSpPr>
            <p:spPr bwMode="auto">
              <a:xfrm>
                <a:off x="4554635" y="5777066"/>
                <a:ext cx="468191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Line 23"/>
              <p:cNvSpPr>
                <a:spLocks noChangeShapeType="1"/>
              </p:cNvSpPr>
              <p:nvPr/>
            </p:nvSpPr>
            <p:spPr bwMode="auto">
              <a:xfrm>
                <a:off x="4665732" y="5895976"/>
                <a:ext cx="247586" cy="0"/>
              </a:xfrm>
              <a:prstGeom prst="line">
                <a:avLst/>
              </a:prstGeom>
              <a:noFill/>
              <a:ln w="34925">
                <a:solidFill>
                  <a:srgbClr val="7BD0D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1" name="组合 65"/>
          <p:cNvGrpSpPr/>
          <p:nvPr/>
        </p:nvGrpSpPr>
        <p:grpSpPr bwMode="auto">
          <a:xfrm>
            <a:off x="4011613" y="1635125"/>
            <a:ext cx="1533525" cy="1328738"/>
            <a:chOff x="4010827" y="1930674"/>
            <a:chExt cx="1533533" cy="1328000"/>
          </a:xfrm>
        </p:grpSpPr>
        <p:sp>
          <p:nvSpPr>
            <p:cNvPr id="42" name="Freeform 24"/>
            <p:cNvSpPr/>
            <p:nvPr/>
          </p:nvSpPr>
          <p:spPr bwMode="auto">
            <a:xfrm>
              <a:off x="4010827" y="1930674"/>
              <a:ext cx="1533533" cy="1328000"/>
            </a:xfrm>
            <a:custGeom>
              <a:avLst/>
              <a:gdLst>
                <a:gd name="T0" fmla="*/ 2147483646 w 1925"/>
                <a:gd name="T1" fmla="*/ 2147483646 h 1667"/>
                <a:gd name="T2" fmla="*/ 0 w 1925"/>
                <a:gd name="T3" fmla="*/ 2147483646 h 1667"/>
                <a:gd name="T4" fmla="*/ 2147483646 w 1925"/>
                <a:gd name="T5" fmla="*/ 0 h 1667"/>
                <a:gd name="T6" fmla="*/ 2147483646 w 1925"/>
                <a:gd name="T7" fmla="*/ 0 h 1667"/>
                <a:gd name="T8" fmla="*/ 2147483646 w 1925"/>
                <a:gd name="T9" fmla="*/ 2147483646 h 1667"/>
                <a:gd name="T10" fmla="*/ 2147483646 w 1925"/>
                <a:gd name="T11" fmla="*/ 2147483646 h 1667"/>
                <a:gd name="T12" fmla="*/ 2147483646 w 1925"/>
                <a:gd name="T13" fmla="*/ 2147483646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5" h="1667">
                  <a:moveTo>
                    <a:pt x="480" y="1667"/>
                  </a:moveTo>
                  <a:lnTo>
                    <a:pt x="0" y="834"/>
                  </a:lnTo>
                  <a:lnTo>
                    <a:pt x="480" y="0"/>
                  </a:lnTo>
                  <a:lnTo>
                    <a:pt x="1445" y="0"/>
                  </a:lnTo>
                  <a:lnTo>
                    <a:pt x="1925" y="834"/>
                  </a:lnTo>
                  <a:lnTo>
                    <a:pt x="1445" y="1667"/>
                  </a:lnTo>
                  <a:lnTo>
                    <a:pt x="480" y="1667"/>
                  </a:lnTo>
                  <a:close/>
                </a:path>
              </a:pathLst>
            </a:custGeom>
            <a:noFill/>
            <a:ln w="34925" cap="flat">
              <a:solidFill>
                <a:srgbClr val="7BD0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25"/>
            <p:cNvSpPr/>
            <p:nvPr/>
          </p:nvSpPr>
          <p:spPr bwMode="auto">
            <a:xfrm>
              <a:off x="4559712" y="2345724"/>
              <a:ext cx="438152" cy="669975"/>
            </a:xfrm>
            <a:custGeom>
              <a:avLst/>
              <a:gdLst>
                <a:gd name="T0" fmla="*/ 2147483646 w 206"/>
                <a:gd name="T1" fmla="*/ 2147483646 h 315"/>
                <a:gd name="T2" fmla="*/ 2147483646 w 206"/>
                <a:gd name="T3" fmla="*/ 0 h 315"/>
                <a:gd name="T4" fmla="*/ 0 w 206"/>
                <a:gd name="T5" fmla="*/ 2147483646 h 315"/>
                <a:gd name="T6" fmla="*/ 2147483646 w 206"/>
                <a:gd name="T7" fmla="*/ 2147483646 h 315"/>
                <a:gd name="T8" fmla="*/ 2147483646 w 206"/>
                <a:gd name="T9" fmla="*/ 2147483646 h 315"/>
                <a:gd name="T10" fmla="*/ 2147483646 w 206"/>
                <a:gd name="T11" fmla="*/ 2147483646 h 315"/>
                <a:gd name="T12" fmla="*/ 2147483646 w 206"/>
                <a:gd name="T13" fmla="*/ 2147483646 h 315"/>
                <a:gd name="T14" fmla="*/ 2147483646 w 206"/>
                <a:gd name="T15" fmla="*/ 2147483646 h 3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6" h="315">
                  <a:moveTo>
                    <a:pt x="206" y="103"/>
                  </a:moveTo>
                  <a:cubicBezTo>
                    <a:pt x="206" y="46"/>
                    <a:pt x="160" y="0"/>
                    <a:pt x="103" y="0"/>
                  </a:cubicBezTo>
                  <a:cubicBezTo>
                    <a:pt x="46" y="0"/>
                    <a:pt x="0" y="46"/>
                    <a:pt x="0" y="103"/>
                  </a:cubicBezTo>
                  <a:cubicBezTo>
                    <a:pt x="0" y="148"/>
                    <a:pt x="25" y="171"/>
                    <a:pt x="53" y="204"/>
                  </a:cubicBezTo>
                  <a:cubicBezTo>
                    <a:pt x="66" y="220"/>
                    <a:pt x="54" y="278"/>
                    <a:pt x="69" y="299"/>
                  </a:cubicBezTo>
                  <a:cubicBezTo>
                    <a:pt x="79" y="315"/>
                    <a:pt x="132" y="314"/>
                    <a:pt x="142" y="299"/>
                  </a:cubicBezTo>
                  <a:cubicBezTo>
                    <a:pt x="156" y="279"/>
                    <a:pt x="145" y="219"/>
                    <a:pt x="157" y="203"/>
                  </a:cubicBezTo>
                  <a:cubicBezTo>
                    <a:pt x="180" y="168"/>
                    <a:pt x="206" y="147"/>
                    <a:pt x="206" y="103"/>
                  </a:cubicBezTo>
                  <a:close/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26"/>
            <p:cNvSpPr/>
            <p:nvPr/>
          </p:nvSpPr>
          <p:spPr bwMode="auto">
            <a:xfrm>
              <a:off x="4684785" y="2820521"/>
              <a:ext cx="195974" cy="20713"/>
            </a:xfrm>
            <a:custGeom>
              <a:avLst/>
              <a:gdLst>
                <a:gd name="T0" fmla="*/ 0 w 92"/>
                <a:gd name="T1" fmla="*/ 0 h 10"/>
                <a:gd name="T2" fmla="*/ 2147483646 w 92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2" h="10">
                  <a:moveTo>
                    <a:pt x="0" y="0"/>
                  </a:moveTo>
                  <a:cubicBezTo>
                    <a:pt x="0" y="1"/>
                    <a:pt x="54" y="10"/>
                    <a:pt x="92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27"/>
            <p:cNvSpPr/>
            <p:nvPr/>
          </p:nvSpPr>
          <p:spPr bwMode="auto">
            <a:xfrm>
              <a:off x="4687175" y="2853980"/>
              <a:ext cx="193584" cy="21510"/>
            </a:xfrm>
            <a:custGeom>
              <a:avLst/>
              <a:gdLst>
                <a:gd name="T0" fmla="*/ 0 w 91"/>
                <a:gd name="T1" fmla="*/ 2147483646 h 10"/>
                <a:gd name="T2" fmla="*/ 2147483646 w 91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1" h="10">
                  <a:moveTo>
                    <a:pt x="0" y="1"/>
                  </a:moveTo>
                  <a:cubicBezTo>
                    <a:pt x="0" y="1"/>
                    <a:pt x="54" y="10"/>
                    <a:pt x="91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4687175" y="2888236"/>
              <a:ext cx="189600" cy="21510"/>
            </a:xfrm>
            <a:custGeom>
              <a:avLst/>
              <a:gdLst>
                <a:gd name="T0" fmla="*/ 0 w 89"/>
                <a:gd name="T1" fmla="*/ 2147483646 h 10"/>
                <a:gd name="T2" fmla="*/ 2147483646 w 89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9" h="10">
                  <a:moveTo>
                    <a:pt x="0" y="1"/>
                  </a:moveTo>
                  <a:cubicBezTo>
                    <a:pt x="0" y="1"/>
                    <a:pt x="52" y="10"/>
                    <a:pt x="89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29"/>
            <p:cNvSpPr/>
            <p:nvPr/>
          </p:nvSpPr>
          <p:spPr bwMode="auto">
            <a:xfrm>
              <a:off x="4689565" y="2922491"/>
              <a:ext cx="187211" cy="21510"/>
            </a:xfrm>
            <a:custGeom>
              <a:avLst/>
              <a:gdLst>
                <a:gd name="T0" fmla="*/ 0 w 88"/>
                <a:gd name="T1" fmla="*/ 0 h 10"/>
                <a:gd name="T2" fmla="*/ 2147483646 w 88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cubicBezTo>
                    <a:pt x="0" y="1"/>
                    <a:pt x="51" y="10"/>
                    <a:pt x="88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30"/>
            <p:cNvSpPr/>
            <p:nvPr/>
          </p:nvSpPr>
          <p:spPr bwMode="auto">
            <a:xfrm>
              <a:off x="4695938" y="2956747"/>
              <a:ext cx="176058" cy="20713"/>
            </a:xfrm>
            <a:custGeom>
              <a:avLst/>
              <a:gdLst>
                <a:gd name="T0" fmla="*/ 0 w 83"/>
                <a:gd name="T1" fmla="*/ 0 h 10"/>
                <a:gd name="T2" fmla="*/ 2147483646 w 83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3" h="10">
                  <a:moveTo>
                    <a:pt x="0" y="0"/>
                  </a:moveTo>
                  <a:cubicBezTo>
                    <a:pt x="0" y="1"/>
                    <a:pt x="46" y="10"/>
                    <a:pt x="83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4683192" y="2509832"/>
              <a:ext cx="101970" cy="152955"/>
            </a:xfrm>
            <a:custGeom>
              <a:avLst/>
              <a:gdLst>
                <a:gd name="T0" fmla="*/ 2147483646 w 48"/>
                <a:gd name="T1" fmla="*/ 2147483646 h 72"/>
                <a:gd name="T2" fmla="*/ 2147483646 w 48"/>
                <a:gd name="T3" fmla="*/ 0 h 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8" h="72">
                  <a:moveTo>
                    <a:pt x="48" y="72"/>
                  </a:moveTo>
                  <a:cubicBezTo>
                    <a:pt x="48" y="72"/>
                    <a:pt x="0" y="0"/>
                    <a:pt x="48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32"/>
            <p:cNvSpPr/>
            <p:nvPr/>
          </p:nvSpPr>
          <p:spPr bwMode="auto">
            <a:xfrm>
              <a:off x="4785162" y="2509832"/>
              <a:ext cx="67715" cy="318656"/>
            </a:xfrm>
            <a:custGeom>
              <a:avLst/>
              <a:gdLst>
                <a:gd name="T0" fmla="*/ 0 w 32"/>
                <a:gd name="T1" fmla="*/ 2147483646 h 150"/>
                <a:gd name="T2" fmla="*/ 0 w 32"/>
                <a:gd name="T3" fmla="*/ 2147483646 h 150"/>
                <a:gd name="T4" fmla="*/ 0 w 32"/>
                <a:gd name="T5" fmla="*/ 0 h 1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150">
                  <a:moveTo>
                    <a:pt x="0" y="15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32" y="0"/>
                    <a:pt x="0" y="0"/>
                  </a:cubicBezTo>
                </a:path>
              </a:pathLst>
            </a:custGeom>
            <a:noFill/>
            <a:ln w="34925" cap="rnd">
              <a:solidFill>
                <a:srgbClr val="7BD0D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Line 33"/>
            <p:cNvSpPr>
              <a:spLocks noChangeShapeType="1"/>
            </p:cNvSpPr>
            <p:nvPr/>
          </p:nvSpPr>
          <p:spPr bwMode="auto">
            <a:xfrm>
              <a:off x="4759669" y="2177632"/>
              <a:ext cx="0" cy="76477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Line 34"/>
            <p:cNvSpPr>
              <a:spLocks noChangeShapeType="1"/>
            </p:cNvSpPr>
            <p:nvPr/>
          </p:nvSpPr>
          <p:spPr bwMode="auto">
            <a:xfrm flipH="1">
              <a:off x="4981135" y="2260483"/>
              <a:ext cx="31866" cy="49392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Line 35"/>
            <p:cNvSpPr>
              <a:spLocks noChangeShapeType="1"/>
            </p:cNvSpPr>
            <p:nvPr/>
          </p:nvSpPr>
          <p:spPr bwMode="auto">
            <a:xfrm flipH="1">
              <a:off x="5103818" y="2437338"/>
              <a:ext cx="51782" cy="23103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Line 36"/>
            <p:cNvSpPr>
              <a:spLocks noChangeShapeType="1"/>
            </p:cNvSpPr>
            <p:nvPr/>
          </p:nvSpPr>
          <p:spPr bwMode="auto">
            <a:xfrm flipH="1" flipV="1">
              <a:off x="5125327" y="2656414"/>
              <a:ext cx="57358" cy="6373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Line 37"/>
            <p:cNvSpPr>
              <a:spLocks noChangeShapeType="1"/>
            </p:cNvSpPr>
            <p:nvPr/>
          </p:nvSpPr>
          <p:spPr bwMode="auto">
            <a:xfrm flipV="1">
              <a:off x="4374095" y="2652431"/>
              <a:ext cx="57358" cy="12746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Line 38"/>
            <p:cNvSpPr>
              <a:spLocks noChangeShapeType="1"/>
            </p:cNvSpPr>
            <p:nvPr/>
          </p:nvSpPr>
          <p:spPr bwMode="auto">
            <a:xfrm>
              <a:off x="4401977" y="2439727"/>
              <a:ext cx="53375" cy="19119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Line 39"/>
            <p:cNvSpPr>
              <a:spLocks noChangeShapeType="1"/>
            </p:cNvSpPr>
            <p:nvPr/>
          </p:nvSpPr>
          <p:spPr bwMode="auto">
            <a:xfrm>
              <a:off x="4544576" y="2262873"/>
              <a:ext cx="34256" cy="44612"/>
            </a:xfrm>
            <a:prstGeom prst="line">
              <a:avLst/>
            </a:prstGeom>
            <a:noFill/>
            <a:ln w="34925" cap="rnd">
              <a:solidFill>
                <a:srgbClr val="7BD0D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8499475" y="1628775"/>
            <a:ext cx="336105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8499475" y="4631690"/>
            <a:ext cx="336105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440055" y="4650105"/>
            <a:ext cx="342392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440055" y="1736725"/>
            <a:ext cx="342392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1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68830" y="-95250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1347470" y="1545590"/>
            <a:ext cx="2116455" cy="2005330"/>
          </a:xfrm>
          <a:prstGeom prst="ellipse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826385" y="2963545"/>
            <a:ext cx="818515" cy="7753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3963670" y="1545590"/>
            <a:ext cx="2116455" cy="2005330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5443220" y="2963545"/>
            <a:ext cx="818515" cy="7753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6567170" y="1545590"/>
            <a:ext cx="2116455" cy="2005330"/>
          </a:xfrm>
          <a:prstGeom prst="ellipse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8046720" y="2963545"/>
            <a:ext cx="818515" cy="7753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9057005" y="1545590"/>
            <a:ext cx="2116455" cy="2005330"/>
          </a:xfrm>
          <a:prstGeom prst="ellipse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>
            <p:custDataLst>
              <p:tags r:id="rId8"/>
            </p:custDataLst>
          </p:nvPr>
        </p:nvSpPr>
        <p:spPr>
          <a:xfrm>
            <a:off x="10535920" y="2963545"/>
            <a:ext cx="818515" cy="7753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339215" y="4298315"/>
            <a:ext cx="10029190" cy="219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12" name="Freeform 25"/>
          <p:cNvSpPr/>
          <p:nvPr/>
        </p:nvSpPr>
        <p:spPr bwMode="auto">
          <a:xfrm>
            <a:off x="5709859" y="1865450"/>
            <a:ext cx="772282" cy="993502"/>
          </a:xfrm>
          <a:custGeom>
            <a:avLst/>
            <a:gdLst>
              <a:gd name="T0" fmla="*/ 44 w 250"/>
              <a:gd name="T1" fmla="*/ 81 h 323"/>
              <a:gd name="T2" fmla="*/ 44 w 250"/>
              <a:gd name="T3" fmla="*/ 242 h 323"/>
              <a:gd name="T4" fmla="*/ 44 w 250"/>
              <a:gd name="T5" fmla="*/ 242 h 323"/>
              <a:gd name="T6" fmla="*/ 125 w 250"/>
              <a:gd name="T7" fmla="*/ 323 h 323"/>
              <a:gd name="T8" fmla="*/ 206 w 250"/>
              <a:gd name="T9" fmla="*/ 242 h 323"/>
              <a:gd name="T10" fmla="*/ 206 w 250"/>
              <a:gd name="T11" fmla="*/ 242 h 323"/>
              <a:gd name="T12" fmla="*/ 206 w 250"/>
              <a:gd name="T13" fmla="*/ 81 h 323"/>
              <a:gd name="T14" fmla="*/ 125 w 250"/>
              <a:gd name="T15" fmla="*/ 0 h 323"/>
              <a:gd name="T16" fmla="*/ 44 w 250"/>
              <a:gd name="T17" fmla="*/ 8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323">
                <a:moveTo>
                  <a:pt x="44" y="81"/>
                </a:moveTo>
                <a:cubicBezTo>
                  <a:pt x="0" y="125"/>
                  <a:pt x="0" y="197"/>
                  <a:pt x="44" y="242"/>
                </a:cubicBezTo>
                <a:cubicBezTo>
                  <a:pt x="44" y="242"/>
                  <a:pt x="44" y="242"/>
                  <a:pt x="44" y="242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206" y="242"/>
                  <a:pt x="206" y="242"/>
                  <a:pt x="206" y="242"/>
                </a:cubicBezTo>
                <a:cubicBezTo>
                  <a:pt x="206" y="242"/>
                  <a:pt x="206" y="242"/>
                  <a:pt x="206" y="242"/>
                </a:cubicBezTo>
                <a:cubicBezTo>
                  <a:pt x="250" y="197"/>
                  <a:pt x="250" y="125"/>
                  <a:pt x="206" y="81"/>
                </a:cubicBezTo>
                <a:cubicBezTo>
                  <a:pt x="125" y="0"/>
                  <a:pt x="125" y="0"/>
                  <a:pt x="125" y="0"/>
                </a:cubicBezTo>
                <a:lnTo>
                  <a:pt x="44" y="81"/>
                </a:lnTo>
                <a:close/>
              </a:path>
            </a:pathLst>
          </a:custGeom>
          <a:solidFill>
            <a:srgbClr val="7BD0D3"/>
          </a:solidFill>
          <a:ln>
            <a:noFill/>
          </a:ln>
          <a:effectLst>
            <a:outerShdw dist="35921" dir="2700000" algn="ctr" rotWithShape="0">
              <a:srgbClr val="C7C4C4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28"/>
          <p:cNvSpPr/>
          <p:nvPr/>
        </p:nvSpPr>
        <p:spPr bwMode="auto">
          <a:xfrm>
            <a:off x="4734903" y="2417837"/>
            <a:ext cx="702075" cy="702075"/>
          </a:xfrm>
          <a:custGeom>
            <a:avLst/>
            <a:gdLst>
              <a:gd name="T0" fmla="*/ 228 w 228"/>
              <a:gd name="T1" fmla="*/ 114 h 228"/>
              <a:gd name="T2" fmla="*/ 114 w 228"/>
              <a:gd name="T3" fmla="*/ 0 h 228"/>
              <a:gd name="T4" fmla="*/ 114 w 228"/>
              <a:gd name="T5" fmla="*/ 0 h 228"/>
              <a:gd name="T6" fmla="*/ 0 w 228"/>
              <a:gd name="T7" fmla="*/ 0 h 228"/>
              <a:gd name="T8" fmla="*/ 0 w 228"/>
              <a:gd name="T9" fmla="*/ 114 h 228"/>
              <a:gd name="T10" fmla="*/ 0 w 228"/>
              <a:gd name="T11" fmla="*/ 114 h 228"/>
              <a:gd name="T12" fmla="*/ 114 w 228"/>
              <a:gd name="T13" fmla="*/ 228 h 228"/>
              <a:gd name="T14" fmla="*/ 228 w 228"/>
              <a:gd name="T15" fmla="*/ 228 h 228"/>
              <a:gd name="T16" fmla="*/ 228 w 228"/>
              <a:gd name="T17" fmla="*/ 1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228" y="114"/>
                </a:moveTo>
                <a:cubicBezTo>
                  <a:pt x="228" y="51"/>
                  <a:pt x="177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77"/>
                  <a:pt x="51" y="228"/>
                  <a:pt x="114" y="228"/>
                </a:cubicBezTo>
                <a:cubicBezTo>
                  <a:pt x="228" y="228"/>
                  <a:pt x="228" y="228"/>
                  <a:pt x="228" y="228"/>
                </a:cubicBezTo>
                <a:lnTo>
                  <a:pt x="228" y="114"/>
                </a:lnTo>
                <a:close/>
              </a:path>
            </a:pathLst>
          </a:custGeom>
          <a:solidFill>
            <a:srgbClr val="7BD0D3"/>
          </a:solidFill>
          <a:ln>
            <a:noFill/>
          </a:ln>
          <a:effectLst>
            <a:outerShdw dist="35921" dir="2700000" algn="ctr" rotWithShape="0">
              <a:srgbClr val="C7C4C4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 29"/>
          <p:cNvSpPr/>
          <p:nvPr/>
        </p:nvSpPr>
        <p:spPr bwMode="auto">
          <a:xfrm>
            <a:off x="4186490" y="3379547"/>
            <a:ext cx="997475" cy="770957"/>
          </a:xfrm>
          <a:custGeom>
            <a:avLst/>
            <a:gdLst>
              <a:gd name="T0" fmla="*/ 242 w 323"/>
              <a:gd name="T1" fmla="*/ 45 h 250"/>
              <a:gd name="T2" fmla="*/ 81 w 323"/>
              <a:gd name="T3" fmla="*/ 45 h 250"/>
              <a:gd name="T4" fmla="*/ 81 w 323"/>
              <a:gd name="T5" fmla="*/ 45 h 250"/>
              <a:gd name="T6" fmla="*/ 0 w 323"/>
              <a:gd name="T7" fmla="*/ 125 h 250"/>
              <a:gd name="T8" fmla="*/ 81 w 323"/>
              <a:gd name="T9" fmla="*/ 206 h 250"/>
              <a:gd name="T10" fmla="*/ 81 w 323"/>
              <a:gd name="T11" fmla="*/ 206 h 250"/>
              <a:gd name="T12" fmla="*/ 242 w 323"/>
              <a:gd name="T13" fmla="*/ 206 h 250"/>
              <a:gd name="T14" fmla="*/ 323 w 323"/>
              <a:gd name="T15" fmla="*/ 125 h 250"/>
              <a:gd name="T16" fmla="*/ 242 w 323"/>
              <a:gd name="T17" fmla="*/ 4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3" h="250">
                <a:moveTo>
                  <a:pt x="242" y="45"/>
                </a:moveTo>
                <a:cubicBezTo>
                  <a:pt x="197" y="0"/>
                  <a:pt x="125" y="0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0" y="125"/>
                  <a:pt x="0" y="125"/>
                  <a:pt x="0" y="125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125" y="250"/>
                  <a:pt x="197" y="250"/>
                  <a:pt x="242" y="206"/>
                </a:cubicBezTo>
                <a:cubicBezTo>
                  <a:pt x="323" y="125"/>
                  <a:pt x="323" y="125"/>
                  <a:pt x="323" y="125"/>
                </a:cubicBezTo>
                <a:lnTo>
                  <a:pt x="242" y="45"/>
                </a:lnTo>
                <a:close/>
              </a:path>
            </a:pathLst>
          </a:custGeom>
          <a:solidFill>
            <a:srgbClr val="7BD0D3"/>
          </a:solidFill>
          <a:ln>
            <a:noFill/>
          </a:ln>
          <a:effectLst>
            <a:outerShdw dist="35921" dir="2700000" algn="ctr" rotWithShape="0">
              <a:srgbClr val="C7C4C4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reeform 30"/>
          <p:cNvSpPr/>
          <p:nvPr/>
        </p:nvSpPr>
        <p:spPr bwMode="auto">
          <a:xfrm>
            <a:off x="7008035" y="3379547"/>
            <a:ext cx="997475" cy="770957"/>
          </a:xfrm>
          <a:custGeom>
            <a:avLst/>
            <a:gdLst>
              <a:gd name="T0" fmla="*/ 242 w 323"/>
              <a:gd name="T1" fmla="*/ 45 h 250"/>
              <a:gd name="T2" fmla="*/ 81 w 323"/>
              <a:gd name="T3" fmla="*/ 45 h 250"/>
              <a:gd name="T4" fmla="*/ 81 w 323"/>
              <a:gd name="T5" fmla="*/ 45 h 250"/>
              <a:gd name="T6" fmla="*/ 0 w 323"/>
              <a:gd name="T7" fmla="*/ 125 h 250"/>
              <a:gd name="T8" fmla="*/ 81 w 323"/>
              <a:gd name="T9" fmla="*/ 206 h 250"/>
              <a:gd name="T10" fmla="*/ 81 w 323"/>
              <a:gd name="T11" fmla="*/ 206 h 250"/>
              <a:gd name="T12" fmla="*/ 242 w 323"/>
              <a:gd name="T13" fmla="*/ 206 h 250"/>
              <a:gd name="T14" fmla="*/ 323 w 323"/>
              <a:gd name="T15" fmla="*/ 125 h 250"/>
              <a:gd name="T16" fmla="*/ 242 w 323"/>
              <a:gd name="T17" fmla="*/ 4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3" h="250">
                <a:moveTo>
                  <a:pt x="242" y="45"/>
                </a:moveTo>
                <a:cubicBezTo>
                  <a:pt x="198" y="0"/>
                  <a:pt x="126" y="0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0" y="125"/>
                  <a:pt x="0" y="125"/>
                  <a:pt x="0" y="125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126" y="250"/>
                  <a:pt x="198" y="250"/>
                  <a:pt x="242" y="206"/>
                </a:cubicBezTo>
                <a:cubicBezTo>
                  <a:pt x="323" y="125"/>
                  <a:pt x="323" y="125"/>
                  <a:pt x="323" y="125"/>
                </a:cubicBezTo>
                <a:lnTo>
                  <a:pt x="242" y="45"/>
                </a:lnTo>
                <a:close/>
              </a:path>
            </a:pathLst>
          </a:custGeom>
          <a:solidFill>
            <a:srgbClr val="7BD0D3"/>
          </a:solidFill>
          <a:ln>
            <a:noFill/>
          </a:ln>
          <a:effectLst>
            <a:outerShdw dist="35921" dir="2700000" algn="ctr" rotWithShape="0">
              <a:srgbClr val="C7C4C4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31"/>
          <p:cNvSpPr/>
          <p:nvPr/>
        </p:nvSpPr>
        <p:spPr bwMode="auto">
          <a:xfrm>
            <a:off x="6736477" y="2417837"/>
            <a:ext cx="703400" cy="702075"/>
          </a:xfrm>
          <a:custGeom>
            <a:avLst/>
            <a:gdLst>
              <a:gd name="T0" fmla="*/ 114 w 228"/>
              <a:gd name="T1" fmla="*/ 228 h 228"/>
              <a:gd name="T2" fmla="*/ 228 w 228"/>
              <a:gd name="T3" fmla="*/ 114 h 228"/>
              <a:gd name="T4" fmla="*/ 228 w 228"/>
              <a:gd name="T5" fmla="*/ 114 h 228"/>
              <a:gd name="T6" fmla="*/ 228 w 228"/>
              <a:gd name="T7" fmla="*/ 0 h 228"/>
              <a:gd name="T8" fmla="*/ 114 w 228"/>
              <a:gd name="T9" fmla="*/ 0 h 228"/>
              <a:gd name="T10" fmla="*/ 114 w 228"/>
              <a:gd name="T11" fmla="*/ 0 h 228"/>
              <a:gd name="T12" fmla="*/ 0 w 228"/>
              <a:gd name="T13" fmla="*/ 114 h 228"/>
              <a:gd name="T14" fmla="*/ 0 w 228"/>
              <a:gd name="T15" fmla="*/ 228 h 228"/>
              <a:gd name="T16" fmla="*/ 114 w 228"/>
              <a:gd name="T17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114" y="228"/>
                </a:moveTo>
                <a:cubicBezTo>
                  <a:pt x="177" y="228"/>
                  <a:pt x="228" y="177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8" y="0"/>
                  <a:pt x="228" y="0"/>
                  <a:pt x="228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51" y="0"/>
                  <a:pt x="0" y="51"/>
                  <a:pt x="0" y="114"/>
                </a:cubicBezTo>
                <a:cubicBezTo>
                  <a:pt x="0" y="228"/>
                  <a:pt x="0" y="228"/>
                  <a:pt x="0" y="228"/>
                </a:cubicBezTo>
                <a:lnTo>
                  <a:pt x="114" y="228"/>
                </a:lnTo>
                <a:close/>
              </a:path>
            </a:pathLst>
          </a:custGeom>
          <a:solidFill>
            <a:srgbClr val="7BD0D3"/>
          </a:solidFill>
          <a:ln>
            <a:noFill/>
          </a:ln>
          <a:effectLst>
            <a:outerShdw dist="35921" dir="2700000" algn="ctr" rotWithShape="0">
              <a:srgbClr val="C7C4C4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6921931" y="2609914"/>
            <a:ext cx="332492" cy="325869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08" h="107">
                <a:moveTo>
                  <a:pt x="62" y="58"/>
                </a:move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8" y="75"/>
                  <a:pt x="107" y="76"/>
                </a:cubicBezTo>
                <a:cubicBezTo>
                  <a:pt x="107" y="77"/>
                  <a:pt x="107" y="77"/>
                  <a:pt x="106" y="77"/>
                </a:cubicBezTo>
                <a:cubicBezTo>
                  <a:pt x="94" y="84"/>
                  <a:pt x="94" y="84"/>
                  <a:pt x="94" y="8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4" y="94"/>
                  <a:pt x="104" y="96"/>
                  <a:pt x="103" y="97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7" y="103"/>
                  <a:pt x="95" y="103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85" y="93"/>
                  <a:pt x="85" y="93"/>
                  <a:pt x="85" y="93"/>
                </a:cubicBezTo>
                <a:cubicBezTo>
                  <a:pt x="78" y="106"/>
                  <a:pt x="78" y="106"/>
                  <a:pt x="78" y="106"/>
                </a:cubicBezTo>
                <a:cubicBezTo>
                  <a:pt x="78" y="107"/>
                  <a:pt x="76" y="107"/>
                  <a:pt x="75" y="107"/>
                </a:cubicBezTo>
                <a:cubicBezTo>
                  <a:pt x="74" y="106"/>
                  <a:pt x="74" y="106"/>
                  <a:pt x="74" y="105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0"/>
                  <a:pt x="60" y="59"/>
                  <a:pt x="61" y="58"/>
                </a:cubicBezTo>
                <a:cubicBezTo>
                  <a:pt x="61" y="58"/>
                  <a:pt x="62" y="58"/>
                  <a:pt x="62" y="58"/>
                </a:cubicBezTo>
                <a:close/>
                <a:moveTo>
                  <a:pt x="54" y="69"/>
                </a:moveTo>
                <a:cubicBezTo>
                  <a:pt x="54" y="69"/>
                  <a:pt x="54" y="69"/>
                  <a:pt x="54" y="69"/>
                </a:cubicBezTo>
                <a:cubicBezTo>
                  <a:pt x="55" y="69"/>
                  <a:pt x="56" y="70"/>
                  <a:pt x="56" y="72"/>
                </a:cubicBezTo>
                <a:cubicBezTo>
                  <a:pt x="56" y="73"/>
                  <a:pt x="55" y="74"/>
                  <a:pt x="54" y="74"/>
                </a:cubicBezTo>
                <a:cubicBezTo>
                  <a:pt x="51" y="74"/>
                  <a:pt x="48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1"/>
                  <a:pt x="40" y="70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6" y="66"/>
                  <a:pt x="35" y="63"/>
                  <a:pt x="34" y="61"/>
                </a:cubicBezTo>
                <a:cubicBezTo>
                  <a:pt x="33" y="58"/>
                  <a:pt x="32" y="56"/>
                  <a:pt x="32" y="53"/>
                </a:cubicBezTo>
                <a:cubicBezTo>
                  <a:pt x="32" y="50"/>
                  <a:pt x="33" y="47"/>
                  <a:pt x="34" y="45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6" y="39"/>
                  <a:pt x="38" y="38"/>
                </a:cubicBezTo>
                <a:cubicBezTo>
                  <a:pt x="42" y="34"/>
                  <a:pt x="48" y="31"/>
                  <a:pt x="54" y="31"/>
                </a:cubicBezTo>
                <a:cubicBezTo>
                  <a:pt x="56" y="31"/>
                  <a:pt x="59" y="32"/>
                  <a:pt x="62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4"/>
                  <a:pt x="67" y="36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71" y="40"/>
                  <a:pt x="72" y="42"/>
                  <a:pt x="73" y="45"/>
                </a:cubicBezTo>
                <a:cubicBezTo>
                  <a:pt x="74" y="47"/>
                  <a:pt x="75" y="50"/>
                  <a:pt x="75" y="53"/>
                </a:cubicBezTo>
                <a:cubicBezTo>
                  <a:pt x="75" y="54"/>
                  <a:pt x="74" y="55"/>
                  <a:pt x="73" y="55"/>
                </a:cubicBezTo>
                <a:cubicBezTo>
                  <a:pt x="71" y="55"/>
                  <a:pt x="70" y="54"/>
                  <a:pt x="70" y="53"/>
                </a:cubicBezTo>
                <a:cubicBezTo>
                  <a:pt x="70" y="50"/>
                  <a:pt x="70" y="48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8" y="44"/>
                  <a:pt x="67" y="43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39"/>
                  <a:pt x="62" y="38"/>
                  <a:pt x="60" y="37"/>
                </a:cubicBezTo>
                <a:cubicBezTo>
                  <a:pt x="58" y="37"/>
                  <a:pt x="56" y="36"/>
                  <a:pt x="54" y="36"/>
                </a:cubicBezTo>
                <a:cubicBezTo>
                  <a:pt x="49" y="36"/>
                  <a:pt x="45" y="38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0" y="42"/>
                  <a:pt x="39" y="44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8"/>
                  <a:pt x="37" y="50"/>
                  <a:pt x="37" y="53"/>
                </a:cubicBezTo>
                <a:cubicBezTo>
                  <a:pt x="37" y="55"/>
                  <a:pt x="37" y="57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9" y="61"/>
                  <a:pt x="40" y="63"/>
                  <a:pt x="42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3" y="66"/>
                  <a:pt x="45" y="67"/>
                  <a:pt x="47" y="68"/>
                </a:cubicBezTo>
                <a:cubicBezTo>
                  <a:pt x="49" y="69"/>
                  <a:pt x="51" y="69"/>
                  <a:pt x="54" y="69"/>
                </a:cubicBezTo>
                <a:close/>
                <a:moveTo>
                  <a:pt x="54" y="84"/>
                </a:moveTo>
                <a:cubicBezTo>
                  <a:pt x="54" y="84"/>
                  <a:pt x="54" y="84"/>
                  <a:pt x="54" y="84"/>
                </a:cubicBezTo>
                <a:cubicBezTo>
                  <a:pt x="55" y="84"/>
                  <a:pt x="56" y="85"/>
                  <a:pt x="56" y="86"/>
                </a:cubicBezTo>
                <a:cubicBezTo>
                  <a:pt x="56" y="88"/>
                  <a:pt x="55" y="89"/>
                  <a:pt x="54" y="89"/>
                </a:cubicBezTo>
                <a:cubicBezTo>
                  <a:pt x="49" y="89"/>
                  <a:pt x="44" y="88"/>
                  <a:pt x="40" y="86"/>
                </a:cubicBezTo>
                <a:cubicBezTo>
                  <a:pt x="35" y="84"/>
                  <a:pt x="31" y="81"/>
                  <a:pt x="28" y="78"/>
                </a:cubicBezTo>
                <a:cubicBezTo>
                  <a:pt x="25" y="75"/>
                  <a:pt x="22" y="71"/>
                  <a:pt x="20" y="67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2"/>
                  <a:pt x="18" y="58"/>
                  <a:pt x="18" y="53"/>
                </a:cubicBezTo>
                <a:cubicBezTo>
                  <a:pt x="18" y="48"/>
                  <a:pt x="19" y="43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35"/>
                  <a:pt x="25" y="31"/>
                  <a:pt x="28" y="27"/>
                </a:cubicBezTo>
                <a:cubicBezTo>
                  <a:pt x="31" y="24"/>
                  <a:pt x="35" y="21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8"/>
                  <a:pt x="49" y="17"/>
                  <a:pt x="54" y="17"/>
                </a:cubicBezTo>
                <a:cubicBezTo>
                  <a:pt x="58" y="17"/>
                  <a:pt x="63" y="18"/>
                  <a:pt x="67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72" y="21"/>
                  <a:pt x="76" y="24"/>
                  <a:pt x="79" y="27"/>
                </a:cubicBezTo>
                <a:cubicBezTo>
                  <a:pt x="82" y="31"/>
                  <a:pt x="85" y="35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9" y="43"/>
                  <a:pt x="89" y="48"/>
                  <a:pt x="89" y="53"/>
                </a:cubicBezTo>
                <a:cubicBezTo>
                  <a:pt x="89" y="54"/>
                  <a:pt x="88" y="55"/>
                  <a:pt x="87" y="55"/>
                </a:cubicBezTo>
                <a:cubicBezTo>
                  <a:pt x="86" y="55"/>
                  <a:pt x="85" y="54"/>
                  <a:pt x="85" y="53"/>
                </a:cubicBezTo>
                <a:cubicBezTo>
                  <a:pt x="85" y="49"/>
                  <a:pt x="84" y="45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1" y="37"/>
                  <a:pt x="78" y="34"/>
                  <a:pt x="76" y="31"/>
                </a:cubicBezTo>
                <a:cubicBezTo>
                  <a:pt x="73" y="28"/>
                  <a:pt x="69" y="26"/>
                  <a:pt x="65" y="24"/>
                </a:cubicBezTo>
                <a:cubicBezTo>
                  <a:pt x="62" y="23"/>
                  <a:pt x="58" y="22"/>
                  <a:pt x="54" y="22"/>
                </a:cubicBezTo>
                <a:cubicBezTo>
                  <a:pt x="49" y="22"/>
                  <a:pt x="45" y="23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38" y="26"/>
                  <a:pt x="34" y="28"/>
                  <a:pt x="32" y="31"/>
                </a:cubicBezTo>
                <a:cubicBezTo>
                  <a:pt x="29" y="34"/>
                  <a:pt x="26" y="37"/>
                  <a:pt x="25" y="41"/>
                </a:cubicBezTo>
                <a:cubicBezTo>
                  <a:pt x="23" y="44"/>
                  <a:pt x="23" y="49"/>
                  <a:pt x="23" y="53"/>
                </a:cubicBezTo>
                <a:cubicBezTo>
                  <a:pt x="23" y="57"/>
                  <a:pt x="23" y="61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6" y="68"/>
                  <a:pt x="29" y="72"/>
                  <a:pt x="32" y="75"/>
                </a:cubicBezTo>
                <a:cubicBezTo>
                  <a:pt x="34" y="78"/>
                  <a:pt x="38" y="80"/>
                  <a:pt x="42" y="81"/>
                </a:cubicBezTo>
                <a:cubicBezTo>
                  <a:pt x="45" y="83"/>
                  <a:pt x="49" y="84"/>
                  <a:pt x="54" y="84"/>
                </a:cubicBezTo>
                <a:close/>
                <a:moveTo>
                  <a:pt x="54" y="98"/>
                </a:moveTo>
                <a:cubicBezTo>
                  <a:pt x="54" y="98"/>
                  <a:pt x="54" y="98"/>
                  <a:pt x="54" y="98"/>
                </a:cubicBezTo>
                <a:cubicBezTo>
                  <a:pt x="56" y="98"/>
                  <a:pt x="58" y="100"/>
                  <a:pt x="58" y="102"/>
                </a:cubicBezTo>
                <a:cubicBezTo>
                  <a:pt x="58" y="104"/>
                  <a:pt x="56" y="106"/>
                  <a:pt x="54" y="106"/>
                </a:cubicBezTo>
                <a:cubicBezTo>
                  <a:pt x="46" y="106"/>
                  <a:pt x="40" y="104"/>
                  <a:pt x="33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27" y="99"/>
                  <a:pt x="21" y="95"/>
                  <a:pt x="16" y="90"/>
                </a:cubicBezTo>
                <a:cubicBezTo>
                  <a:pt x="11" y="85"/>
                  <a:pt x="7" y="80"/>
                  <a:pt x="4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2" y="67"/>
                  <a:pt x="0" y="60"/>
                  <a:pt x="0" y="53"/>
                </a:cubicBezTo>
                <a:cubicBezTo>
                  <a:pt x="0" y="46"/>
                  <a:pt x="2" y="39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7" y="26"/>
                  <a:pt x="11" y="20"/>
                  <a:pt x="16" y="15"/>
                </a:cubicBezTo>
                <a:cubicBezTo>
                  <a:pt x="21" y="10"/>
                  <a:pt x="27" y="6"/>
                  <a:pt x="33" y="4"/>
                </a:cubicBezTo>
                <a:cubicBezTo>
                  <a:pt x="33" y="3"/>
                  <a:pt x="33" y="3"/>
                  <a:pt x="33" y="3"/>
                </a:cubicBezTo>
                <a:cubicBezTo>
                  <a:pt x="40" y="1"/>
                  <a:pt x="46" y="0"/>
                  <a:pt x="54" y="0"/>
                </a:cubicBezTo>
                <a:cubicBezTo>
                  <a:pt x="61" y="0"/>
                  <a:pt x="68" y="1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80" y="6"/>
                  <a:pt x="86" y="10"/>
                  <a:pt x="91" y="15"/>
                </a:cubicBezTo>
                <a:cubicBezTo>
                  <a:pt x="96" y="20"/>
                  <a:pt x="100" y="26"/>
                  <a:pt x="103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5" y="39"/>
                  <a:pt x="107" y="46"/>
                  <a:pt x="107" y="53"/>
                </a:cubicBezTo>
                <a:cubicBezTo>
                  <a:pt x="107" y="55"/>
                  <a:pt x="105" y="57"/>
                  <a:pt x="103" y="57"/>
                </a:cubicBezTo>
                <a:cubicBezTo>
                  <a:pt x="100" y="57"/>
                  <a:pt x="99" y="55"/>
                  <a:pt x="99" y="53"/>
                </a:cubicBezTo>
                <a:cubicBezTo>
                  <a:pt x="99" y="47"/>
                  <a:pt x="97" y="41"/>
                  <a:pt x="95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3" y="30"/>
                  <a:pt x="90" y="25"/>
                  <a:pt x="85" y="21"/>
                </a:cubicBezTo>
                <a:cubicBezTo>
                  <a:pt x="81" y="17"/>
                  <a:pt x="76" y="13"/>
                  <a:pt x="71" y="11"/>
                </a:cubicBezTo>
                <a:cubicBezTo>
                  <a:pt x="66" y="9"/>
                  <a:pt x="60" y="8"/>
                  <a:pt x="54" y="8"/>
                </a:cubicBezTo>
                <a:cubicBezTo>
                  <a:pt x="47" y="8"/>
                  <a:pt x="42" y="9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1" y="13"/>
                  <a:pt x="26" y="17"/>
                  <a:pt x="22" y="21"/>
                </a:cubicBezTo>
                <a:cubicBezTo>
                  <a:pt x="18" y="25"/>
                  <a:pt x="14" y="30"/>
                  <a:pt x="12" y="36"/>
                </a:cubicBezTo>
                <a:cubicBezTo>
                  <a:pt x="10" y="41"/>
                  <a:pt x="9" y="47"/>
                  <a:pt x="9" y="53"/>
                </a:cubicBezTo>
                <a:cubicBezTo>
                  <a:pt x="9" y="59"/>
                  <a:pt x="10" y="65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4" y="75"/>
                  <a:pt x="18" y="80"/>
                  <a:pt x="22" y="85"/>
                </a:cubicBezTo>
                <a:cubicBezTo>
                  <a:pt x="26" y="89"/>
                  <a:pt x="31" y="92"/>
                  <a:pt x="36" y="94"/>
                </a:cubicBezTo>
                <a:cubicBezTo>
                  <a:pt x="42" y="97"/>
                  <a:pt x="47" y="98"/>
                  <a:pt x="54" y="98"/>
                </a:cubicBezTo>
                <a:close/>
                <a:moveTo>
                  <a:pt x="99" y="76"/>
                </a:moveTo>
                <a:cubicBezTo>
                  <a:pt x="99" y="76"/>
                  <a:pt x="99" y="76"/>
                  <a:pt x="99" y="76"/>
                </a:cubicBezTo>
                <a:cubicBezTo>
                  <a:pt x="65" y="65"/>
                  <a:pt x="65" y="65"/>
                  <a:pt x="65" y="65"/>
                </a:cubicBezTo>
                <a:cubicBezTo>
                  <a:pt x="77" y="98"/>
                  <a:pt x="77" y="98"/>
                  <a:pt x="77" y="9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7"/>
                  <a:pt x="82" y="87"/>
                  <a:pt x="83" y="87"/>
                </a:cubicBezTo>
                <a:cubicBezTo>
                  <a:pt x="84" y="86"/>
                  <a:pt x="85" y="86"/>
                  <a:pt x="86" y="87"/>
                </a:cubicBezTo>
                <a:cubicBezTo>
                  <a:pt x="96" y="97"/>
                  <a:pt x="96" y="97"/>
                  <a:pt x="96" y="97"/>
                </a:cubicBezTo>
                <a:cubicBezTo>
                  <a:pt x="98" y="95"/>
                  <a:pt x="98" y="95"/>
                  <a:pt x="98" y="9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7" y="85"/>
                  <a:pt x="87" y="85"/>
                </a:cubicBezTo>
                <a:cubicBezTo>
                  <a:pt x="87" y="83"/>
                  <a:pt x="87" y="82"/>
                  <a:pt x="88" y="81"/>
                </a:cubicBezTo>
                <a:cubicBezTo>
                  <a:pt x="99" y="76"/>
                  <a:pt x="99" y="76"/>
                  <a:pt x="9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5152363" y="2858952"/>
            <a:ext cx="1899422" cy="3006999"/>
          </a:xfrm>
          <a:custGeom>
            <a:avLst/>
            <a:gdLst>
              <a:gd name="T0" fmla="*/ 2147483646 w 3864"/>
              <a:gd name="T1" fmla="*/ 1817606605 h 6111"/>
              <a:gd name="T2" fmla="*/ 2147483646 w 3864"/>
              <a:gd name="T3" fmla="*/ 2147483646 h 6111"/>
              <a:gd name="T4" fmla="*/ 2147483646 w 3864"/>
              <a:gd name="T5" fmla="*/ 2147483646 h 6111"/>
              <a:gd name="T6" fmla="*/ 2147483646 w 3864"/>
              <a:gd name="T7" fmla="*/ 2147483646 h 6111"/>
              <a:gd name="T8" fmla="*/ 2147483646 w 3864"/>
              <a:gd name="T9" fmla="*/ 2147483646 h 6111"/>
              <a:gd name="T10" fmla="*/ 2147483646 w 3864"/>
              <a:gd name="T11" fmla="*/ 2147483646 h 6111"/>
              <a:gd name="T12" fmla="*/ 2147483646 w 3864"/>
              <a:gd name="T13" fmla="*/ 2147483646 h 6111"/>
              <a:gd name="T14" fmla="*/ 2147483646 w 3864"/>
              <a:gd name="T15" fmla="*/ 2147483646 h 6111"/>
              <a:gd name="T16" fmla="*/ 2147483646 w 3864"/>
              <a:gd name="T17" fmla="*/ 2147483646 h 6111"/>
              <a:gd name="T18" fmla="*/ 2147483646 w 3864"/>
              <a:gd name="T19" fmla="*/ 2147483646 h 6111"/>
              <a:gd name="T20" fmla="*/ 2147483646 w 3864"/>
              <a:gd name="T21" fmla="*/ 2147483646 h 6111"/>
              <a:gd name="T22" fmla="*/ 2147483646 w 3864"/>
              <a:gd name="T23" fmla="*/ 2147483646 h 6111"/>
              <a:gd name="T24" fmla="*/ 2147483646 w 3864"/>
              <a:gd name="T25" fmla="*/ 2147483646 h 6111"/>
              <a:gd name="T26" fmla="*/ 2147483646 w 3864"/>
              <a:gd name="T27" fmla="*/ 2147483646 h 6111"/>
              <a:gd name="T28" fmla="*/ 2147483646 w 3864"/>
              <a:gd name="T29" fmla="*/ 2147483646 h 6111"/>
              <a:gd name="T30" fmla="*/ 2147483646 w 3864"/>
              <a:gd name="T31" fmla="*/ 2147483646 h 6111"/>
              <a:gd name="T32" fmla="*/ 2147483646 w 3864"/>
              <a:gd name="T33" fmla="*/ 2147483646 h 6111"/>
              <a:gd name="T34" fmla="*/ 2147483646 w 3864"/>
              <a:gd name="T35" fmla="*/ 2147483646 h 6111"/>
              <a:gd name="T36" fmla="*/ 574134261 w 3864"/>
              <a:gd name="T37" fmla="*/ 2147483646 h 6111"/>
              <a:gd name="T38" fmla="*/ 906491754 w 3864"/>
              <a:gd name="T39" fmla="*/ 2147483646 h 6111"/>
              <a:gd name="T40" fmla="*/ 2147483646 w 3864"/>
              <a:gd name="T41" fmla="*/ 2147483646 h 6111"/>
              <a:gd name="T42" fmla="*/ 2147483646 w 3864"/>
              <a:gd name="T43" fmla="*/ 2147483646 h 6111"/>
              <a:gd name="T44" fmla="*/ 2147483646 w 3864"/>
              <a:gd name="T45" fmla="*/ 2147483646 h 6111"/>
              <a:gd name="T46" fmla="*/ 2147483646 w 3864"/>
              <a:gd name="T47" fmla="*/ 1817606605 h 6111"/>
              <a:gd name="T48" fmla="*/ 2147483646 w 3864"/>
              <a:gd name="T49" fmla="*/ 2147483646 h 6111"/>
              <a:gd name="T50" fmla="*/ 2147483646 w 3864"/>
              <a:gd name="T51" fmla="*/ 2147483646 h 6111"/>
              <a:gd name="T52" fmla="*/ 2147483646 w 3864"/>
              <a:gd name="T53" fmla="*/ 2147483646 h 6111"/>
              <a:gd name="T54" fmla="*/ 2147483646 w 3864"/>
              <a:gd name="T55" fmla="*/ 2147483646 h 6111"/>
              <a:gd name="T56" fmla="*/ 2147483646 w 3864"/>
              <a:gd name="T57" fmla="*/ 2147483646 h 6111"/>
              <a:gd name="T58" fmla="*/ 2147483646 w 3864"/>
              <a:gd name="T59" fmla="*/ 2147483646 h 6111"/>
              <a:gd name="T60" fmla="*/ 2147483646 w 3864"/>
              <a:gd name="T61" fmla="*/ 2147483646 h 6111"/>
              <a:gd name="T62" fmla="*/ 2147483646 w 3864"/>
              <a:gd name="T63" fmla="*/ 2147483646 h 6111"/>
              <a:gd name="T64" fmla="*/ 2147483646 w 3864"/>
              <a:gd name="T65" fmla="*/ 2147483646 h 6111"/>
              <a:gd name="T66" fmla="*/ 2147483646 w 3864"/>
              <a:gd name="T67" fmla="*/ 2147483646 h 6111"/>
              <a:gd name="T68" fmla="*/ 2147483646 w 3864"/>
              <a:gd name="T69" fmla="*/ 2147483646 h 6111"/>
              <a:gd name="T70" fmla="*/ 2147483646 w 3864"/>
              <a:gd name="T71" fmla="*/ 2147483646 h 6111"/>
              <a:gd name="T72" fmla="*/ 2147483646 w 3864"/>
              <a:gd name="T73" fmla="*/ 2147483646 h 6111"/>
              <a:gd name="T74" fmla="*/ 2147483646 w 3864"/>
              <a:gd name="T75" fmla="*/ 2147483646 h 6111"/>
              <a:gd name="T76" fmla="*/ 2147483646 w 3864"/>
              <a:gd name="T77" fmla="*/ 2147483646 h 6111"/>
              <a:gd name="T78" fmla="*/ 2147483646 w 3864"/>
              <a:gd name="T79" fmla="*/ 2147483646 h 6111"/>
              <a:gd name="T80" fmla="*/ 2147483646 w 3864"/>
              <a:gd name="T81" fmla="*/ 2147483646 h 6111"/>
              <a:gd name="T82" fmla="*/ 2147483646 w 3864"/>
              <a:gd name="T83" fmla="*/ 2147483646 h 6111"/>
              <a:gd name="T84" fmla="*/ 2147483646 w 3864"/>
              <a:gd name="T85" fmla="*/ 2147483646 h 6111"/>
              <a:gd name="T86" fmla="*/ 2147483646 w 3864"/>
              <a:gd name="T87" fmla="*/ 2147483646 h 6111"/>
              <a:gd name="T88" fmla="*/ 2147483646 w 3864"/>
              <a:gd name="T89" fmla="*/ 2147483646 h 6111"/>
              <a:gd name="T90" fmla="*/ 2147483646 w 3864"/>
              <a:gd name="T91" fmla="*/ 2147483646 h 6111"/>
              <a:gd name="T92" fmla="*/ 2147483646 w 3864"/>
              <a:gd name="T93" fmla="*/ 2147483646 h 6111"/>
              <a:gd name="T94" fmla="*/ 2147483646 w 3864"/>
              <a:gd name="T95" fmla="*/ 2147483646 h 6111"/>
              <a:gd name="T96" fmla="*/ 2147483646 w 3864"/>
              <a:gd name="T97" fmla="*/ 2147483646 h 6111"/>
              <a:gd name="T98" fmla="*/ 2147483646 w 3864"/>
              <a:gd name="T99" fmla="*/ 2147483646 h 6111"/>
              <a:gd name="T100" fmla="*/ 2147483646 w 3864"/>
              <a:gd name="T101" fmla="*/ 2147483646 h 6111"/>
              <a:gd name="T102" fmla="*/ 2147483646 w 3864"/>
              <a:gd name="T103" fmla="*/ 2147483646 h 6111"/>
              <a:gd name="T104" fmla="*/ 2147483646 w 3864"/>
              <a:gd name="T105" fmla="*/ 2147483646 h 6111"/>
              <a:gd name="T106" fmla="*/ 2147483646 w 3864"/>
              <a:gd name="T107" fmla="*/ 2147483646 h 6111"/>
              <a:gd name="T108" fmla="*/ 2147483646 w 3864"/>
              <a:gd name="T109" fmla="*/ 2147483646 h 6111"/>
              <a:gd name="T110" fmla="*/ 2147483646 w 3864"/>
              <a:gd name="T111" fmla="*/ 2147483646 h 6111"/>
              <a:gd name="T112" fmla="*/ 2147483646 w 3864"/>
              <a:gd name="T113" fmla="*/ 2147483646 h 6111"/>
              <a:gd name="T114" fmla="*/ 2147483646 w 3864"/>
              <a:gd name="T115" fmla="*/ 2147483646 h 6111"/>
              <a:gd name="T116" fmla="*/ 2147483646 w 3864"/>
              <a:gd name="T117" fmla="*/ 2147483646 h 6111"/>
              <a:gd name="T118" fmla="*/ 2147483646 w 3864"/>
              <a:gd name="T119" fmla="*/ 2147483646 h 611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864" h="6111">
                <a:moveTo>
                  <a:pt x="1932" y="0"/>
                </a:moveTo>
                <a:lnTo>
                  <a:pt x="1932" y="0"/>
                </a:lnTo>
                <a:lnTo>
                  <a:pt x="1982" y="0"/>
                </a:lnTo>
                <a:lnTo>
                  <a:pt x="2031" y="2"/>
                </a:lnTo>
                <a:lnTo>
                  <a:pt x="2081" y="5"/>
                </a:lnTo>
                <a:lnTo>
                  <a:pt x="2129" y="9"/>
                </a:lnTo>
                <a:lnTo>
                  <a:pt x="2178" y="15"/>
                </a:lnTo>
                <a:lnTo>
                  <a:pt x="2226" y="22"/>
                </a:lnTo>
                <a:lnTo>
                  <a:pt x="2273" y="30"/>
                </a:lnTo>
                <a:lnTo>
                  <a:pt x="2321" y="39"/>
                </a:lnTo>
                <a:lnTo>
                  <a:pt x="2367" y="48"/>
                </a:lnTo>
                <a:lnTo>
                  <a:pt x="2415" y="60"/>
                </a:lnTo>
                <a:lnTo>
                  <a:pt x="2460" y="73"/>
                </a:lnTo>
                <a:lnTo>
                  <a:pt x="2507" y="87"/>
                </a:lnTo>
                <a:lnTo>
                  <a:pt x="2551" y="101"/>
                </a:lnTo>
                <a:lnTo>
                  <a:pt x="2596" y="117"/>
                </a:lnTo>
                <a:lnTo>
                  <a:pt x="2640" y="133"/>
                </a:lnTo>
                <a:lnTo>
                  <a:pt x="2683" y="152"/>
                </a:lnTo>
                <a:lnTo>
                  <a:pt x="2727" y="170"/>
                </a:lnTo>
                <a:lnTo>
                  <a:pt x="2769" y="190"/>
                </a:lnTo>
                <a:lnTo>
                  <a:pt x="2811" y="211"/>
                </a:lnTo>
                <a:lnTo>
                  <a:pt x="2853" y="233"/>
                </a:lnTo>
                <a:lnTo>
                  <a:pt x="2893" y="255"/>
                </a:lnTo>
                <a:lnTo>
                  <a:pt x="2934" y="279"/>
                </a:lnTo>
                <a:lnTo>
                  <a:pt x="2973" y="304"/>
                </a:lnTo>
                <a:lnTo>
                  <a:pt x="3012" y="329"/>
                </a:lnTo>
                <a:lnTo>
                  <a:pt x="3050" y="356"/>
                </a:lnTo>
                <a:lnTo>
                  <a:pt x="3087" y="383"/>
                </a:lnTo>
                <a:lnTo>
                  <a:pt x="3124" y="412"/>
                </a:lnTo>
                <a:lnTo>
                  <a:pt x="3160" y="441"/>
                </a:lnTo>
                <a:lnTo>
                  <a:pt x="3196" y="471"/>
                </a:lnTo>
                <a:lnTo>
                  <a:pt x="3231" y="501"/>
                </a:lnTo>
                <a:lnTo>
                  <a:pt x="3265" y="532"/>
                </a:lnTo>
                <a:lnTo>
                  <a:pt x="3297" y="565"/>
                </a:lnTo>
                <a:lnTo>
                  <a:pt x="3330" y="599"/>
                </a:lnTo>
                <a:lnTo>
                  <a:pt x="3362" y="632"/>
                </a:lnTo>
                <a:lnTo>
                  <a:pt x="3393" y="667"/>
                </a:lnTo>
                <a:lnTo>
                  <a:pt x="3423" y="702"/>
                </a:lnTo>
                <a:lnTo>
                  <a:pt x="3452" y="739"/>
                </a:lnTo>
                <a:lnTo>
                  <a:pt x="3480" y="775"/>
                </a:lnTo>
                <a:lnTo>
                  <a:pt x="3507" y="813"/>
                </a:lnTo>
                <a:lnTo>
                  <a:pt x="3534" y="852"/>
                </a:lnTo>
                <a:lnTo>
                  <a:pt x="3560" y="890"/>
                </a:lnTo>
                <a:lnTo>
                  <a:pt x="3584" y="930"/>
                </a:lnTo>
                <a:lnTo>
                  <a:pt x="3607" y="970"/>
                </a:lnTo>
                <a:lnTo>
                  <a:pt x="3631" y="1011"/>
                </a:lnTo>
                <a:lnTo>
                  <a:pt x="3653" y="1051"/>
                </a:lnTo>
                <a:lnTo>
                  <a:pt x="3674" y="1094"/>
                </a:lnTo>
                <a:lnTo>
                  <a:pt x="3693" y="1136"/>
                </a:lnTo>
                <a:lnTo>
                  <a:pt x="3712" y="1179"/>
                </a:lnTo>
                <a:lnTo>
                  <a:pt x="3729" y="1223"/>
                </a:lnTo>
                <a:lnTo>
                  <a:pt x="3747" y="1267"/>
                </a:lnTo>
                <a:lnTo>
                  <a:pt x="3762" y="1312"/>
                </a:lnTo>
                <a:lnTo>
                  <a:pt x="3777" y="1357"/>
                </a:lnTo>
                <a:lnTo>
                  <a:pt x="3791" y="1402"/>
                </a:lnTo>
                <a:lnTo>
                  <a:pt x="3802" y="1449"/>
                </a:lnTo>
                <a:lnTo>
                  <a:pt x="3814" y="1495"/>
                </a:lnTo>
                <a:lnTo>
                  <a:pt x="3824" y="1543"/>
                </a:lnTo>
                <a:lnTo>
                  <a:pt x="3834" y="1589"/>
                </a:lnTo>
                <a:lnTo>
                  <a:pt x="3842" y="1638"/>
                </a:lnTo>
                <a:lnTo>
                  <a:pt x="3848" y="1685"/>
                </a:lnTo>
                <a:lnTo>
                  <a:pt x="3853" y="1734"/>
                </a:lnTo>
                <a:lnTo>
                  <a:pt x="3858" y="1783"/>
                </a:lnTo>
                <a:lnTo>
                  <a:pt x="3862" y="1832"/>
                </a:lnTo>
                <a:lnTo>
                  <a:pt x="3863" y="1882"/>
                </a:lnTo>
                <a:lnTo>
                  <a:pt x="3864" y="1932"/>
                </a:lnTo>
                <a:lnTo>
                  <a:pt x="3863" y="1999"/>
                </a:lnTo>
                <a:lnTo>
                  <a:pt x="3859" y="2065"/>
                </a:lnTo>
                <a:lnTo>
                  <a:pt x="3853" y="2130"/>
                </a:lnTo>
                <a:lnTo>
                  <a:pt x="3845" y="2195"/>
                </a:lnTo>
                <a:lnTo>
                  <a:pt x="3836" y="2260"/>
                </a:lnTo>
                <a:lnTo>
                  <a:pt x="3823" y="2324"/>
                </a:lnTo>
                <a:lnTo>
                  <a:pt x="3809" y="2387"/>
                </a:lnTo>
                <a:lnTo>
                  <a:pt x="3793" y="2449"/>
                </a:lnTo>
                <a:lnTo>
                  <a:pt x="3776" y="2511"/>
                </a:lnTo>
                <a:lnTo>
                  <a:pt x="3755" y="2571"/>
                </a:lnTo>
                <a:lnTo>
                  <a:pt x="3733" y="2631"/>
                </a:lnTo>
                <a:lnTo>
                  <a:pt x="3709" y="2690"/>
                </a:lnTo>
                <a:lnTo>
                  <a:pt x="3683" y="2747"/>
                </a:lnTo>
                <a:lnTo>
                  <a:pt x="3656" y="2804"/>
                </a:lnTo>
                <a:lnTo>
                  <a:pt x="3626" y="2859"/>
                </a:lnTo>
                <a:lnTo>
                  <a:pt x="3596" y="2914"/>
                </a:lnTo>
                <a:lnTo>
                  <a:pt x="3566" y="2963"/>
                </a:lnTo>
                <a:lnTo>
                  <a:pt x="3534" y="3011"/>
                </a:lnTo>
                <a:lnTo>
                  <a:pt x="3502" y="3058"/>
                </a:lnTo>
                <a:lnTo>
                  <a:pt x="3467" y="3103"/>
                </a:lnTo>
                <a:lnTo>
                  <a:pt x="3432" y="3148"/>
                </a:lnTo>
                <a:lnTo>
                  <a:pt x="3395" y="3193"/>
                </a:lnTo>
                <a:lnTo>
                  <a:pt x="3358" y="3234"/>
                </a:lnTo>
                <a:lnTo>
                  <a:pt x="3318" y="3276"/>
                </a:lnTo>
                <a:lnTo>
                  <a:pt x="3278" y="3317"/>
                </a:lnTo>
                <a:lnTo>
                  <a:pt x="3237" y="3356"/>
                </a:lnTo>
                <a:lnTo>
                  <a:pt x="3194" y="3393"/>
                </a:lnTo>
                <a:lnTo>
                  <a:pt x="3150" y="3431"/>
                </a:lnTo>
                <a:lnTo>
                  <a:pt x="3106" y="3465"/>
                </a:lnTo>
                <a:lnTo>
                  <a:pt x="3059" y="3500"/>
                </a:lnTo>
                <a:lnTo>
                  <a:pt x="3013" y="3533"/>
                </a:lnTo>
                <a:lnTo>
                  <a:pt x="2965" y="3564"/>
                </a:lnTo>
                <a:lnTo>
                  <a:pt x="2965" y="3763"/>
                </a:lnTo>
                <a:lnTo>
                  <a:pt x="3040" y="3756"/>
                </a:lnTo>
                <a:lnTo>
                  <a:pt x="3184" y="3744"/>
                </a:lnTo>
                <a:lnTo>
                  <a:pt x="3240" y="3879"/>
                </a:lnTo>
                <a:lnTo>
                  <a:pt x="3257" y="3921"/>
                </a:lnTo>
                <a:lnTo>
                  <a:pt x="3272" y="3961"/>
                </a:lnTo>
                <a:lnTo>
                  <a:pt x="3283" y="4003"/>
                </a:lnTo>
                <a:lnTo>
                  <a:pt x="3293" y="4044"/>
                </a:lnTo>
                <a:lnTo>
                  <a:pt x="3301" y="4084"/>
                </a:lnTo>
                <a:lnTo>
                  <a:pt x="3305" y="4125"/>
                </a:lnTo>
                <a:lnTo>
                  <a:pt x="3309" y="4166"/>
                </a:lnTo>
                <a:lnTo>
                  <a:pt x="3310" y="4206"/>
                </a:lnTo>
                <a:lnTo>
                  <a:pt x="3309" y="4248"/>
                </a:lnTo>
                <a:lnTo>
                  <a:pt x="3305" y="4289"/>
                </a:lnTo>
                <a:lnTo>
                  <a:pt x="3300" y="4329"/>
                </a:lnTo>
                <a:lnTo>
                  <a:pt x="3292" y="4370"/>
                </a:lnTo>
                <a:lnTo>
                  <a:pt x="3282" y="4409"/>
                </a:lnTo>
                <a:lnTo>
                  <a:pt x="3269" y="4449"/>
                </a:lnTo>
                <a:lnTo>
                  <a:pt x="3256" y="4487"/>
                </a:lnTo>
                <a:lnTo>
                  <a:pt x="3239" y="4527"/>
                </a:lnTo>
                <a:lnTo>
                  <a:pt x="3224" y="4560"/>
                </a:lnTo>
                <a:lnTo>
                  <a:pt x="3240" y="4600"/>
                </a:lnTo>
                <a:lnTo>
                  <a:pt x="3257" y="4642"/>
                </a:lnTo>
                <a:lnTo>
                  <a:pt x="3272" y="4682"/>
                </a:lnTo>
                <a:lnTo>
                  <a:pt x="3283" y="4724"/>
                </a:lnTo>
                <a:lnTo>
                  <a:pt x="3293" y="4765"/>
                </a:lnTo>
                <a:lnTo>
                  <a:pt x="3301" y="4805"/>
                </a:lnTo>
                <a:lnTo>
                  <a:pt x="3305" y="4846"/>
                </a:lnTo>
                <a:lnTo>
                  <a:pt x="3309" y="4888"/>
                </a:lnTo>
                <a:lnTo>
                  <a:pt x="3310" y="4927"/>
                </a:lnTo>
                <a:lnTo>
                  <a:pt x="3309" y="4969"/>
                </a:lnTo>
                <a:lnTo>
                  <a:pt x="3305" y="5010"/>
                </a:lnTo>
                <a:lnTo>
                  <a:pt x="3300" y="5050"/>
                </a:lnTo>
                <a:lnTo>
                  <a:pt x="3292" y="5091"/>
                </a:lnTo>
                <a:lnTo>
                  <a:pt x="3282" y="5130"/>
                </a:lnTo>
                <a:lnTo>
                  <a:pt x="3269" y="5170"/>
                </a:lnTo>
                <a:lnTo>
                  <a:pt x="3256" y="5209"/>
                </a:lnTo>
                <a:lnTo>
                  <a:pt x="3239" y="5248"/>
                </a:lnTo>
                <a:lnTo>
                  <a:pt x="3191" y="5356"/>
                </a:lnTo>
                <a:lnTo>
                  <a:pt x="3073" y="5366"/>
                </a:lnTo>
                <a:lnTo>
                  <a:pt x="886" y="5559"/>
                </a:lnTo>
                <a:lnTo>
                  <a:pt x="735" y="5573"/>
                </a:lnTo>
                <a:lnTo>
                  <a:pt x="681" y="5430"/>
                </a:lnTo>
                <a:lnTo>
                  <a:pt x="668" y="5395"/>
                </a:lnTo>
                <a:lnTo>
                  <a:pt x="656" y="5359"/>
                </a:lnTo>
                <a:lnTo>
                  <a:pt x="646" y="5323"/>
                </a:lnTo>
                <a:lnTo>
                  <a:pt x="636" y="5286"/>
                </a:lnTo>
                <a:lnTo>
                  <a:pt x="628" y="5249"/>
                </a:lnTo>
                <a:lnTo>
                  <a:pt x="623" y="5210"/>
                </a:lnTo>
                <a:lnTo>
                  <a:pt x="618" y="5172"/>
                </a:lnTo>
                <a:lnTo>
                  <a:pt x="616" y="5133"/>
                </a:lnTo>
                <a:lnTo>
                  <a:pt x="614" y="5091"/>
                </a:lnTo>
                <a:lnTo>
                  <a:pt x="617" y="5049"/>
                </a:lnTo>
                <a:lnTo>
                  <a:pt x="621" y="5006"/>
                </a:lnTo>
                <a:lnTo>
                  <a:pt x="628" y="4963"/>
                </a:lnTo>
                <a:lnTo>
                  <a:pt x="633" y="4941"/>
                </a:lnTo>
                <a:lnTo>
                  <a:pt x="638" y="4919"/>
                </a:lnTo>
                <a:lnTo>
                  <a:pt x="645" y="4897"/>
                </a:lnTo>
                <a:lnTo>
                  <a:pt x="652" y="4875"/>
                </a:lnTo>
                <a:lnTo>
                  <a:pt x="659" y="4853"/>
                </a:lnTo>
                <a:lnTo>
                  <a:pt x="668" y="4831"/>
                </a:lnTo>
                <a:lnTo>
                  <a:pt x="677" y="4808"/>
                </a:lnTo>
                <a:lnTo>
                  <a:pt x="688" y="4786"/>
                </a:lnTo>
                <a:lnTo>
                  <a:pt x="700" y="4759"/>
                </a:lnTo>
                <a:lnTo>
                  <a:pt x="681" y="4709"/>
                </a:lnTo>
                <a:lnTo>
                  <a:pt x="668" y="4674"/>
                </a:lnTo>
                <a:lnTo>
                  <a:pt x="656" y="4638"/>
                </a:lnTo>
                <a:lnTo>
                  <a:pt x="646" y="4602"/>
                </a:lnTo>
                <a:lnTo>
                  <a:pt x="636" y="4565"/>
                </a:lnTo>
                <a:lnTo>
                  <a:pt x="628" y="4528"/>
                </a:lnTo>
                <a:lnTo>
                  <a:pt x="623" y="4489"/>
                </a:lnTo>
                <a:lnTo>
                  <a:pt x="618" y="4451"/>
                </a:lnTo>
                <a:lnTo>
                  <a:pt x="616" y="4412"/>
                </a:lnTo>
                <a:lnTo>
                  <a:pt x="614" y="4370"/>
                </a:lnTo>
                <a:lnTo>
                  <a:pt x="617" y="4327"/>
                </a:lnTo>
                <a:lnTo>
                  <a:pt x="621" y="4285"/>
                </a:lnTo>
                <a:lnTo>
                  <a:pt x="628" y="4242"/>
                </a:lnTo>
                <a:lnTo>
                  <a:pt x="633" y="4220"/>
                </a:lnTo>
                <a:lnTo>
                  <a:pt x="638" y="4198"/>
                </a:lnTo>
                <a:lnTo>
                  <a:pt x="645" y="4176"/>
                </a:lnTo>
                <a:lnTo>
                  <a:pt x="652" y="4154"/>
                </a:lnTo>
                <a:lnTo>
                  <a:pt x="659" y="4132"/>
                </a:lnTo>
                <a:lnTo>
                  <a:pt x="668" y="4110"/>
                </a:lnTo>
                <a:lnTo>
                  <a:pt x="677" y="4087"/>
                </a:lnTo>
                <a:lnTo>
                  <a:pt x="688" y="4064"/>
                </a:lnTo>
                <a:lnTo>
                  <a:pt x="736" y="3960"/>
                </a:lnTo>
                <a:lnTo>
                  <a:pt x="851" y="3950"/>
                </a:lnTo>
                <a:lnTo>
                  <a:pt x="934" y="3943"/>
                </a:lnTo>
                <a:lnTo>
                  <a:pt x="934" y="3586"/>
                </a:lnTo>
                <a:lnTo>
                  <a:pt x="885" y="3555"/>
                </a:lnTo>
                <a:lnTo>
                  <a:pt x="836" y="3522"/>
                </a:lnTo>
                <a:lnTo>
                  <a:pt x="789" y="3489"/>
                </a:lnTo>
                <a:lnTo>
                  <a:pt x="742" y="3454"/>
                </a:lnTo>
                <a:lnTo>
                  <a:pt x="697" y="3417"/>
                </a:lnTo>
                <a:lnTo>
                  <a:pt x="653" y="3378"/>
                </a:lnTo>
                <a:lnTo>
                  <a:pt x="610" y="3340"/>
                </a:lnTo>
                <a:lnTo>
                  <a:pt x="568" y="3299"/>
                </a:lnTo>
                <a:lnTo>
                  <a:pt x="527" y="3258"/>
                </a:lnTo>
                <a:lnTo>
                  <a:pt x="488" y="3215"/>
                </a:lnTo>
                <a:lnTo>
                  <a:pt x="450" y="3170"/>
                </a:lnTo>
                <a:lnTo>
                  <a:pt x="414" y="3125"/>
                </a:lnTo>
                <a:lnTo>
                  <a:pt x="378" y="3079"/>
                </a:lnTo>
                <a:lnTo>
                  <a:pt x="344" y="3031"/>
                </a:lnTo>
                <a:lnTo>
                  <a:pt x="311" y="2982"/>
                </a:lnTo>
                <a:lnTo>
                  <a:pt x="280" y="2934"/>
                </a:lnTo>
                <a:lnTo>
                  <a:pt x="248" y="2878"/>
                </a:lnTo>
                <a:lnTo>
                  <a:pt x="217" y="2821"/>
                </a:lnTo>
                <a:lnTo>
                  <a:pt x="188" y="2763"/>
                </a:lnTo>
                <a:lnTo>
                  <a:pt x="162" y="2705"/>
                </a:lnTo>
                <a:lnTo>
                  <a:pt x="136" y="2644"/>
                </a:lnTo>
                <a:lnTo>
                  <a:pt x="113" y="2584"/>
                </a:lnTo>
                <a:lnTo>
                  <a:pt x="92" y="2523"/>
                </a:lnTo>
                <a:lnTo>
                  <a:pt x="73" y="2460"/>
                </a:lnTo>
                <a:lnTo>
                  <a:pt x="56" y="2396"/>
                </a:lnTo>
                <a:lnTo>
                  <a:pt x="42" y="2332"/>
                </a:lnTo>
                <a:lnTo>
                  <a:pt x="29" y="2267"/>
                </a:lnTo>
                <a:lnTo>
                  <a:pt x="19" y="2201"/>
                </a:lnTo>
                <a:lnTo>
                  <a:pt x="11" y="2135"/>
                </a:lnTo>
                <a:lnTo>
                  <a:pt x="5" y="2067"/>
                </a:lnTo>
                <a:lnTo>
                  <a:pt x="1" y="2000"/>
                </a:lnTo>
                <a:lnTo>
                  <a:pt x="0" y="1932"/>
                </a:lnTo>
                <a:lnTo>
                  <a:pt x="0" y="1882"/>
                </a:lnTo>
                <a:lnTo>
                  <a:pt x="3" y="1832"/>
                </a:lnTo>
                <a:lnTo>
                  <a:pt x="5" y="1783"/>
                </a:lnTo>
                <a:lnTo>
                  <a:pt x="10" y="1734"/>
                </a:lnTo>
                <a:lnTo>
                  <a:pt x="15" y="1685"/>
                </a:lnTo>
                <a:lnTo>
                  <a:pt x="22" y="1638"/>
                </a:lnTo>
                <a:lnTo>
                  <a:pt x="30" y="1589"/>
                </a:lnTo>
                <a:lnTo>
                  <a:pt x="39" y="1543"/>
                </a:lnTo>
                <a:lnTo>
                  <a:pt x="49" y="1495"/>
                </a:lnTo>
                <a:lnTo>
                  <a:pt x="61" y="1449"/>
                </a:lnTo>
                <a:lnTo>
                  <a:pt x="73" y="1402"/>
                </a:lnTo>
                <a:lnTo>
                  <a:pt x="86" y="1357"/>
                </a:lnTo>
                <a:lnTo>
                  <a:pt x="101" y="1312"/>
                </a:lnTo>
                <a:lnTo>
                  <a:pt x="118" y="1267"/>
                </a:lnTo>
                <a:lnTo>
                  <a:pt x="134" y="1223"/>
                </a:lnTo>
                <a:lnTo>
                  <a:pt x="151" y="1179"/>
                </a:lnTo>
                <a:lnTo>
                  <a:pt x="171" y="1136"/>
                </a:lnTo>
                <a:lnTo>
                  <a:pt x="191" y="1094"/>
                </a:lnTo>
                <a:lnTo>
                  <a:pt x="212" y="1051"/>
                </a:lnTo>
                <a:lnTo>
                  <a:pt x="232" y="1011"/>
                </a:lnTo>
                <a:lnTo>
                  <a:pt x="256" y="970"/>
                </a:lnTo>
                <a:lnTo>
                  <a:pt x="279" y="930"/>
                </a:lnTo>
                <a:lnTo>
                  <a:pt x="304" y="890"/>
                </a:lnTo>
                <a:lnTo>
                  <a:pt x="330" y="852"/>
                </a:lnTo>
                <a:lnTo>
                  <a:pt x="357" y="813"/>
                </a:lnTo>
                <a:lnTo>
                  <a:pt x="383" y="775"/>
                </a:lnTo>
                <a:lnTo>
                  <a:pt x="411" y="739"/>
                </a:lnTo>
                <a:lnTo>
                  <a:pt x="441" y="702"/>
                </a:lnTo>
                <a:lnTo>
                  <a:pt x="470" y="667"/>
                </a:lnTo>
                <a:lnTo>
                  <a:pt x="502" y="632"/>
                </a:lnTo>
                <a:lnTo>
                  <a:pt x="533" y="599"/>
                </a:lnTo>
                <a:lnTo>
                  <a:pt x="566" y="565"/>
                </a:lnTo>
                <a:lnTo>
                  <a:pt x="599" y="532"/>
                </a:lnTo>
                <a:lnTo>
                  <a:pt x="633" y="501"/>
                </a:lnTo>
                <a:lnTo>
                  <a:pt x="668" y="471"/>
                </a:lnTo>
                <a:lnTo>
                  <a:pt x="703" y="441"/>
                </a:lnTo>
                <a:lnTo>
                  <a:pt x="739" y="412"/>
                </a:lnTo>
                <a:lnTo>
                  <a:pt x="776" y="383"/>
                </a:lnTo>
                <a:lnTo>
                  <a:pt x="813" y="356"/>
                </a:lnTo>
                <a:lnTo>
                  <a:pt x="851" y="329"/>
                </a:lnTo>
                <a:lnTo>
                  <a:pt x="891" y="304"/>
                </a:lnTo>
                <a:lnTo>
                  <a:pt x="930" y="279"/>
                </a:lnTo>
                <a:lnTo>
                  <a:pt x="970" y="255"/>
                </a:lnTo>
                <a:lnTo>
                  <a:pt x="1010" y="233"/>
                </a:lnTo>
                <a:lnTo>
                  <a:pt x="1052" y="211"/>
                </a:lnTo>
                <a:lnTo>
                  <a:pt x="1094" y="190"/>
                </a:lnTo>
                <a:lnTo>
                  <a:pt x="1137" y="170"/>
                </a:lnTo>
                <a:lnTo>
                  <a:pt x="1180" y="152"/>
                </a:lnTo>
                <a:lnTo>
                  <a:pt x="1224" y="133"/>
                </a:lnTo>
                <a:lnTo>
                  <a:pt x="1268" y="117"/>
                </a:lnTo>
                <a:lnTo>
                  <a:pt x="1312" y="101"/>
                </a:lnTo>
                <a:lnTo>
                  <a:pt x="1357" y="87"/>
                </a:lnTo>
                <a:lnTo>
                  <a:pt x="1403" y="73"/>
                </a:lnTo>
                <a:lnTo>
                  <a:pt x="1449" y="60"/>
                </a:lnTo>
                <a:lnTo>
                  <a:pt x="1496" y="48"/>
                </a:lnTo>
                <a:lnTo>
                  <a:pt x="1542" y="39"/>
                </a:lnTo>
                <a:lnTo>
                  <a:pt x="1590" y="30"/>
                </a:lnTo>
                <a:lnTo>
                  <a:pt x="1637" y="22"/>
                </a:lnTo>
                <a:lnTo>
                  <a:pt x="1686" y="15"/>
                </a:lnTo>
                <a:lnTo>
                  <a:pt x="1735" y="9"/>
                </a:lnTo>
                <a:lnTo>
                  <a:pt x="1783" y="5"/>
                </a:lnTo>
                <a:lnTo>
                  <a:pt x="1832" y="2"/>
                </a:lnTo>
                <a:lnTo>
                  <a:pt x="1882" y="0"/>
                </a:lnTo>
                <a:lnTo>
                  <a:pt x="1932" y="0"/>
                </a:lnTo>
                <a:close/>
                <a:moveTo>
                  <a:pt x="1507" y="2300"/>
                </a:moveTo>
                <a:lnTo>
                  <a:pt x="1507" y="2300"/>
                </a:lnTo>
                <a:lnTo>
                  <a:pt x="1533" y="2310"/>
                </a:lnTo>
                <a:lnTo>
                  <a:pt x="1557" y="2318"/>
                </a:lnTo>
                <a:lnTo>
                  <a:pt x="1569" y="2321"/>
                </a:lnTo>
                <a:lnTo>
                  <a:pt x="1580" y="2323"/>
                </a:lnTo>
                <a:lnTo>
                  <a:pt x="1592" y="2324"/>
                </a:lnTo>
                <a:lnTo>
                  <a:pt x="1604" y="2324"/>
                </a:lnTo>
                <a:lnTo>
                  <a:pt x="1619" y="2324"/>
                </a:lnTo>
                <a:lnTo>
                  <a:pt x="1633" y="2322"/>
                </a:lnTo>
                <a:lnTo>
                  <a:pt x="1648" y="2318"/>
                </a:lnTo>
                <a:lnTo>
                  <a:pt x="1663" y="2314"/>
                </a:lnTo>
                <a:lnTo>
                  <a:pt x="1677" y="2308"/>
                </a:lnTo>
                <a:lnTo>
                  <a:pt x="1691" y="2300"/>
                </a:lnTo>
                <a:lnTo>
                  <a:pt x="1705" y="2289"/>
                </a:lnTo>
                <a:lnTo>
                  <a:pt x="1718" y="2279"/>
                </a:lnTo>
                <a:lnTo>
                  <a:pt x="1750" y="2251"/>
                </a:lnTo>
                <a:lnTo>
                  <a:pt x="1782" y="2276"/>
                </a:lnTo>
                <a:lnTo>
                  <a:pt x="1801" y="2290"/>
                </a:lnTo>
                <a:lnTo>
                  <a:pt x="1819" y="2303"/>
                </a:lnTo>
                <a:lnTo>
                  <a:pt x="1838" y="2314"/>
                </a:lnTo>
                <a:lnTo>
                  <a:pt x="1855" y="2323"/>
                </a:lnTo>
                <a:lnTo>
                  <a:pt x="1873" y="2330"/>
                </a:lnTo>
                <a:lnTo>
                  <a:pt x="1890" y="2336"/>
                </a:lnTo>
                <a:lnTo>
                  <a:pt x="1908" y="2339"/>
                </a:lnTo>
                <a:lnTo>
                  <a:pt x="1924" y="2340"/>
                </a:lnTo>
                <a:lnTo>
                  <a:pt x="1939" y="2340"/>
                </a:lnTo>
                <a:lnTo>
                  <a:pt x="1954" y="2338"/>
                </a:lnTo>
                <a:lnTo>
                  <a:pt x="1969" y="2333"/>
                </a:lnTo>
                <a:lnTo>
                  <a:pt x="1984" y="2328"/>
                </a:lnTo>
                <a:lnTo>
                  <a:pt x="1999" y="2319"/>
                </a:lnTo>
                <a:lnTo>
                  <a:pt x="2013" y="2309"/>
                </a:lnTo>
                <a:lnTo>
                  <a:pt x="2028" y="2296"/>
                </a:lnTo>
                <a:lnTo>
                  <a:pt x="2044" y="2282"/>
                </a:lnTo>
                <a:lnTo>
                  <a:pt x="2077" y="2246"/>
                </a:lnTo>
                <a:lnTo>
                  <a:pt x="2113" y="2279"/>
                </a:lnTo>
                <a:lnTo>
                  <a:pt x="2134" y="2295"/>
                </a:lnTo>
                <a:lnTo>
                  <a:pt x="2154" y="2308"/>
                </a:lnTo>
                <a:lnTo>
                  <a:pt x="2175" y="2319"/>
                </a:lnTo>
                <a:lnTo>
                  <a:pt x="2194" y="2326"/>
                </a:lnTo>
                <a:lnTo>
                  <a:pt x="2215" y="2332"/>
                </a:lnTo>
                <a:lnTo>
                  <a:pt x="2235" y="2336"/>
                </a:lnTo>
                <a:lnTo>
                  <a:pt x="2255" y="2337"/>
                </a:lnTo>
                <a:lnTo>
                  <a:pt x="2275" y="2336"/>
                </a:lnTo>
                <a:lnTo>
                  <a:pt x="2291" y="2333"/>
                </a:lnTo>
                <a:lnTo>
                  <a:pt x="2308" y="2330"/>
                </a:lnTo>
                <a:lnTo>
                  <a:pt x="2324" y="2325"/>
                </a:lnTo>
                <a:lnTo>
                  <a:pt x="2342" y="2319"/>
                </a:lnTo>
                <a:lnTo>
                  <a:pt x="2359" y="2314"/>
                </a:lnTo>
                <a:lnTo>
                  <a:pt x="2377" y="2307"/>
                </a:lnTo>
                <a:lnTo>
                  <a:pt x="2412" y="2290"/>
                </a:lnTo>
                <a:lnTo>
                  <a:pt x="2484" y="2175"/>
                </a:lnTo>
                <a:lnTo>
                  <a:pt x="2653" y="2281"/>
                </a:lnTo>
                <a:lnTo>
                  <a:pt x="2239" y="2948"/>
                </a:lnTo>
                <a:lnTo>
                  <a:pt x="2239" y="3826"/>
                </a:lnTo>
                <a:lnTo>
                  <a:pt x="2564" y="3799"/>
                </a:lnTo>
                <a:lnTo>
                  <a:pt x="2564" y="3450"/>
                </a:lnTo>
                <a:lnTo>
                  <a:pt x="2564" y="3332"/>
                </a:lnTo>
                <a:lnTo>
                  <a:pt x="2668" y="3274"/>
                </a:lnTo>
                <a:lnTo>
                  <a:pt x="2712" y="3248"/>
                </a:lnTo>
                <a:lnTo>
                  <a:pt x="2756" y="3222"/>
                </a:lnTo>
                <a:lnTo>
                  <a:pt x="2799" y="3194"/>
                </a:lnTo>
                <a:lnTo>
                  <a:pt x="2841" y="3163"/>
                </a:lnTo>
                <a:lnTo>
                  <a:pt x="2882" y="3132"/>
                </a:lnTo>
                <a:lnTo>
                  <a:pt x="2921" y="3100"/>
                </a:lnTo>
                <a:lnTo>
                  <a:pt x="2960" y="3066"/>
                </a:lnTo>
                <a:lnTo>
                  <a:pt x="2997" y="3031"/>
                </a:lnTo>
                <a:lnTo>
                  <a:pt x="3033" y="2995"/>
                </a:lnTo>
                <a:lnTo>
                  <a:pt x="3067" y="2958"/>
                </a:lnTo>
                <a:lnTo>
                  <a:pt x="3101" y="2918"/>
                </a:lnTo>
                <a:lnTo>
                  <a:pt x="3134" y="2879"/>
                </a:lnTo>
                <a:lnTo>
                  <a:pt x="3165" y="2838"/>
                </a:lnTo>
                <a:lnTo>
                  <a:pt x="3195" y="2797"/>
                </a:lnTo>
                <a:lnTo>
                  <a:pt x="3223" y="2754"/>
                </a:lnTo>
                <a:lnTo>
                  <a:pt x="3250" y="2711"/>
                </a:lnTo>
                <a:lnTo>
                  <a:pt x="3275" y="2667"/>
                </a:lnTo>
                <a:lnTo>
                  <a:pt x="3299" y="2624"/>
                </a:lnTo>
                <a:lnTo>
                  <a:pt x="3319" y="2578"/>
                </a:lnTo>
                <a:lnTo>
                  <a:pt x="3340" y="2533"/>
                </a:lnTo>
                <a:lnTo>
                  <a:pt x="3359" y="2487"/>
                </a:lnTo>
                <a:lnTo>
                  <a:pt x="3376" y="2439"/>
                </a:lnTo>
                <a:lnTo>
                  <a:pt x="3393" y="2391"/>
                </a:lnTo>
                <a:lnTo>
                  <a:pt x="3406" y="2343"/>
                </a:lnTo>
                <a:lnTo>
                  <a:pt x="3419" y="2293"/>
                </a:lnTo>
                <a:lnTo>
                  <a:pt x="3431" y="2243"/>
                </a:lnTo>
                <a:lnTo>
                  <a:pt x="3440" y="2193"/>
                </a:lnTo>
                <a:lnTo>
                  <a:pt x="3448" y="2142"/>
                </a:lnTo>
                <a:lnTo>
                  <a:pt x="3454" y="2089"/>
                </a:lnTo>
                <a:lnTo>
                  <a:pt x="3459" y="2037"/>
                </a:lnTo>
                <a:lnTo>
                  <a:pt x="3461" y="1985"/>
                </a:lnTo>
                <a:lnTo>
                  <a:pt x="3462" y="1932"/>
                </a:lnTo>
                <a:lnTo>
                  <a:pt x="3462" y="1892"/>
                </a:lnTo>
                <a:lnTo>
                  <a:pt x="3460" y="1853"/>
                </a:lnTo>
                <a:lnTo>
                  <a:pt x="3458" y="1814"/>
                </a:lnTo>
                <a:lnTo>
                  <a:pt x="3454" y="1775"/>
                </a:lnTo>
                <a:lnTo>
                  <a:pt x="3449" y="1737"/>
                </a:lnTo>
                <a:lnTo>
                  <a:pt x="3445" y="1698"/>
                </a:lnTo>
                <a:lnTo>
                  <a:pt x="3438" y="1661"/>
                </a:lnTo>
                <a:lnTo>
                  <a:pt x="3431" y="1623"/>
                </a:lnTo>
                <a:lnTo>
                  <a:pt x="3423" y="1586"/>
                </a:lnTo>
                <a:lnTo>
                  <a:pt x="3415" y="1548"/>
                </a:lnTo>
                <a:lnTo>
                  <a:pt x="3404" y="1512"/>
                </a:lnTo>
                <a:lnTo>
                  <a:pt x="3394" y="1476"/>
                </a:lnTo>
                <a:lnTo>
                  <a:pt x="3382" y="1440"/>
                </a:lnTo>
                <a:lnTo>
                  <a:pt x="3369" y="1406"/>
                </a:lnTo>
                <a:lnTo>
                  <a:pt x="3357" y="1371"/>
                </a:lnTo>
                <a:lnTo>
                  <a:pt x="3341" y="1336"/>
                </a:lnTo>
                <a:lnTo>
                  <a:pt x="3328" y="1301"/>
                </a:lnTo>
                <a:lnTo>
                  <a:pt x="3311" y="1267"/>
                </a:lnTo>
                <a:lnTo>
                  <a:pt x="3295" y="1235"/>
                </a:lnTo>
                <a:lnTo>
                  <a:pt x="3278" y="1202"/>
                </a:lnTo>
                <a:lnTo>
                  <a:pt x="3259" y="1170"/>
                </a:lnTo>
                <a:lnTo>
                  <a:pt x="3240" y="1137"/>
                </a:lnTo>
                <a:lnTo>
                  <a:pt x="3221" y="1106"/>
                </a:lnTo>
                <a:lnTo>
                  <a:pt x="3201" y="1076"/>
                </a:lnTo>
                <a:lnTo>
                  <a:pt x="3180" y="1046"/>
                </a:lnTo>
                <a:lnTo>
                  <a:pt x="3158" y="1015"/>
                </a:lnTo>
                <a:lnTo>
                  <a:pt x="3136" y="986"/>
                </a:lnTo>
                <a:lnTo>
                  <a:pt x="3113" y="957"/>
                </a:lnTo>
                <a:lnTo>
                  <a:pt x="3090" y="930"/>
                </a:lnTo>
                <a:lnTo>
                  <a:pt x="3065" y="902"/>
                </a:lnTo>
                <a:lnTo>
                  <a:pt x="3040" y="875"/>
                </a:lnTo>
                <a:lnTo>
                  <a:pt x="3014" y="849"/>
                </a:lnTo>
                <a:lnTo>
                  <a:pt x="2987" y="824"/>
                </a:lnTo>
                <a:lnTo>
                  <a:pt x="2961" y="798"/>
                </a:lnTo>
                <a:lnTo>
                  <a:pt x="2934" y="774"/>
                </a:lnTo>
                <a:lnTo>
                  <a:pt x="2905" y="751"/>
                </a:lnTo>
                <a:lnTo>
                  <a:pt x="2877" y="728"/>
                </a:lnTo>
                <a:lnTo>
                  <a:pt x="2848" y="704"/>
                </a:lnTo>
                <a:lnTo>
                  <a:pt x="2818" y="683"/>
                </a:lnTo>
                <a:lnTo>
                  <a:pt x="2788" y="663"/>
                </a:lnTo>
                <a:lnTo>
                  <a:pt x="2756" y="642"/>
                </a:lnTo>
                <a:lnTo>
                  <a:pt x="2725" y="622"/>
                </a:lnTo>
                <a:lnTo>
                  <a:pt x="2694" y="603"/>
                </a:lnTo>
                <a:lnTo>
                  <a:pt x="2661" y="586"/>
                </a:lnTo>
                <a:lnTo>
                  <a:pt x="2629" y="568"/>
                </a:lnTo>
                <a:lnTo>
                  <a:pt x="2595" y="552"/>
                </a:lnTo>
                <a:lnTo>
                  <a:pt x="2561" y="536"/>
                </a:lnTo>
                <a:lnTo>
                  <a:pt x="2528" y="521"/>
                </a:lnTo>
                <a:lnTo>
                  <a:pt x="2493" y="507"/>
                </a:lnTo>
                <a:lnTo>
                  <a:pt x="2458" y="494"/>
                </a:lnTo>
                <a:lnTo>
                  <a:pt x="2423" y="481"/>
                </a:lnTo>
                <a:lnTo>
                  <a:pt x="2387" y="470"/>
                </a:lnTo>
                <a:lnTo>
                  <a:pt x="2351" y="459"/>
                </a:lnTo>
                <a:lnTo>
                  <a:pt x="2314" y="449"/>
                </a:lnTo>
                <a:lnTo>
                  <a:pt x="2277" y="440"/>
                </a:lnTo>
                <a:lnTo>
                  <a:pt x="2240" y="431"/>
                </a:lnTo>
                <a:lnTo>
                  <a:pt x="2203" y="424"/>
                </a:lnTo>
                <a:lnTo>
                  <a:pt x="2164" y="419"/>
                </a:lnTo>
                <a:lnTo>
                  <a:pt x="2127" y="413"/>
                </a:lnTo>
                <a:lnTo>
                  <a:pt x="2088" y="408"/>
                </a:lnTo>
                <a:lnTo>
                  <a:pt x="2049" y="405"/>
                </a:lnTo>
                <a:lnTo>
                  <a:pt x="2011" y="402"/>
                </a:lnTo>
                <a:lnTo>
                  <a:pt x="1972" y="401"/>
                </a:lnTo>
                <a:lnTo>
                  <a:pt x="1932" y="401"/>
                </a:lnTo>
                <a:lnTo>
                  <a:pt x="1893" y="401"/>
                </a:lnTo>
                <a:lnTo>
                  <a:pt x="1853" y="402"/>
                </a:lnTo>
                <a:lnTo>
                  <a:pt x="1814" y="405"/>
                </a:lnTo>
                <a:lnTo>
                  <a:pt x="1775" y="408"/>
                </a:lnTo>
                <a:lnTo>
                  <a:pt x="1737" y="413"/>
                </a:lnTo>
                <a:lnTo>
                  <a:pt x="1699" y="419"/>
                </a:lnTo>
                <a:lnTo>
                  <a:pt x="1660" y="424"/>
                </a:lnTo>
                <a:lnTo>
                  <a:pt x="1623" y="431"/>
                </a:lnTo>
                <a:lnTo>
                  <a:pt x="1586" y="440"/>
                </a:lnTo>
                <a:lnTo>
                  <a:pt x="1549" y="449"/>
                </a:lnTo>
                <a:lnTo>
                  <a:pt x="1513" y="459"/>
                </a:lnTo>
                <a:lnTo>
                  <a:pt x="1477" y="470"/>
                </a:lnTo>
                <a:lnTo>
                  <a:pt x="1441" y="481"/>
                </a:lnTo>
                <a:lnTo>
                  <a:pt x="1405" y="494"/>
                </a:lnTo>
                <a:lnTo>
                  <a:pt x="1370" y="507"/>
                </a:lnTo>
                <a:lnTo>
                  <a:pt x="1335" y="521"/>
                </a:lnTo>
                <a:lnTo>
                  <a:pt x="1302" y="536"/>
                </a:lnTo>
                <a:lnTo>
                  <a:pt x="1268" y="552"/>
                </a:lnTo>
                <a:lnTo>
                  <a:pt x="1234" y="568"/>
                </a:lnTo>
                <a:lnTo>
                  <a:pt x="1202" y="586"/>
                </a:lnTo>
                <a:lnTo>
                  <a:pt x="1169" y="603"/>
                </a:lnTo>
                <a:lnTo>
                  <a:pt x="1138" y="622"/>
                </a:lnTo>
                <a:lnTo>
                  <a:pt x="1107" y="642"/>
                </a:lnTo>
                <a:lnTo>
                  <a:pt x="1076" y="663"/>
                </a:lnTo>
                <a:lnTo>
                  <a:pt x="1045" y="683"/>
                </a:lnTo>
                <a:lnTo>
                  <a:pt x="1016" y="704"/>
                </a:lnTo>
                <a:lnTo>
                  <a:pt x="987" y="728"/>
                </a:lnTo>
                <a:lnTo>
                  <a:pt x="958" y="751"/>
                </a:lnTo>
                <a:lnTo>
                  <a:pt x="930" y="774"/>
                </a:lnTo>
                <a:lnTo>
                  <a:pt x="902" y="798"/>
                </a:lnTo>
                <a:lnTo>
                  <a:pt x="876" y="824"/>
                </a:lnTo>
                <a:lnTo>
                  <a:pt x="849" y="849"/>
                </a:lnTo>
                <a:lnTo>
                  <a:pt x="823" y="875"/>
                </a:lnTo>
                <a:lnTo>
                  <a:pt x="799" y="902"/>
                </a:lnTo>
                <a:lnTo>
                  <a:pt x="775" y="930"/>
                </a:lnTo>
                <a:lnTo>
                  <a:pt x="750" y="957"/>
                </a:lnTo>
                <a:lnTo>
                  <a:pt x="728" y="986"/>
                </a:lnTo>
                <a:lnTo>
                  <a:pt x="705" y="1015"/>
                </a:lnTo>
                <a:lnTo>
                  <a:pt x="684" y="1046"/>
                </a:lnTo>
                <a:lnTo>
                  <a:pt x="662" y="1076"/>
                </a:lnTo>
                <a:lnTo>
                  <a:pt x="642" y="1106"/>
                </a:lnTo>
                <a:lnTo>
                  <a:pt x="623" y="1137"/>
                </a:lnTo>
                <a:lnTo>
                  <a:pt x="604" y="1170"/>
                </a:lnTo>
                <a:lnTo>
                  <a:pt x="585" y="1202"/>
                </a:lnTo>
                <a:lnTo>
                  <a:pt x="569" y="1235"/>
                </a:lnTo>
                <a:lnTo>
                  <a:pt x="552" y="1267"/>
                </a:lnTo>
                <a:lnTo>
                  <a:pt x="537" y="1301"/>
                </a:lnTo>
                <a:lnTo>
                  <a:pt x="522" y="1336"/>
                </a:lnTo>
                <a:lnTo>
                  <a:pt x="508" y="1371"/>
                </a:lnTo>
                <a:lnTo>
                  <a:pt x="494" y="1406"/>
                </a:lnTo>
                <a:lnTo>
                  <a:pt x="482" y="1440"/>
                </a:lnTo>
                <a:lnTo>
                  <a:pt x="470" y="1476"/>
                </a:lnTo>
                <a:lnTo>
                  <a:pt x="459" y="1512"/>
                </a:lnTo>
                <a:lnTo>
                  <a:pt x="450" y="1548"/>
                </a:lnTo>
                <a:lnTo>
                  <a:pt x="440" y="1586"/>
                </a:lnTo>
                <a:lnTo>
                  <a:pt x="432" y="1623"/>
                </a:lnTo>
                <a:lnTo>
                  <a:pt x="425" y="1661"/>
                </a:lnTo>
                <a:lnTo>
                  <a:pt x="418" y="1698"/>
                </a:lnTo>
                <a:lnTo>
                  <a:pt x="414" y="1737"/>
                </a:lnTo>
                <a:lnTo>
                  <a:pt x="409" y="1775"/>
                </a:lnTo>
                <a:lnTo>
                  <a:pt x="405" y="1814"/>
                </a:lnTo>
                <a:lnTo>
                  <a:pt x="403" y="1853"/>
                </a:lnTo>
                <a:lnTo>
                  <a:pt x="402" y="1892"/>
                </a:lnTo>
                <a:lnTo>
                  <a:pt x="401" y="1932"/>
                </a:lnTo>
                <a:lnTo>
                  <a:pt x="402" y="1986"/>
                </a:lnTo>
                <a:lnTo>
                  <a:pt x="405" y="2040"/>
                </a:lnTo>
                <a:lnTo>
                  <a:pt x="410" y="2093"/>
                </a:lnTo>
                <a:lnTo>
                  <a:pt x="416" y="2146"/>
                </a:lnTo>
                <a:lnTo>
                  <a:pt x="424" y="2199"/>
                </a:lnTo>
                <a:lnTo>
                  <a:pt x="434" y="2251"/>
                </a:lnTo>
                <a:lnTo>
                  <a:pt x="446" y="2301"/>
                </a:lnTo>
                <a:lnTo>
                  <a:pt x="459" y="2352"/>
                </a:lnTo>
                <a:lnTo>
                  <a:pt x="474" y="2402"/>
                </a:lnTo>
                <a:lnTo>
                  <a:pt x="490" y="2451"/>
                </a:lnTo>
                <a:lnTo>
                  <a:pt x="509" y="2498"/>
                </a:lnTo>
                <a:lnTo>
                  <a:pt x="529" y="2546"/>
                </a:lnTo>
                <a:lnTo>
                  <a:pt x="549" y="2592"/>
                </a:lnTo>
                <a:lnTo>
                  <a:pt x="573" y="2638"/>
                </a:lnTo>
                <a:lnTo>
                  <a:pt x="597" y="2682"/>
                </a:lnTo>
                <a:lnTo>
                  <a:pt x="623" y="2726"/>
                </a:lnTo>
                <a:lnTo>
                  <a:pt x="650" y="2770"/>
                </a:lnTo>
                <a:lnTo>
                  <a:pt x="679" y="2814"/>
                </a:lnTo>
                <a:lnTo>
                  <a:pt x="711" y="2856"/>
                </a:lnTo>
                <a:lnTo>
                  <a:pt x="743" y="2896"/>
                </a:lnTo>
                <a:lnTo>
                  <a:pt x="777" y="2937"/>
                </a:lnTo>
                <a:lnTo>
                  <a:pt x="812" y="2975"/>
                </a:lnTo>
                <a:lnTo>
                  <a:pt x="848" y="3014"/>
                </a:lnTo>
                <a:lnTo>
                  <a:pt x="885" y="3050"/>
                </a:lnTo>
                <a:lnTo>
                  <a:pt x="924" y="3085"/>
                </a:lnTo>
                <a:lnTo>
                  <a:pt x="964" y="3118"/>
                </a:lnTo>
                <a:lnTo>
                  <a:pt x="1004" y="3151"/>
                </a:lnTo>
                <a:lnTo>
                  <a:pt x="1047" y="3182"/>
                </a:lnTo>
                <a:lnTo>
                  <a:pt x="1090" y="3211"/>
                </a:lnTo>
                <a:lnTo>
                  <a:pt x="1135" y="3239"/>
                </a:lnTo>
                <a:lnTo>
                  <a:pt x="1180" y="3266"/>
                </a:lnTo>
                <a:lnTo>
                  <a:pt x="1226" y="3291"/>
                </a:lnTo>
                <a:lnTo>
                  <a:pt x="1335" y="3348"/>
                </a:lnTo>
                <a:lnTo>
                  <a:pt x="1335" y="3469"/>
                </a:lnTo>
                <a:lnTo>
                  <a:pt x="1335" y="3838"/>
                </a:lnTo>
                <a:lnTo>
                  <a:pt x="1674" y="3838"/>
                </a:lnTo>
                <a:lnTo>
                  <a:pt x="1674" y="2948"/>
                </a:lnTo>
                <a:lnTo>
                  <a:pt x="1260" y="2281"/>
                </a:lnTo>
                <a:lnTo>
                  <a:pt x="1431" y="2175"/>
                </a:lnTo>
                <a:lnTo>
                  <a:pt x="1507" y="2300"/>
                </a:lnTo>
                <a:close/>
                <a:moveTo>
                  <a:pt x="2326" y="2429"/>
                </a:moveTo>
                <a:lnTo>
                  <a:pt x="2326" y="2429"/>
                </a:lnTo>
                <a:lnTo>
                  <a:pt x="2305" y="2432"/>
                </a:lnTo>
                <a:lnTo>
                  <a:pt x="2284" y="2435"/>
                </a:lnTo>
                <a:lnTo>
                  <a:pt x="2258" y="2437"/>
                </a:lnTo>
                <a:lnTo>
                  <a:pt x="2234" y="2437"/>
                </a:lnTo>
                <a:lnTo>
                  <a:pt x="2208" y="2433"/>
                </a:lnTo>
                <a:lnTo>
                  <a:pt x="2184" y="2429"/>
                </a:lnTo>
                <a:lnTo>
                  <a:pt x="2158" y="2420"/>
                </a:lnTo>
                <a:lnTo>
                  <a:pt x="2134" y="2411"/>
                </a:lnTo>
                <a:lnTo>
                  <a:pt x="2109" y="2397"/>
                </a:lnTo>
                <a:lnTo>
                  <a:pt x="2083" y="2382"/>
                </a:lnTo>
                <a:lnTo>
                  <a:pt x="2063" y="2396"/>
                </a:lnTo>
                <a:lnTo>
                  <a:pt x="2045" y="2409"/>
                </a:lnTo>
                <a:lnTo>
                  <a:pt x="2024" y="2419"/>
                </a:lnTo>
                <a:lnTo>
                  <a:pt x="2004" y="2427"/>
                </a:lnTo>
                <a:lnTo>
                  <a:pt x="1983" y="2434"/>
                </a:lnTo>
                <a:lnTo>
                  <a:pt x="1962" y="2438"/>
                </a:lnTo>
                <a:lnTo>
                  <a:pt x="1941" y="2440"/>
                </a:lnTo>
                <a:lnTo>
                  <a:pt x="1920" y="2440"/>
                </a:lnTo>
                <a:lnTo>
                  <a:pt x="1900" y="2439"/>
                </a:lnTo>
                <a:lnTo>
                  <a:pt x="1879" y="2435"/>
                </a:lnTo>
                <a:lnTo>
                  <a:pt x="1858" y="2430"/>
                </a:lnTo>
                <a:lnTo>
                  <a:pt x="1837" y="2423"/>
                </a:lnTo>
                <a:lnTo>
                  <a:pt x="1816" y="2415"/>
                </a:lnTo>
                <a:lnTo>
                  <a:pt x="1794" y="2404"/>
                </a:lnTo>
                <a:lnTo>
                  <a:pt x="1773" y="2393"/>
                </a:lnTo>
                <a:lnTo>
                  <a:pt x="1752" y="2379"/>
                </a:lnTo>
                <a:lnTo>
                  <a:pt x="1735" y="2390"/>
                </a:lnTo>
                <a:lnTo>
                  <a:pt x="1716" y="2399"/>
                </a:lnTo>
                <a:lnTo>
                  <a:pt x="1699" y="2408"/>
                </a:lnTo>
                <a:lnTo>
                  <a:pt x="1679" y="2413"/>
                </a:lnTo>
                <a:lnTo>
                  <a:pt x="1660" y="2418"/>
                </a:lnTo>
                <a:lnTo>
                  <a:pt x="1642" y="2422"/>
                </a:lnTo>
                <a:lnTo>
                  <a:pt x="1622" y="2424"/>
                </a:lnTo>
                <a:lnTo>
                  <a:pt x="1602" y="2424"/>
                </a:lnTo>
                <a:lnTo>
                  <a:pt x="1585" y="2424"/>
                </a:lnTo>
                <a:lnTo>
                  <a:pt x="1860" y="2866"/>
                </a:lnTo>
                <a:lnTo>
                  <a:pt x="1875" y="2891"/>
                </a:lnTo>
                <a:lnTo>
                  <a:pt x="1875" y="2918"/>
                </a:lnTo>
                <a:lnTo>
                  <a:pt x="1875" y="3838"/>
                </a:lnTo>
                <a:lnTo>
                  <a:pt x="2038" y="3838"/>
                </a:lnTo>
                <a:lnTo>
                  <a:pt x="2038" y="2918"/>
                </a:lnTo>
                <a:lnTo>
                  <a:pt x="2038" y="2891"/>
                </a:lnTo>
                <a:lnTo>
                  <a:pt x="2053" y="2866"/>
                </a:lnTo>
                <a:lnTo>
                  <a:pt x="2326" y="2429"/>
                </a:lnTo>
                <a:close/>
                <a:moveTo>
                  <a:pt x="2506" y="5533"/>
                </a:moveTo>
                <a:lnTo>
                  <a:pt x="1402" y="5631"/>
                </a:lnTo>
                <a:lnTo>
                  <a:pt x="1405" y="5656"/>
                </a:lnTo>
                <a:lnTo>
                  <a:pt x="1410" y="5681"/>
                </a:lnTo>
                <a:lnTo>
                  <a:pt x="1417" y="5705"/>
                </a:lnTo>
                <a:lnTo>
                  <a:pt x="1424" y="5729"/>
                </a:lnTo>
                <a:lnTo>
                  <a:pt x="1432" y="5753"/>
                </a:lnTo>
                <a:lnTo>
                  <a:pt x="1441" y="5776"/>
                </a:lnTo>
                <a:lnTo>
                  <a:pt x="1451" y="5798"/>
                </a:lnTo>
                <a:lnTo>
                  <a:pt x="1463" y="5820"/>
                </a:lnTo>
                <a:lnTo>
                  <a:pt x="1475" y="5842"/>
                </a:lnTo>
                <a:lnTo>
                  <a:pt x="1489" y="5862"/>
                </a:lnTo>
                <a:lnTo>
                  <a:pt x="1503" y="5883"/>
                </a:lnTo>
                <a:lnTo>
                  <a:pt x="1516" y="5902"/>
                </a:lnTo>
                <a:lnTo>
                  <a:pt x="1533" y="5921"/>
                </a:lnTo>
                <a:lnTo>
                  <a:pt x="1549" y="5938"/>
                </a:lnTo>
                <a:lnTo>
                  <a:pt x="1566" y="5956"/>
                </a:lnTo>
                <a:lnTo>
                  <a:pt x="1584" y="5973"/>
                </a:lnTo>
                <a:lnTo>
                  <a:pt x="1602" y="5988"/>
                </a:lnTo>
                <a:lnTo>
                  <a:pt x="1622" y="6003"/>
                </a:lnTo>
                <a:lnTo>
                  <a:pt x="1642" y="6017"/>
                </a:lnTo>
                <a:lnTo>
                  <a:pt x="1663" y="6031"/>
                </a:lnTo>
                <a:lnTo>
                  <a:pt x="1685" y="6043"/>
                </a:lnTo>
                <a:lnTo>
                  <a:pt x="1706" y="6055"/>
                </a:lnTo>
                <a:lnTo>
                  <a:pt x="1729" y="6065"/>
                </a:lnTo>
                <a:lnTo>
                  <a:pt x="1752" y="6074"/>
                </a:lnTo>
                <a:lnTo>
                  <a:pt x="1775" y="6082"/>
                </a:lnTo>
                <a:lnTo>
                  <a:pt x="1799" y="6091"/>
                </a:lnTo>
                <a:lnTo>
                  <a:pt x="1823" y="6096"/>
                </a:lnTo>
                <a:lnTo>
                  <a:pt x="1849" y="6102"/>
                </a:lnTo>
                <a:lnTo>
                  <a:pt x="1873" y="6106"/>
                </a:lnTo>
                <a:lnTo>
                  <a:pt x="1900" y="6109"/>
                </a:lnTo>
                <a:lnTo>
                  <a:pt x="1925" y="6110"/>
                </a:lnTo>
                <a:lnTo>
                  <a:pt x="1951" y="6111"/>
                </a:lnTo>
                <a:lnTo>
                  <a:pt x="1980" y="6110"/>
                </a:lnTo>
                <a:lnTo>
                  <a:pt x="2008" y="6109"/>
                </a:lnTo>
                <a:lnTo>
                  <a:pt x="2035" y="6106"/>
                </a:lnTo>
                <a:lnTo>
                  <a:pt x="2063" y="6100"/>
                </a:lnTo>
                <a:lnTo>
                  <a:pt x="2090" y="6094"/>
                </a:lnTo>
                <a:lnTo>
                  <a:pt x="2117" y="6087"/>
                </a:lnTo>
                <a:lnTo>
                  <a:pt x="2142" y="6078"/>
                </a:lnTo>
                <a:lnTo>
                  <a:pt x="2168" y="6067"/>
                </a:lnTo>
                <a:lnTo>
                  <a:pt x="2192" y="6057"/>
                </a:lnTo>
                <a:lnTo>
                  <a:pt x="2215" y="6044"/>
                </a:lnTo>
                <a:lnTo>
                  <a:pt x="2239" y="6031"/>
                </a:lnTo>
                <a:lnTo>
                  <a:pt x="2262" y="6016"/>
                </a:lnTo>
                <a:lnTo>
                  <a:pt x="2284" y="6001"/>
                </a:lnTo>
                <a:lnTo>
                  <a:pt x="2305" y="5985"/>
                </a:lnTo>
                <a:lnTo>
                  <a:pt x="2324" y="5968"/>
                </a:lnTo>
                <a:lnTo>
                  <a:pt x="2344" y="5949"/>
                </a:lnTo>
                <a:lnTo>
                  <a:pt x="2362" y="5929"/>
                </a:lnTo>
                <a:lnTo>
                  <a:pt x="2379" y="5909"/>
                </a:lnTo>
                <a:lnTo>
                  <a:pt x="2396" y="5889"/>
                </a:lnTo>
                <a:lnTo>
                  <a:pt x="2412" y="5866"/>
                </a:lnTo>
                <a:lnTo>
                  <a:pt x="2425" y="5844"/>
                </a:lnTo>
                <a:lnTo>
                  <a:pt x="2439" y="5821"/>
                </a:lnTo>
                <a:lnTo>
                  <a:pt x="2451" y="5797"/>
                </a:lnTo>
                <a:lnTo>
                  <a:pt x="2463" y="5772"/>
                </a:lnTo>
                <a:lnTo>
                  <a:pt x="2473" y="5747"/>
                </a:lnTo>
                <a:lnTo>
                  <a:pt x="2481" y="5721"/>
                </a:lnTo>
                <a:lnTo>
                  <a:pt x="2489" y="5695"/>
                </a:lnTo>
                <a:lnTo>
                  <a:pt x="2495" y="5668"/>
                </a:lnTo>
                <a:lnTo>
                  <a:pt x="2500" y="5641"/>
                </a:lnTo>
                <a:lnTo>
                  <a:pt x="2503" y="5613"/>
                </a:lnTo>
                <a:lnTo>
                  <a:pt x="2506" y="5584"/>
                </a:lnTo>
                <a:lnTo>
                  <a:pt x="2507" y="5556"/>
                </a:lnTo>
                <a:lnTo>
                  <a:pt x="2506" y="5533"/>
                </a:lnTo>
                <a:close/>
                <a:moveTo>
                  <a:pt x="2908" y="4892"/>
                </a:moveTo>
                <a:lnTo>
                  <a:pt x="1018" y="5060"/>
                </a:lnTo>
                <a:lnTo>
                  <a:pt x="1015" y="5089"/>
                </a:lnTo>
                <a:lnTo>
                  <a:pt x="1015" y="5118"/>
                </a:lnTo>
                <a:lnTo>
                  <a:pt x="1017" y="5144"/>
                </a:lnTo>
                <a:lnTo>
                  <a:pt x="2906" y="4978"/>
                </a:lnTo>
                <a:lnTo>
                  <a:pt x="2908" y="4953"/>
                </a:lnTo>
                <a:lnTo>
                  <a:pt x="2910" y="4927"/>
                </a:lnTo>
                <a:lnTo>
                  <a:pt x="2910" y="4910"/>
                </a:lnTo>
                <a:lnTo>
                  <a:pt x="2908" y="4892"/>
                </a:lnTo>
                <a:close/>
                <a:moveTo>
                  <a:pt x="2908" y="4171"/>
                </a:moveTo>
                <a:lnTo>
                  <a:pt x="1018" y="4337"/>
                </a:lnTo>
                <a:lnTo>
                  <a:pt x="1015" y="4368"/>
                </a:lnTo>
                <a:lnTo>
                  <a:pt x="1015" y="4397"/>
                </a:lnTo>
                <a:lnTo>
                  <a:pt x="1017" y="4423"/>
                </a:lnTo>
                <a:lnTo>
                  <a:pt x="2906" y="4257"/>
                </a:lnTo>
                <a:lnTo>
                  <a:pt x="2908" y="4232"/>
                </a:lnTo>
                <a:lnTo>
                  <a:pt x="2910" y="4206"/>
                </a:lnTo>
                <a:lnTo>
                  <a:pt x="2910" y="4189"/>
                </a:lnTo>
                <a:lnTo>
                  <a:pt x="2908" y="4171"/>
                </a:lnTo>
                <a:close/>
              </a:path>
            </a:pathLst>
          </a:custGeom>
          <a:solidFill>
            <a:srgbClr val="7B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4533553" y="3655988"/>
            <a:ext cx="307323" cy="252517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4944459" y="2608590"/>
            <a:ext cx="282963" cy="325869"/>
          </a:xfrm>
          <a:custGeom>
            <a:avLst/>
            <a:gdLst>
              <a:gd name="T0" fmla="*/ 98292770 w 5280"/>
              <a:gd name="T1" fmla="*/ 190397298 h 6084"/>
              <a:gd name="T2" fmla="*/ 105944270 w 5280"/>
              <a:gd name="T3" fmla="*/ 192162022 h 6084"/>
              <a:gd name="T4" fmla="*/ 112712916 w 5280"/>
              <a:gd name="T5" fmla="*/ 195691469 h 6084"/>
              <a:gd name="T6" fmla="*/ 118500648 w 5280"/>
              <a:gd name="T7" fmla="*/ 200593619 h 6084"/>
              <a:gd name="T8" fmla="*/ 122816855 w 5280"/>
              <a:gd name="T9" fmla="*/ 206868471 h 6084"/>
              <a:gd name="T10" fmla="*/ 125661534 w 5280"/>
              <a:gd name="T11" fmla="*/ 213927367 h 6084"/>
              <a:gd name="T12" fmla="*/ 126642447 w 5280"/>
              <a:gd name="T13" fmla="*/ 221868624 h 6084"/>
              <a:gd name="T14" fmla="*/ 126348268 w 5280"/>
              <a:gd name="T15" fmla="*/ 569623180 h 6084"/>
              <a:gd name="T16" fmla="*/ 124190008 w 5280"/>
              <a:gd name="T17" fmla="*/ 577172416 h 6084"/>
              <a:gd name="T18" fmla="*/ 120462475 w 5280"/>
              <a:gd name="T19" fmla="*/ 583741285 h 6084"/>
              <a:gd name="T20" fmla="*/ 115165355 w 5280"/>
              <a:gd name="T21" fmla="*/ 589231467 h 6084"/>
              <a:gd name="T22" fmla="*/ 108788949 w 5280"/>
              <a:gd name="T23" fmla="*/ 593349260 h 6084"/>
              <a:gd name="T24" fmla="*/ 101431630 w 5280"/>
              <a:gd name="T25" fmla="*/ 595800335 h 6084"/>
              <a:gd name="T26" fmla="*/ 31783344 w 5280"/>
              <a:gd name="T27" fmla="*/ 596486686 h 6084"/>
              <a:gd name="T28" fmla="*/ 25406937 w 5280"/>
              <a:gd name="T29" fmla="*/ 595800335 h 6084"/>
              <a:gd name="T30" fmla="*/ 18049618 w 5280"/>
              <a:gd name="T31" fmla="*/ 593349260 h 6084"/>
              <a:gd name="T32" fmla="*/ 11673526 w 5280"/>
              <a:gd name="T33" fmla="*/ 589231467 h 6084"/>
              <a:gd name="T34" fmla="*/ 6376406 w 5280"/>
              <a:gd name="T35" fmla="*/ 583741285 h 6084"/>
              <a:gd name="T36" fmla="*/ 2550500 w 5280"/>
              <a:gd name="T37" fmla="*/ 577172416 h 6084"/>
              <a:gd name="T38" fmla="*/ 490613 w 5280"/>
              <a:gd name="T39" fmla="*/ 569623180 h 6084"/>
              <a:gd name="T40" fmla="*/ 0 w 5280"/>
              <a:gd name="T41" fmla="*/ 221868624 h 6084"/>
              <a:gd name="T42" fmla="*/ 1078973 w 5280"/>
              <a:gd name="T43" fmla="*/ 213927367 h 6084"/>
              <a:gd name="T44" fmla="*/ 3825906 w 5280"/>
              <a:gd name="T45" fmla="*/ 206868471 h 6084"/>
              <a:gd name="T46" fmla="*/ 8338233 w 5280"/>
              <a:gd name="T47" fmla="*/ 200593619 h 6084"/>
              <a:gd name="T48" fmla="*/ 14027905 w 5280"/>
              <a:gd name="T49" fmla="*/ 195691469 h 6084"/>
              <a:gd name="T50" fmla="*/ 20796551 w 5280"/>
              <a:gd name="T51" fmla="*/ 192162022 h 6084"/>
              <a:gd name="T52" fmla="*/ 28448051 w 5280"/>
              <a:gd name="T53" fmla="*/ 190397298 h 6084"/>
              <a:gd name="T54" fmla="*/ 187854755 w 5280"/>
              <a:gd name="T55" fmla="*/ 219417549 h 6084"/>
              <a:gd name="T56" fmla="*/ 409650800 w 5280"/>
              <a:gd name="T57" fmla="*/ 0 h 6084"/>
              <a:gd name="T58" fmla="*/ 488324365 w 5280"/>
              <a:gd name="T59" fmla="*/ 219417549 h 6084"/>
              <a:gd name="T60" fmla="*/ 148125732 w 5280"/>
              <a:gd name="T61" fmla="*/ 219417549 h 6084"/>
              <a:gd name="T62" fmla="*/ 208062633 w 5280"/>
              <a:gd name="T63" fmla="*/ 259908819 h 6084"/>
              <a:gd name="T64" fmla="*/ 389246802 w 5280"/>
              <a:gd name="T65" fmla="*/ 504033129 h 6084"/>
              <a:gd name="T66" fmla="*/ 319990755 w 5280"/>
              <a:gd name="T67" fmla="*/ 531778997 h 6084"/>
              <a:gd name="T68" fmla="*/ 208062633 w 5280"/>
              <a:gd name="T69" fmla="*/ 531778997 h 6084"/>
              <a:gd name="T70" fmla="*/ 344220659 w 5280"/>
              <a:gd name="T71" fmla="*/ 461188789 h 6084"/>
              <a:gd name="T72" fmla="*/ 344220659 w 5280"/>
              <a:gd name="T73" fmla="*/ 461188789 h 6084"/>
              <a:gd name="T74" fmla="*/ 274964300 w 5280"/>
              <a:gd name="T75" fmla="*/ 461188789 h 6084"/>
              <a:gd name="T76" fmla="*/ 253187148 w 5280"/>
              <a:gd name="T77" fmla="*/ 461188789 h 6084"/>
              <a:gd name="T78" fmla="*/ 389246802 w 5280"/>
              <a:gd name="T79" fmla="*/ 445011945 h 6084"/>
              <a:gd name="T80" fmla="*/ 274964300 w 5280"/>
              <a:gd name="T81" fmla="*/ 445011945 h 6084"/>
              <a:gd name="T82" fmla="*/ 208062633 w 5280"/>
              <a:gd name="T83" fmla="*/ 417266077 h 6084"/>
              <a:gd name="T84" fmla="*/ 208062633 w 5280"/>
              <a:gd name="T85" fmla="*/ 417266077 h 6084"/>
              <a:gd name="T86" fmla="*/ 344220659 w 5280"/>
              <a:gd name="T87" fmla="*/ 374421738 h 6084"/>
              <a:gd name="T88" fmla="*/ 319990755 w 5280"/>
              <a:gd name="T89" fmla="*/ 374421738 h 6084"/>
              <a:gd name="T90" fmla="*/ 253187148 w 5280"/>
              <a:gd name="T91" fmla="*/ 402167606 h 6084"/>
              <a:gd name="T92" fmla="*/ 243181269 w 5280"/>
              <a:gd name="T93" fmla="*/ 200789630 h 6084"/>
              <a:gd name="T94" fmla="*/ 243181269 w 5280"/>
              <a:gd name="T95" fmla="*/ 141474430 h 6084"/>
              <a:gd name="T96" fmla="*/ 243181269 w 5280"/>
              <a:gd name="T97" fmla="*/ 141474430 h 6084"/>
              <a:gd name="T98" fmla="*/ 243181269 w 5280"/>
              <a:gd name="T99" fmla="*/ 102355550 h 6084"/>
              <a:gd name="T100" fmla="*/ 351381545 w 5280"/>
              <a:gd name="T101" fmla="*/ 61079924 h 6084"/>
              <a:gd name="T102" fmla="*/ 438098850 w 5280"/>
              <a:gd name="T103" fmla="*/ 79609837 h 6084"/>
              <a:gd name="T104" fmla="*/ 375611450 w 5280"/>
              <a:gd name="T105" fmla="*/ 80982539 h 6084"/>
              <a:gd name="T106" fmla="*/ 459876315 w 5280"/>
              <a:gd name="T107" fmla="*/ 219417549 h 60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280" h="6084">
                <a:moveTo>
                  <a:pt x="324" y="1940"/>
                </a:moveTo>
                <a:lnTo>
                  <a:pt x="969" y="1940"/>
                </a:lnTo>
                <a:lnTo>
                  <a:pt x="986" y="1940"/>
                </a:lnTo>
                <a:lnTo>
                  <a:pt x="1002" y="1942"/>
                </a:lnTo>
                <a:lnTo>
                  <a:pt x="1018" y="1943"/>
                </a:lnTo>
                <a:lnTo>
                  <a:pt x="1034" y="1947"/>
                </a:lnTo>
                <a:lnTo>
                  <a:pt x="1049" y="1950"/>
                </a:lnTo>
                <a:lnTo>
                  <a:pt x="1065" y="1955"/>
                </a:lnTo>
                <a:lnTo>
                  <a:pt x="1080" y="1960"/>
                </a:lnTo>
                <a:lnTo>
                  <a:pt x="1094" y="1966"/>
                </a:lnTo>
                <a:lnTo>
                  <a:pt x="1109" y="1972"/>
                </a:lnTo>
                <a:lnTo>
                  <a:pt x="1122" y="1979"/>
                </a:lnTo>
                <a:lnTo>
                  <a:pt x="1136" y="1987"/>
                </a:lnTo>
                <a:lnTo>
                  <a:pt x="1149" y="1996"/>
                </a:lnTo>
                <a:lnTo>
                  <a:pt x="1162" y="2005"/>
                </a:lnTo>
                <a:lnTo>
                  <a:pt x="1174" y="2014"/>
                </a:lnTo>
                <a:lnTo>
                  <a:pt x="1185" y="2025"/>
                </a:lnTo>
                <a:lnTo>
                  <a:pt x="1197" y="2035"/>
                </a:lnTo>
                <a:lnTo>
                  <a:pt x="1208" y="2046"/>
                </a:lnTo>
                <a:lnTo>
                  <a:pt x="1218" y="2058"/>
                </a:lnTo>
                <a:lnTo>
                  <a:pt x="1228" y="2071"/>
                </a:lnTo>
                <a:lnTo>
                  <a:pt x="1237" y="2083"/>
                </a:lnTo>
                <a:lnTo>
                  <a:pt x="1245" y="2096"/>
                </a:lnTo>
                <a:lnTo>
                  <a:pt x="1252" y="2110"/>
                </a:lnTo>
                <a:lnTo>
                  <a:pt x="1260" y="2123"/>
                </a:lnTo>
                <a:lnTo>
                  <a:pt x="1266" y="2137"/>
                </a:lnTo>
                <a:lnTo>
                  <a:pt x="1272" y="2152"/>
                </a:lnTo>
                <a:lnTo>
                  <a:pt x="1277" y="2168"/>
                </a:lnTo>
                <a:lnTo>
                  <a:pt x="1281" y="2182"/>
                </a:lnTo>
                <a:lnTo>
                  <a:pt x="1285" y="2198"/>
                </a:lnTo>
                <a:lnTo>
                  <a:pt x="1288" y="2214"/>
                </a:lnTo>
                <a:lnTo>
                  <a:pt x="1290" y="2230"/>
                </a:lnTo>
                <a:lnTo>
                  <a:pt x="1291" y="2247"/>
                </a:lnTo>
                <a:lnTo>
                  <a:pt x="1291" y="2263"/>
                </a:lnTo>
                <a:lnTo>
                  <a:pt x="1291" y="5761"/>
                </a:lnTo>
                <a:lnTo>
                  <a:pt x="1291" y="5778"/>
                </a:lnTo>
                <a:lnTo>
                  <a:pt x="1290" y="5794"/>
                </a:lnTo>
                <a:lnTo>
                  <a:pt x="1288" y="5810"/>
                </a:lnTo>
                <a:lnTo>
                  <a:pt x="1285" y="5827"/>
                </a:lnTo>
                <a:lnTo>
                  <a:pt x="1281" y="5842"/>
                </a:lnTo>
                <a:lnTo>
                  <a:pt x="1277" y="5857"/>
                </a:lnTo>
                <a:lnTo>
                  <a:pt x="1272" y="5872"/>
                </a:lnTo>
                <a:lnTo>
                  <a:pt x="1266" y="5887"/>
                </a:lnTo>
                <a:lnTo>
                  <a:pt x="1260" y="5901"/>
                </a:lnTo>
                <a:lnTo>
                  <a:pt x="1252" y="5915"/>
                </a:lnTo>
                <a:lnTo>
                  <a:pt x="1245" y="5928"/>
                </a:lnTo>
                <a:lnTo>
                  <a:pt x="1237" y="5941"/>
                </a:lnTo>
                <a:lnTo>
                  <a:pt x="1228" y="5954"/>
                </a:lnTo>
                <a:lnTo>
                  <a:pt x="1218" y="5966"/>
                </a:lnTo>
                <a:lnTo>
                  <a:pt x="1208" y="5978"/>
                </a:lnTo>
                <a:lnTo>
                  <a:pt x="1197" y="5989"/>
                </a:lnTo>
                <a:lnTo>
                  <a:pt x="1185" y="5999"/>
                </a:lnTo>
                <a:lnTo>
                  <a:pt x="1174" y="6010"/>
                </a:lnTo>
                <a:lnTo>
                  <a:pt x="1162" y="6019"/>
                </a:lnTo>
                <a:lnTo>
                  <a:pt x="1149" y="6028"/>
                </a:lnTo>
                <a:lnTo>
                  <a:pt x="1136" y="6037"/>
                </a:lnTo>
                <a:lnTo>
                  <a:pt x="1122" y="6045"/>
                </a:lnTo>
                <a:lnTo>
                  <a:pt x="1109" y="6052"/>
                </a:lnTo>
                <a:lnTo>
                  <a:pt x="1094" y="6058"/>
                </a:lnTo>
                <a:lnTo>
                  <a:pt x="1080" y="6064"/>
                </a:lnTo>
                <a:lnTo>
                  <a:pt x="1065" y="6070"/>
                </a:lnTo>
                <a:lnTo>
                  <a:pt x="1049" y="6074"/>
                </a:lnTo>
                <a:lnTo>
                  <a:pt x="1034" y="6077"/>
                </a:lnTo>
                <a:lnTo>
                  <a:pt x="1018" y="6081"/>
                </a:lnTo>
                <a:lnTo>
                  <a:pt x="1002" y="6082"/>
                </a:lnTo>
                <a:lnTo>
                  <a:pt x="986" y="6084"/>
                </a:lnTo>
                <a:lnTo>
                  <a:pt x="969" y="6084"/>
                </a:lnTo>
                <a:lnTo>
                  <a:pt x="324" y="6084"/>
                </a:lnTo>
                <a:lnTo>
                  <a:pt x="307" y="6084"/>
                </a:lnTo>
                <a:lnTo>
                  <a:pt x="290" y="6082"/>
                </a:lnTo>
                <a:lnTo>
                  <a:pt x="275" y="6081"/>
                </a:lnTo>
                <a:lnTo>
                  <a:pt x="259" y="6077"/>
                </a:lnTo>
                <a:lnTo>
                  <a:pt x="243" y="6074"/>
                </a:lnTo>
                <a:lnTo>
                  <a:pt x="228" y="6070"/>
                </a:lnTo>
                <a:lnTo>
                  <a:pt x="212" y="6064"/>
                </a:lnTo>
                <a:lnTo>
                  <a:pt x="198" y="6058"/>
                </a:lnTo>
                <a:lnTo>
                  <a:pt x="184" y="6052"/>
                </a:lnTo>
                <a:lnTo>
                  <a:pt x="170" y="6045"/>
                </a:lnTo>
                <a:lnTo>
                  <a:pt x="157" y="6037"/>
                </a:lnTo>
                <a:lnTo>
                  <a:pt x="143" y="6028"/>
                </a:lnTo>
                <a:lnTo>
                  <a:pt x="131" y="6019"/>
                </a:lnTo>
                <a:lnTo>
                  <a:pt x="119" y="6010"/>
                </a:lnTo>
                <a:lnTo>
                  <a:pt x="106" y="5999"/>
                </a:lnTo>
                <a:lnTo>
                  <a:pt x="95" y="5989"/>
                </a:lnTo>
                <a:lnTo>
                  <a:pt x="85" y="5978"/>
                </a:lnTo>
                <a:lnTo>
                  <a:pt x="75" y="5966"/>
                </a:lnTo>
                <a:lnTo>
                  <a:pt x="65" y="5954"/>
                </a:lnTo>
                <a:lnTo>
                  <a:pt x="56" y="5941"/>
                </a:lnTo>
                <a:lnTo>
                  <a:pt x="47" y="5928"/>
                </a:lnTo>
                <a:lnTo>
                  <a:pt x="39" y="5915"/>
                </a:lnTo>
                <a:lnTo>
                  <a:pt x="33" y="5901"/>
                </a:lnTo>
                <a:lnTo>
                  <a:pt x="26" y="5887"/>
                </a:lnTo>
                <a:lnTo>
                  <a:pt x="21" y="5872"/>
                </a:lnTo>
                <a:lnTo>
                  <a:pt x="15" y="5857"/>
                </a:lnTo>
                <a:lnTo>
                  <a:pt x="11" y="5842"/>
                </a:lnTo>
                <a:lnTo>
                  <a:pt x="7" y="5827"/>
                </a:lnTo>
                <a:lnTo>
                  <a:pt x="5" y="5810"/>
                </a:lnTo>
                <a:lnTo>
                  <a:pt x="3" y="5794"/>
                </a:lnTo>
                <a:lnTo>
                  <a:pt x="2" y="5778"/>
                </a:lnTo>
                <a:lnTo>
                  <a:pt x="0" y="5761"/>
                </a:lnTo>
                <a:lnTo>
                  <a:pt x="0" y="2263"/>
                </a:lnTo>
                <a:lnTo>
                  <a:pt x="2" y="2247"/>
                </a:lnTo>
                <a:lnTo>
                  <a:pt x="3" y="2230"/>
                </a:lnTo>
                <a:lnTo>
                  <a:pt x="5" y="2214"/>
                </a:lnTo>
                <a:lnTo>
                  <a:pt x="7" y="2198"/>
                </a:lnTo>
                <a:lnTo>
                  <a:pt x="11" y="2182"/>
                </a:lnTo>
                <a:lnTo>
                  <a:pt x="15" y="2168"/>
                </a:lnTo>
                <a:lnTo>
                  <a:pt x="21" y="2152"/>
                </a:lnTo>
                <a:lnTo>
                  <a:pt x="26" y="2137"/>
                </a:lnTo>
                <a:lnTo>
                  <a:pt x="33" y="2123"/>
                </a:lnTo>
                <a:lnTo>
                  <a:pt x="39" y="2110"/>
                </a:lnTo>
                <a:lnTo>
                  <a:pt x="47" y="2096"/>
                </a:lnTo>
                <a:lnTo>
                  <a:pt x="56" y="2083"/>
                </a:lnTo>
                <a:lnTo>
                  <a:pt x="65" y="2071"/>
                </a:lnTo>
                <a:lnTo>
                  <a:pt x="75" y="2058"/>
                </a:lnTo>
                <a:lnTo>
                  <a:pt x="85" y="2046"/>
                </a:lnTo>
                <a:lnTo>
                  <a:pt x="95" y="2035"/>
                </a:lnTo>
                <a:lnTo>
                  <a:pt x="106" y="2025"/>
                </a:lnTo>
                <a:lnTo>
                  <a:pt x="119" y="2014"/>
                </a:lnTo>
                <a:lnTo>
                  <a:pt x="131" y="2005"/>
                </a:lnTo>
                <a:lnTo>
                  <a:pt x="143" y="1996"/>
                </a:lnTo>
                <a:lnTo>
                  <a:pt x="157" y="1987"/>
                </a:lnTo>
                <a:lnTo>
                  <a:pt x="170" y="1979"/>
                </a:lnTo>
                <a:lnTo>
                  <a:pt x="184" y="1972"/>
                </a:lnTo>
                <a:lnTo>
                  <a:pt x="198" y="1966"/>
                </a:lnTo>
                <a:lnTo>
                  <a:pt x="212" y="1960"/>
                </a:lnTo>
                <a:lnTo>
                  <a:pt x="228" y="1955"/>
                </a:lnTo>
                <a:lnTo>
                  <a:pt x="243" y="1950"/>
                </a:lnTo>
                <a:lnTo>
                  <a:pt x="259" y="1947"/>
                </a:lnTo>
                <a:lnTo>
                  <a:pt x="275" y="1943"/>
                </a:lnTo>
                <a:lnTo>
                  <a:pt x="290" y="1942"/>
                </a:lnTo>
                <a:lnTo>
                  <a:pt x="307" y="1940"/>
                </a:lnTo>
                <a:lnTo>
                  <a:pt x="324" y="1940"/>
                </a:lnTo>
                <a:close/>
                <a:moveTo>
                  <a:pt x="1510" y="2238"/>
                </a:moveTo>
                <a:lnTo>
                  <a:pt x="1915" y="2238"/>
                </a:lnTo>
                <a:lnTo>
                  <a:pt x="1915" y="145"/>
                </a:lnTo>
                <a:lnTo>
                  <a:pt x="1915" y="0"/>
                </a:lnTo>
                <a:lnTo>
                  <a:pt x="2059" y="0"/>
                </a:lnTo>
                <a:lnTo>
                  <a:pt x="4107" y="0"/>
                </a:lnTo>
                <a:lnTo>
                  <a:pt x="4176" y="0"/>
                </a:lnTo>
                <a:lnTo>
                  <a:pt x="4220" y="53"/>
                </a:lnTo>
                <a:lnTo>
                  <a:pt x="4946" y="942"/>
                </a:lnTo>
                <a:lnTo>
                  <a:pt x="4978" y="983"/>
                </a:lnTo>
                <a:lnTo>
                  <a:pt x="4978" y="1033"/>
                </a:lnTo>
                <a:lnTo>
                  <a:pt x="4978" y="2238"/>
                </a:lnTo>
                <a:lnTo>
                  <a:pt x="5280" y="2238"/>
                </a:lnTo>
                <a:lnTo>
                  <a:pt x="5280" y="5793"/>
                </a:lnTo>
                <a:lnTo>
                  <a:pt x="1510" y="5793"/>
                </a:lnTo>
                <a:lnTo>
                  <a:pt x="1510" y="2238"/>
                </a:lnTo>
                <a:close/>
                <a:moveTo>
                  <a:pt x="2121" y="2651"/>
                </a:moveTo>
                <a:lnTo>
                  <a:pt x="2121" y="3528"/>
                </a:lnTo>
                <a:lnTo>
                  <a:pt x="3968" y="3528"/>
                </a:lnTo>
                <a:lnTo>
                  <a:pt x="3968" y="2651"/>
                </a:lnTo>
                <a:lnTo>
                  <a:pt x="2121" y="2651"/>
                </a:lnTo>
                <a:close/>
                <a:moveTo>
                  <a:pt x="3509" y="5141"/>
                </a:moveTo>
                <a:lnTo>
                  <a:pt x="3509" y="5424"/>
                </a:lnTo>
                <a:lnTo>
                  <a:pt x="3968" y="5424"/>
                </a:lnTo>
                <a:lnTo>
                  <a:pt x="3968" y="5141"/>
                </a:lnTo>
                <a:lnTo>
                  <a:pt x="3509" y="5141"/>
                </a:lnTo>
                <a:close/>
                <a:moveTo>
                  <a:pt x="2803" y="5141"/>
                </a:moveTo>
                <a:lnTo>
                  <a:pt x="2803" y="5424"/>
                </a:lnTo>
                <a:lnTo>
                  <a:pt x="3262" y="5424"/>
                </a:lnTo>
                <a:lnTo>
                  <a:pt x="3262" y="5141"/>
                </a:lnTo>
                <a:lnTo>
                  <a:pt x="2803" y="5141"/>
                </a:lnTo>
                <a:close/>
                <a:moveTo>
                  <a:pt x="2121" y="5141"/>
                </a:moveTo>
                <a:lnTo>
                  <a:pt x="2121" y="5424"/>
                </a:lnTo>
                <a:lnTo>
                  <a:pt x="2581" y="5424"/>
                </a:lnTo>
                <a:lnTo>
                  <a:pt x="2581" y="5141"/>
                </a:lnTo>
                <a:lnTo>
                  <a:pt x="2121" y="5141"/>
                </a:lnTo>
                <a:close/>
                <a:moveTo>
                  <a:pt x="3509" y="4704"/>
                </a:moveTo>
                <a:lnTo>
                  <a:pt x="3509" y="4987"/>
                </a:lnTo>
                <a:lnTo>
                  <a:pt x="3968" y="4987"/>
                </a:lnTo>
                <a:lnTo>
                  <a:pt x="3968" y="4704"/>
                </a:lnTo>
                <a:lnTo>
                  <a:pt x="3509" y="4704"/>
                </a:lnTo>
                <a:close/>
                <a:moveTo>
                  <a:pt x="2803" y="4704"/>
                </a:moveTo>
                <a:lnTo>
                  <a:pt x="2803" y="4987"/>
                </a:lnTo>
                <a:lnTo>
                  <a:pt x="3262" y="4987"/>
                </a:lnTo>
                <a:lnTo>
                  <a:pt x="3262" y="4704"/>
                </a:lnTo>
                <a:lnTo>
                  <a:pt x="2803" y="4704"/>
                </a:lnTo>
                <a:close/>
                <a:moveTo>
                  <a:pt x="2121" y="4704"/>
                </a:moveTo>
                <a:lnTo>
                  <a:pt x="2121" y="4987"/>
                </a:lnTo>
                <a:lnTo>
                  <a:pt x="2581" y="4987"/>
                </a:lnTo>
                <a:lnTo>
                  <a:pt x="2581" y="4704"/>
                </a:lnTo>
                <a:lnTo>
                  <a:pt x="2121" y="4704"/>
                </a:lnTo>
                <a:close/>
                <a:moveTo>
                  <a:pt x="3509" y="4256"/>
                </a:moveTo>
                <a:lnTo>
                  <a:pt x="3509" y="4539"/>
                </a:lnTo>
                <a:lnTo>
                  <a:pt x="3968" y="4539"/>
                </a:lnTo>
                <a:lnTo>
                  <a:pt x="3968" y="4256"/>
                </a:lnTo>
                <a:lnTo>
                  <a:pt x="3509" y="4256"/>
                </a:lnTo>
                <a:close/>
                <a:moveTo>
                  <a:pt x="2803" y="4256"/>
                </a:moveTo>
                <a:lnTo>
                  <a:pt x="2803" y="4539"/>
                </a:lnTo>
                <a:lnTo>
                  <a:pt x="3262" y="4539"/>
                </a:lnTo>
                <a:lnTo>
                  <a:pt x="3262" y="4256"/>
                </a:lnTo>
                <a:lnTo>
                  <a:pt x="2803" y="4256"/>
                </a:lnTo>
                <a:close/>
                <a:moveTo>
                  <a:pt x="2121" y="4256"/>
                </a:moveTo>
                <a:lnTo>
                  <a:pt x="2121" y="4539"/>
                </a:lnTo>
                <a:lnTo>
                  <a:pt x="2581" y="4539"/>
                </a:lnTo>
                <a:lnTo>
                  <a:pt x="2581" y="4256"/>
                </a:lnTo>
                <a:lnTo>
                  <a:pt x="2121" y="4256"/>
                </a:lnTo>
                <a:close/>
                <a:moveTo>
                  <a:pt x="3509" y="3819"/>
                </a:moveTo>
                <a:lnTo>
                  <a:pt x="3509" y="4102"/>
                </a:lnTo>
                <a:lnTo>
                  <a:pt x="3968" y="4102"/>
                </a:lnTo>
                <a:lnTo>
                  <a:pt x="3968" y="3819"/>
                </a:lnTo>
                <a:lnTo>
                  <a:pt x="3509" y="3819"/>
                </a:lnTo>
                <a:close/>
                <a:moveTo>
                  <a:pt x="2803" y="3819"/>
                </a:moveTo>
                <a:lnTo>
                  <a:pt x="2803" y="4102"/>
                </a:lnTo>
                <a:lnTo>
                  <a:pt x="3262" y="4102"/>
                </a:lnTo>
                <a:lnTo>
                  <a:pt x="3262" y="3819"/>
                </a:lnTo>
                <a:lnTo>
                  <a:pt x="2803" y="3819"/>
                </a:lnTo>
                <a:close/>
                <a:moveTo>
                  <a:pt x="2121" y="3819"/>
                </a:moveTo>
                <a:lnTo>
                  <a:pt x="2121" y="4102"/>
                </a:lnTo>
                <a:lnTo>
                  <a:pt x="2581" y="4102"/>
                </a:lnTo>
                <a:lnTo>
                  <a:pt x="2581" y="3819"/>
                </a:lnTo>
                <a:lnTo>
                  <a:pt x="2121" y="3819"/>
                </a:lnTo>
                <a:close/>
                <a:moveTo>
                  <a:pt x="2479" y="1864"/>
                </a:moveTo>
                <a:lnTo>
                  <a:pt x="2479" y="2048"/>
                </a:lnTo>
                <a:lnTo>
                  <a:pt x="4341" y="2048"/>
                </a:lnTo>
                <a:lnTo>
                  <a:pt x="4341" y="1864"/>
                </a:lnTo>
                <a:lnTo>
                  <a:pt x="2479" y="1864"/>
                </a:lnTo>
                <a:close/>
                <a:moveTo>
                  <a:pt x="2479" y="1443"/>
                </a:moveTo>
                <a:lnTo>
                  <a:pt x="2479" y="1627"/>
                </a:lnTo>
                <a:lnTo>
                  <a:pt x="4341" y="1627"/>
                </a:lnTo>
                <a:lnTo>
                  <a:pt x="4341" y="1443"/>
                </a:lnTo>
                <a:lnTo>
                  <a:pt x="2479" y="1443"/>
                </a:lnTo>
                <a:close/>
                <a:moveTo>
                  <a:pt x="2479" y="1044"/>
                </a:moveTo>
                <a:lnTo>
                  <a:pt x="2479" y="1228"/>
                </a:lnTo>
                <a:lnTo>
                  <a:pt x="3582" y="1228"/>
                </a:lnTo>
                <a:lnTo>
                  <a:pt x="3582" y="1044"/>
                </a:lnTo>
                <a:lnTo>
                  <a:pt x="2479" y="1044"/>
                </a:lnTo>
                <a:close/>
                <a:moveTo>
                  <a:pt x="2479" y="623"/>
                </a:moveTo>
                <a:lnTo>
                  <a:pt x="2479" y="807"/>
                </a:lnTo>
                <a:lnTo>
                  <a:pt x="3582" y="807"/>
                </a:lnTo>
                <a:lnTo>
                  <a:pt x="3582" y="623"/>
                </a:lnTo>
                <a:lnTo>
                  <a:pt x="2479" y="623"/>
                </a:lnTo>
                <a:close/>
                <a:moveTo>
                  <a:pt x="4167" y="447"/>
                </a:moveTo>
                <a:lnTo>
                  <a:pt x="4141" y="656"/>
                </a:lnTo>
                <a:lnTo>
                  <a:pt x="4466" y="812"/>
                </a:lnTo>
                <a:lnTo>
                  <a:pt x="4167" y="447"/>
                </a:lnTo>
                <a:close/>
                <a:moveTo>
                  <a:pt x="4688" y="1238"/>
                </a:moveTo>
                <a:lnTo>
                  <a:pt x="3922" y="871"/>
                </a:lnTo>
                <a:lnTo>
                  <a:pt x="3829" y="826"/>
                </a:lnTo>
                <a:lnTo>
                  <a:pt x="3842" y="722"/>
                </a:lnTo>
                <a:lnTo>
                  <a:pt x="3897" y="289"/>
                </a:lnTo>
                <a:lnTo>
                  <a:pt x="2203" y="289"/>
                </a:lnTo>
                <a:lnTo>
                  <a:pt x="2203" y="2238"/>
                </a:lnTo>
                <a:lnTo>
                  <a:pt x="4688" y="2238"/>
                </a:lnTo>
                <a:lnTo>
                  <a:pt x="4688" y="1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5935383" y="2199267"/>
            <a:ext cx="323883" cy="328518"/>
          </a:xfrm>
          <a:custGeom>
            <a:avLst/>
            <a:gdLst>
              <a:gd name="T0" fmla="*/ 1575136 w 3826"/>
              <a:gd name="T1" fmla="*/ 952579 h 3884"/>
              <a:gd name="T2" fmla="*/ 1648376 w 3826"/>
              <a:gd name="T3" fmla="*/ 1177860 h 3884"/>
              <a:gd name="T4" fmla="*/ 1354950 w 3826"/>
              <a:gd name="T5" fmla="*/ 1470819 h 3884"/>
              <a:gd name="T6" fmla="*/ 1428654 w 3826"/>
              <a:gd name="T7" fmla="*/ 1177860 h 3884"/>
              <a:gd name="T8" fmla="*/ 1493088 w 3826"/>
              <a:gd name="T9" fmla="*/ 592407 h 3884"/>
              <a:gd name="T10" fmla="*/ 1598313 w 3826"/>
              <a:gd name="T11" fmla="*/ 278125 h 3884"/>
              <a:gd name="T12" fmla="*/ 1616391 w 3826"/>
              <a:gd name="T13" fmla="*/ 626709 h 3884"/>
              <a:gd name="T14" fmla="*/ 73704 w 3826"/>
              <a:gd name="T15" fmla="*/ 1800397 h 3884"/>
              <a:gd name="T16" fmla="*/ 0 w 3826"/>
              <a:gd name="T17" fmla="*/ 1727157 h 3884"/>
              <a:gd name="T18" fmla="*/ 2318 w 3826"/>
              <a:gd name="T19" fmla="*/ 298985 h 3884"/>
              <a:gd name="T20" fmla="*/ 1309059 w 3826"/>
              <a:gd name="T21" fmla="*/ 298985 h 3884"/>
              <a:gd name="T22" fmla="*/ 1318794 w 3826"/>
              <a:gd name="T23" fmla="*/ 1727157 h 3884"/>
              <a:gd name="T24" fmla="*/ 1245553 w 3826"/>
              <a:gd name="T25" fmla="*/ 1800397 h 3884"/>
              <a:gd name="T26" fmla="*/ 988748 w 3826"/>
              <a:gd name="T27" fmla="*/ 1324339 h 3884"/>
              <a:gd name="T28" fmla="*/ 230383 w 3826"/>
              <a:gd name="T29" fmla="*/ 1580678 h 3884"/>
              <a:gd name="T30" fmla="*/ 1135692 w 3826"/>
              <a:gd name="T31" fmla="*/ 921521 h 3884"/>
              <a:gd name="T32" fmla="*/ 1135692 w 3826"/>
              <a:gd name="T33" fmla="*/ 665183 h 3884"/>
              <a:gd name="T34" fmla="*/ 1135692 w 3826"/>
              <a:gd name="T35" fmla="*/ 518703 h 3884"/>
              <a:gd name="T36" fmla="*/ 293426 w 3826"/>
              <a:gd name="T37" fmla="*/ 408844 h 3884"/>
              <a:gd name="T38" fmla="*/ 183101 w 3826"/>
              <a:gd name="T39" fmla="*/ 591943 h 3884"/>
              <a:gd name="T40" fmla="*/ 183101 w 3826"/>
              <a:gd name="T41" fmla="*/ 848282 h 3884"/>
              <a:gd name="T42" fmla="*/ 183101 w 3826"/>
              <a:gd name="T43" fmla="*/ 994761 h 3884"/>
              <a:gd name="T44" fmla="*/ 1025831 w 3826"/>
              <a:gd name="T45" fmla="*/ 1104621 h 3884"/>
              <a:gd name="T46" fmla="*/ 1135692 w 3826"/>
              <a:gd name="T47" fmla="*/ 921521 h 3884"/>
              <a:gd name="T48" fmla="*/ 842730 w 3826"/>
              <a:gd name="T49" fmla="*/ 921521 h 3884"/>
              <a:gd name="T50" fmla="*/ 1061988 w 3826"/>
              <a:gd name="T51" fmla="*/ 1031381 h 3884"/>
              <a:gd name="T52" fmla="*/ 842730 w 3826"/>
              <a:gd name="T53" fmla="*/ 665183 h 3884"/>
              <a:gd name="T54" fmla="*/ 1061988 w 3826"/>
              <a:gd name="T55" fmla="*/ 848282 h 3884"/>
              <a:gd name="T56" fmla="*/ 842730 w 3826"/>
              <a:gd name="T57" fmla="*/ 665183 h 3884"/>
              <a:gd name="T58" fmla="*/ 1061988 w 3826"/>
              <a:gd name="T59" fmla="*/ 482084 h 3884"/>
              <a:gd name="T60" fmla="*/ 842730 w 3826"/>
              <a:gd name="T61" fmla="*/ 591943 h 3884"/>
              <a:gd name="T62" fmla="*/ 549304 w 3826"/>
              <a:gd name="T63" fmla="*/ 591943 h 3884"/>
              <a:gd name="T64" fmla="*/ 769489 w 3826"/>
              <a:gd name="T65" fmla="*/ 482084 h 3884"/>
              <a:gd name="T66" fmla="*/ 549304 w 3826"/>
              <a:gd name="T67" fmla="*/ 591943 h 3884"/>
              <a:gd name="T68" fmla="*/ 256805 w 3826"/>
              <a:gd name="T69" fmla="*/ 482084 h 3884"/>
              <a:gd name="T70" fmla="*/ 476527 w 3826"/>
              <a:gd name="T71" fmla="*/ 591943 h 3884"/>
              <a:gd name="T72" fmla="*/ 476527 w 3826"/>
              <a:gd name="T73" fmla="*/ 848282 h 3884"/>
              <a:gd name="T74" fmla="*/ 256805 w 3826"/>
              <a:gd name="T75" fmla="*/ 665183 h 3884"/>
              <a:gd name="T76" fmla="*/ 476527 w 3826"/>
              <a:gd name="T77" fmla="*/ 848282 h 3884"/>
              <a:gd name="T78" fmla="*/ 256805 w 3826"/>
              <a:gd name="T79" fmla="*/ 1031381 h 3884"/>
              <a:gd name="T80" fmla="*/ 476527 w 3826"/>
              <a:gd name="T81" fmla="*/ 921521 h 3884"/>
              <a:gd name="T82" fmla="*/ 769489 w 3826"/>
              <a:gd name="T83" fmla="*/ 665183 h 3884"/>
              <a:gd name="T84" fmla="*/ 549304 w 3826"/>
              <a:gd name="T85" fmla="*/ 848282 h 3884"/>
              <a:gd name="T86" fmla="*/ 769489 w 3826"/>
              <a:gd name="T87" fmla="*/ 665183 h 3884"/>
              <a:gd name="T88" fmla="*/ 769489 w 3826"/>
              <a:gd name="T89" fmla="*/ 1031381 h 3884"/>
              <a:gd name="T90" fmla="*/ 549304 w 3826"/>
              <a:gd name="T91" fmla="*/ 921521 h 388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826" h="3884">
                <a:moveTo>
                  <a:pt x="3487" y="1352"/>
                </a:moveTo>
                <a:cubicBezTo>
                  <a:pt x="3417" y="1510"/>
                  <a:pt x="3401" y="1849"/>
                  <a:pt x="3398" y="2055"/>
                </a:cubicBezTo>
                <a:cubicBezTo>
                  <a:pt x="3398" y="2541"/>
                  <a:pt x="3398" y="2541"/>
                  <a:pt x="3398" y="2541"/>
                </a:cubicBezTo>
                <a:cubicBezTo>
                  <a:pt x="3556" y="2541"/>
                  <a:pt x="3556" y="2541"/>
                  <a:pt x="3556" y="2541"/>
                </a:cubicBezTo>
                <a:cubicBezTo>
                  <a:pt x="3556" y="3173"/>
                  <a:pt x="3556" y="3173"/>
                  <a:pt x="3556" y="3173"/>
                </a:cubicBezTo>
                <a:cubicBezTo>
                  <a:pt x="2923" y="3173"/>
                  <a:pt x="2923" y="3173"/>
                  <a:pt x="2923" y="3173"/>
                </a:cubicBezTo>
                <a:cubicBezTo>
                  <a:pt x="2923" y="2541"/>
                  <a:pt x="2923" y="2541"/>
                  <a:pt x="2923" y="2541"/>
                </a:cubicBezTo>
                <a:cubicBezTo>
                  <a:pt x="3082" y="2541"/>
                  <a:pt x="3082" y="2541"/>
                  <a:pt x="3082" y="2541"/>
                </a:cubicBezTo>
                <a:cubicBezTo>
                  <a:pt x="3082" y="2225"/>
                  <a:pt x="3082" y="2225"/>
                  <a:pt x="3082" y="2225"/>
                </a:cubicBezTo>
                <a:cubicBezTo>
                  <a:pt x="3082" y="2225"/>
                  <a:pt x="3043" y="1389"/>
                  <a:pt x="3221" y="1278"/>
                </a:cubicBezTo>
                <a:cubicBezTo>
                  <a:pt x="3130" y="1209"/>
                  <a:pt x="3070" y="1101"/>
                  <a:pt x="3070" y="978"/>
                </a:cubicBezTo>
                <a:cubicBezTo>
                  <a:pt x="3070" y="769"/>
                  <a:pt x="3240" y="600"/>
                  <a:pt x="3448" y="600"/>
                </a:cubicBezTo>
                <a:cubicBezTo>
                  <a:pt x="3657" y="600"/>
                  <a:pt x="3826" y="769"/>
                  <a:pt x="3826" y="978"/>
                </a:cubicBezTo>
                <a:cubicBezTo>
                  <a:pt x="3826" y="1173"/>
                  <a:pt x="3677" y="1332"/>
                  <a:pt x="3487" y="1352"/>
                </a:cubicBezTo>
                <a:close/>
                <a:moveTo>
                  <a:pt x="2687" y="3884"/>
                </a:moveTo>
                <a:cubicBezTo>
                  <a:pt x="159" y="3884"/>
                  <a:pt x="159" y="3884"/>
                  <a:pt x="159" y="3884"/>
                </a:cubicBezTo>
                <a:cubicBezTo>
                  <a:pt x="159" y="3726"/>
                  <a:pt x="159" y="3726"/>
                  <a:pt x="159" y="3726"/>
                </a:cubicBezTo>
                <a:cubicBezTo>
                  <a:pt x="0" y="3726"/>
                  <a:pt x="0" y="3726"/>
                  <a:pt x="0" y="3726"/>
                </a:cubicBezTo>
                <a:cubicBezTo>
                  <a:pt x="0" y="645"/>
                  <a:pt x="0" y="645"/>
                  <a:pt x="0" y="645"/>
                </a:cubicBezTo>
                <a:cubicBezTo>
                  <a:pt x="5" y="645"/>
                  <a:pt x="5" y="645"/>
                  <a:pt x="5" y="645"/>
                </a:cubicBezTo>
                <a:cubicBezTo>
                  <a:pt x="47" y="285"/>
                  <a:pt x="656" y="0"/>
                  <a:pt x="1403" y="0"/>
                </a:cubicBezTo>
                <a:cubicBezTo>
                  <a:pt x="2150" y="0"/>
                  <a:pt x="2780" y="285"/>
                  <a:pt x="2824" y="645"/>
                </a:cubicBezTo>
                <a:cubicBezTo>
                  <a:pt x="2845" y="645"/>
                  <a:pt x="2845" y="645"/>
                  <a:pt x="2845" y="645"/>
                </a:cubicBezTo>
                <a:cubicBezTo>
                  <a:pt x="2845" y="3726"/>
                  <a:pt x="2845" y="3726"/>
                  <a:pt x="2845" y="3726"/>
                </a:cubicBezTo>
                <a:cubicBezTo>
                  <a:pt x="2687" y="3726"/>
                  <a:pt x="2687" y="3726"/>
                  <a:pt x="2687" y="3726"/>
                </a:cubicBezTo>
                <a:lnTo>
                  <a:pt x="2687" y="3884"/>
                </a:lnTo>
                <a:close/>
                <a:moveTo>
                  <a:pt x="2416" y="3410"/>
                </a:moveTo>
                <a:cubicBezTo>
                  <a:pt x="2133" y="2857"/>
                  <a:pt x="2133" y="2857"/>
                  <a:pt x="2133" y="2857"/>
                </a:cubicBezTo>
                <a:cubicBezTo>
                  <a:pt x="779" y="2857"/>
                  <a:pt x="779" y="2857"/>
                  <a:pt x="779" y="2857"/>
                </a:cubicBezTo>
                <a:cubicBezTo>
                  <a:pt x="497" y="3410"/>
                  <a:pt x="497" y="3410"/>
                  <a:pt x="497" y="3410"/>
                </a:cubicBezTo>
                <a:lnTo>
                  <a:pt x="2416" y="3410"/>
                </a:lnTo>
                <a:close/>
                <a:moveTo>
                  <a:pt x="2450" y="1988"/>
                </a:moveTo>
                <a:cubicBezTo>
                  <a:pt x="2450" y="1830"/>
                  <a:pt x="2450" y="1830"/>
                  <a:pt x="2450" y="1830"/>
                </a:cubicBezTo>
                <a:cubicBezTo>
                  <a:pt x="2450" y="1435"/>
                  <a:pt x="2450" y="1435"/>
                  <a:pt x="2450" y="1435"/>
                </a:cubicBezTo>
                <a:cubicBezTo>
                  <a:pt x="2450" y="1277"/>
                  <a:pt x="2450" y="1277"/>
                  <a:pt x="2450" y="1277"/>
                </a:cubicBezTo>
                <a:cubicBezTo>
                  <a:pt x="2450" y="1119"/>
                  <a:pt x="2450" y="1119"/>
                  <a:pt x="2450" y="1119"/>
                </a:cubicBezTo>
                <a:cubicBezTo>
                  <a:pt x="2450" y="988"/>
                  <a:pt x="2344" y="882"/>
                  <a:pt x="2213" y="882"/>
                </a:cubicBezTo>
                <a:cubicBezTo>
                  <a:pt x="633" y="882"/>
                  <a:pt x="633" y="882"/>
                  <a:pt x="633" y="882"/>
                </a:cubicBezTo>
                <a:cubicBezTo>
                  <a:pt x="502" y="882"/>
                  <a:pt x="395" y="988"/>
                  <a:pt x="395" y="1119"/>
                </a:cubicBezTo>
                <a:cubicBezTo>
                  <a:pt x="395" y="1277"/>
                  <a:pt x="395" y="1277"/>
                  <a:pt x="395" y="1277"/>
                </a:cubicBezTo>
                <a:cubicBezTo>
                  <a:pt x="395" y="1435"/>
                  <a:pt x="395" y="1435"/>
                  <a:pt x="395" y="1435"/>
                </a:cubicBezTo>
                <a:cubicBezTo>
                  <a:pt x="395" y="1830"/>
                  <a:pt x="395" y="1830"/>
                  <a:pt x="395" y="1830"/>
                </a:cubicBezTo>
                <a:cubicBezTo>
                  <a:pt x="395" y="1988"/>
                  <a:pt x="395" y="1988"/>
                  <a:pt x="395" y="1988"/>
                </a:cubicBezTo>
                <a:cubicBezTo>
                  <a:pt x="395" y="2146"/>
                  <a:pt x="395" y="2146"/>
                  <a:pt x="395" y="2146"/>
                </a:cubicBezTo>
                <a:cubicBezTo>
                  <a:pt x="395" y="2277"/>
                  <a:pt x="502" y="2383"/>
                  <a:pt x="633" y="2383"/>
                </a:cubicBezTo>
                <a:cubicBezTo>
                  <a:pt x="2213" y="2383"/>
                  <a:pt x="2213" y="2383"/>
                  <a:pt x="2213" y="2383"/>
                </a:cubicBezTo>
                <a:cubicBezTo>
                  <a:pt x="2344" y="2383"/>
                  <a:pt x="2450" y="2277"/>
                  <a:pt x="2450" y="2146"/>
                </a:cubicBezTo>
                <a:lnTo>
                  <a:pt x="2450" y="1988"/>
                </a:lnTo>
                <a:close/>
                <a:moveTo>
                  <a:pt x="1818" y="2225"/>
                </a:moveTo>
                <a:cubicBezTo>
                  <a:pt x="1818" y="1988"/>
                  <a:pt x="1818" y="1988"/>
                  <a:pt x="1818" y="1988"/>
                </a:cubicBezTo>
                <a:cubicBezTo>
                  <a:pt x="2291" y="1988"/>
                  <a:pt x="2291" y="1988"/>
                  <a:pt x="2291" y="1988"/>
                </a:cubicBezTo>
                <a:cubicBezTo>
                  <a:pt x="2291" y="2225"/>
                  <a:pt x="2291" y="2225"/>
                  <a:pt x="2291" y="2225"/>
                </a:cubicBezTo>
                <a:lnTo>
                  <a:pt x="1818" y="2225"/>
                </a:lnTo>
                <a:close/>
                <a:moveTo>
                  <a:pt x="1818" y="1435"/>
                </a:moveTo>
                <a:cubicBezTo>
                  <a:pt x="2291" y="1435"/>
                  <a:pt x="2291" y="1435"/>
                  <a:pt x="2291" y="1435"/>
                </a:cubicBezTo>
                <a:cubicBezTo>
                  <a:pt x="2291" y="1830"/>
                  <a:pt x="2291" y="1830"/>
                  <a:pt x="2291" y="1830"/>
                </a:cubicBezTo>
                <a:cubicBezTo>
                  <a:pt x="1818" y="1830"/>
                  <a:pt x="1818" y="1830"/>
                  <a:pt x="1818" y="1830"/>
                </a:cubicBezTo>
                <a:lnTo>
                  <a:pt x="1818" y="1435"/>
                </a:lnTo>
                <a:close/>
                <a:moveTo>
                  <a:pt x="1818" y="1040"/>
                </a:moveTo>
                <a:cubicBezTo>
                  <a:pt x="2291" y="1040"/>
                  <a:pt x="2291" y="1040"/>
                  <a:pt x="2291" y="1040"/>
                </a:cubicBezTo>
                <a:cubicBezTo>
                  <a:pt x="2291" y="1277"/>
                  <a:pt x="2291" y="1277"/>
                  <a:pt x="2291" y="1277"/>
                </a:cubicBezTo>
                <a:cubicBezTo>
                  <a:pt x="1818" y="1277"/>
                  <a:pt x="1818" y="1277"/>
                  <a:pt x="1818" y="1277"/>
                </a:cubicBezTo>
                <a:lnTo>
                  <a:pt x="1818" y="1040"/>
                </a:lnTo>
                <a:close/>
                <a:moveTo>
                  <a:pt x="1185" y="1277"/>
                </a:moveTo>
                <a:cubicBezTo>
                  <a:pt x="1185" y="1040"/>
                  <a:pt x="1185" y="1040"/>
                  <a:pt x="1185" y="1040"/>
                </a:cubicBezTo>
                <a:cubicBezTo>
                  <a:pt x="1660" y="1040"/>
                  <a:pt x="1660" y="1040"/>
                  <a:pt x="1660" y="1040"/>
                </a:cubicBezTo>
                <a:cubicBezTo>
                  <a:pt x="1660" y="1277"/>
                  <a:pt x="1660" y="1277"/>
                  <a:pt x="1660" y="1277"/>
                </a:cubicBezTo>
                <a:lnTo>
                  <a:pt x="1185" y="1277"/>
                </a:lnTo>
                <a:close/>
                <a:moveTo>
                  <a:pt x="554" y="1277"/>
                </a:moveTo>
                <a:cubicBezTo>
                  <a:pt x="554" y="1040"/>
                  <a:pt x="554" y="1040"/>
                  <a:pt x="554" y="1040"/>
                </a:cubicBezTo>
                <a:cubicBezTo>
                  <a:pt x="1028" y="1040"/>
                  <a:pt x="1028" y="1040"/>
                  <a:pt x="1028" y="1040"/>
                </a:cubicBezTo>
                <a:cubicBezTo>
                  <a:pt x="1028" y="1277"/>
                  <a:pt x="1028" y="1277"/>
                  <a:pt x="1028" y="1277"/>
                </a:cubicBezTo>
                <a:lnTo>
                  <a:pt x="554" y="1277"/>
                </a:lnTo>
                <a:close/>
                <a:moveTo>
                  <a:pt x="1028" y="1830"/>
                </a:moveTo>
                <a:cubicBezTo>
                  <a:pt x="554" y="1830"/>
                  <a:pt x="554" y="1830"/>
                  <a:pt x="554" y="1830"/>
                </a:cubicBezTo>
                <a:cubicBezTo>
                  <a:pt x="554" y="1435"/>
                  <a:pt x="554" y="1435"/>
                  <a:pt x="554" y="1435"/>
                </a:cubicBezTo>
                <a:cubicBezTo>
                  <a:pt x="1028" y="1435"/>
                  <a:pt x="1028" y="1435"/>
                  <a:pt x="1028" y="1435"/>
                </a:cubicBezTo>
                <a:lnTo>
                  <a:pt x="1028" y="1830"/>
                </a:lnTo>
                <a:close/>
                <a:moveTo>
                  <a:pt x="1028" y="2225"/>
                </a:moveTo>
                <a:cubicBezTo>
                  <a:pt x="554" y="2225"/>
                  <a:pt x="554" y="2225"/>
                  <a:pt x="554" y="2225"/>
                </a:cubicBezTo>
                <a:cubicBezTo>
                  <a:pt x="554" y="1988"/>
                  <a:pt x="554" y="1988"/>
                  <a:pt x="554" y="1988"/>
                </a:cubicBezTo>
                <a:cubicBezTo>
                  <a:pt x="1028" y="1988"/>
                  <a:pt x="1028" y="1988"/>
                  <a:pt x="1028" y="1988"/>
                </a:cubicBezTo>
                <a:lnTo>
                  <a:pt x="1028" y="2225"/>
                </a:lnTo>
                <a:close/>
                <a:moveTo>
                  <a:pt x="1660" y="1435"/>
                </a:moveTo>
                <a:cubicBezTo>
                  <a:pt x="1660" y="1830"/>
                  <a:pt x="1660" y="1830"/>
                  <a:pt x="1660" y="1830"/>
                </a:cubicBezTo>
                <a:cubicBezTo>
                  <a:pt x="1185" y="1830"/>
                  <a:pt x="1185" y="1830"/>
                  <a:pt x="1185" y="1830"/>
                </a:cubicBezTo>
                <a:cubicBezTo>
                  <a:pt x="1185" y="1435"/>
                  <a:pt x="1185" y="1435"/>
                  <a:pt x="1185" y="1435"/>
                </a:cubicBezTo>
                <a:lnTo>
                  <a:pt x="1660" y="1435"/>
                </a:lnTo>
                <a:close/>
                <a:moveTo>
                  <a:pt x="1660" y="1988"/>
                </a:moveTo>
                <a:cubicBezTo>
                  <a:pt x="1660" y="2225"/>
                  <a:pt x="1660" y="2225"/>
                  <a:pt x="1660" y="2225"/>
                </a:cubicBezTo>
                <a:cubicBezTo>
                  <a:pt x="1185" y="2225"/>
                  <a:pt x="1185" y="2225"/>
                  <a:pt x="1185" y="2225"/>
                </a:cubicBezTo>
                <a:cubicBezTo>
                  <a:pt x="1185" y="1988"/>
                  <a:pt x="1185" y="1988"/>
                  <a:pt x="1185" y="1988"/>
                </a:cubicBezTo>
                <a:lnTo>
                  <a:pt x="1660" y="19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7345162" y="3606065"/>
            <a:ext cx="323219" cy="323219"/>
          </a:xfrm>
          <a:custGeom>
            <a:avLst/>
            <a:gdLst>
              <a:gd name="T0" fmla="*/ 1726800 w 2775"/>
              <a:gd name="T1" fmla="*/ 1800397 h 2775"/>
              <a:gd name="T2" fmla="*/ 1007300 w 2775"/>
              <a:gd name="T3" fmla="*/ 1731625 h 2775"/>
              <a:gd name="T4" fmla="*/ 1187499 w 2775"/>
              <a:gd name="T5" fmla="*/ 1728381 h 2775"/>
              <a:gd name="T6" fmla="*/ 1280191 w 2775"/>
              <a:gd name="T7" fmla="*/ 1548017 h 2775"/>
              <a:gd name="T8" fmla="*/ 1367050 w 2775"/>
              <a:gd name="T9" fmla="*/ 1728381 h 2775"/>
              <a:gd name="T10" fmla="*/ 1546601 w 2775"/>
              <a:gd name="T11" fmla="*/ 1548017 h 2775"/>
              <a:gd name="T12" fmla="*/ 1726800 w 2775"/>
              <a:gd name="T13" fmla="*/ 1368302 h 2775"/>
              <a:gd name="T14" fmla="*/ 1546601 w 2775"/>
              <a:gd name="T15" fmla="*/ 1187938 h 2775"/>
              <a:gd name="T16" fmla="*/ 1726800 w 2775"/>
              <a:gd name="T17" fmla="*/ 1008222 h 2775"/>
              <a:gd name="T18" fmla="*/ 1546601 w 2775"/>
              <a:gd name="T19" fmla="*/ 828507 h 2775"/>
              <a:gd name="T20" fmla="*/ 1477892 w 2775"/>
              <a:gd name="T21" fmla="*/ 755842 h 2775"/>
              <a:gd name="T22" fmla="*/ 1726800 w 2775"/>
              <a:gd name="T23" fmla="*/ 755842 h 2775"/>
              <a:gd name="T24" fmla="*/ 1798750 w 2775"/>
              <a:gd name="T25" fmla="*/ 1800397 h 2775"/>
              <a:gd name="T26" fmla="*/ 1367050 w 2775"/>
              <a:gd name="T27" fmla="*/ 1548017 h 2775"/>
              <a:gd name="T28" fmla="*/ 1413720 w 2775"/>
              <a:gd name="T29" fmla="*/ 1368302 h 2775"/>
              <a:gd name="T30" fmla="*/ 1546601 w 2775"/>
              <a:gd name="T31" fmla="*/ 1548017 h 2775"/>
              <a:gd name="T32" fmla="*/ 1483726 w 2775"/>
              <a:gd name="T33" fmla="*/ 1187938 h 2775"/>
              <a:gd name="T34" fmla="*/ 1546601 w 2775"/>
              <a:gd name="T35" fmla="*/ 1008222 h 2775"/>
              <a:gd name="T36" fmla="*/ 1483726 w 2775"/>
              <a:gd name="T37" fmla="*/ 1187938 h 2775"/>
              <a:gd name="T38" fmla="*/ 1726800 w 2775"/>
              <a:gd name="T39" fmla="*/ 755842 h 2775"/>
              <a:gd name="T40" fmla="*/ 1413720 w 2775"/>
              <a:gd name="T41" fmla="*/ 968646 h 2775"/>
              <a:gd name="T42" fmla="*/ 0 w 2775"/>
              <a:gd name="T43" fmla="*/ 968646 h 2775"/>
              <a:gd name="T44" fmla="*/ 631345 w 2775"/>
              <a:gd name="T45" fmla="*/ 103158 h 2775"/>
              <a:gd name="T46" fmla="*/ 530226 w 2775"/>
              <a:gd name="T47" fmla="*/ 60338 h 2775"/>
              <a:gd name="T48" fmla="*/ 836176 w 2775"/>
              <a:gd name="T49" fmla="*/ 0 h 2775"/>
              <a:gd name="T50" fmla="*/ 836176 w 2775"/>
              <a:gd name="T51" fmla="*/ 105104 h 2775"/>
              <a:gd name="T52" fmla="*/ 783672 w 2775"/>
              <a:gd name="T53" fmla="*/ 260165 h 2775"/>
              <a:gd name="T54" fmla="*/ 1174535 w 2775"/>
              <a:gd name="T55" fmla="*/ 298444 h 2775"/>
              <a:gd name="T56" fmla="*/ 1186203 w 2775"/>
              <a:gd name="T57" fmla="*/ 209560 h 2775"/>
              <a:gd name="T58" fmla="*/ 1267876 w 2775"/>
              <a:gd name="T59" fmla="*/ 369811 h 2775"/>
              <a:gd name="T60" fmla="*/ 1166109 w 2775"/>
              <a:gd name="T61" fmla="*/ 428851 h 2775"/>
              <a:gd name="T62" fmla="*/ 1145366 w 2775"/>
              <a:gd name="T63" fmla="*/ 631923 h 2775"/>
              <a:gd name="T64" fmla="*/ 1033876 w 2775"/>
              <a:gd name="T65" fmla="*/ 637113 h 2775"/>
              <a:gd name="T66" fmla="*/ 709129 w 2775"/>
              <a:gd name="T67" fmla="*/ 416524 h 2775"/>
              <a:gd name="T68" fmla="*/ 372066 w 2775"/>
              <a:gd name="T69" fmla="*/ 631274 h 2775"/>
              <a:gd name="T70" fmla="*/ 269002 w 2775"/>
              <a:gd name="T71" fmla="*/ 629328 h 2775"/>
              <a:gd name="T72" fmla="*/ 261872 w 2775"/>
              <a:gd name="T73" fmla="*/ 942694 h 2775"/>
              <a:gd name="T74" fmla="*/ 156216 w 2775"/>
              <a:gd name="T75" fmla="*/ 993949 h 2775"/>
              <a:gd name="T76" fmla="*/ 335767 w 2775"/>
              <a:gd name="T77" fmla="*/ 1254114 h 2775"/>
              <a:gd name="T78" fmla="*/ 316969 w 2775"/>
              <a:gd name="T79" fmla="*/ 1359867 h 2775"/>
              <a:gd name="T80" fmla="*/ 680608 w 2775"/>
              <a:gd name="T81" fmla="*/ 1520768 h 2775"/>
              <a:gd name="T82" fmla="*/ 731816 w 2775"/>
              <a:gd name="T83" fmla="*/ 1413717 h 2775"/>
              <a:gd name="T84" fmla="*/ 1099344 w 2775"/>
              <a:gd name="T85" fmla="*/ 1360516 h 2775"/>
              <a:gd name="T86" fmla="*/ 1067582 w 2775"/>
              <a:gd name="T87" fmla="*/ 1254763 h 2775"/>
              <a:gd name="T88" fmla="*/ 1260097 w 2775"/>
              <a:gd name="T89" fmla="*/ 995246 h 2775"/>
              <a:gd name="T90" fmla="*/ 1149255 w 2775"/>
              <a:gd name="T91" fmla="*/ 942694 h 2775"/>
              <a:gd name="T92" fmla="*/ 1145366 w 2775"/>
              <a:gd name="T93" fmla="*/ 631923 h 2775"/>
              <a:gd name="T94" fmla="*/ 626808 w 2775"/>
              <a:gd name="T95" fmla="*/ 1022496 h 2775"/>
              <a:gd name="T96" fmla="*/ 680608 w 2775"/>
              <a:gd name="T97" fmla="*/ 497623 h 2775"/>
              <a:gd name="T98" fmla="*/ 733112 w 2775"/>
              <a:gd name="T99" fmla="*/ 497623 h 2775"/>
              <a:gd name="T100" fmla="*/ 784968 w 2775"/>
              <a:gd name="T101" fmla="*/ 1022496 h 277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75" h="2775">
                <a:moveTo>
                  <a:pt x="2664" y="2775"/>
                </a:moveTo>
                <a:cubicBezTo>
                  <a:pt x="2664" y="2775"/>
                  <a:pt x="2664" y="2775"/>
                  <a:pt x="2664" y="2775"/>
                </a:cubicBezTo>
                <a:cubicBezTo>
                  <a:pt x="2427" y="2775"/>
                  <a:pt x="1974" y="2775"/>
                  <a:pt x="1554" y="2775"/>
                </a:cubicBezTo>
                <a:cubicBezTo>
                  <a:pt x="1554" y="2669"/>
                  <a:pt x="1554" y="2669"/>
                  <a:pt x="1554" y="2669"/>
                </a:cubicBezTo>
                <a:cubicBezTo>
                  <a:pt x="1559" y="2667"/>
                  <a:pt x="1564" y="2666"/>
                  <a:pt x="1568" y="2664"/>
                </a:cubicBezTo>
                <a:cubicBezTo>
                  <a:pt x="1832" y="2664"/>
                  <a:pt x="1832" y="2664"/>
                  <a:pt x="1832" y="2664"/>
                </a:cubicBezTo>
                <a:cubicBezTo>
                  <a:pt x="1832" y="2511"/>
                  <a:pt x="1832" y="2511"/>
                  <a:pt x="1832" y="2511"/>
                </a:cubicBezTo>
                <a:cubicBezTo>
                  <a:pt x="1882" y="2473"/>
                  <a:pt x="1931" y="2432"/>
                  <a:pt x="1975" y="2386"/>
                </a:cubicBezTo>
                <a:cubicBezTo>
                  <a:pt x="2109" y="2386"/>
                  <a:pt x="2109" y="2386"/>
                  <a:pt x="2109" y="2386"/>
                </a:cubicBezTo>
                <a:cubicBezTo>
                  <a:pt x="2109" y="2664"/>
                  <a:pt x="2109" y="2664"/>
                  <a:pt x="2109" y="2664"/>
                </a:cubicBezTo>
                <a:cubicBezTo>
                  <a:pt x="2386" y="2664"/>
                  <a:pt x="2386" y="2664"/>
                  <a:pt x="2386" y="2664"/>
                </a:cubicBezTo>
                <a:cubicBezTo>
                  <a:pt x="2386" y="2386"/>
                  <a:pt x="2386" y="2386"/>
                  <a:pt x="2386" y="2386"/>
                </a:cubicBezTo>
                <a:cubicBezTo>
                  <a:pt x="2664" y="2386"/>
                  <a:pt x="2664" y="2386"/>
                  <a:pt x="2664" y="2386"/>
                </a:cubicBezTo>
                <a:cubicBezTo>
                  <a:pt x="2664" y="2109"/>
                  <a:pt x="2664" y="2109"/>
                  <a:pt x="2664" y="2109"/>
                </a:cubicBezTo>
                <a:cubicBezTo>
                  <a:pt x="2386" y="2109"/>
                  <a:pt x="2386" y="2109"/>
                  <a:pt x="2386" y="2109"/>
                </a:cubicBezTo>
                <a:cubicBezTo>
                  <a:pt x="2386" y="1831"/>
                  <a:pt x="2386" y="1831"/>
                  <a:pt x="2386" y="1831"/>
                </a:cubicBezTo>
                <a:cubicBezTo>
                  <a:pt x="2664" y="1831"/>
                  <a:pt x="2664" y="1831"/>
                  <a:pt x="2664" y="1831"/>
                </a:cubicBezTo>
                <a:cubicBezTo>
                  <a:pt x="2664" y="1554"/>
                  <a:pt x="2664" y="1554"/>
                  <a:pt x="2664" y="1554"/>
                </a:cubicBezTo>
                <a:cubicBezTo>
                  <a:pt x="2386" y="1554"/>
                  <a:pt x="2386" y="1554"/>
                  <a:pt x="2386" y="1554"/>
                </a:cubicBezTo>
                <a:cubicBezTo>
                  <a:pt x="2386" y="1277"/>
                  <a:pt x="2386" y="1277"/>
                  <a:pt x="2386" y="1277"/>
                </a:cubicBezTo>
                <a:cubicBezTo>
                  <a:pt x="2307" y="1277"/>
                  <a:pt x="2307" y="1277"/>
                  <a:pt x="2307" y="1277"/>
                </a:cubicBezTo>
                <a:cubicBezTo>
                  <a:pt x="2300" y="1238"/>
                  <a:pt x="2291" y="1202"/>
                  <a:pt x="2280" y="1165"/>
                </a:cubicBezTo>
                <a:cubicBezTo>
                  <a:pt x="2433" y="1165"/>
                  <a:pt x="2566" y="1165"/>
                  <a:pt x="2664" y="1165"/>
                </a:cubicBezTo>
                <a:cubicBezTo>
                  <a:pt x="2664" y="1165"/>
                  <a:pt x="2664" y="1165"/>
                  <a:pt x="2664" y="1165"/>
                </a:cubicBezTo>
                <a:cubicBezTo>
                  <a:pt x="2775" y="1165"/>
                  <a:pt x="2775" y="1165"/>
                  <a:pt x="2775" y="1165"/>
                </a:cubicBezTo>
                <a:cubicBezTo>
                  <a:pt x="2775" y="2775"/>
                  <a:pt x="2775" y="2775"/>
                  <a:pt x="2775" y="2775"/>
                </a:cubicBezTo>
                <a:lnTo>
                  <a:pt x="2664" y="2775"/>
                </a:lnTo>
                <a:close/>
                <a:moveTo>
                  <a:pt x="2109" y="2386"/>
                </a:moveTo>
                <a:cubicBezTo>
                  <a:pt x="2109" y="2224"/>
                  <a:pt x="2109" y="2224"/>
                  <a:pt x="2109" y="2224"/>
                </a:cubicBezTo>
                <a:cubicBezTo>
                  <a:pt x="2135" y="2187"/>
                  <a:pt x="2159" y="2149"/>
                  <a:pt x="2181" y="2109"/>
                </a:cubicBezTo>
                <a:cubicBezTo>
                  <a:pt x="2386" y="2109"/>
                  <a:pt x="2386" y="2109"/>
                  <a:pt x="2386" y="2109"/>
                </a:cubicBezTo>
                <a:cubicBezTo>
                  <a:pt x="2386" y="2386"/>
                  <a:pt x="2386" y="2386"/>
                  <a:pt x="2386" y="2386"/>
                </a:cubicBezTo>
                <a:lnTo>
                  <a:pt x="2109" y="2386"/>
                </a:lnTo>
                <a:close/>
                <a:moveTo>
                  <a:pt x="2289" y="1831"/>
                </a:moveTo>
                <a:cubicBezTo>
                  <a:pt x="2312" y="1742"/>
                  <a:pt x="2326" y="1650"/>
                  <a:pt x="2329" y="1554"/>
                </a:cubicBezTo>
                <a:cubicBezTo>
                  <a:pt x="2386" y="1554"/>
                  <a:pt x="2386" y="1554"/>
                  <a:pt x="2386" y="1554"/>
                </a:cubicBezTo>
                <a:cubicBezTo>
                  <a:pt x="2386" y="1831"/>
                  <a:pt x="2386" y="1831"/>
                  <a:pt x="2386" y="1831"/>
                </a:cubicBezTo>
                <a:lnTo>
                  <a:pt x="2289" y="1831"/>
                </a:lnTo>
                <a:close/>
                <a:moveTo>
                  <a:pt x="2664" y="1165"/>
                </a:moveTo>
                <a:cubicBezTo>
                  <a:pt x="2664" y="1165"/>
                  <a:pt x="2664" y="1165"/>
                  <a:pt x="2664" y="1165"/>
                </a:cubicBezTo>
                <a:cubicBezTo>
                  <a:pt x="2566" y="1165"/>
                  <a:pt x="2336" y="1165"/>
                  <a:pt x="2664" y="1165"/>
                </a:cubicBezTo>
                <a:close/>
                <a:moveTo>
                  <a:pt x="2181" y="1493"/>
                </a:moveTo>
                <a:cubicBezTo>
                  <a:pt x="2181" y="2097"/>
                  <a:pt x="1697" y="2587"/>
                  <a:pt x="1093" y="2587"/>
                </a:cubicBezTo>
                <a:cubicBezTo>
                  <a:pt x="489" y="2587"/>
                  <a:pt x="0" y="2097"/>
                  <a:pt x="0" y="1493"/>
                </a:cubicBezTo>
                <a:cubicBezTo>
                  <a:pt x="0" y="906"/>
                  <a:pt x="506" y="401"/>
                  <a:pt x="974" y="401"/>
                </a:cubicBezTo>
                <a:cubicBezTo>
                  <a:pt x="974" y="159"/>
                  <a:pt x="974" y="159"/>
                  <a:pt x="974" y="159"/>
                </a:cubicBezTo>
                <a:cubicBezTo>
                  <a:pt x="894" y="159"/>
                  <a:pt x="894" y="159"/>
                  <a:pt x="894" y="159"/>
                </a:cubicBezTo>
                <a:cubicBezTo>
                  <a:pt x="894" y="159"/>
                  <a:pt x="818" y="162"/>
                  <a:pt x="818" y="93"/>
                </a:cubicBezTo>
                <a:cubicBezTo>
                  <a:pt x="818" y="93"/>
                  <a:pt x="808" y="0"/>
                  <a:pt x="899" y="0"/>
                </a:cubicBezTo>
                <a:cubicBezTo>
                  <a:pt x="1290" y="0"/>
                  <a:pt x="1290" y="0"/>
                  <a:pt x="1290" y="0"/>
                </a:cubicBezTo>
                <a:cubicBezTo>
                  <a:pt x="1290" y="0"/>
                  <a:pt x="1376" y="5"/>
                  <a:pt x="1376" y="83"/>
                </a:cubicBezTo>
                <a:cubicBezTo>
                  <a:pt x="1376" y="83"/>
                  <a:pt x="1370" y="162"/>
                  <a:pt x="1290" y="162"/>
                </a:cubicBezTo>
                <a:cubicBezTo>
                  <a:pt x="1209" y="162"/>
                  <a:pt x="1209" y="162"/>
                  <a:pt x="1209" y="162"/>
                </a:cubicBezTo>
                <a:cubicBezTo>
                  <a:pt x="1209" y="401"/>
                  <a:pt x="1209" y="401"/>
                  <a:pt x="1209" y="401"/>
                </a:cubicBezTo>
                <a:cubicBezTo>
                  <a:pt x="1428" y="421"/>
                  <a:pt x="1539" y="493"/>
                  <a:pt x="1692" y="580"/>
                </a:cubicBezTo>
                <a:cubicBezTo>
                  <a:pt x="1812" y="460"/>
                  <a:pt x="1812" y="460"/>
                  <a:pt x="1812" y="460"/>
                </a:cubicBezTo>
                <a:cubicBezTo>
                  <a:pt x="1753" y="406"/>
                  <a:pt x="1753" y="406"/>
                  <a:pt x="1753" y="406"/>
                </a:cubicBezTo>
                <a:cubicBezTo>
                  <a:pt x="1830" y="323"/>
                  <a:pt x="1830" y="323"/>
                  <a:pt x="1830" y="323"/>
                </a:cubicBezTo>
                <a:cubicBezTo>
                  <a:pt x="2034" y="492"/>
                  <a:pt x="2034" y="492"/>
                  <a:pt x="2034" y="492"/>
                </a:cubicBezTo>
                <a:cubicBezTo>
                  <a:pt x="1956" y="570"/>
                  <a:pt x="1956" y="570"/>
                  <a:pt x="1956" y="570"/>
                </a:cubicBezTo>
                <a:cubicBezTo>
                  <a:pt x="1908" y="532"/>
                  <a:pt x="1908" y="532"/>
                  <a:pt x="1908" y="532"/>
                </a:cubicBezTo>
                <a:cubicBezTo>
                  <a:pt x="1799" y="661"/>
                  <a:pt x="1799" y="661"/>
                  <a:pt x="1799" y="661"/>
                </a:cubicBezTo>
                <a:cubicBezTo>
                  <a:pt x="2033" y="861"/>
                  <a:pt x="2181" y="1160"/>
                  <a:pt x="2181" y="1493"/>
                </a:cubicBezTo>
                <a:close/>
                <a:moveTo>
                  <a:pt x="1767" y="974"/>
                </a:moveTo>
                <a:cubicBezTo>
                  <a:pt x="1761" y="966"/>
                  <a:pt x="1653" y="1052"/>
                  <a:pt x="1653" y="1052"/>
                </a:cubicBezTo>
                <a:cubicBezTo>
                  <a:pt x="1595" y="982"/>
                  <a:pt x="1595" y="982"/>
                  <a:pt x="1595" y="982"/>
                </a:cubicBezTo>
                <a:cubicBezTo>
                  <a:pt x="1595" y="982"/>
                  <a:pt x="1671" y="912"/>
                  <a:pt x="1698" y="894"/>
                </a:cubicBezTo>
                <a:cubicBezTo>
                  <a:pt x="1545" y="741"/>
                  <a:pt x="1328" y="642"/>
                  <a:pt x="1094" y="642"/>
                </a:cubicBezTo>
                <a:cubicBezTo>
                  <a:pt x="856" y="642"/>
                  <a:pt x="641" y="741"/>
                  <a:pt x="486" y="897"/>
                </a:cubicBezTo>
                <a:cubicBezTo>
                  <a:pt x="499" y="913"/>
                  <a:pt x="574" y="973"/>
                  <a:pt x="574" y="973"/>
                </a:cubicBezTo>
                <a:cubicBezTo>
                  <a:pt x="510" y="1059"/>
                  <a:pt x="510" y="1059"/>
                  <a:pt x="510" y="1059"/>
                </a:cubicBezTo>
                <a:cubicBezTo>
                  <a:pt x="510" y="1059"/>
                  <a:pt x="420" y="964"/>
                  <a:pt x="415" y="970"/>
                </a:cubicBezTo>
                <a:cubicBezTo>
                  <a:pt x="320" y="1101"/>
                  <a:pt x="249" y="1284"/>
                  <a:pt x="241" y="1456"/>
                </a:cubicBezTo>
                <a:cubicBezTo>
                  <a:pt x="311" y="1454"/>
                  <a:pt x="404" y="1453"/>
                  <a:pt x="404" y="1453"/>
                </a:cubicBezTo>
                <a:cubicBezTo>
                  <a:pt x="402" y="1534"/>
                  <a:pt x="402" y="1534"/>
                  <a:pt x="402" y="1534"/>
                </a:cubicBezTo>
                <a:cubicBezTo>
                  <a:pt x="402" y="1534"/>
                  <a:pt x="240" y="1527"/>
                  <a:pt x="241" y="1532"/>
                </a:cubicBezTo>
                <a:cubicBezTo>
                  <a:pt x="248" y="1711"/>
                  <a:pt x="310" y="1875"/>
                  <a:pt x="411" y="2008"/>
                </a:cubicBezTo>
                <a:cubicBezTo>
                  <a:pt x="449" y="1983"/>
                  <a:pt x="518" y="1933"/>
                  <a:pt x="518" y="1933"/>
                </a:cubicBezTo>
                <a:cubicBezTo>
                  <a:pt x="578" y="1999"/>
                  <a:pt x="578" y="1999"/>
                  <a:pt x="578" y="1999"/>
                </a:cubicBezTo>
                <a:cubicBezTo>
                  <a:pt x="578" y="1999"/>
                  <a:pt x="479" y="2087"/>
                  <a:pt x="489" y="2096"/>
                </a:cubicBezTo>
                <a:cubicBezTo>
                  <a:pt x="513" y="2121"/>
                  <a:pt x="540" y="2144"/>
                  <a:pt x="567" y="2165"/>
                </a:cubicBezTo>
                <a:cubicBezTo>
                  <a:pt x="702" y="2270"/>
                  <a:pt x="868" y="2335"/>
                  <a:pt x="1050" y="2344"/>
                </a:cubicBezTo>
                <a:cubicBezTo>
                  <a:pt x="1049" y="2284"/>
                  <a:pt x="1053" y="2178"/>
                  <a:pt x="1053" y="2178"/>
                </a:cubicBezTo>
                <a:cubicBezTo>
                  <a:pt x="1129" y="2179"/>
                  <a:pt x="1129" y="2179"/>
                  <a:pt x="1129" y="2179"/>
                </a:cubicBezTo>
                <a:cubicBezTo>
                  <a:pt x="1129" y="2179"/>
                  <a:pt x="1125" y="2344"/>
                  <a:pt x="1131" y="2344"/>
                </a:cubicBezTo>
                <a:cubicBezTo>
                  <a:pt x="1352" y="2335"/>
                  <a:pt x="1550" y="2243"/>
                  <a:pt x="1696" y="2097"/>
                </a:cubicBezTo>
                <a:cubicBezTo>
                  <a:pt x="1710" y="2084"/>
                  <a:pt x="1599" y="2002"/>
                  <a:pt x="1599" y="2002"/>
                </a:cubicBezTo>
                <a:cubicBezTo>
                  <a:pt x="1647" y="1934"/>
                  <a:pt x="1647" y="1934"/>
                  <a:pt x="1647" y="1934"/>
                </a:cubicBezTo>
                <a:cubicBezTo>
                  <a:pt x="1647" y="1934"/>
                  <a:pt x="1764" y="2021"/>
                  <a:pt x="1771" y="2012"/>
                </a:cubicBezTo>
                <a:cubicBezTo>
                  <a:pt x="1873" y="1879"/>
                  <a:pt x="1936" y="1714"/>
                  <a:pt x="1944" y="1534"/>
                </a:cubicBezTo>
                <a:cubicBezTo>
                  <a:pt x="1944" y="1527"/>
                  <a:pt x="1776" y="1535"/>
                  <a:pt x="1776" y="1535"/>
                </a:cubicBezTo>
                <a:cubicBezTo>
                  <a:pt x="1773" y="1453"/>
                  <a:pt x="1773" y="1453"/>
                  <a:pt x="1773" y="1453"/>
                </a:cubicBezTo>
                <a:cubicBezTo>
                  <a:pt x="1773" y="1453"/>
                  <a:pt x="1909" y="1453"/>
                  <a:pt x="1944" y="1451"/>
                </a:cubicBezTo>
                <a:cubicBezTo>
                  <a:pt x="1934" y="1272"/>
                  <a:pt x="1870" y="1107"/>
                  <a:pt x="1767" y="974"/>
                </a:cubicBezTo>
                <a:close/>
                <a:moveTo>
                  <a:pt x="1087" y="1696"/>
                </a:moveTo>
                <a:cubicBezTo>
                  <a:pt x="1018" y="1696"/>
                  <a:pt x="967" y="1645"/>
                  <a:pt x="967" y="1576"/>
                </a:cubicBezTo>
                <a:cubicBezTo>
                  <a:pt x="967" y="1457"/>
                  <a:pt x="1050" y="1451"/>
                  <a:pt x="1050" y="1451"/>
                </a:cubicBezTo>
                <a:cubicBezTo>
                  <a:pt x="1050" y="1295"/>
                  <a:pt x="1050" y="767"/>
                  <a:pt x="1050" y="767"/>
                </a:cubicBezTo>
                <a:cubicBezTo>
                  <a:pt x="1050" y="745"/>
                  <a:pt x="1068" y="727"/>
                  <a:pt x="1090" y="727"/>
                </a:cubicBezTo>
                <a:cubicBezTo>
                  <a:pt x="1113" y="727"/>
                  <a:pt x="1131" y="745"/>
                  <a:pt x="1131" y="767"/>
                </a:cubicBezTo>
                <a:cubicBezTo>
                  <a:pt x="1131" y="767"/>
                  <a:pt x="1131" y="1289"/>
                  <a:pt x="1131" y="1449"/>
                </a:cubicBezTo>
                <a:cubicBezTo>
                  <a:pt x="1131" y="1449"/>
                  <a:pt x="1211" y="1460"/>
                  <a:pt x="1211" y="1576"/>
                </a:cubicBezTo>
                <a:cubicBezTo>
                  <a:pt x="1211" y="1645"/>
                  <a:pt x="1156" y="1696"/>
                  <a:pt x="1087" y="16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1907" y="1694045"/>
            <a:ext cx="3520367" cy="4647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54365" y="1694180"/>
            <a:ext cx="3472815" cy="4646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1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1447851" y="6620814"/>
            <a:ext cx="7823440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9545107" y="6468533"/>
            <a:ext cx="304562" cy="304562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9920512" y="6468533"/>
            <a:ext cx="304562" cy="304562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0287288" y="6468533"/>
            <a:ext cx="304562" cy="304562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033795" y="1155189"/>
            <a:ext cx="4772085" cy="3513693"/>
          </a:xfrm>
          <a:prstGeom prst="rect">
            <a:avLst/>
          </a:prstGeom>
          <a:blipFill rotWithShape="1">
            <a:blip r:embed="rId13"/>
            <a:srcRect/>
            <a:stretch>
              <a:fillRect l="-8375" t="-2094" r="-5635" b="-1030"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5914664" y="1155191"/>
            <a:ext cx="4772085" cy="3513693"/>
          </a:xfrm>
          <a:prstGeom prst="rect">
            <a:avLst/>
          </a:prstGeom>
          <a:blipFill rotWithShape="1">
            <a:blip r:embed="rId14"/>
            <a:srcRect/>
            <a:stretch>
              <a:fillRect l="-1566" t="-1393" r="-1804" b="-1561"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cxnSp>
        <p:nvCxnSpPr>
          <p:cNvPr id="16" name="直接连接符 15"/>
          <p:cNvCxnSpPr/>
          <p:nvPr>
            <p:custDataLst>
              <p:tags r:id="rId7"/>
            </p:custDataLst>
          </p:nvPr>
        </p:nvCxnSpPr>
        <p:spPr>
          <a:xfrm>
            <a:off x="3869907" y="4746893"/>
            <a:ext cx="3975098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8"/>
            </p:custDataLst>
          </p:nvPr>
        </p:nvCxnSpPr>
        <p:spPr>
          <a:xfrm>
            <a:off x="5857456" y="3305443"/>
            <a:ext cx="5632" cy="1447712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1484816" y="4478587"/>
            <a:ext cx="7749495" cy="2691209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bldLvl="0" animBg="1"/>
      <p:bldP spid="14" grpId="0" bldLvl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2" name="Text Box 27"/>
          <p:cNvSpPr txBox="1"/>
          <p:nvPr/>
        </p:nvSpPr>
        <p:spPr>
          <a:xfrm>
            <a:off x="687070" y="5239385"/>
            <a:ext cx="10835640" cy="1013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Tx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3" name="Freeform 30"/>
          <p:cNvSpPr/>
          <p:nvPr/>
        </p:nvSpPr>
        <p:spPr>
          <a:xfrm>
            <a:off x="5874809" y="1877907"/>
            <a:ext cx="901700" cy="52916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426" h="250">
                <a:moveTo>
                  <a:pt x="217" y="0"/>
                </a:moveTo>
                <a:lnTo>
                  <a:pt x="0" y="250"/>
                </a:lnTo>
                <a:lnTo>
                  <a:pt x="426" y="250"/>
                </a:lnTo>
                <a:lnTo>
                  <a:pt x="217" y="0"/>
                </a:lnTo>
                <a:close/>
              </a:path>
            </a:pathLst>
          </a:custGeom>
          <a:solidFill>
            <a:srgbClr val="7BD0D3">
              <a:alpha val="47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Freeform 31"/>
          <p:cNvSpPr/>
          <p:nvPr/>
        </p:nvSpPr>
        <p:spPr>
          <a:xfrm>
            <a:off x="5201709" y="2673773"/>
            <a:ext cx="2264833" cy="51223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1070" h="242">
                <a:moveTo>
                  <a:pt x="0" y="242"/>
                </a:moveTo>
                <a:lnTo>
                  <a:pt x="1070" y="242"/>
                </a:lnTo>
                <a:lnTo>
                  <a:pt x="861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7BD0D3"/>
          </a:solidFill>
          <a:ln w="9525">
            <a:noFill/>
          </a:ln>
        </p:spPr>
        <p:txBody>
          <a:bodyPr/>
          <a:lstStyle/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32"/>
          <p:cNvSpPr/>
          <p:nvPr/>
        </p:nvSpPr>
        <p:spPr>
          <a:xfrm>
            <a:off x="4511676" y="3452707"/>
            <a:ext cx="3644900" cy="51223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1722" h="242">
                <a:moveTo>
                  <a:pt x="0" y="242"/>
                </a:moveTo>
                <a:lnTo>
                  <a:pt x="1722" y="242"/>
                </a:lnTo>
                <a:lnTo>
                  <a:pt x="1505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7BD0D3">
              <a:alpha val="47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33"/>
          <p:cNvSpPr/>
          <p:nvPr/>
        </p:nvSpPr>
        <p:spPr>
          <a:xfrm>
            <a:off x="3819525" y="4231640"/>
            <a:ext cx="5010151" cy="52916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2367" h="250">
                <a:moveTo>
                  <a:pt x="0" y="250"/>
                </a:moveTo>
                <a:lnTo>
                  <a:pt x="2367" y="250"/>
                </a:lnTo>
                <a:lnTo>
                  <a:pt x="2158" y="0"/>
                </a:lnTo>
                <a:lnTo>
                  <a:pt x="218" y="0"/>
                </a:lnTo>
                <a:lnTo>
                  <a:pt x="0" y="250"/>
                </a:lnTo>
                <a:close/>
              </a:path>
            </a:pathLst>
          </a:custGeom>
          <a:solidFill>
            <a:srgbClr val="7BD0D3"/>
          </a:solidFill>
          <a:ln w="9525">
            <a:noFill/>
          </a:ln>
        </p:spPr>
        <p:txBody>
          <a:bodyPr/>
          <a:lstStyle/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36"/>
          <p:cNvSpPr txBox="1"/>
          <p:nvPr/>
        </p:nvSpPr>
        <p:spPr>
          <a:xfrm>
            <a:off x="6013450" y="2064173"/>
            <a:ext cx="622300" cy="3371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</a:p>
        </p:txBody>
      </p:sp>
      <p:sp>
        <p:nvSpPr>
          <p:cNvPr id="10" name="Text Box 37"/>
          <p:cNvSpPr txBox="1"/>
          <p:nvPr/>
        </p:nvSpPr>
        <p:spPr>
          <a:xfrm>
            <a:off x="6013450" y="2741507"/>
            <a:ext cx="622300" cy="3371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33%</a:t>
            </a:r>
          </a:p>
        </p:txBody>
      </p:sp>
      <p:sp>
        <p:nvSpPr>
          <p:cNvPr id="11" name="Text Box 38"/>
          <p:cNvSpPr txBox="1"/>
          <p:nvPr/>
        </p:nvSpPr>
        <p:spPr>
          <a:xfrm>
            <a:off x="6013450" y="3528907"/>
            <a:ext cx="622300" cy="3371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52%</a:t>
            </a:r>
          </a:p>
        </p:txBody>
      </p:sp>
      <p:sp>
        <p:nvSpPr>
          <p:cNvPr id="12" name="Text Box 39"/>
          <p:cNvSpPr txBox="1"/>
          <p:nvPr/>
        </p:nvSpPr>
        <p:spPr>
          <a:xfrm>
            <a:off x="6013450" y="4316307"/>
            <a:ext cx="622300" cy="3371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75%</a:t>
            </a:r>
          </a:p>
        </p:txBody>
      </p:sp>
      <p:sp>
        <p:nvSpPr>
          <p:cNvPr id="13" name="Line 40"/>
          <p:cNvSpPr/>
          <p:nvPr/>
        </p:nvSpPr>
        <p:spPr>
          <a:xfrm>
            <a:off x="6621992" y="2263140"/>
            <a:ext cx="3071284" cy="0"/>
          </a:xfrm>
          <a:prstGeom prst="line">
            <a:avLst/>
          </a:prstGeom>
          <a:ln w="127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Rectangle 41"/>
          <p:cNvSpPr/>
          <p:nvPr/>
        </p:nvSpPr>
        <p:spPr>
          <a:xfrm>
            <a:off x="7656618" y="1183641"/>
            <a:ext cx="2681605" cy="9759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b="1" dirty="0">
                <a:solidFill>
                  <a:srgbClr val="66CCFF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</p:txBody>
      </p:sp>
      <p:sp>
        <p:nvSpPr>
          <p:cNvPr id="15" name="Line 42"/>
          <p:cNvSpPr/>
          <p:nvPr/>
        </p:nvSpPr>
        <p:spPr>
          <a:xfrm>
            <a:off x="7657042" y="3799840"/>
            <a:ext cx="3071283" cy="0"/>
          </a:xfrm>
          <a:prstGeom prst="line">
            <a:avLst/>
          </a:prstGeom>
          <a:ln w="1270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Rectangle 43"/>
          <p:cNvSpPr/>
          <p:nvPr/>
        </p:nvSpPr>
        <p:spPr>
          <a:xfrm>
            <a:off x="8967258" y="2741296"/>
            <a:ext cx="2681605" cy="9759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b="1" dirty="0">
                <a:solidFill>
                  <a:srgbClr val="33CCFF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</p:txBody>
      </p:sp>
      <p:sp>
        <p:nvSpPr>
          <p:cNvPr id="17" name="Line 44"/>
          <p:cNvSpPr/>
          <p:nvPr/>
        </p:nvSpPr>
        <p:spPr>
          <a:xfrm>
            <a:off x="1628776" y="4568191"/>
            <a:ext cx="2497667" cy="0"/>
          </a:xfrm>
          <a:prstGeom prst="line">
            <a:avLst/>
          </a:prstGeom>
          <a:ln w="12700" cap="flat" cmpd="sng">
            <a:solidFill>
              <a:srgbClr val="2D4454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Line 45"/>
          <p:cNvSpPr/>
          <p:nvPr/>
        </p:nvSpPr>
        <p:spPr>
          <a:xfrm>
            <a:off x="2634192" y="3025140"/>
            <a:ext cx="3071284" cy="0"/>
          </a:xfrm>
          <a:prstGeom prst="line">
            <a:avLst/>
          </a:prstGeom>
          <a:ln w="12700" cap="flat" cmpd="sng">
            <a:solidFill>
              <a:srgbClr val="69BCC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Rectangle 46"/>
          <p:cNvSpPr/>
          <p:nvPr/>
        </p:nvSpPr>
        <p:spPr>
          <a:xfrm>
            <a:off x="2634192" y="2001520"/>
            <a:ext cx="2681605" cy="9759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b="1" dirty="0">
                <a:solidFill>
                  <a:srgbClr val="66CCFF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</p:txBody>
      </p:sp>
      <p:sp>
        <p:nvSpPr>
          <p:cNvPr id="20" name="Rectangle 47"/>
          <p:cNvSpPr/>
          <p:nvPr/>
        </p:nvSpPr>
        <p:spPr>
          <a:xfrm>
            <a:off x="1444625" y="3592195"/>
            <a:ext cx="2681605" cy="9759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b="1" dirty="0">
                <a:solidFill>
                  <a:srgbClr val="33CCFF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  <a:p>
            <a:pPr>
              <a:lnSpc>
                <a:spcPct val="120000"/>
              </a:lnSpc>
              <a:buClr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单击添加文本 单击添加文本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4" grpId="0"/>
      <p:bldP spid="16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msung\Desktop\QQ图片20170908184834.pngQQ图片2017090818483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8">
            <a:grayscl/>
          </a:blip>
          <a:srcRect/>
          <a:stretch>
            <a:fillRect/>
          </a:stretch>
        </p:blipFill>
        <p:spPr bwMode="auto">
          <a:xfrm>
            <a:off x="-635" y="4523105"/>
            <a:ext cx="12198985" cy="233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831080" y="1120775"/>
            <a:ext cx="2497455" cy="803275"/>
          </a:xfrm>
          <a:prstGeom prst="rect">
            <a:avLst/>
          </a:prstGeom>
          <a:solidFill>
            <a:srgbClr val="9FBCBC">
              <a:alpha val="62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38200" y="2506662"/>
            <a:ext cx="5181600" cy="3665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172200" y="2506662"/>
            <a:ext cx="5181600" cy="3665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 descr="10577c6e2e5061b"/>
          <p:cNvPicPr>
            <a:picLocks noChangeAspect="1"/>
          </p:cNvPicPr>
          <p:nvPr/>
        </p:nvPicPr>
        <p:blipFill>
          <a:blip r:embed="rId9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020000">
            <a:off x="7644130" y="876300"/>
            <a:ext cx="935355" cy="12934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196840" y="1137920"/>
            <a:ext cx="3047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+mn-ea"/>
              </a:rPr>
              <a:t>卷首语</a:t>
            </a:r>
          </a:p>
        </p:txBody>
      </p:sp>
      <p:pic>
        <p:nvPicPr>
          <p:cNvPr id="12" name="图片 11" descr="10577c6e2e5061b"/>
          <p:cNvPicPr>
            <a:picLocks noChangeAspect="1"/>
          </p:cNvPicPr>
          <p:nvPr/>
        </p:nvPicPr>
        <p:blipFill>
          <a:blip r:embed="rId9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020000">
            <a:off x="3508375" y="876300"/>
            <a:ext cx="935355" cy="12934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7c6e2e5061b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580000">
            <a:off x="4559300" y="557530"/>
            <a:ext cx="2321560" cy="320802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31851" y="3315960"/>
            <a:ext cx="10515600" cy="11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algn="ctr">
              <a:defRPr sz="6000">
                <a:ea typeface="微软雅黑" panose="020B0503020204020204" charset="-122"/>
              </a:defRPr>
            </a:lvl1pPr>
          </a:lstStyle>
          <a:p>
            <a:r>
              <a:rPr lang="en-US" altLang="zh-CN">
                <a:ea typeface="+mn-ea"/>
              </a:rPr>
              <a:t>PART FOUR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90315" y="4450715"/>
            <a:ext cx="10515600" cy="1325563"/>
          </a:xfrm>
        </p:spPr>
        <p:txBody>
          <a:bodyPr wrap="square" lIns="90000" tIns="46800" rIns="90000" bIns="46800"/>
          <a:lstStyle/>
          <a:p>
            <a:r>
              <a:rPr lang="zh-CN" altLang="en-US" dirty="0"/>
              <a:t>请再次输入您的标题</a:t>
            </a:r>
          </a:p>
        </p:txBody>
      </p:sp>
      <p:sp>
        <p:nvSpPr>
          <p:cNvPr id="135" name=" 135"/>
          <p:cNvSpPr/>
          <p:nvPr/>
        </p:nvSpPr>
        <p:spPr>
          <a:xfrm>
            <a:off x="5571490" y="4380865"/>
            <a:ext cx="889000" cy="17462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358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1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20491" y="1887928"/>
            <a:ext cx="2406709" cy="39392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6476998" y="1948310"/>
            <a:ext cx="2406709" cy="39392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339553" y="2002228"/>
            <a:ext cx="2406709" cy="3700882"/>
          </a:xfrm>
          <a:prstGeom prst="rect">
            <a:avLst/>
          </a:pr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591" r="-4591"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6596060" y="2067690"/>
            <a:ext cx="2406709" cy="3700882"/>
          </a:xfrm>
          <a:prstGeom prst="rect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916" r="-4916"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5"/>
            </p:custDataLst>
          </p:nvPr>
        </p:nvSpPr>
        <p:spPr>
          <a:xfrm>
            <a:off x="1339553" y="5215476"/>
            <a:ext cx="2406709" cy="607354"/>
          </a:xfrm>
          <a:custGeom>
            <a:avLst/>
            <a:gdLst>
              <a:gd name="connsiteX0" fmla="*/ 2019299 w 2019300"/>
              <a:gd name="connsiteY0" fmla="*/ 0 h 509588"/>
              <a:gd name="connsiteX1" fmla="*/ 2019299 w 2019300"/>
              <a:gd name="connsiteY1" fmla="*/ 271462 h 509588"/>
              <a:gd name="connsiteX2" fmla="*/ 2019300 w 2019300"/>
              <a:gd name="connsiteY2" fmla="*/ 271462 h 509588"/>
              <a:gd name="connsiteX3" fmla="*/ 2019300 w 2019300"/>
              <a:gd name="connsiteY3" fmla="*/ 509588 h 509588"/>
              <a:gd name="connsiteX4" fmla="*/ 0 w 2019300"/>
              <a:gd name="connsiteY4" fmla="*/ 509588 h 509588"/>
              <a:gd name="connsiteX5" fmla="*/ 0 w 2019300"/>
              <a:gd name="connsiteY5" fmla="*/ 271462 h 509588"/>
              <a:gd name="connsiteX6" fmla="*/ 1691283 w 2019300"/>
              <a:gd name="connsiteY6" fmla="*/ 271462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9300" h="509588">
                <a:moveTo>
                  <a:pt x="2019299" y="0"/>
                </a:moveTo>
                <a:lnTo>
                  <a:pt x="2019299" y="271462"/>
                </a:lnTo>
                <a:lnTo>
                  <a:pt x="2019300" y="271462"/>
                </a:lnTo>
                <a:lnTo>
                  <a:pt x="2019300" y="509588"/>
                </a:lnTo>
                <a:lnTo>
                  <a:pt x="0" y="509588"/>
                </a:lnTo>
                <a:lnTo>
                  <a:pt x="0" y="271462"/>
                </a:lnTo>
                <a:lnTo>
                  <a:pt x="1691283" y="271462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3073277" y="3755213"/>
            <a:ext cx="2469403" cy="207199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3836035" y="1654810"/>
            <a:ext cx="1923415" cy="276098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 flipV="1">
            <a:off x="3956181" y="4239725"/>
            <a:ext cx="1407630" cy="118109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>
            <p:custDataLst>
              <p:tags r:id="rId9"/>
            </p:custDataLst>
          </p:nvPr>
        </p:nvSpPr>
        <p:spPr>
          <a:xfrm>
            <a:off x="6596060" y="5267232"/>
            <a:ext cx="2406709" cy="607354"/>
          </a:xfrm>
          <a:custGeom>
            <a:avLst/>
            <a:gdLst>
              <a:gd name="connsiteX0" fmla="*/ 2019299 w 2019300"/>
              <a:gd name="connsiteY0" fmla="*/ 0 h 509588"/>
              <a:gd name="connsiteX1" fmla="*/ 2019299 w 2019300"/>
              <a:gd name="connsiteY1" fmla="*/ 271462 h 509588"/>
              <a:gd name="connsiteX2" fmla="*/ 2019300 w 2019300"/>
              <a:gd name="connsiteY2" fmla="*/ 271462 h 509588"/>
              <a:gd name="connsiteX3" fmla="*/ 2019300 w 2019300"/>
              <a:gd name="connsiteY3" fmla="*/ 509588 h 509588"/>
              <a:gd name="connsiteX4" fmla="*/ 0 w 2019300"/>
              <a:gd name="connsiteY4" fmla="*/ 509588 h 509588"/>
              <a:gd name="connsiteX5" fmla="*/ 0 w 2019300"/>
              <a:gd name="connsiteY5" fmla="*/ 271462 h 509588"/>
              <a:gd name="connsiteX6" fmla="*/ 1691283 w 2019300"/>
              <a:gd name="connsiteY6" fmla="*/ 271462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9300" h="509588">
                <a:moveTo>
                  <a:pt x="2019299" y="0"/>
                </a:moveTo>
                <a:lnTo>
                  <a:pt x="2019299" y="271462"/>
                </a:lnTo>
                <a:lnTo>
                  <a:pt x="2019300" y="271462"/>
                </a:lnTo>
                <a:lnTo>
                  <a:pt x="2019300" y="509588"/>
                </a:lnTo>
                <a:lnTo>
                  <a:pt x="0" y="509588"/>
                </a:lnTo>
                <a:lnTo>
                  <a:pt x="0" y="271462"/>
                </a:lnTo>
                <a:lnTo>
                  <a:pt x="1691283" y="271462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0"/>
            </p:custDataLst>
          </p:nvPr>
        </p:nvCxnSpPr>
        <p:spPr>
          <a:xfrm flipV="1">
            <a:off x="8273416" y="4016291"/>
            <a:ext cx="2236317" cy="1876424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9145270" y="1654810"/>
            <a:ext cx="1790700" cy="244856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2"/>
            </p:custDataLst>
          </p:nvPr>
        </p:nvCxnSpPr>
        <p:spPr>
          <a:xfrm flipV="1">
            <a:off x="8966364" y="4397291"/>
            <a:ext cx="1407630" cy="118109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8" grpId="0" animBg="1"/>
      <p:bldP spid="18" grpId="0" animBg="1"/>
      <p:bldP spid="9" grpId="0" animBg="1"/>
      <p:bldP spid="12" grpId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2406" y="2699885"/>
            <a:ext cx="2361276" cy="2364841"/>
            <a:chOff x="660894" y="3691001"/>
            <a:chExt cx="872360" cy="873677"/>
          </a:xfrm>
        </p:grpSpPr>
        <p:sp>
          <p:nvSpPr>
            <p:cNvPr id="20" name="MH_Other_7"/>
            <p:cNvSpPr/>
            <p:nvPr>
              <p:custDataLst>
                <p:tags r:id="rId1"/>
              </p:custDataLst>
            </p:nvPr>
          </p:nvSpPr>
          <p:spPr>
            <a:xfrm>
              <a:off x="660894" y="3691001"/>
              <a:ext cx="872360" cy="873677"/>
            </a:xfrm>
            <a:prstGeom prst="ellipse">
              <a:avLst/>
            </a:prstGeom>
            <a:solidFill>
              <a:srgbClr val="7BD0D3"/>
            </a:soli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KSO_Shape"/>
            <p:cNvSpPr/>
            <p:nvPr/>
          </p:nvSpPr>
          <p:spPr>
            <a:xfrm>
              <a:off x="879066" y="3844857"/>
              <a:ext cx="546650" cy="520229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3477260" y="1837055"/>
            <a:ext cx="8045450" cy="1842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77260" y="4083685"/>
            <a:ext cx="8046085" cy="1842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</a:p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2" name="Freeform 27"/>
          <p:cNvSpPr/>
          <p:nvPr/>
        </p:nvSpPr>
        <p:spPr>
          <a:xfrm>
            <a:off x="5904348" y="3977640"/>
            <a:ext cx="3858931" cy="1208146"/>
          </a:xfrm>
          <a:custGeom>
            <a:avLst/>
            <a:gdLst>
              <a:gd name="connsiteX0" fmla="*/ 0 w 2683934"/>
              <a:gd name="connsiteY0" fmla="*/ 702733 h 799629"/>
              <a:gd name="connsiteX1" fmla="*/ 431800 w 2683934"/>
              <a:gd name="connsiteY1" fmla="*/ 533400 h 799629"/>
              <a:gd name="connsiteX2" fmla="*/ 897467 w 2683934"/>
              <a:gd name="connsiteY2" fmla="*/ 719667 h 799629"/>
              <a:gd name="connsiteX3" fmla="*/ 1151467 w 2683934"/>
              <a:gd name="connsiteY3" fmla="*/ 778933 h 799629"/>
              <a:gd name="connsiteX4" fmla="*/ 1456267 w 2683934"/>
              <a:gd name="connsiteY4" fmla="*/ 787400 h 799629"/>
              <a:gd name="connsiteX5" fmla="*/ 1769534 w 2683934"/>
              <a:gd name="connsiteY5" fmla="*/ 618067 h 799629"/>
              <a:gd name="connsiteX6" fmla="*/ 1981200 w 2683934"/>
              <a:gd name="connsiteY6" fmla="*/ 313267 h 799629"/>
              <a:gd name="connsiteX7" fmla="*/ 2218267 w 2683934"/>
              <a:gd name="connsiteY7" fmla="*/ 118533 h 799629"/>
              <a:gd name="connsiteX8" fmla="*/ 2463800 w 2683934"/>
              <a:gd name="connsiteY8" fmla="*/ 16933 h 799629"/>
              <a:gd name="connsiteX9" fmla="*/ 2683934 w 2683934"/>
              <a:gd name="connsiteY9" fmla="*/ 0 h 79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934" h="799629">
                <a:moveTo>
                  <a:pt x="0" y="702733"/>
                </a:moveTo>
                <a:cubicBezTo>
                  <a:pt x="141111" y="616655"/>
                  <a:pt x="282222" y="530578"/>
                  <a:pt x="431800" y="533400"/>
                </a:cubicBezTo>
                <a:cubicBezTo>
                  <a:pt x="581378" y="536222"/>
                  <a:pt x="777523" y="678745"/>
                  <a:pt x="897467" y="719667"/>
                </a:cubicBezTo>
                <a:cubicBezTo>
                  <a:pt x="1017411" y="760589"/>
                  <a:pt x="1058334" y="767644"/>
                  <a:pt x="1151467" y="778933"/>
                </a:cubicBezTo>
                <a:cubicBezTo>
                  <a:pt x="1244600" y="790222"/>
                  <a:pt x="1353256" y="814211"/>
                  <a:pt x="1456267" y="787400"/>
                </a:cubicBezTo>
                <a:cubicBezTo>
                  <a:pt x="1559278" y="760589"/>
                  <a:pt x="1682045" y="697089"/>
                  <a:pt x="1769534" y="618067"/>
                </a:cubicBezTo>
                <a:cubicBezTo>
                  <a:pt x="1857023" y="539045"/>
                  <a:pt x="1906411" y="396523"/>
                  <a:pt x="1981200" y="313267"/>
                </a:cubicBezTo>
                <a:cubicBezTo>
                  <a:pt x="2055989" y="230011"/>
                  <a:pt x="2137834" y="167922"/>
                  <a:pt x="2218267" y="118533"/>
                </a:cubicBezTo>
                <a:cubicBezTo>
                  <a:pt x="2298700" y="69144"/>
                  <a:pt x="2386189" y="36688"/>
                  <a:pt x="2463800" y="16933"/>
                </a:cubicBezTo>
                <a:cubicBezTo>
                  <a:pt x="2541411" y="-2822"/>
                  <a:pt x="2604912" y="16933"/>
                  <a:pt x="2683934" y="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/>
          </a:p>
        </p:txBody>
      </p:sp>
      <p:sp>
        <p:nvSpPr>
          <p:cNvPr id="7" name="Freeform 28"/>
          <p:cNvSpPr/>
          <p:nvPr/>
        </p:nvSpPr>
        <p:spPr>
          <a:xfrm>
            <a:off x="4165788" y="1657420"/>
            <a:ext cx="1229479" cy="3103233"/>
          </a:xfrm>
          <a:custGeom>
            <a:avLst/>
            <a:gdLst>
              <a:gd name="connsiteX0" fmla="*/ 0 w 812800"/>
              <a:gd name="connsiteY0" fmla="*/ 526243 h 1982510"/>
              <a:gd name="connsiteX1" fmla="*/ 194733 w 812800"/>
              <a:gd name="connsiteY1" fmla="*/ 441576 h 1982510"/>
              <a:gd name="connsiteX2" fmla="*/ 321733 w 812800"/>
              <a:gd name="connsiteY2" fmla="*/ 314576 h 1982510"/>
              <a:gd name="connsiteX3" fmla="*/ 414867 w 812800"/>
              <a:gd name="connsiteY3" fmla="*/ 111376 h 1982510"/>
              <a:gd name="connsiteX4" fmla="*/ 550333 w 812800"/>
              <a:gd name="connsiteY4" fmla="*/ 9776 h 1982510"/>
              <a:gd name="connsiteX5" fmla="*/ 668867 w 812800"/>
              <a:gd name="connsiteY5" fmla="*/ 9776 h 1982510"/>
              <a:gd name="connsiteX6" fmla="*/ 770467 w 812800"/>
              <a:gd name="connsiteY6" fmla="*/ 60576 h 1982510"/>
              <a:gd name="connsiteX7" fmla="*/ 812800 w 812800"/>
              <a:gd name="connsiteY7" fmla="*/ 187576 h 1982510"/>
              <a:gd name="connsiteX8" fmla="*/ 770467 w 812800"/>
              <a:gd name="connsiteY8" fmla="*/ 348443 h 1982510"/>
              <a:gd name="connsiteX9" fmla="*/ 609600 w 812800"/>
              <a:gd name="connsiteY9" fmla="*/ 619376 h 1982510"/>
              <a:gd name="connsiteX10" fmla="*/ 431800 w 812800"/>
              <a:gd name="connsiteY10" fmla="*/ 924176 h 1982510"/>
              <a:gd name="connsiteX11" fmla="*/ 347133 w 812800"/>
              <a:gd name="connsiteY11" fmla="*/ 1135843 h 1982510"/>
              <a:gd name="connsiteX12" fmla="*/ 364067 w 812800"/>
              <a:gd name="connsiteY12" fmla="*/ 1440643 h 1982510"/>
              <a:gd name="connsiteX13" fmla="*/ 541867 w 812800"/>
              <a:gd name="connsiteY13" fmla="*/ 1753910 h 1982510"/>
              <a:gd name="connsiteX14" fmla="*/ 770467 w 812800"/>
              <a:gd name="connsiteY14" fmla="*/ 1982510 h 198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800" h="1982510">
                <a:moveTo>
                  <a:pt x="0" y="526243"/>
                </a:moveTo>
                <a:cubicBezTo>
                  <a:pt x="70555" y="501548"/>
                  <a:pt x="141111" y="476854"/>
                  <a:pt x="194733" y="441576"/>
                </a:cubicBezTo>
                <a:cubicBezTo>
                  <a:pt x="248355" y="406298"/>
                  <a:pt x="285044" y="369609"/>
                  <a:pt x="321733" y="314576"/>
                </a:cubicBezTo>
                <a:cubicBezTo>
                  <a:pt x="358422" y="259543"/>
                  <a:pt x="376767" y="162176"/>
                  <a:pt x="414867" y="111376"/>
                </a:cubicBezTo>
                <a:cubicBezTo>
                  <a:pt x="452967" y="60576"/>
                  <a:pt x="508000" y="26709"/>
                  <a:pt x="550333" y="9776"/>
                </a:cubicBezTo>
                <a:cubicBezTo>
                  <a:pt x="592666" y="-7157"/>
                  <a:pt x="632178" y="1309"/>
                  <a:pt x="668867" y="9776"/>
                </a:cubicBezTo>
                <a:cubicBezTo>
                  <a:pt x="705556" y="18243"/>
                  <a:pt x="746478" y="30943"/>
                  <a:pt x="770467" y="60576"/>
                </a:cubicBezTo>
                <a:cubicBezTo>
                  <a:pt x="794456" y="90209"/>
                  <a:pt x="812800" y="139598"/>
                  <a:pt x="812800" y="187576"/>
                </a:cubicBezTo>
                <a:cubicBezTo>
                  <a:pt x="812800" y="235554"/>
                  <a:pt x="804334" y="276476"/>
                  <a:pt x="770467" y="348443"/>
                </a:cubicBezTo>
                <a:cubicBezTo>
                  <a:pt x="736600" y="420410"/>
                  <a:pt x="666044" y="523421"/>
                  <a:pt x="609600" y="619376"/>
                </a:cubicBezTo>
                <a:cubicBezTo>
                  <a:pt x="553156" y="715331"/>
                  <a:pt x="475545" y="838098"/>
                  <a:pt x="431800" y="924176"/>
                </a:cubicBezTo>
                <a:cubicBezTo>
                  <a:pt x="388056" y="1010254"/>
                  <a:pt x="358422" y="1049765"/>
                  <a:pt x="347133" y="1135843"/>
                </a:cubicBezTo>
                <a:cubicBezTo>
                  <a:pt x="335844" y="1221921"/>
                  <a:pt x="331611" y="1337632"/>
                  <a:pt x="364067" y="1440643"/>
                </a:cubicBezTo>
                <a:cubicBezTo>
                  <a:pt x="396523" y="1543654"/>
                  <a:pt x="474134" y="1663599"/>
                  <a:pt x="541867" y="1753910"/>
                </a:cubicBezTo>
                <a:cubicBezTo>
                  <a:pt x="609600" y="1844221"/>
                  <a:pt x="690033" y="1913365"/>
                  <a:pt x="770467" y="198251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/>
          </a:p>
        </p:txBody>
      </p:sp>
      <p:grpSp>
        <p:nvGrpSpPr>
          <p:cNvPr id="8" name="Group 30"/>
          <p:cNvGrpSpPr/>
          <p:nvPr/>
        </p:nvGrpSpPr>
        <p:grpSpPr bwMode="auto">
          <a:xfrm>
            <a:off x="2108463" y="2108974"/>
            <a:ext cx="2619394" cy="1035655"/>
            <a:chOff x="754315" y="2580662"/>
            <a:chExt cx="1731090" cy="684064"/>
          </a:xfrm>
        </p:grpSpPr>
        <p:sp>
          <p:nvSpPr>
            <p:cNvPr id="9" name="Oval 31"/>
            <p:cNvSpPr/>
            <p:nvPr/>
          </p:nvSpPr>
          <p:spPr>
            <a:xfrm>
              <a:off x="1875902" y="2580662"/>
              <a:ext cx="418961" cy="420416"/>
            </a:xfrm>
            <a:prstGeom prst="ellipse">
              <a:avLst/>
            </a:prstGeom>
            <a:solidFill>
              <a:srgbClr val="7BD0D3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754315" y="2757220"/>
              <a:ext cx="436287" cy="50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1685358" y="3000285"/>
              <a:ext cx="800047" cy="26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  <a:endParaRPr lang="bg-BG" altLang="zh-CN" sz="2000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 bwMode="auto">
          <a:xfrm>
            <a:off x="5043318" y="4588122"/>
            <a:ext cx="1210589" cy="1112722"/>
            <a:chOff x="1685207" y="2528445"/>
            <a:chExt cx="800355" cy="736764"/>
          </a:xfrm>
        </p:grpSpPr>
        <p:sp>
          <p:nvSpPr>
            <p:cNvPr id="13" name="Oval 35"/>
            <p:cNvSpPr/>
            <p:nvPr/>
          </p:nvSpPr>
          <p:spPr>
            <a:xfrm>
              <a:off x="1875028" y="2580662"/>
              <a:ext cx="420711" cy="41985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</a:endParaRPr>
            </a:p>
          </p:txBody>
        </p:sp>
        <p:sp>
          <p:nvSpPr>
            <p:cNvPr id="14" name="Rectangle 36"/>
            <p:cNvSpPr>
              <a:spLocks noChangeArrowheads="1"/>
            </p:cNvSpPr>
            <p:nvPr/>
          </p:nvSpPr>
          <p:spPr bwMode="auto">
            <a:xfrm>
              <a:off x="1849187" y="2528445"/>
              <a:ext cx="436287" cy="508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15" name="Rectangle 37"/>
            <p:cNvSpPr>
              <a:spLocks noChangeArrowheads="1"/>
            </p:cNvSpPr>
            <p:nvPr/>
          </p:nvSpPr>
          <p:spPr bwMode="auto">
            <a:xfrm>
              <a:off x="1685207" y="3000285"/>
              <a:ext cx="800355" cy="26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  <a:endParaRPr lang="bg-BG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Group 40"/>
          <p:cNvGrpSpPr/>
          <p:nvPr/>
        </p:nvGrpSpPr>
        <p:grpSpPr bwMode="auto">
          <a:xfrm>
            <a:off x="6462141" y="3577979"/>
            <a:ext cx="4236615" cy="1206888"/>
            <a:chOff x="-315384" y="2467397"/>
            <a:chExt cx="2800944" cy="797166"/>
          </a:xfrm>
        </p:grpSpPr>
        <p:sp>
          <p:nvSpPr>
            <p:cNvPr id="17" name="Oval 41"/>
            <p:cNvSpPr/>
            <p:nvPr/>
          </p:nvSpPr>
          <p:spPr>
            <a:xfrm>
              <a:off x="1875028" y="2580662"/>
              <a:ext cx="420709" cy="420417"/>
            </a:xfrm>
            <a:prstGeom prst="ellipse">
              <a:avLst/>
            </a:prstGeom>
            <a:solidFill>
              <a:srgbClr val="7BD0D3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</a:endParaRPr>
            </a:p>
          </p:txBody>
        </p:sp>
        <p:sp>
          <p:nvSpPr>
            <p:cNvPr id="18" name="Rectangle 42"/>
            <p:cNvSpPr>
              <a:spLocks noChangeArrowheads="1"/>
            </p:cNvSpPr>
            <p:nvPr/>
          </p:nvSpPr>
          <p:spPr bwMode="auto">
            <a:xfrm>
              <a:off x="-315384" y="2467397"/>
              <a:ext cx="436287" cy="50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19" name="Rectangle 43"/>
            <p:cNvSpPr>
              <a:spLocks noChangeArrowheads="1"/>
            </p:cNvSpPr>
            <p:nvPr/>
          </p:nvSpPr>
          <p:spPr bwMode="auto">
            <a:xfrm>
              <a:off x="1685206" y="3000285"/>
              <a:ext cx="800354" cy="26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  <a:endParaRPr lang="bg-BG" altLang="zh-CN" sz="2000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7121892" y="1620577"/>
            <a:ext cx="1415772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3" tIns="45716" rIns="91433" bIns="45716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  <a:endParaRPr lang="en-US" altLang="zh-CN" sz="2400" b="1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8273" y="1616590"/>
            <a:ext cx="2833565" cy="2401883"/>
            <a:chOff x="719955" y="1942754"/>
            <a:chExt cx="2833565" cy="2401327"/>
          </a:xfrm>
        </p:grpSpPr>
        <p:pic>
          <p:nvPicPr>
            <p:cNvPr id="22" name="Picture 2" descr="E:\Envato\WebPage Present\applecinemaledsd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955" y="1942754"/>
              <a:ext cx="2833565" cy="2401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847561" y="2076796"/>
              <a:ext cx="2556000" cy="1619625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59360" y="1861579"/>
            <a:ext cx="3268204" cy="1911899"/>
            <a:chOff x="8481042" y="2187689"/>
            <a:chExt cx="3268205" cy="1911456"/>
          </a:xfrm>
        </p:grpSpPr>
        <p:pic>
          <p:nvPicPr>
            <p:cNvPr id="26" name="Picture 4" descr="E:\Envato\WebPage Present\081014-macbook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042" y="2187689"/>
              <a:ext cx="3268205" cy="1911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9127142" y="2435027"/>
              <a:ext cx="1944216" cy="1254791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792" y="2711848"/>
            <a:ext cx="2089154" cy="2005572"/>
            <a:chOff x="5282475" y="3037759"/>
            <a:chExt cx="2089154" cy="2005108"/>
          </a:xfrm>
        </p:grpSpPr>
        <p:pic>
          <p:nvPicPr>
            <p:cNvPr id="29" name="Picture 3" descr="E:\Envato\WebPage Present\3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475" y="3037759"/>
              <a:ext cx="2089154" cy="200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6000246" y="3195887"/>
              <a:ext cx="1143330" cy="1476000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416950" y="3933887"/>
              <a:ext cx="509081" cy="738000"/>
            </a:xfrm>
            <a:prstGeom prst="rect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15"/>
          <p:cNvSpPr txBox="1"/>
          <p:nvPr/>
        </p:nvSpPr>
        <p:spPr>
          <a:xfrm>
            <a:off x="1831068" y="5837468"/>
            <a:ext cx="9251266" cy="133667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6"/>
          <p:cNvSpPr>
            <a:spLocks noChangeArrowheads="1"/>
          </p:cNvSpPr>
          <p:nvPr/>
        </p:nvSpPr>
        <p:spPr bwMode="auto">
          <a:xfrm>
            <a:off x="3779413" y="2001767"/>
            <a:ext cx="6599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9747143" y="3683882"/>
            <a:ext cx="6599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20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14" name="菱形 13"/>
          <p:cNvSpPr/>
          <p:nvPr/>
        </p:nvSpPr>
        <p:spPr>
          <a:xfrm>
            <a:off x="2060575" y="2008188"/>
            <a:ext cx="1366838" cy="1365250"/>
          </a:xfrm>
          <a:prstGeom prst="diamond">
            <a:avLst/>
          </a:prstGeom>
          <a:solidFill>
            <a:srgbClr val="7BD0D3">
              <a:alpha val="5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568700" y="2008188"/>
            <a:ext cx="1365250" cy="1365250"/>
          </a:xfrm>
          <a:prstGeom prst="diamond">
            <a:avLst/>
          </a:prstGeom>
          <a:solidFill>
            <a:srgbClr val="7BD0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5075238" y="1670050"/>
            <a:ext cx="2041525" cy="2041525"/>
          </a:xfrm>
          <a:prstGeom prst="diamond">
            <a:avLst/>
          </a:prstGeom>
          <a:solidFill>
            <a:srgbClr val="7BD0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7258050" y="2008188"/>
            <a:ext cx="1365250" cy="1365250"/>
          </a:xfrm>
          <a:prstGeom prst="diamond">
            <a:avLst/>
          </a:prstGeom>
          <a:solidFill>
            <a:srgbClr val="7BD0D3">
              <a:alpha val="5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8764588" y="2008188"/>
            <a:ext cx="1366837" cy="1365250"/>
          </a:xfrm>
          <a:prstGeom prst="diamond">
            <a:avLst/>
          </a:prstGeom>
          <a:solidFill>
            <a:srgbClr val="7BD0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3236913" y="2854325"/>
            <a:ext cx="520700" cy="519113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4729163" y="2008188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6931025" y="2851150"/>
            <a:ext cx="520700" cy="519113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8434388" y="2024063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85"/>
          <p:cNvSpPr txBox="1"/>
          <p:nvPr/>
        </p:nvSpPr>
        <p:spPr>
          <a:xfrm>
            <a:off x="5287963" y="3838575"/>
            <a:ext cx="1616075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24" name="文本框 86"/>
          <p:cNvSpPr txBox="1"/>
          <p:nvPr/>
        </p:nvSpPr>
        <p:spPr>
          <a:xfrm>
            <a:off x="3530600" y="3540125"/>
            <a:ext cx="1439863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25" name="文本框 87"/>
          <p:cNvSpPr txBox="1"/>
          <p:nvPr/>
        </p:nvSpPr>
        <p:spPr>
          <a:xfrm>
            <a:off x="2017713" y="3540125"/>
            <a:ext cx="1441450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26" name="文本框 88"/>
          <p:cNvSpPr txBox="1"/>
          <p:nvPr/>
        </p:nvSpPr>
        <p:spPr>
          <a:xfrm>
            <a:off x="8732838" y="3540125"/>
            <a:ext cx="1441450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27" name="文本框 89"/>
          <p:cNvSpPr txBox="1"/>
          <p:nvPr/>
        </p:nvSpPr>
        <p:spPr>
          <a:xfrm>
            <a:off x="7221538" y="3540125"/>
            <a:ext cx="1439862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28" name="KSO_Shape"/>
          <p:cNvSpPr/>
          <p:nvPr/>
        </p:nvSpPr>
        <p:spPr bwMode="auto">
          <a:xfrm>
            <a:off x="2490788" y="2392363"/>
            <a:ext cx="590550" cy="53498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059238" y="2428875"/>
            <a:ext cx="384175" cy="52387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5789613" y="2384425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7729538" y="2478088"/>
            <a:ext cx="422275" cy="427037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KSO_Shape"/>
          <p:cNvSpPr/>
          <p:nvPr/>
        </p:nvSpPr>
        <p:spPr>
          <a:xfrm>
            <a:off x="9240838" y="2493963"/>
            <a:ext cx="412750" cy="395287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330768" y="4729639"/>
            <a:ext cx="8134350" cy="192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39938" y="4637088"/>
            <a:ext cx="8112125" cy="46037"/>
          </a:xfrm>
          <a:prstGeom prst="rect">
            <a:avLst/>
          </a:prstGeom>
          <a:solidFill>
            <a:srgbClr val="7BD0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/>
      <p:bldP spid="24" grpId="0"/>
      <p:bldP spid="25" grpId="0"/>
      <p:bldP spid="26" grpId="0"/>
      <p:bldP spid="27" grpId="0"/>
      <p:bldP spid="33" grpId="0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63370" y="1795145"/>
            <a:ext cx="9064625" cy="5067300"/>
          </a:xfrm>
          <a:prstGeom prst="rect">
            <a:avLst/>
          </a:prstGeom>
          <a:solidFill>
            <a:srgbClr val="F3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ctrTitle"/>
          </p:nvPr>
        </p:nvSpPr>
        <p:spPr>
          <a:xfrm>
            <a:off x="1788647" y="1795304"/>
            <a:ext cx="8614707" cy="1779059"/>
          </a:xfrm>
        </p:spPr>
        <p:txBody>
          <a:bodyPr/>
          <a:lstStyle/>
          <a:p>
            <a:r>
              <a:rPr lang="zh-CN" altLang="en-US" sz="5400" dirty="0">
                <a:solidFill>
                  <a:srgbClr val="69BCC6"/>
                </a:solidFill>
              </a:rPr>
              <a:t>谢谢观看！ </a:t>
            </a:r>
          </a:p>
        </p:txBody>
      </p:sp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700000">
            <a:off x="4707255" y="3430905"/>
            <a:ext cx="2778760" cy="3839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>
            <p:custDataLst>
              <p:tags r:id="rId2"/>
            </p:custDataLst>
          </p:nvPr>
        </p:nvSpPr>
        <p:spPr>
          <a:xfrm>
            <a:off x="2715349" y="2148482"/>
            <a:ext cx="1052290" cy="714376"/>
          </a:xfrm>
          <a:custGeom>
            <a:avLst/>
            <a:gdLst>
              <a:gd name="connsiteX0" fmla="*/ 0 w 1052290"/>
              <a:gd name="connsiteY0" fmla="*/ 0 h 714376"/>
              <a:gd name="connsiteX1" fmla="*/ 695102 w 1052290"/>
              <a:gd name="connsiteY1" fmla="*/ 0 h 714376"/>
              <a:gd name="connsiteX2" fmla="*/ 1052290 w 1052290"/>
              <a:gd name="connsiteY2" fmla="*/ 357188 h 714376"/>
              <a:gd name="connsiteX3" fmla="*/ 1052289 w 1052290"/>
              <a:gd name="connsiteY3" fmla="*/ 357188 h 714376"/>
              <a:gd name="connsiteX4" fmla="*/ 695101 w 1052290"/>
              <a:gd name="connsiteY4" fmla="*/ 714376 h 714376"/>
              <a:gd name="connsiteX5" fmla="*/ 244992 w 105229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2290" h="714376">
                <a:moveTo>
                  <a:pt x="0" y="0"/>
                </a:moveTo>
                <a:lnTo>
                  <a:pt x="695102" y="0"/>
                </a:lnTo>
                <a:cubicBezTo>
                  <a:pt x="892371" y="0"/>
                  <a:pt x="1052290" y="159919"/>
                  <a:pt x="1052290" y="357188"/>
                </a:cubicBezTo>
                <a:lnTo>
                  <a:pt x="1052289" y="357188"/>
                </a:lnTo>
                <a:cubicBezTo>
                  <a:pt x="1052289" y="554457"/>
                  <a:pt x="892370" y="714376"/>
                  <a:pt x="695101" y="714376"/>
                </a:cubicBezTo>
                <a:lnTo>
                  <a:pt x="244992" y="714376"/>
                </a:lnTo>
                <a:close/>
              </a:path>
            </a:pathLst>
          </a:custGeom>
          <a:solidFill>
            <a:schemeClr val="accent1"/>
          </a:solidFill>
        </p:spPr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21" name="任意多边形 20"/>
          <p:cNvSpPr/>
          <p:nvPr>
            <p:custDataLst>
              <p:tags r:id="rId3"/>
            </p:custDataLst>
          </p:nvPr>
        </p:nvSpPr>
        <p:spPr>
          <a:xfrm>
            <a:off x="3019140" y="3034307"/>
            <a:ext cx="1097115" cy="714376"/>
          </a:xfrm>
          <a:custGeom>
            <a:avLst/>
            <a:gdLst>
              <a:gd name="connsiteX0" fmla="*/ 0 w 1097115"/>
              <a:gd name="connsiteY0" fmla="*/ 0 h 714376"/>
              <a:gd name="connsiteX1" fmla="*/ 739927 w 1097115"/>
              <a:gd name="connsiteY1" fmla="*/ 0 h 714376"/>
              <a:gd name="connsiteX2" fmla="*/ 1097115 w 1097115"/>
              <a:gd name="connsiteY2" fmla="*/ 357188 h 714376"/>
              <a:gd name="connsiteX3" fmla="*/ 1097114 w 1097115"/>
              <a:gd name="connsiteY3" fmla="*/ 357188 h 714376"/>
              <a:gd name="connsiteX4" fmla="*/ 739926 w 1097115"/>
              <a:gd name="connsiteY4" fmla="*/ 714376 h 714376"/>
              <a:gd name="connsiteX5" fmla="*/ 244992 w 1097115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7115" h="714376">
                <a:moveTo>
                  <a:pt x="0" y="0"/>
                </a:moveTo>
                <a:lnTo>
                  <a:pt x="739927" y="0"/>
                </a:lnTo>
                <a:cubicBezTo>
                  <a:pt x="937196" y="0"/>
                  <a:pt x="1097115" y="159919"/>
                  <a:pt x="1097115" y="357188"/>
                </a:cubicBezTo>
                <a:lnTo>
                  <a:pt x="1097114" y="357188"/>
                </a:lnTo>
                <a:cubicBezTo>
                  <a:pt x="1097114" y="554457"/>
                  <a:pt x="937195" y="714376"/>
                  <a:pt x="739926" y="714376"/>
                </a:cubicBezTo>
                <a:lnTo>
                  <a:pt x="244992" y="714376"/>
                </a:lnTo>
                <a:close/>
              </a:path>
            </a:pathLst>
          </a:custGeom>
          <a:solidFill>
            <a:schemeClr val="accent2"/>
          </a:solidFill>
        </p:spPr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2" name="任意多边形 21"/>
          <p:cNvSpPr/>
          <p:nvPr>
            <p:custDataLst>
              <p:tags r:id="rId4"/>
            </p:custDataLst>
          </p:nvPr>
        </p:nvSpPr>
        <p:spPr>
          <a:xfrm>
            <a:off x="3322929" y="3920132"/>
            <a:ext cx="1141940" cy="714376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chemeClr val="accent3"/>
          </a:solidFill>
        </p:spPr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23" name="任意多边形 22"/>
          <p:cNvSpPr/>
          <p:nvPr>
            <p:custDataLst>
              <p:tags r:id="rId5"/>
            </p:custDataLst>
          </p:nvPr>
        </p:nvSpPr>
        <p:spPr>
          <a:xfrm>
            <a:off x="3626720" y="4805957"/>
            <a:ext cx="1186765" cy="714376"/>
          </a:xfrm>
          <a:custGeom>
            <a:avLst/>
            <a:gdLst>
              <a:gd name="connsiteX0" fmla="*/ 0 w 1186765"/>
              <a:gd name="connsiteY0" fmla="*/ 0 h 714376"/>
              <a:gd name="connsiteX1" fmla="*/ 829577 w 1186765"/>
              <a:gd name="connsiteY1" fmla="*/ 0 h 714376"/>
              <a:gd name="connsiteX2" fmla="*/ 1186765 w 1186765"/>
              <a:gd name="connsiteY2" fmla="*/ 357188 h 714376"/>
              <a:gd name="connsiteX3" fmla="*/ 1186764 w 1186765"/>
              <a:gd name="connsiteY3" fmla="*/ 357188 h 714376"/>
              <a:gd name="connsiteX4" fmla="*/ 829576 w 1186765"/>
              <a:gd name="connsiteY4" fmla="*/ 714376 h 714376"/>
              <a:gd name="connsiteX5" fmla="*/ 244993 w 1186765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chemeClr val="accent4"/>
          </a:solidFill>
        </p:spPr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3894640" y="2194038"/>
            <a:ext cx="4663167" cy="4149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pt-BR" sz="28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</a:p>
        </p:txBody>
      </p:sp>
      <p:sp>
        <p:nvSpPr>
          <p:cNvPr id="27" name="矩形 26"/>
          <p:cNvSpPr/>
          <p:nvPr>
            <p:custDataLst>
              <p:tags r:id="rId7"/>
            </p:custDataLst>
          </p:nvPr>
        </p:nvSpPr>
        <p:spPr>
          <a:xfrm>
            <a:off x="4179755" y="3077323"/>
            <a:ext cx="4663167" cy="4149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pt-BR" sz="2800" b="1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点击添加标题文字</a:t>
            </a:r>
            <a:endParaRPr lang="zh-CN" altLang="pt-BR" sz="2800" b="1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rcRect l="50449"/>
          <a:stretch>
            <a:fillRect/>
          </a:stretch>
        </p:blipFill>
        <p:spPr>
          <a:xfrm rot="20460000">
            <a:off x="3288394" y="1134407"/>
            <a:ext cx="113775" cy="5400000"/>
          </a:xfrm>
          <a:custGeom>
            <a:avLst/>
            <a:gdLst>
              <a:gd name="connsiteX0" fmla="*/ 0 w 4806245"/>
              <a:gd name="connsiteY0" fmla="*/ 0 h 9705673"/>
              <a:gd name="connsiteX1" fmla="*/ 4806245 w 4806245"/>
              <a:gd name="connsiteY1" fmla="*/ 0 h 9705673"/>
              <a:gd name="connsiteX2" fmla="*/ 4806245 w 4806245"/>
              <a:gd name="connsiteY2" fmla="*/ 9705673 h 9705673"/>
              <a:gd name="connsiteX3" fmla="*/ 0 w 4806245"/>
              <a:gd name="connsiteY3" fmla="*/ 9705673 h 970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6245" h="9705673">
                <a:moveTo>
                  <a:pt x="0" y="0"/>
                </a:moveTo>
                <a:lnTo>
                  <a:pt x="4806245" y="0"/>
                </a:lnTo>
                <a:lnTo>
                  <a:pt x="4806245" y="9705673"/>
                </a:lnTo>
                <a:lnTo>
                  <a:pt x="0" y="9705673"/>
                </a:lnTo>
                <a:close/>
              </a:path>
            </a:pathLst>
          </a:custGeom>
        </p:spPr>
      </p:pic>
      <p:sp>
        <p:nvSpPr>
          <p:cNvPr id="5" name="标题 5"/>
          <p:cNvSpPr>
            <a:spLocks noGrp="1"/>
          </p:cNvSpPr>
          <p:nvPr/>
        </p:nvSpPr>
        <p:spPr>
          <a:xfrm>
            <a:off x="2204085" y="292100"/>
            <a:ext cx="8614410" cy="97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empus Sans ITC" panose="04020404030D07020202" pitchFamily="82" charset="0"/>
                <a:ea typeface="幼圆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empus Sans ITC" panose="04020404030D07020202" pitchFamily="82" charset="0"/>
                <a:ea typeface="幼圆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empus Sans ITC" panose="04020404030D07020202" pitchFamily="82" charset="0"/>
                <a:ea typeface="幼圆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empus Sans ITC" panose="04020404030D07020202" pitchFamily="82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>
                <a:solidFill>
                  <a:srgbClr val="69BCC6"/>
                </a:solidFill>
              </a:rPr>
              <a:t>目录</a:t>
            </a: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4671880" y="3992993"/>
            <a:ext cx="4663167" cy="4149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pt-BR" sz="28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4989380" y="4894693"/>
            <a:ext cx="4663167" cy="4149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pt-BR" sz="2800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</a:p>
        </p:txBody>
      </p:sp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1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160000">
            <a:off x="8439061" y="1829078"/>
            <a:ext cx="2778760" cy="38392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5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7c6e2e5061b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580000">
            <a:off x="4559300" y="557530"/>
            <a:ext cx="2321560" cy="320802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31851" y="3315960"/>
            <a:ext cx="10515600" cy="11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algn="ctr">
              <a:defRPr sz="6000">
                <a:ea typeface="微软雅黑" panose="020B0503020204020204" charset="-122"/>
              </a:defRPr>
            </a:lvl1pPr>
          </a:lstStyle>
          <a:p>
            <a:r>
              <a:rPr lang="en-US" altLang="zh-CN">
                <a:ea typeface="+mn-ea"/>
              </a:rPr>
              <a:t>PART ONE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90315" y="4450715"/>
            <a:ext cx="10515600" cy="1325563"/>
          </a:xfrm>
        </p:spPr>
        <p:txBody>
          <a:bodyPr wrap="square" lIns="90000" tIns="46800" rIns="90000" bIns="46800"/>
          <a:lstStyle/>
          <a:p>
            <a:r>
              <a:rPr lang="zh-CN" altLang="en-US" dirty="0"/>
              <a:t>请再次输入您的标题</a:t>
            </a:r>
          </a:p>
        </p:txBody>
      </p:sp>
      <p:sp>
        <p:nvSpPr>
          <p:cNvPr id="135" name=" 135"/>
          <p:cNvSpPr/>
          <p:nvPr/>
        </p:nvSpPr>
        <p:spPr>
          <a:xfrm>
            <a:off x="5571490" y="4380865"/>
            <a:ext cx="889000" cy="17462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358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>
            <p:custDataLst>
              <p:tags r:id="rId2"/>
            </p:custDataLst>
          </p:nvPr>
        </p:nvSpPr>
        <p:spPr>
          <a:xfrm>
            <a:off x="6567805" y="0"/>
            <a:ext cx="5634990" cy="5631180"/>
          </a:xfrm>
          <a:custGeom>
            <a:avLst/>
            <a:gdLst>
              <a:gd name="connsiteX0" fmla="*/ 1722965 w 5219700"/>
              <a:gd name="connsiteY0" fmla="*/ 0 h 5245100"/>
              <a:gd name="connsiteX1" fmla="*/ 3715203 w 5219700"/>
              <a:gd name="connsiteY1" fmla="*/ 0 h 5245100"/>
              <a:gd name="connsiteX2" fmla="*/ 3806079 w 5219700"/>
              <a:gd name="connsiteY2" fmla="*/ 36151 h 5245100"/>
              <a:gd name="connsiteX3" fmla="*/ 5107576 w 5219700"/>
              <a:gd name="connsiteY3" fmla="*/ 1231836 h 5245100"/>
              <a:gd name="connsiteX4" fmla="*/ 5219700 w 5219700"/>
              <a:gd name="connsiteY4" fmla="*/ 1464590 h 5245100"/>
              <a:gd name="connsiteX5" fmla="*/ 5219700 w 5219700"/>
              <a:gd name="connsiteY5" fmla="*/ 3590010 h 5245100"/>
              <a:gd name="connsiteX6" fmla="*/ 5107576 w 5219700"/>
              <a:gd name="connsiteY6" fmla="*/ 3822765 h 5245100"/>
              <a:gd name="connsiteX7" fmla="*/ 2717800 w 5219700"/>
              <a:gd name="connsiteY7" fmla="*/ 5245100 h 5245100"/>
              <a:gd name="connsiteX8" fmla="*/ 0 w 5219700"/>
              <a:gd name="connsiteY8" fmla="*/ 2527300 h 5245100"/>
              <a:gd name="connsiteX9" fmla="*/ 1659910 w 5219700"/>
              <a:gd name="connsiteY9" fmla="*/ 23078 h 524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9700" h="5245100">
                <a:moveTo>
                  <a:pt x="1722965" y="0"/>
                </a:moveTo>
                <a:lnTo>
                  <a:pt x="3715203" y="0"/>
                </a:lnTo>
                <a:lnTo>
                  <a:pt x="3806079" y="36151"/>
                </a:lnTo>
                <a:cubicBezTo>
                  <a:pt x="4361438" y="279108"/>
                  <a:pt x="4819932" y="702331"/>
                  <a:pt x="5107576" y="1231836"/>
                </a:cubicBezTo>
                <a:lnTo>
                  <a:pt x="5219700" y="1464590"/>
                </a:lnTo>
                <a:lnTo>
                  <a:pt x="5219700" y="3590010"/>
                </a:lnTo>
                <a:lnTo>
                  <a:pt x="5107576" y="3822765"/>
                </a:lnTo>
                <a:cubicBezTo>
                  <a:pt x="4647346" y="4669972"/>
                  <a:pt x="3749737" y="5245100"/>
                  <a:pt x="2717800" y="5245100"/>
                </a:cubicBezTo>
                <a:cubicBezTo>
                  <a:pt x="1216801" y="5245100"/>
                  <a:pt x="0" y="4028299"/>
                  <a:pt x="0" y="2527300"/>
                </a:cubicBezTo>
                <a:cubicBezTo>
                  <a:pt x="0" y="1401551"/>
                  <a:pt x="684451" y="435663"/>
                  <a:pt x="1659910" y="23078"/>
                </a:cubicBezTo>
                <a:close/>
              </a:path>
            </a:pathLst>
          </a:custGeom>
          <a:solidFill>
            <a:srgbClr val="7BD0D3">
              <a:alpha val="74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3"/>
            </p:custDataLst>
          </p:nvPr>
        </p:nvSpPr>
        <p:spPr>
          <a:xfrm>
            <a:off x="6404870" y="-1"/>
            <a:ext cx="5317777" cy="5113247"/>
          </a:xfrm>
          <a:custGeom>
            <a:avLst/>
            <a:gdLst>
              <a:gd name="connsiteX0" fmla="*/ 1523780 w 4953000"/>
              <a:gd name="connsiteY0" fmla="*/ 0 h 4762500"/>
              <a:gd name="connsiteX1" fmla="*/ 3429221 w 4953000"/>
              <a:gd name="connsiteY1" fmla="*/ 0 h 4762500"/>
              <a:gd name="connsiteX2" fmla="*/ 3440466 w 4953000"/>
              <a:gd name="connsiteY2" fmla="*/ 4116 h 4762500"/>
              <a:gd name="connsiteX3" fmla="*/ 4953000 w 4953000"/>
              <a:gd name="connsiteY3" fmla="*/ 2286000 h 4762500"/>
              <a:gd name="connsiteX4" fmla="*/ 2476500 w 4953000"/>
              <a:gd name="connsiteY4" fmla="*/ 4762500 h 4762500"/>
              <a:gd name="connsiteX5" fmla="*/ 0 w 4953000"/>
              <a:gd name="connsiteY5" fmla="*/ 2286000 h 4762500"/>
              <a:gd name="connsiteX6" fmla="*/ 1512535 w 4953000"/>
              <a:gd name="connsiteY6" fmla="*/ 4116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3000" h="4762500">
                <a:moveTo>
                  <a:pt x="1523780" y="0"/>
                </a:moveTo>
                <a:lnTo>
                  <a:pt x="3429221" y="0"/>
                </a:lnTo>
                <a:lnTo>
                  <a:pt x="3440466" y="4116"/>
                </a:lnTo>
                <a:cubicBezTo>
                  <a:pt x="4329319" y="380069"/>
                  <a:pt x="4953000" y="1260200"/>
                  <a:pt x="4953000" y="2286000"/>
                </a:cubicBezTo>
                <a:cubicBezTo>
                  <a:pt x="4953000" y="3653733"/>
                  <a:pt x="3844233" y="4762500"/>
                  <a:pt x="2476500" y="4762500"/>
                </a:cubicBezTo>
                <a:cubicBezTo>
                  <a:pt x="1108767" y="4762500"/>
                  <a:pt x="0" y="3653733"/>
                  <a:pt x="0" y="2286000"/>
                </a:cubicBezTo>
                <a:cubicBezTo>
                  <a:pt x="0" y="1260200"/>
                  <a:pt x="623682" y="380069"/>
                  <a:pt x="1512535" y="411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6268345" y="0"/>
            <a:ext cx="5317777" cy="4949624"/>
          </a:xfrm>
          <a:custGeom>
            <a:avLst/>
            <a:gdLst>
              <a:gd name="connsiteX0" fmla="*/ 1223628 w 4953000"/>
              <a:gd name="connsiteY0" fmla="*/ 0 h 4610100"/>
              <a:gd name="connsiteX1" fmla="*/ 3729373 w 4953000"/>
              <a:gd name="connsiteY1" fmla="*/ 0 h 4610100"/>
              <a:gd name="connsiteX2" fmla="*/ 3861135 w 4953000"/>
              <a:gd name="connsiteY2" fmla="*/ 80047 h 4610100"/>
              <a:gd name="connsiteX3" fmla="*/ 4953000 w 4953000"/>
              <a:gd name="connsiteY3" fmla="*/ 2133600 h 4610100"/>
              <a:gd name="connsiteX4" fmla="*/ 2476500 w 4953000"/>
              <a:gd name="connsiteY4" fmla="*/ 4610100 h 4610100"/>
              <a:gd name="connsiteX5" fmla="*/ 0 w 4953000"/>
              <a:gd name="connsiteY5" fmla="*/ 2133600 h 4610100"/>
              <a:gd name="connsiteX6" fmla="*/ 1091866 w 4953000"/>
              <a:gd name="connsiteY6" fmla="*/ 80047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3000" h="4610100">
                <a:moveTo>
                  <a:pt x="1223628" y="0"/>
                </a:moveTo>
                <a:lnTo>
                  <a:pt x="3729373" y="0"/>
                </a:lnTo>
                <a:lnTo>
                  <a:pt x="3861135" y="80047"/>
                </a:lnTo>
                <a:cubicBezTo>
                  <a:pt x="4519888" y="525092"/>
                  <a:pt x="4953000" y="1278767"/>
                  <a:pt x="4953000" y="2133600"/>
                </a:cubicBezTo>
                <a:cubicBezTo>
                  <a:pt x="4953000" y="3501333"/>
                  <a:pt x="3844233" y="4610100"/>
                  <a:pt x="2476500" y="4610100"/>
                </a:cubicBezTo>
                <a:cubicBezTo>
                  <a:pt x="1108767" y="4610100"/>
                  <a:pt x="0" y="3501333"/>
                  <a:pt x="0" y="2133600"/>
                </a:cubicBezTo>
                <a:cubicBezTo>
                  <a:pt x="0" y="1278767"/>
                  <a:pt x="433112" y="525092"/>
                  <a:pt x="1091866" y="80047"/>
                </a:cubicBezTo>
                <a:close/>
              </a:path>
            </a:pathLst>
          </a:custGeom>
          <a:blipFill rotWithShape="1">
            <a:blip r:embed="rId11"/>
            <a:srcRect/>
            <a:stretch>
              <a:fillRect l="-293" t="-1347" r="-48462" b="-1778"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5"/>
            </p:custDataLst>
          </p:nvPr>
        </p:nvSpPr>
        <p:spPr>
          <a:xfrm>
            <a:off x="8628" y="2372813"/>
            <a:ext cx="4793411" cy="4467932"/>
          </a:xfrm>
          <a:custGeom>
            <a:avLst/>
            <a:gdLst>
              <a:gd name="connsiteX0" fmla="*/ 1822450 w 4114800"/>
              <a:gd name="connsiteY0" fmla="*/ 0 h 3835400"/>
              <a:gd name="connsiteX1" fmla="*/ 4114800 w 4114800"/>
              <a:gd name="connsiteY1" fmla="*/ 2292350 h 3835400"/>
              <a:gd name="connsiteX2" fmla="*/ 3591339 w 4114800"/>
              <a:gd name="connsiteY2" fmla="*/ 3750498 h 3835400"/>
              <a:gd name="connsiteX3" fmla="*/ 3514174 w 4114800"/>
              <a:gd name="connsiteY3" fmla="*/ 3835400 h 3835400"/>
              <a:gd name="connsiteX4" fmla="*/ 131655 w 4114800"/>
              <a:gd name="connsiteY4" fmla="*/ 3835400 h 3835400"/>
              <a:gd name="connsiteX5" fmla="*/ 53561 w 4114800"/>
              <a:gd name="connsiteY5" fmla="*/ 3750498 h 3835400"/>
              <a:gd name="connsiteX6" fmla="*/ 0 w 4114800"/>
              <a:gd name="connsiteY6" fmla="*/ 3678871 h 3835400"/>
              <a:gd name="connsiteX7" fmla="*/ 0 w 4114800"/>
              <a:gd name="connsiteY7" fmla="*/ 905829 h 3835400"/>
              <a:gd name="connsiteX8" fmla="*/ 53561 w 4114800"/>
              <a:gd name="connsiteY8" fmla="*/ 834203 h 3835400"/>
              <a:gd name="connsiteX9" fmla="*/ 1822450 w 4114800"/>
              <a:gd name="connsiteY9" fmla="*/ 0 h 383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4800" h="3835400">
                <a:moveTo>
                  <a:pt x="1822450" y="0"/>
                </a:moveTo>
                <a:cubicBezTo>
                  <a:pt x="3088480" y="0"/>
                  <a:pt x="4114800" y="1026320"/>
                  <a:pt x="4114800" y="2292350"/>
                </a:cubicBezTo>
                <a:cubicBezTo>
                  <a:pt x="4114800" y="2846238"/>
                  <a:pt x="3918356" y="3354245"/>
                  <a:pt x="3591339" y="3750498"/>
                </a:cubicBezTo>
                <a:lnTo>
                  <a:pt x="3514174" y="3835400"/>
                </a:lnTo>
                <a:lnTo>
                  <a:pt x="131655" y="3835400"/>
                </a:lnTo>
                <a:lnTo>
                  <a:pt x="53561" y="3750498"/>
                </a:lnTo>
                <a:lnTo>
                  <a:pt x="0" y="3678871"/>
                </a:lnTo>
                <a:lnTo>
                  <a:pt x="0" y="905829"/>
                </a:lnTo>
                <a:lnTo>
                  <a:pt x="53561" y="834203"/>
                </a:lnTo>
                <a:cubicBezTo>
                  <a:pt x="474012" y="324734"/>
                  <a:pt x="1110308" y="0"/>
                  <a:pt x="1822450" y="0"/>
                </a:cubicBezTo>
                <a:close/>
              </a:path>
            </a:pathLst>
          </a:custGeom>
          <a:solidFill>
            <a:srgbClr val="7BD0D3">
              <a:alpha val="54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6"/>
            </p:custDataLst>
          </p:nvPr>
        </p:nvSpPr>
        <p:spPr>
          <a:xfrm>
            <a:off x="33762" y="2579935"/>
            <a:ext cx="4615877" cy="4260810"/>
          </a:xfrm>
          <a:custGeom>
            <a:avLst/>
            <a:gdLst>
              <a:gd name="connsiteX0" fmla="*/ 1670050 w 3962400"/>
              <a:gd name="connsiteY0" fmla="*/ 0 h 3657600"/>
              <a:gd name="connsiteX1" fmla="*/ 3962400 w 3962400"/>
              <a:gd name="connsiteY1" fmla="*/ 2292350 h 3657600"/>
              <a:gd name="connsiteX2" fmla="*/ 3570903 w 3962400"/>
              <a:gd name="connsiteY2" fmla="*/ 3574025 h 3657600"/>
              <a:gd name="connsiteX3" fmla="*/ 3508406 w 3962400"/>
              <a:gd name="connsiteY3" fmla="*/ 3657600 h 3657600"/>
              <a:gd name="connsiteX4" fmla="*/ 0 w 3962400"/>
              <a:gd name="connsiteY4" fmla="*/ 3657600 h 3657600"/>
              <a:gd name="connsiteX5" fmla="*/ 0 w 3962400"/>
              <a:gd name="connsiteY5" fmla="*/ 725453 h 3657600"/>
              <a:gd name="connsiteX6" fmla="*/ 49114 w 3962400"/>
              <a:gd name="connsiteY6" fmla="*/ 671414 h 3657600"/>
              <a:gd name="connsiteX7" fmla="*/ 1670050 w 3962400"/>
              <a:gd name="connsiteY7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2400" h="3657600">
                <a:moveTo>
                  <a:pt x="1670050" y="0"/>
                </a:moveTo>
                <a:cubicBezTo>
                  <a:pt x="2936080" y="0"/>
                  <a:pt x="3962400" y="1026320"/>
                  <a:pt x="3962400" y="2292350"/>
                </a:cubicBezTo>
                <a:cubicBezTo>
                  <a:pt x="3962400" y="2767112"/>
                  <a:pt x="3818074" y="3208164"/>
                  <a:pt x="3570903" y="3574025"/>
                </a:cubicBezTo>
                <a:lnTo>
                  <a:pt x="3508406" y="3657600"/>
                </a:lnTo>
                <a:lnTo>
                  <a:pt x="0" y="3657600"/>
                </a:lnTo>
                <a:lnTo>
                  <a:pt x="0" y="725453"/>
                </a:lnTo>
                <a:lnTo>
                  <a:pt x="49114" y="671414"/>
                </a:lnTo>
                <a:cubicBezTo>
                  <a:pt x="463948" y="256580"/>
                  <a:pt x="1037035" y="0"/>
                  <a:pt x="1670050" y="0"/>
                </a:cubicBezTo>
                <a:close/>
              </a:path>
            </a:pathLst>
          </a:custGeom>
          <a:blipFill rotWithShape="1">
            <a:blip r:embed="rId12"/>
            <a:srcRect/>
            <a:stretch>
              <a:fillRect l="-43269" t="-1349" r="-3205" b="-1041"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7"/>
            </p:custDataLst>
          </p:nvPr>
        </p:nvSpPr>
        <p:spPr>
          <a:xfrm>
            <a:off x="5298291" y="5631116"/>
            <a:ext cx="5333521" cy="133012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2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请在此处输入您的大标题</a:t>
            </a:r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351790" y="-91440"/>
            <a:ext cx="5624830" cy="29940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3000">
        <p:random/>
      </p:transition>
    </mc:Choice>
    <mc:Fallback xmlns="">
      <p:transition spd="med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4" grpId="0" bldLvl="0" animBg="1"/>
      <p:bldP spid="23" grpId="0" animBg="1"/>
      <p:bldP spid="22" grpId="0" bldLvl="0" animBg="1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11" name="Freeform 21"/>
          <p:cNvSpPr/>
          <p:nvPr/>
        </p:nvSpPr>
        <p:spPr bwMode="auto">
          <a:xfrm>
            <a:off x="1738618" y="1669177"/>
            <a:ext cx="1912101" cy="1912101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KSO_Shape"/>
          <p:cNvSpPr/>
          <p:nvPr/>
        </p:nvSpPr>
        <p:spPr bwMode="auto">
          <a:xfrm flipH="1">
            <a:off x="1996621" y="2064463"/>
            <a:ext cx="1396094" cy="1121528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70642" y="3781425"/>
            <a:ext cx="2648052" cy="2296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点击添加文本信息，具体字体大小、颜色可调整，也可直接将内容复制在此。</a:t>
            </a:r>
          </a:p>
        </p:txBody>
      </p:sp>
      <p:sp>
        <p:nvSpPr>
          <p:cNvPr id="21" name="Freeform 21"/>
          <p:cNvSpPr/>
          <p:nvPr/>
        </p:nvSpPr>
        <p:spPr bwMode="auto">
          <a:xfrm>
            <a:off x="8541282" y="1669177"/>
            <a:ext cx="1912101" cy="1912101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9112275" y="2064463"/>
            <a:ext cx="770116" cy="1121528"/>
          </a:xfrm>
          <a:custGeom>
            <a:avLst/>
            <a:gdLst>
              <a:gd name="T0" fmla="*/ 846755 w 4439"/>
              <a:gd name="T1" fmla="*/ 733328 h 6458"/>
              <a:gd name="T2" fmla="*/ 824953 w 4439"/>
              <a:gd name="T3" fmla="*/ 769906 h 6458"/>
              <a:gd name="T4" fmla="*/ 806097 w 4439"/>
              <a:gd name="T5" fmla="*/ 743357 h 6458"/>
              <a:gd name="T6" fmla="*/ 797258 w 4439"/>
              <a:gd name="T7" fmla="*/ 133037 h 6458"/>
              <a:gd name="T8" fmla="*/ 792839 w 4439"/>
              <a:gd name="T9" fmla="*/ 67256 h 6458"/>
              <a:gd name="T10" fmla="*/ 773688 w 4439"/>
              <a:gd name="T11" fmla="*/ 30678 h 6458"/>
              <a:gd name="T12" fmla="*/ 733030 w 4439"/>
              <a:gd name="T13" fmla="*/ 3835 h 6458"/>
              <a:gd name="T14" fmla="*/ 671158 w 4439"/>
              <a:gd name="T15" fmla="*/ 8849 h 6458"/>
              <a:gd name="T16" fmla="*/ 642579 w 4439"/>
              <a:gd name="T17" fmla="*/ 33038 h 6458"/>
              <a:gd name="T18" fmla="*/ 624902 w 4439"/>
              <a:gd name="T19" fmla="*/ 73156 h 6458"/>
              <a:gd name="T20" fmla="*/ 616358 w 4439"/>
              <a:gd name="T21" fmla="*/ 710319 h 6458"/>
              <a:gd name="T22" fmla="*/ 613117 w 4439"/>
              <a:gd name="T23" fmla="*/ 747782 h 6458"/>
              <a:gd name="T24" fmla="*/ 597796 w 4439"/>
              <a:gd name="T25" fmla="*/ 750142 h 6458"/>
              <a:gd name="T26" fmla="*/ 586600 w 4439"/>
              <a:gd name="T27" fmla="*/ 723298 h 6458"/>
              <a:gd name="T28" fmla="*/ 494677 w 4439"/>
              <a:gd name="T29" fmla="*/ 208258 h 6458"/>
              <a:gd name="T30" fmla="*/ 455492 w 4439"/>
              <a:gd name="T31" fmla="*/ 166075 h 6458"/>
              <a:gd name="T32" fmla="*/ 393326 w 4439"/>
              <a:gd name="T33" fmla="*/ 164306 h 6458"/>
              <a:gd name="T34" fmla="*/ 365336 w 4439"/>
              <a:gd name="T35" fmla="*/ 187609 h 6458"/>
              <a:gd name="T36" fmla="*/ 351194 w 4439"/>
              <a:gd name="T37" fmla="*/ 224777 h 6458"/>
              <a:gd name="T38" fmla="*/ 401870 w 4439"/>
              <a:gd name="T39" fmla="*/ 785540 h 6458"/>
              <a:gd name="T40" fmla="*/ 397451 w 4439"/>
              <a:gd name="T41" fmla="*/ 886719 h 6458"/>
              <a:gd name="T42" fmla="*/ 375943 w 4439"/>
              <a:gd name="T43" fmla="*/ 947190 h 6458"/>
              <a:gd name="T44" fmla="*/ 348837 w 4439"/>
              <a:gd name="T45" fmla="*/ 977574 h 6458"/>
              <a:gd name="T46" fmla="*/ 323794 w 4439"/>
              <a:gd name="T47" fmla="*/ 966954 h 6458"/>
              <a:gd name="T48" fmla="*/ 307000 w 4439"/>
              <a:gd name="T49" fmla="*/ 941586 h 6458"/>
              <a:gd name="T50" fmla="*/ 235701 w 4439"/>
              <a:gd name="T51" fmla="*/ 769021 h 6458"/>
              <a:gd name="T52" fmla="*/ 183552 w 4439"/>
              <a:gd name="T53" fmla="*/ 662827 h 6458"/>
              <a:gd name="T54" fmla="*/ 138474 w 4439"/>
              <a:gd name="T55" fmla="*/ 627724 h 6458"/>
              <a:gd name="T56" fmla="*/ 61282 w 4439"/>
              <a:gd name="T57" fmla="*/ 610910 h 6458"/>
              <a:gd name="T58" fmla="*/ 25338 w 4439"/>
              <a:gd name="T59" fmla="*/ 624184 h 6458"/>
              <a:gd name="T60" fmla="*/ 7071 w 4439"/>
              <a:gd name="T61" fmla="*/ 653092 h 6458"/>
              <a:gd name="T62" fmla="*/ 589 w 4439"/>
              <a:gd name="T63" fmla="*/ 672561 h 6458"/>
              <a:gd name="T64" fmla="*/ 41837 w 4439"/>
              <a:gd name="T65" fmla="*/ 770201 h 6458"/>
              <a:gd name="T66" fmla="*/ 66585 w 4439"/>
              <a:gd name="T67" fmla="*/ 908843 h 6458"/>
              <a:gd name="T68" fmla="*/ 84558 w 4439"/>
              <a:gd name="T69" fmla="*/ 983178 h 6458"/>
              <a:gd name="T70" fmla="*/ 124038 w 4439"/>
              <a:gd name="T71" fmla="*/ 1076983 h 6458"/>
              <a:gd name="T72" fmla="*/ 167348 w 4439"/>
              <a:gd name="T73" fmla="*/ 1206185 h 6458"/>
              <a:gd name="T74" fmla="*/ 187088 w 4439"/>
              <a:gd name="T75" fmla="*/ 1289076 h 6458"/>
              <a:gd name="T76" fmla="*/ 243361 w 4439"/>
              <a:gd name="T77" fmla="*/ 1434502 h 6458"/>
              <a:gd name="T78" fmla="*/ 303465 w 4439"/>
              <a:gd name="T79" fmla="*/ 1533616 h 6458"/>
              <a:gd name="T80" fmla="*/ 399513 w 4439"/>
              <a:gd name="T81" fmla="*/ 1625946 h 6458"/>
              <a:gd name="T82" fmla="*/ 456965 w 4439"/>
              <a:gd name="T83" fmla="*/ 1694382 h 6458"/>
              <a:gd name="T84" fmla="*/ 472580 w 4439"/>
              <a:gd name="T85" fmla="*/ 1761343 h 6458"/>
              <a:gd name="T86" fmla="*/ 1044449 w 4439"/>
              <a:gd name="T87" fmla="*/ 1695857 h 6458"/>
              <a:gd name="T88" fmla="*/ 1109562 w 4439"/>
              <a:gd name="T89" fmla="*/ 1600283 h 6458"/>
              <a:gd name="T90" fmla="*/ 1165541 w 4439"/>
              <a:gd name="T91" fmla="*/ 1447776 h 6458"/>
              <a:gd name="T92" fmla="*/ 1191468 w 4439"/>
              <a:gd name="T93" fmla="*/ 1281701 h 6458"/>
              <a:gd name="T94" fmla="*/ 1214154 w 4439"/>
              <a:gd name="T95" fmla="*/ 1001172 h 6458"/>
              <a:gd name="T96" fmla="*/ 1305783 w 4439"/>
              <a:gd name="T97" fmla="*/ 393802 h 6458"/>
              <a:gd name="T98" fmla="*/ 1305488 w 4439"/>
              <a:gd name="T99" fmla="*/ 351915 h 6458"/>
              <a:gd name="T100" fmla="*/ 1270427 w 4439"/>
              <a:gd name="T101" fmla="*/ 302358 h 6458"/>
              <a:gd name="T102" fmla="*/ 1210913 w 4439"/>
              <a:gd name="T103" fmla="*/ 299113 h 6458"/>
              <a:gd name="T104" fmla="*/ 1178210 w 4439"/>
              <a:gd name="T105" fmla="*/ 327136 h 6458"/>
              <a:gd name="T106" fmla="*/ 1160237 w 4439"/>
              <a:gd name="T107" fmla="*/ 368729 h 6458"/>
              <a:gd name="T108" fmla="*/ 1039441 w 4439"/>
              <a:gd name="T109" fmla="*/ 841586 h 6458"/>
              <a:gd name="T110" fmla="*/ 1024415 w 4439"/>
              <a:gd name="T111" fmla="*/ 820348 h 6458"/>
              <a:gd name="T112" fmla="*/ 1078626 w 4439"/>
              <a:gd name="T113" fmla="*/ 187019 h 6458"/>
              <a:gd name="T114" fmla="*/ 1076269 w 4439"/>
              <a:gd name="T115" fmla="*/ 147786 h 6458"/>
              <a:gd name="T116" fmla="*/ 1053583 w 4439"/>
              <a:gd name="T117" fmla="*/ 107669 h 6458"/>
              <a:gd name="T118" fmla="*/ 996425 w 4439"/>
              <a:gd name="T119" fmla="*/ 90265 h 6458"/>
              <a:gd name="T120" fmla="*/ 944866 w 4439"/>
              <a:gd name="T121" fmla="*/ 125368 h 6458"/>
              <a:gd name="T122" fmla="*/ 933081 w 4439"/>
              <a:gd name="T123" fmla="*/ 158111 h 645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439" h="6458">
                <a:moveTo>
                  <a:pt x="3167" y="536"/>
                </a:moveTo>
                <a:lnTo>
                  <a:pt x="3167" y="536"/>
                </a:lnTo>
                <a:lnTo>
                  <a:pt x="3145" y="675"/>
                </a:lnTo>
                <a:lnTo>
                  <a:pt x="3107" y="917"/>
                </a:lnTo>
                <a:lnTo>
                  <a:pt x="3010" y="1559"/>
                </a:lnTo>
                <a:lnTo>
                  <a:pt x="2879" y="2433"/>
                </a:lnTo>
                <a:lnTo>
                  <a:pt x="2876" y="2468"/>
                </a:lnTo>
                <a:lnTo>
                  <a:pt x="2874" y="2486"/>
                </a:lnTo>
                <a:lnTo>
                  <a:pt x="2870" y="2504"/>
                </a:lnTo>
                <a:lnTo>
                  <a:pt x="2866" y="2523"/>
                </a:lnTo>
                <a:lnTo>
                  <a:pt x="2859" y="2541"/>
                </a:lnTo>
                <a:lnTo>
                  <a:pt x="2851" y="2558"/>
                </a:lnTo>
                <a:lnTo>
                  <a:pt x="2841" y="2573"/>
                </a:lnTo>
                <a:lnTo>
                  <a:pt x="2829" y="2587"/>
                </a:lnTo>
                <a:lnTo>
                  <a:pt x="2816" y="2599"/>
                </a:lnTo>
                <a:lnTo>
                  <a:pt x="2800" y="2610"/>
                </a:lnTo>
                <a:lnTo>
                  <a:pt x="2782" y="2620"/>
                </a:lnTo>
                <a:lnTo>
                  <a:pt x="2770" y="2608"/>
                </a:lnTo>
                <a:lnTo>
                  <a:pt x="2760" y="2594"/>
                </a:lnTo>
                <a:lnTo>
                  <a:pt x="2751" y="2581"/>
                </a:lnTo>
                <a:lnTo>
                  <a:pt x="2745" y="2566"/>
                </a:lnTo>
                <a:lnTo>
                  <a:pt x="2741" y="2552"/>
                </a:lnTo>
                <a:lnTo>
                  <a:pt x="2738" y="2536"/>
                </a:lnTo>
                <a:lnTo>
                  <a:pt x="2736" y="2520"/>
                </a:lnTo>
                <a:lnTo>
                  <a:pt x="2736" y="2503"/>
                </a:lnTo>
                <a:lnTo>
                  <a:pt x="2736" y="2428"/>
                </a:lnTo>
                <a:lnTo>
                  <a:pt x="2735" y="2324"/>
                </a:lnTo>
                <a:lnTo>
                  <a:pt x="2733" y="2046"/>
                </a:lnTo>
                <a:lnTo>
                  <a:pt x="2728" y="1702"/>
                </a:lnTo>
                <a:lnTo>
                  <a:pt x="2722" y="1334"/>
                </a:lnTo>
                <a:lnTo>
                  <a:pt x="2711" y="670"/>
                </a:lnTo>
                <a:lnTo>
                  <a:pt x="2706" y="451"/>
                </a:lnTo>
                <a:lnTo>
                  <a:pt x="2705" y="356"/>
                </a:lnTo>
                <a:lnTo>
                  <a:pt x="2705" y="336"/>
                </a:lnTo>
                <a:lnTo>
                  <a:pt x="2705" y="317"/>
                </a:lnTo>
                <a:lnTo>
                  <a:pt x="2704" y="298"/>
                </a:lnTo>
                <a:lnTo>
                  <a:pt x="2702" y="279"/>
                </a:lnTo>
                <a:lnTo>
                  <a:pt x="2699" y="261"/>
                </a:lnTo>
                <a:lnTo>
                  <a:pt x="2695" y="244"/>
                </a:lnTo>
                <a:lnTo>
                  <a:pt x="2691" y="228"/>
                </a:lnTo>
                <a:lnTo>
                  <a:pt x="2686" y="212"/>
                </a:lnTo>
                <a:lnTo>
                  <a:pt x="2681" y="196"/>
                </a:lnTo>
                <a:lnTo>
                  <a:pt x="2674" y="181"/>
                </a:lnTo>
                <a:lnTo>
                  <a:pt x="2667" y="167"/>
                </a:lnTo>
                <a:lnTo>
                  <a:pt x="2661" y="153"/>
                </a:lnTo>
                <a:lnTo>
                  <a:pt x="2653" y="139"/>
                </a:lnTo>
                <a:lnTo>
                  <a:pt x="2644" y="127"/>
                </a:lnTo>
                <a:lnTo>
                  <a:pt x="2635" y="115"/>
                </a:lnTo>
                <a:lnTo>
                  <a:pt x="2626" y="104"/>
                </a:lnTo>
                <a:lnTo>
                  <a:pt x="2616" y="93"/>
                </a:lnTo>
                <a:lnTo>
                  <a:pt x="2606" y="83"/>
                </a:lnTo>
                <a:lnTo>
                  <a:pt x="2596" y="74"/>
                </a:lnTo>
                <a:lnTo>
                  <a:pt x="2585" y="64"/>
                </a:lnTo>
                <a:lnTo>
                  <a:pt x="2574" y="56"/>
                </a:lnTo>
                <a:lnTo>
                  <a:pt x="2562" y="48"/>
                </a:lnTo>
                <a:lnTo>
                  <a:pt x="2538" y="33"/>
                </a:lnTo>
                <a:lnTo>
                  <a:pt x="2513" y="22"/>
                </a:lnTo>
                <a:lnTo>
                  <a:pt x="2488" y="13"/>
                </a:lnTo>
                <a:lnTo>
                  <a:pt x="2462" y="7"/>
                </a:lnTo>
                <a:lnTo>
                  <a:pt x="2435" y="2"/>
                </a:lnTo>
                <a:lnTo>
                  <a:pt x="2409" y="0"/>
                </a:lnTo>
                <a:lnTo>
                  <a:pt x="2382" y="1"/>
                </a:lnTo>
                <a:lnTo>
                  <a:pt x="2355" y="4"/>
                </a:lnTo>
                <a:lnTo>
                  <a:pt x="2328" y="10"/>
                </a:lnTo>
                <a:lnTo>
                  <a:pt x="2303" y="19"/>
                </a:lnTo>
                <a:lnTo>
                  <a:pt x="2290" y="23"/>
                </a:lnTo>
                <a:lnTo>
                  <a:pt x="2278" y="30"/>
                </a:lnTo>
                <a:lnTo>
                  <a:pt x="2266" y="37"/>
                </a:lnTo>
                <a:lnTo>
                  <a:pt x="2253" y="43"/>
                </a:lnTo>
                <a:lnTo>
                  <a:pt x="2242" y="51"/>
                </a:lnTo>
                <a:lnTo>
                  <a:pt x="2231" y="59"/>
                </a:lnTo>
                <a:lnTo>
                  <a:pt x="2220" y="69"/>
                </a:lnTo>
                <a:lnTo>
                  <a:pt x="2210" y="78"/>
                </a:lnTo>
                <a:lnTo>
                  <a:pt x="2200" y="89"/>
                </a:lnTo>
                <a:lnTo>
                  <a:pt x="2190" y="100"/>
                </a:lnTo>
                <a:lnTo>
                  <a:pt x="2181" y="112"/>
                </a:lnTo>
                <a:lnTo>
                  <a:pt x="2172" y="124"/>
                </a:lnTo>
                <a:lnTo>
                  <a:pt x="2163" y="137"/>
                </a:lnTo>
                <a:lnTo>
                  <a:pt x="2155" y="151"/>
                </a:lnTo>
                <a:lnTo>
                  <a:pt x="2149" y="165"/>
                </a:lnTo>
                <a:lnTo>
                  <a:pt x="2142" y="181"/>
                </a:lnTo>
                <a:lnTo>
                  <a:pt x="2135" y="196"/>
                </a:lnTo>
                <a:lnTo>
                  <a:pt x="2130" y="213"/>
                </a:lnTo>
                <a:lnTo>
                  <a:pt x="2125" y="230"/>
                </a:lnTo>
                <a:lnTo>
                  <a:pt x="2121" y="248"/>
                </a:lnTo>
                <a:lnTo>
                  <a:pt x="2116" y="267"/>
                </a:lnTo>
                <a:lnTo>
                  <a:pt x="2114" y="286"/>
                </a:lnTo>
                <a:lnTo>
                  <a:pt x="2110" y="591"/>
                </a:lnTo>
                <a:lnTo>
                  <a:pt x="2101" y="1282"/>
                </a:lnTo>
                <a:lnTo>
                  <a:pt x="2097" y="1667"/>
                </a:lnTo>
                <a:lnTo>
                  <a:pt x="2094" y="2022"/>
                </a:lnTo>
                <a:lnTo>
                  <a:pt x="2092" y="2307"/>
                </a:lnTo>
                <a:lnTo>
                  <a:pt x="2092" y="2408"/>
                </a:lnTo>
                <a:lnTo>
                  <a:pt x="2093" y="2476"/>
                </a:lnTo>
                <a:lnTo>
                  <a:pt x="2093" y="2487"/>
                </a:lnTo>
                <a:lnTo>
                  <a:pt x="2093" y="2498"/>
                </a:lnTo>
                <a:lnTo>
                  <a:pt x="2092" y="2507"/>
                </a:lnTo>
                <a:lnTo>
                  <a:pt x="2090" y="2516"/>
                </a:lnTo>
                <a:lnTo>
                  <a:pt x="2087" y="2523"/>
                </a:lnTo>
                <a:lnTo>
                  <a:pt x="2084" y="2530"/>
                </a:lnTo>
                <a:lnTo>
                  <a:pt x="2081" y="2535"/>
                </a:lnTo>
                <a:lnTo>
                  <a:pt x="2077" y="2540"/>
                </a:lnTo>
                <a:lnTo>
                  <a:pt x="2074" y="2544"/>
                </a:lnTo>
                <a:lnTo>
                  <a:pt x="2069" y="2546"/>
                </a:lnTo>
                <a:lnTo>
                  <a:pt x="2065" y="2549"/>
                </a:lnTo>
                <a:lnTo>
                  <a:pt x="2059" y="2551"/>
                </a:lnTo>
                <a:lnTo>
                  <a:pt x="2055" y="2551"/>
                </a:lnTo>
                <a:lnTo>
                  <a:pt x="2049" y="2551"/>
                </a:lnTo>
                <a:lnTo>
                  <a:pt x="2039" y="2549"/>
                </a:lnTo>
                <a:lnTo>
                  <a:pt x="2029" y="2543"/>
                </a:lnTo>
                <a:lnTo>
                  <a:pt x="2019" y="2535"/>
                </a:lnTo>
                <a:lnTo>
                  <a:pt x="2010" y="2526"/>
                </a:lnTo>
                <a:lnTo>
                  <a:pt x="2003" y="2514"/>
                </a:lnTo>
                <a:lnTo>
                  <a:pt x="1997" y="2501"/>
                </a:lnTo>
                <a:lnTo>
                  <a:pt x="1992" y="2485"/>
                </a:lnTo>
                <a:lnTo>
                  <a:pt x="1991" y="2477"/>
                </a:lnTo>
                <a:lnTo>
                  <a:pt x="1990" y="2468"/>
                </a:lnTo>
                <a:lnTo>
                  <a:pt x="1990" y="2460"/>
                </a:lnTo>
                <a:lnTo>
                  <a:pt x="1991" y="2452"/>
                </a:lnTo>
                <a:lnTo>
                  <a:pt x="1705" y="812"/>
                </a:lnTo>
                <a:lnTo>
                  <a:pt x="1702" y="795"/>
                </a:lnTo>
                <a:lnTo>
                  <a:pt x="1700" y="779"/>
                </a:lnTo>
                <a:lnTo>
                  <a:pt x="1697" y="763"/>
                </a:lnTo>
                <a:lnTo>
                  <a:pt x="1694" y="748"/>
                </a:lnTo>
                <a:lnTo>
                  <a:pt x="1689" y="734"/>
                </a:lnTo>
                <a:lnTo>
                  <a:pt x="1685" y="719"/>
                </a:lnTo>
                <a:lnTo>
                  <a:pt x="1679" y="706"/>
                </a:lnTo>
                <a:lnTo>
                  <a:pt x="1673" y="693"/>
                </a:lnTo>
                <a:lnTo>
                  <a:pt x="1667" y="680"/>
                </a:lnTo>
                <a:lnTo>
                  <a:pt x="1660" y="668"/>
                </a:lnTo>
                <a:lnTo>
                  <a:pt x="1644" y="646"/>
                </a:lnTo>
                <a:lnTo>
                  <a:pt x="1628" y="625"/>
                </a:lnTo>
                <a:lnTo>
                  <a:pt x="1610" y="607"/>
                </a:lnTo>
                <a:lnTo>
                  <a:pt x="1590" y="590"/>
                </a:lnTo>
                <a:lnTo>
                  <a:pt x="1569" y="576"/>
                </a:lnTo>
                <a:lnTo>
                  <a:pt x="1546" y="563"/>
                </a:lnTo>
                <a:lnTo>
                  <a:pt x="1524" y="554"/>
                </a:lnTo>
                <a:lnTo>
                  <a:pt x="1501" y="547"/>
                </a:lnTo>
                <a:lnTo>
                  <a:pt x="1477" y="541"/>
                </a:lnTo>
                <a:lnTo>
                  <a:pt x="1453" y="538"/>
                </a:lnTo>
                <a:lnTo>
                  <a:pt x="1428" y="536"/>
                </a:lnTo>
                <a:lnTo>
                  <a:pt x="1405" y="538"/>
                </a:lnTo>
                <a:lnTo>
                  <a:pt x="1381" y="542"/>
                </a:lnTo>
                <a:lnTo>
                  <a:pt x="1358" y="548"/>
                </a:lnTo>
                <a:lnTo>
                  <a:pt x="1335" y="557"/>
                </a:lnTo>
                <a:lnTo>
                  <a:pt x="1314" y="567"/>
                </a:lnTo>
                <a:lnTo>
                  <a:pt x="1303" y="573"/>
                </a:lnTo>
                <a:lnTo>
                  <a:pt x="1293" y="580"/>
                </a:lnTo>
                <a:lnTo>
                  <a:pt x="1283" y="588"/>
                </a:lnTo>
                <a:lnTo>
                  <a:pt x="1274" y="597"/>
                </a:lnTo>
                <a:lnTo>
                  <a:pt x="1265" y="606"/>
                </a:lnTo>
                <a:lnTo>
                  <a:pt x="1256" y="615"/>
                </a:lnTo>
                <a:lnTo>
                  <a:pt x="1247" y="625"/>
                </a:lnTo>
                <a:lnTo>
                  <a:pt x="1240" y="636"/>
                </a:lnTo>
                <a:lnTo>
                  <a:pt x="1233" y="647"/>
                </a:lnTo>
                <a:lnTo>
                  <a:pt x="1225" y="659"/>
                </a:lnTo>
                <a:lnTo>
                  <a:pt x="1219" y="671"/>
                </a:lnTo>
                <a:lnTo>
                  <a:pt x="1213" y="685"/>
                </a:lnTo>
                <a:lnTo>
                  <a:pt x="1207" y="699"/>
                </a:lnTo>
                <a:lnTo>
                  <a:pt x="1203" y="714"/>
                </a:lnTo>
                <a:lnTo>
                  <a:pt x="1198" y="729"/>
                </a:lnTo>
                <a:lnTo>
                  <a:pt x="1195" y="745"/>
                </a:lnTo>
                <a:lnTo>
                  <a:pt x="1192" y="762"/>
                </a:lnTo>
                <a:lnTo>
                  <a:pt x="1189" y="780"/>
                </a:lnTo>
                <a:lnTo>
                  <a:pt x="1188" y="797"/>
                </a:lnTo>
                <a:lnTo>
                  <a:pt x="1187" y="815"/>
                </a:lnTo>
                <a:lnTo>
                  <a:pt x="1187" y="835"/>
                </a:lnTo>
                <a:lnTo>
                  <a:pt x="1187" y="855"/>
                </a:lnTo>
                <a:lnTo>
                  <a:pt x="1353" y="2568"/>
                </a:lnTo>
                <a:lnTo>
                  <a:pt x="1360" y="2617"/>
                </a:lnTo>
                <a:lnTo>
                  <a:pt x="1364" y="2663"/>
                </a:lnTo>
                <a:lnTo>
                  <a:pt x="1368" y="2709"/>
                </a:lnTo>
                <a:lnTo>
                  <a:pt x="1370" y="2753"/>
                </a:lnTo>
                <a:lnTo>
                  <a:pt x="1370" y="2795"/>
                </a:lnTo>
                <a:lnTo>
                  <a:pt x="1369" y="2834"/>
                </a:lnTo>
                <a:lnTo>
                  <a:pt x="1367" y="2872"/>
                </a:lnTo>
                <a:lnTo>
                  <a:pt x="1364" y="2909"/>
                </a:lnTo>
                <a:lnTo>
                  <a:pt x="1360" y="2942"/>
                </a:lnTo>
                <a:lnTo>
                  <a:pt x="1356" y="2976"/>
                </a:lnTo>
                <a:lnTo>
                  <a:pt x="1349" y="3006"/>
                </a:lnTo>
                <a:lnTo>
                  <a:pt x="1343" y="3035"/>
                </a:lnTo>
                <a:lnTo>
                  <a:pt x="1335" y="3063"/>
                </a:lnTo>
                <a:lnTo>
                  <a:pt x="1328" y="3088"/>
                </a:lnTo>
                <a:lnTo>
                  <a:pt x="1320" y="3113"/>
                </a:lnTo>
                <a:lnTo>
                  <a:pt x="1311" y="3135"/>
                </a:lnTo>
                <a:lnTo>
                  <a:pt x="1303" y="3156"/>
                </a:lnTo>
                <a:lnTo>
                  <a:pt x="1294" y="3177"/>
                </a:lnTo>
                <a:lnTo>
                  <a:pt x="1285" y="3194"/>
                </a:lnTo>
                <a:lnTo>
                  <a:pt x="1276" y="3211"/>
                </a:lnTo>
                <a:lnTo>
                  <a:pt x="1258" y="3240"/>
                </a:lnTo>
                <a:lnTo>
                  <a:pt x="1243" y="3264"/>
                </a:lnTo>
                <a:lnTo>
                  <a:pt x="1228" y="3281"/>
                </a:lnTo>
                <a:lnTo>
                  <a:pt x="1217" y="3294"/>
                </a:lnTo>
                <a:lnTo>
                  <a:pt x="1209" y="3303"/>
                </a:lnTo>
                <a:lnTo>
                  <a:pt x="1206" y="3306"/>
                </a:lnTo>
                <a:lnTo>
                  <a:pt x="1195" y="3309"/>
                </a:lnTo>
                <a:lnTo>
                  <a:pt x="1184" y="3314"/>
                </a:lnTo>
                <a:lnTo>
                  <a:pt x="1171" y="3311"/>
                </a:lnTo>
                <a:lnTo>
                  <a:pt x="1159" y="3309"/>
                </a:lnTo>
                <a:lnTo>
                  <a:pt x="1148" y="3306"/>
                </a:lnTo>
                <a:lnTo>
                  <a:pt x="1137" y="3301"/>
                </a:lnTo>
                <a:lnTo>
                  <a:pt x="1127" y="3297"/>
                </a:lnTo>
                <a:lnTo>
                  <a:pt x="1117" y="3291"/>
                </a:lnTo>
                <a:lnTo>
                  <a:pt x="1108" y="3285"/>
                </a:lnTo>
                <a:lnTo>
                  <a:pt x="1099" y="3278"/>
                </a:lnTo>
                <a:lnTo>
                  <a:pt x="1091" y="3270"/>
                </a:lnTo>
                <a:lnTo>
                  <a:pt x="1083" y="3261"/>
                </a:lnTo>
                <a:lnTo>
                  <a:pt x="1076" y="3252"/>
                </a:lnTo>
                <a:lnTo>
                  <a:pt x="1069" y="3242"/>
                </a:lnTo>
                <a:lnTo>
                  <a:pt x="1063" y="3232"/>
                </a:lnTo>
                <a:lnTo>
                  <a:pt x="1057" y="3221"/>
                </a:lnTo>
                <a:lnTo>
                  <a:pt x="1052" y="3209"/>
                </a:lnTo>
                <a:lnTo>
                  <a:pt x="1047" y="3195"/>
                </a:lnTo>
                <a:lnTo>
                  <a:pt x="1042" y="3192"/>
                </a:lnTo>
                <a:lnTo>
                  <a:pt x="1036" y="3180"/>
                </a:lnTo>
                <a:lnTo>
                  <a:pt x="1032" y="3177"/>
                </a:lnTo>
                <a:lnTo>
                  <a:pt x="943" y="2965"/>
                </a:lnTo>
                <a:lnTo>
                  <a:pt x="856" y="2753"/>
                </a:lnTo>
                <a:lnTo>
                  <a:pt x="841" y="2717"/>
                </a:lnTo>
                <a:lnTo>
                  <a:pt x="828" y="2681"/>
                </a:lnTo>
                <a:lnTo>
                  <a:pt x="800" y="2607"/>
                </a:lnTo>
                <a:lnTo>
                  <a:pt x="772" y="2531"/>
                </a:lnTo>
                <a:lnTo>
                  <a:pt x="757" y="2492"/>
                </a:lnTo>
                <a:lnTo>
                  <a:pt x="741" y="2455"/>
                </a:lnTo>
                <a:lnTo>
                  <a:pt x="724" y="2417"/>
                </a:lnTo>
                <a:lnTo>
                  <a:pt x="707" y="2381"/>
                </a:lnTo>
                <a:lnTo>
                  <a:pt x="688" y="2346"/>
                </a:lnTo>
                <a:lnTo>
                  <a:pt x="668" y="2311"/>
                </a:lnTo>
                <a:lnTo>
                  <a:pt x="646" y="2279"/>
                </a:lnTo>
                <a:lnTo>
                  <a:pt x="623" y="2247"/>
                </a:lnTo>
                <a:lnTo>
                  <a:pt x="610" y="2232"/>
                </a:lnTo>
                <a:lnTo>
                  <a:pt x="597" y="2217"/>
                </a:lnTo>
                <a:lnTo>
                  <a:pt x="584" y="2204"/>
                </a:lnTo>
                <a:lnTo>
                  <a:pt x="569" y="2191"/>
                </a:lnTo>
                <a:lnTo>
                  <a:pt x="547" y="2174"/>
                </a:lnTo>
                <a:lnTo>
                  <a:pt x="522" y="2157"/>
                </a:lnTo>
                <a:lnTo>
                  <a:pt x="497" y="2143"/>
                </a:lnTo>
                <a:lnTo>
                  <a:pt x="470" y="2128"/>
                </a:lnTo>
                <a:lnTo>
                  <a:pt x="442" y="2115"/>
                </a:lnTo>
                <a:lnTo>
                  <a:pt x="414" y="2104"/>
                </a:lnTo>
                <a:lnTo>
                  <a:pt x="385" y="2092"/>
                </a:lnTo>
                <a:lnTo>
                  <a:pt x="355" y="2085"/>
                </a:lnTo>
                <a:lnTo>
                  <a:pt x="326" y="2077"/>
                </a:lnTo>
                <a:lnTo>
                  <a:pt x="296" y="2072"/>
                </a:lnTo>
                <a:lnTo>
                  <a:pt x="266" y="2070"/>
                </a:lnTo>
                <a:lnTo>
                  <a:pt x="237" y="2069"/>
                </a:lnTo>
                <a:lnTo>
                  <a:pt x="208" y="2071"/>
                </a:lnTo>
                <a:lnTo>
                  <a:pt x="193" y="2073"/>
                </a:lnTo>
                <a:lnTo>
                  <a:pt x="179" y="2076"/>
                </a:lnTo>
                <a:lnTo>
                  <a:pt x="165" y="2079"/>
                </a:lnTo>
                <a:lnTo>
                  <a:pt x="152" y="2082"/>
                </a:lnTo>
                <a:lnTo>
                  <a:pt x="137" y="2088"/>
                </a:lnTo>
                <a:lnTo>
                  <a:pt x="125" y="2094"/>
                </a:lnTo>
                <a:lnTo>
                  <a:pt x="106" y="2102"/>
                </a:lnTo>
                <a:lnTo>
                  <a:pt x="86" y="2116"/>
                </a:lnTo>
                <a:lnTo>
                  <a:pt x="66" y="2130"/>
                </a:lnTo>
                <a:lnTo>
                  <a:pt x="57" y="2139"/>
                </a:lnTo>
                <a:lnTo>
                  <a:pt x="50" y="2147"/>
                </a:lnTo>
                <a:lnTo>
                  <a:pt x="46" y="2152"/>
                </a:lnTo>
                <a:lnTo>
                  <a:pt x="43" y="2158"/>
                </a:lnTo>
                <a:lnTo>
                  <a:pt x="36" y="2175"/>
                </a:lnTo>
                <a:lnTo>
                  <a:pt x="29" y="2194"/>
                </a:lnTo>
                <a:lnTo>
                  <a:pt x="24" y="2214"/>
                </a:lnTo>
                <a:lnTo>
                  <a:pt x="18" y="2233"/>
                </a:lnTo>
                <a:lnTo>
                  <a:pt x="12" y="2250"/>
                </a:lnTo>
                <a:lnTo>
                  <a:pt x="7" y="2262"/>
                </a:lnTo>
                <a:lnTo>
                  <a:pt x="5" y="2265"/>
                </a:lnTo>
                <a:lnTo>
                  <a:pt x="2" y="2268"/>
                </a:lnTo>
                <a:lnTo>
                  <a:pt x="1" y="2269"/>
                </a:lnTo>
                <a:lnTo>
                  <a:pt x="0" y="2271"/>
                </a:lnTo>
                <a:lnTo>
                  <a:pt x="2" y="2280"/>
                </a:lnTo>
                <a:lnTo>
                  <a:pt x="6" y="2293"/>
                </a:lnTo>
                <a:lnTo>
                  <a:pt x="11" y="2309"/>
                </a:lnTo>
                <a:lnTo>
                  <a:pt x="28" y="2349"/>
                </a:lnTo>
                <a:lnTo>
                  <a:pt x="49" y="2396"/>
                </a:lnTo>
                <a:lnTo>
                  <a:pt x="91" y="2484"/>
                </a:lnTo>
                <a:lnTo>
                  <a:pt x="114" y="2533"/>
                </a:lnTo>
                <a:lnTo>
                  <a:pt x="128" y="2572"/>
                </a:lnTo>
                <a:lnTo>
                  <a:pt x="142" y="2611"/>
                </a:lnTo>
                <a:lnTo>
                  <a:pt x="154" y="2650"/>
                </a:lnTo>
                <a:lnTo>
                  <a:pt x="164" y="2689"/>
                </a:lnTo>
                <a:lnTo>
                  <a:pt x="173" y="2728"/>
                </a:lnTo>
                <a:lnTo>
                  <a:pt x="180" y="2767"/>
                </a:lnTo>
                <a:lnTo>
                  <a:pt x="188" y="2806"/>
                </a:lnTo>
                <a:lnTo>
                  <a:pt x="193" y="2845"/>
                </a:lnTo>
                <a:lnTo>
                  <a:pt x="204" y="2923"/>
                </a:lnTo>
                <a:lnTo>
                  <a:pt x="214" y="3001"/>
                </a:lnTo>
                <a:lnTo>
                  <a:pt x="226" y="3081"/>
                </a:lnTo>
                <a:lnTo>
                  <a:pt x="232" y="3121"/>
                </a:lnTo>
                <a:lnTo>
                  <a:pt x="239" y="3160"/>
                </a:lnTo>
                <a:lnTo>
                  <a:pt x="248" y="3204"/>
                </a:lnTo>
                <a:lnTo>
                  <a:pt x="258" y="3248"/>
                </a:lnTo>
                <a:lnTo>
                  <a:pt x="265" y="3269"/>
                </a:lnTo>
                <a:lnTo>
                  <a:pt x="271" y="3290"/>
                </a:lnTo>
                <a:lnTo>
                  <a:pt x="278" y="3311"/>
                </a:lnTo>
                <a:lnTo>
                  <a:pt x="287" y="3333"/>
                </a:lnTo>
                <a:lnTo>
                  <a:pt x="302" y="3371"/>
                </a:lnTo>
                <a:lnTo>
                  <a:pt x="317" y="3411"/>
                </a:lnTo>
                <a:lnTo>
                  <a:pt x="348" y="3493"/>
                </a:lnTo>
                <a:lnTo>
                  <a:pt x="365" y="3535"/>
                </a:lnTo>
                <a:lnTo>
                  <a:pt x="382" y="3575"/>
                </a:lnTo>
                <a:lnTo>
                  <a:pt x="401" y="3614"/>
                </a:lnTo>
                <a:lnTo>
                  <a:pt x="410" y="3633"/>
                </a:lnTo>
                <a:lnTo>
                  <a:pt x="421" y="3651"/>
                </a:lnTo>
                <a:lnTo>
                  <a:pt x="508" y="3910"/>
                </a:lnTo>
                <a:lnTo>
                  <a:pt x="512" y="3914"/>
                </a:lnTo>
                <a:lnTo>
                  <a:pt x="519" y="3944"/>
                </a:lnTo>
                <a:lnTo>
                  <a:pt x="522" y="3948"/>
                </a:lnTo>
                <a:lnTo>
                  <a:pt x="532" y="3984"/>
                </a:lnTo>
                <a:lnTo>
                  <a:pt x="542" y="4020"/>
                </a:lnTo>
                <a:lnTo>
                  <a:pt x="555" y="4054"/>
                </a:lnTo>
                <a:lnTo>
                  <a:pt x="568" y="4089"/>
                </a:lnTo>
                <a:lnTo>
                  <a:pt x="575" y="4098"/>
                </a:lnTo>
                <a:lnTo>
                  <a:pt x="572" y="4106"/>
                </a:lnTo>
                <a:lnTo>
                  <a:pt x="578" y="4110"/>
                </a:lnTo>
                <a:lnTo>
                  <a:pt x="591" y="4184"/>
                </a:lnTo>
                <a:lnTo>
                  <a:pt x="607" y="4255"/>
                </a:lnTo>
                <a:lnTo>
                  <a:pt x="620" y="4313"/>
                </a:lnTo>
                <a:lnTo>
                  <a:pt x="635" y="4370"/>
                </a:lnTo>
                <a:lnTo>
                  <a:pt x="651" y="4427"/>
                </a:lnTo>
                <a:lnTo>
                  <a:pt x="668" y="4484"/>
                </a:lnTo>
                <a:lnTo>
                  <a:pt x="686" y="4540"/>
                </a:lnTo>
                <a:lnTo>
                  <a:pt x="706" y="4594"/>
                </a:lnTo>
                <a:lnTo>
                  <a:pt x="727" y="4649"/>
                </a:lnTo>
                <a:lnTo>
                  <a:pt x="750" y="4703"/>
                </a:lnTo>
                <a:lnTo>
                  <a:pt x="774" y="4757"/>
                </a:lnTo>
                <a:lnTo>
                  <a:pt x="799" y="4811"/>
                </a:lnTo>
                <a:lnTo>
                  <a:pt x="826" y="4863"/>
                </a:lnTo>
                <a:lnTo>
                  <a:pt x="852" y="4914"/>
                </a:lnTo>
                <a:lnTo>
                  <a:pt x="881" y="4967"/>
                </a:lnTo>
                <a:lnTo>
                  <a:pt x="912" y="5017"/>
                </a:lnTo>
                <a:lnTo>
                  <a:pt x="943" y="5067"/>
                </a:lnTo>
                <a:lnTo>
                  <a:pt x="976" y="5117"/>
                </a:lnTo>
                <a:lnTo>
                  <a:pt x="992" y="5145"/>
                </a:lnTo>
                <a:lnTo>
                  <a:pt x="1010" y="5172"/>
                </a:lnTo>
                <a:lnTo>
                  <a:pt x="1030" y="5199"/>
                </a:lnTo>
                <a:lnTo>
                  <a:pt x="1050" y="5224"/>
                </a:lnTo>
                <a:lnTo>
                  <a:pt x="1072" y="5250"/>
                </a:lnTo>
                <a:lnTo>
                  <a:pt x="1096" y="5275"/>
                </a:lnTo>
                <a:lnTo>
                  <a:pt x="1120" y="5299"/>
                </a:lnTo>
                <a:lnTo>
                  <a:pt x="1145" y="5324"/>
                </a:lnTo>
                <a:lnTo>
                  <a:pt x="1196" y="5370"/>
                </a:lnTo>
                <a:lnTo>
                  <a:pt x="1250" y="5417"/>
                </a:lnTo>
                <a:lnTo>
                  <a:pt x="1303" y="5464"/>
                </a:lnTo>
                <a:lnTo>
                  <a:pt x="1356" y="5512"/>
                </a:lnTo>
                <a:lnTo>
                  <a:pt x="1381" y="5536"/>
                </a:lnTo>
                <a:lnTo>
                  <a:pt x="1407" y="5560"/>
                </a:lnTo>
                <a:lnTo>
                  <a:pt x="1430" y="5585"/>
                </a:lnTo>
                <a:lnTo>
                  <a:pt x="1454" y="5610"/>
                </a:lnTo>
                <a:lnTo>
                  <a:pt x="1476" y="5636"/>
                </a:lnTo>
                <a:lnTo>
                  <a:pt x="1497" y="5662"/>
                </a:lnTo>
                <a:lnTo>
                  <a:pt x="1516" y="5688"/>
                </a:lnTo>
                <a:lnTo>
                  <a:pt x="1534" y="5716"/>
                </a:lnTo>
                <a:lnTo>
                  <a:pt x="1551" y="5744"/>
                </a:lnTo>
                <a:lnTo>
                  <a:pt x="1565" y="5773"/>
                </a:lnTo>
                <a:lnTo>
                  <a:pt x="1577" y="5803"/>
                </a:lnTo>
                <a:lnTo>
                  <a:pt x="1588" y="5834"/>
                </a:lnTo>
                <a:lnTo>
                  <a:pt x="1595" y="5867"/>
                </a:lnTo>
                <a:lnTo>
                  <a:pt x="1601" y="5900"/>
                </a:lnTo>
                <a:lnTo>
                  <a:pt x="1603" y="5917"/>
                </a:lnTo>
                <a:lnTo>
                  <a:pt x="1604" y="5935"/>
                </a:lnTo>
                <a:lnTo>
                  <a:pt x="1604" y="5953"/>
                </a:lnTo>
                <a:lnTo>
                  <a:pt x="1604" y="5971"/>
                </a:lnTo>
                <a:lnTo>
                  <a:pt x="1603" y="6456"/>
                </a:lnTo>
                <a:lnTo>
                  <a:pt x="3426" y="6458"/>
                </a:lnTo>
                <a:lnTo>
                  <a:pt x="3426" y="5997"/>
                </a:lnTo>
                <a:lnTo>
                  <a:pt x="3450" y="5937"/>
                </a:lnTo>
                <a:lnTo>
                  <a:pt x="3474" y="5882"/>
                </a:lnTo>
                <a:lnTo>
                  <a:pt x="3496" y="5834"/>
                </a:lnTo>
                <a:lnTo>
                  <a:pt x="3520" y="5791"/>
                </a:lnTo>
                <a:lnTo>
                  <a:pt x="3545" y="5749"/>
                </a:lnTo>
                <a:lnTo>
                  <a:pt x="3573" y="5707"/>
                </a:lnTo>
                <a:lnTo>
                  <a:pt x="3604" y="5665"/>
                </a:lnTo>
                <a:lnTo>
                  <a:pt x="3639" y="5620"/>
                </a:lnTo>
                <a:lnTo>
                  <a:pt x="3657" y="5597"/>
                </a:lnTo>
                <a:lnTo>
                  <a:pt x="3673" y="5573"/>
                </a:lnTo>
                <a:lnTo>
                  <a:pt x="3707" y="5525"/>
                </a:lnTo>
                <a:lnTo>
                  <a:pt x="3737" y="5476"/>
                </a:lnTo>
                <a:lnTo>
                  <a:pt x="3766" y="5425"/>
                </a:lnTo>
                <a:lnTo>
                  <a:pt x="3794" y="5373"/>
                </a:lnTo>
                <a:lnTo>
                  <a:pt x="3820" y="5318"/>
                </a:lnTo>
                <a:lnTo>
                  <a:pt x="3843" y="5262"/>
                </a:lnTo>
                <a:lnTo>
                  <a:pt x="3865" y="5205"/>
                </a:lnTo>
                <a:lnTo>
                  <a:pt x="3887" y="5148"/>
                </a:lnTo>
                <a:lnTo>
                  <a:pt x="3906" y="5089"/>
                </a:lnTo>
                <a:lnTo>
                  <a:pt x="3923" y="5029"/>
                </a:lnTo>
                <a:lnTo>
                  <a:pt x="3940" y="4969"/>
                </a:lnTo>
                <a:lnTo>
                  <a:pt x="3956" y="4908"/>
                </a:lnTo>
                <a:lnTo>
                  <a:pt x="3969" y="4846"/>
                </a:lnTo>
                <a:lnTo>
                  <a:pt x="3982" y="4784"/>
                </a:lnTo>
                <a:lnTo>
                  <a:pt x="3994" y="4721"/>
                </a:lnTo>
                <a:lnTo>
                  <a:pt x="4005" y="4659"/>
                </a:lnTo>
                <a:lnTo>
                  <a:pt x="4014" y="4595"/>
                </a:lnTo>
                <a:lnTo>
                  <a:pt x="4023" y="4533"/>
                </a:lnTo>
                <a:lnTo>
                  <a:pt x="4030" y="4470"/>
                </a:lnTo>
                <a:lnTo>
                  <a:pt x="4038" y="4407"/>
                </a:lnTo>
                <a:lnTo>
                  <a:pt x="4044" y="4345"/>
                </a:lnTo>
                <a:lnTo>
                  <a:pt x="4055" y="4222"/>
                </a:lnTo>
                <a:lnTo>
                  <a:pt x="4064" y="4101"/>
                </a:lnTo>
                <a:lnTo>
                  <a:pt x="4071" y="3983"/>
                </a:lnTo>
                <a:lnTo>
                  <a:pt x="4082" y="3762"/>
                </a:lnTo>
                <a:lnTo>
                  <a:pt x="4085" y="3716"/>
                </a:lnTo>
                <a:lnTo>
                  <a:pt x="4090" y="3663"/>
                </a:lnTo>
                <a:lnTo>
                  <a:pt x="4103" y="3539"/>
                </a:lnTo>
                <a:lnTo>
                  <a:pt x="4121" y="3394"/>
                </a:lnTo>
                <a:lnTo>
                  <a:pt x="4142" y="3231"/>
                </a:lnTo>
                <a:lnTo>
                  <a:pt x="4167" y="3055"/>
                </a:lnTo>
                <a:lnTo>
                  <a:pt x="4192" y="2870"/>
                </a:lnTo>
                <a:lnTo>
                  <a:pt x="4249" y="2485"/>
                </a:lnTo>
                <a:lnTo>
                  <a:pt x="4307" y="2108"/>
                </a:lnTo>
                <a:lnTo>
                  <a:pt x="4361" y="1771"/>
                </a:lnTo>
                <a:lnTo>
                  <a:pt x="4404" y="1502"/>
                </a:lnTo>
                <a:lnTo>
                  <a:pt x="4432" y="1335"/>
                </a:lnTo>
                <a:lnTo>
                  <a:pt x="4434" y="1318"/>
                </a:lnTo>
                <a:lnTo>
                  <a:pt x="4436" y="1301"/>
                </a:lnTo>
                <a:lnTo>
                  <a:pt x="4438" y="1285"/>
                </a:lnTo>
                <a:lnTo>
                  <a:pt x="4439" y="1268"/>
                </a:lnTo>
                <a:lnTo>
                  <a:pt x="4439" y="1253"/>
                </a:lnTo>
                <a:lnTo>
                  <a:pt x="4438" y="1237"/>
                </a:lnTo>
                <a:lnTo>
                  <a:pt x="4435" y="1222"/>
                </a:lnTo>
                <a:lnTo>
                  <a:pt x="4434" y="1208"/>
                </a:lnTo>
                <a:lnTo>
                  <a:pt x="4431" y="1193"/>
                </a:lnTo>
                <a:lnTo>
                  <a:pt x="4428" y="1180"/>
                </a:lnTo>
                <a:lnTo>
                  <a:pt x="4420" y="1154"/>
                </a:lnTo>
                <a:lnTo>
                  <a:pt x="4409" y="1130"/>
                </a:lnTo>
                <a:lnTo>
                  <a:pt x="4396" y="1108"/>
                </a:lnTo>
                <a:lnTo>
                  <a:pt x="4382" y="1087"/>
                </a:lnTo>
                <a:lnTo>
                  <a:pt x="4366" y="1069"/>
                </a:lnTo>
                <a:lnTo>
                  <a:pt x="4349" y="1052"/>
                </a:lnTo>
                <a:lnTo>
                  <a:pt x="4331" y="1037"/>
                </a:lnTo>
                <a:lnTo>
                  <a:pt x="4312" y="1025"/>
                </a:lnTo>
                <a:lnTo>
                  <a:pt x="4290" y="1014"/>
                </a:lnTo>
                <a:lnTo>
                  <a:pt x="4269" y="1006"/>
                </a:lnTo>
                <a:lnTo>
                  <a:pt x="4247" y="1000"/>
                </a:lnTo>
                <a:lnTo>
                  <a:pt x="4225" y="996"/>
                </a:lnTo>
                <a:lnTo>
                  <a:pt x="4201" y="995"/>
                </a:lnTo>
                <a:lnTo>
                  <a:pt x="4179" y="996"/>
                </a:lnTo>
                <a:lnTo>
                  <a:pt x="4155" y="999"/>
                </a:lnTo>
                <a:lnTo>
                  <a:pt x="4133" y="1006"/>
                </a:lnTo>
                <a:lnTo>
                  <a:pt x="4110" y="1014"/>
                </a:lnTo>
                <a:lnTo>
                  <a:pt x="4088" y="1025"/>
                </a:lnTo>
                <a:lnTo>
                  <a:pt x="4066" y="1040"/>
                </a:lnTo>
                <a:lnTo>
                  <a:pt x="4056" y="1047"/>
                </a:lnTo>
                <a:lnTo>
                  <a:pt x="4046" y="1056"/>
                </a:lnTo>
                <a:lnTo>
                  <a:pt x="4036" y="1065"/>
                </a:lnTo>
                <a:lnTo>
                  <a:pt x="4026" y="1075"/>
                </a:lnTo>
                <a:lnTo>
                  <a:pt x="4017" y="1085"/>
                </a:lnTo>
                <a:lnTo>
                  <a:pt x="4008" y="1096"/>
                </a:lnTo>
                <a:lnTo>
                  <a:pt x="3999" y="1109"/>
                </a:lnTo>
                <a:lnTo>
                  <a:pt x="3990" y="1122"/>
                </a:lnTo>
                <a:lnTo>
                  <a:pt x="3982" y="1135"/>
                </a:lnTo>
                <a:lnTo>
                  <a:pt x="3975" y="1150"/>
                </a:lnTo>
                <a:lnTo>
                  <a:pt x="3968" y="1164"/>
                </a:lnTo>
                <a:lnTo>
                  <a:pt x="3960" y="1180"/>
                </a:lnTo>
                <a:lnTo>
                  <a:pt x="3955" y="1197"/>
                </a:lnTo>
                <a:lnTo>
                  <a:pt x="3948" y="1214"/>
                </a:lnTo>
                <a:lnTo>
                  <a:pt x="3942" y="1231"/>
                </a:lnTo>
                <a:lnTo>
                  <a:pt x="3938" y="1250"/>
                </a:lnTo>
                <a:lnTo>
                  <a:pt x="3602" y="2791"/>
                </a:lnTo>
                <a:lnTo>
                  <a:pt x="3571" y="2836"/>
                </a:lnTo>
                <a:lnTo>
                  <a:pt x="3565" y="2837"/>
                </a:lnTo>
                <a:lnTo>
                  <a:pt x="3557" y="2845"/>
                </a:lnTo>
                <a:lnTo>
                  <a:pt x="3551" y="2850"/>
                </a:lnTo>
                <a:lnTo>
                  <a:pt x="3543" y="2853"/>
                </a:lnTo>
                <a:lnTo>
                  <a:pt x="3536" y="2854"/>
                </a:lnTo>
                <a:lnTo>
                  <a:pt x="3528" y="2853"/>
                </a:lnTo>
                <a:lnTo>
                  <a:pt x="3522" y="2851"/>
                </a:lnTo>
                <a:lnTo>
                  <a:pt x="3515" y="2845"/>
                </a:lnTo>
                <a:lnTo>
                  <a:pt x="3508" y="2839"/>
                </a:lnTo>
                <a:lnTo>
                  <a:pt x="3502" y="2831"/>
                </a:lnTo>
                <a:lnTo>
                  <a:pt x="3495" y="2821"/>
                </a:lnTo>
                <a:lnTo>
                  <a:pt x="3489" y="2812"/>
                </a:lnTo>
                <a:lnTo>
                  <a:pt x="3485" y="2802"/>
                </a:lnTo>
                <a:lnTo>
                  <a:pt x="3477" y="2781"/>
                </a:lnTo>
                <a:lnTo>
                  <a:pt x="3472" y="2758"/>
                </a:lnTo>
                <a:lnTo>
                  <a:pt x="3467" y="2737"/>
                </a:lnTo>
                <a:lnTo>
                  <a:pt x="3465" y="2716"/>
                </a:lnTo>
                <a:lnTo>
                  <a:pt x="3464" y="2696"/>
                </a:lnTo>
                <a:lnTo>
                  <a:pt x="3464" y="2678"/>
                </a:lnTo>
                <a:lnTo>
                  <a:pt x="3551" y="1767"/>
                </a:lnTo>
                <a:lnTo>
                  <a:pt x="3618" y="1077"/>
                </a:lnTo>
                <a:lnTo>
                  <a:pt x="3661" y="634"/>
                </a:lnTo>
                <a:lnTo>
                  <a:pt x="3662" y="616"/>
                </a:lnTo>
                <a:lnTo>
                  <a:pt x="3663" y="598"/>
                </a:lnTo>
                <a:lnTo>
                  <a:pt x="3663" y="580"/>
                </a:lnTo>
                <a:lnTo>
                  <a:pt x="3662" y="563"/>
                </a:lnTo>
                <a:lnTo>
                  <a:pt x="3661" y="547"/>
                </a:lnTo>
                <a:lnTo>
                  <a:pt x="3659" y="531"/>
                </a:lnTo>
                <a:lnTo>
                  <a:pt x="3657" y="515"/>
                </a:lnTo>
                <a:lnTo>
                  <a:pt x="3653" y="501"/>
                </a:lnTo>
                <a:lnTo>
                  <a:pt x="3650" y="486"/>
                </a:lnTo>
                <a:lnTo>
                  <a:pt x="3646" y="473"/>
                </a:lnTo>
                <a:lnTo>
                  <a:pt x="3641" y="460"/>
                </a:lnTo>
                <a:lnTo>
                  <a:pt x="3636" y="447"/>
                </a:lnTo>
                <a:lnTo>
                  <a:pt x="3630" y="435"/>
                </a:lnTo>
                <a:lnTo>
                  <a:pt x="3623" y="423"/>
                </a:lnTo>
                <a:lnTo>
                  <a:pt x="3609" y="402"/>
                </a:lnTo>
                <a:lnTo>
                  <a:pt x="3593" y="383"/>
                </a:lnTo>
                <a:lnTo>
                  <a:pt x="3576" y="365"/>
                </a:lnTo>
                <a:lnTo>
                  <a:pt x="3557" y="349"/>
                </a:lnTo>
                <a:lnTo>
                  <a:pt x="3539" y="337"/>
                </a:lnTo>
                <a:lnTo>
                  <a:pt x="3517" y="326"/>
                </a:lnTo>
                <a:lnTo>
                  <a:pt x="3496" y="317"/>
                </a:lnTo>
                <a:lnTo>
                  <a:pt x="3474" y="310"/>
                </a:lnTo>
                <a:lnTo>
                  <a:pt x="3452" y="306"/>
                </a:lnTo>
                <a:lnTo>
                  <a:pt x="3429" y="303"/>
                </a:lnTo>
                <a:lnTo>
                  <a:pt x="3406" y="303"/>
                </a:lnTo>
                <a:lnTo>
                  <a:pt x="3382" y="306"/>
                </a:lnTo>
                <a:lnTo>
                  <a:pt x="3360" y="310"/>
                </a:lnTo>
                <a:lnTo>
                  <a:pt x="3338" y="317"/>
                </a:lnTo>
                <a:lnTo>
                  <a:pt x="3317" y="326"/>
                </a:lnTo>
                <a:lnTo>
                  <a:pt x="3295" y="337"/>
                </a:lnTo>
                <a:lnTo>
                  <a:pt x="3275" y="349"/>
                </a:lnTo>
                <a:lnTo>
                  <a:pt x="3256" y="365"/>
                </a:lnTo>
                <a:lnTo>
                  <a:pt x="3238" y="383"/>
                </a:lnTo>
                <a:lnTo>
                  <a:pt x="3222" y="403"/>
                </a:lnTo>
                <a:lnTo>
                  <a:pt x="3207" y="425"/>
                </a:lnTo>
                <a:lnTo>
                  <a:pt x="3201" y="437"/>
                </a:lnTo>
                <a:lnTo>
                  <a:pt x="3194" y="449"/>
                </a:lnTo>
                <a:lnTo>
                  <a:pt x="3188" y="463"/>
                </a:lnTo>
                <a:lnTo>
                  <a:pt x="3183" y="476"/>
                </a:lnTo>
                <a:lnTo>
                  <a:pt x="3178" y="491"/>
                </a:lnTo>
                <a:lnTo>
                  <a:pt x="3174" y="505"/>
                </a:lnTo>
                <a:lnTo>
                  <a:pt x="3169" y="521"/>
                </a:lnTo>
                <a:lnTo>
                  <a:pt x="3167" y="5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73306" y="3762375"/>
            <a:ext cx="2648052" cy="2296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752477" y="2992753"/>
            <a:ext cx="1214707" cy="2723888"/>
            <a:chOff x="815" y="1510"/>
            <a:chExt cx="891" cy="1998"/>
          </a:xfrm>
          <a:solidFill>
            <a:srgbClr val="7BD0D3"/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815" y="1510"/>
              <a:ext cx="891" cy="1998"/>
            </a:xfrm>
            <a:custGeom>
              <a:avLst/>
              <a:gdLst>
                <a:gd name="T0" fmla="*/ 350 w 374"/>
                <a:gd name="T1" fmla="*/ 345 h 843"/>
                <a:gd name="T2" fmla="*/ 300 w 374"/>
                <a:gd name="T3" fmla="*/ 220 h 843"/>
                <a:gd name="T4" fmla="*/ 214 w 374"/>
                <a:gd name="T5" fmla="*/ 65 h 843"/>
                <a:gd name="T6" fmla="*/ 153 w 374"/>
                <a:gd name="T7" fmla="*/ 7 h 843"/>
                <a:gd name="T8" fmla="*/ 61 w 374"/>
                <a:gd name="T9" fmla="*/ 237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4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0 h 843"/>
                <a:gd name="T22" fmla="*/ 106 w 374"/>
                <a:gd name="T23" fmla="*/ 834 h 843"/>
                <a:gd name="T24" fmla="*/ 107 w 374"/>
                <a:gd name="T25" fmla="*/ 830 h 843"/>
                <a:gd name="T26" fmla="*/ 187 w 374"/>
                <a:gd name="T27" fmla="*/ 759 h 843"/>
                <a:gd name="T28" fmla="*/ 306 w 374"/>
                <a:gd name="T29" fmla="*/ 830 h 843"/>
                <a:gd name="T30" fmla="*/ 334 w 374"/>
                <a:gd name="T31" fmla="*/ 837 h 843"/>
                <a:gd name="T32" fmla="*/ 315 w 374"/>
                <a:gd name="T33" fmla="*/ 821 h 843"/>
                <a:gd name="T34" fmla="*/ 316 w 374"/>
                <a:gd name="T35" fmla="*/ 691 h 843"/>
                <a:gd name="T36" fmla="*/ 305 w 374"/>
                <a:gd name="T37" fmla="*/ 456 h 843"/>
                <a:gd name="T38" fmla="*/ 355 w 374"/>
                <a:gd name="T39" fmla="*/ 351 h 843"/>
                <a:gd name="T40" fmla="*/ 8 w 374"/>
                <a:gd name="T41" fmla="*/ 318 h 843"/>
                <a:gd name="T42" fmla="*/ 14 w 374"/>
                <a:gd name="T43" fmla="*/ 329 h 843"/>
                <a:gd name="T44" fmla="*/ 77 w 374"/>
                <a:gd name="T45" fmla="*/ 831 h 843"/>
                <a:gd name="T46" fmla="*/ 93 w 374"/>
                <a:gd name="T47" fmla="*/ 833 h 843"/>
                <a:gd name="T48" fmla="*/ 326 w 374"/>
                <a:gd name="T49" fmla="*/ 832 h 843"/>
                <a:gd name="T50" fmla="*/ 110 w 374"/>
                <a:gd name="T51" fmla="*/ 138 h 843"/>
                <a:gd name="T52" fmla="*/ 217 w 374"/>
                <a:gd name="T53" fmla="*/ 86 h 843"/>
                <a:gd name="T54" fmla="*/ 288 w 374"/>
                <a:gd name="T55" fmla="*/ 218 h 843"/>
                <a:gd name="T56" fmla="*/ 210 w 374"/>
                <a:gd name="T57" fmla="*/ 240 h 843"/>
                <a:gd name="T58" fmla="*/ 155 w 374"/>
                <a:gd name="T59" fmla="*/ 241 h 843"/>
                <a:gd name="T60" fmla="*/ 126 w 374"/>
                <a:gd name="T61" fmla="*/ 226 h 843"/>
                <a:gd name="T62" fmla="*/ 68 w 374"/>
                <a:gd name="T63" fmla="*/ 234 h 843"/>
                <a:gd name="T64" fmla="*/ 126 w 374"/>
                <a:gd name="T65" fmla="*/ 735 h 843"/>
                <a:gd name="T66" fmla="*/ 196 w 374"/>
                <a:gd name="T67" fmla="*/ 705 h 843"/>
                <a:gd name="T68" fmla="*/ 309 w 374"/>
                <a:gd name="T69" fmla="*/ 685 h 843"/>
                <a:gd name="T70" fmla="*/ 303 w 374"/>
                <a:gd name="T71" fmla="*/ 699 h 843"/>
                <a:gd name="T72" fmla="*/ 90 w 374"/>
                <a:gd name="T73" fmla="*/ 687 h 843"/>
                <a:gd name="T74" fmla="*/ 308 w 374"/>
                <a:gd name="T75" fmla="*/ 686 h 843"/>
                <a:gd name="T76" fmla="*/ 199 w 374"/>
                <a:gd name="T77" fmla="*/ 679 h 843"/>
                <a:gd name="T78" fmla="*/ 68 w 374"/>
                <a:gd name="T79" fmla="*/ 244 h 843"/>
                <a:gd name="T80" fmla="*/ 184 w 374"/>
                <a:gd name="T81" fmla="*/ 233 h 843"/>
                <a:gd name="T82" fmla="*/ 297 w 374"/>
                <a:gd name="T83" fmla="*/ 459 h 843"/>
                <a:gd name="T84" fmla="*/ 355 w 374"/>
                <a:gd name="T85" fmla="*/ 343 h 843"/>
                <a:gd name="T86" fmla="*/ 339 w 374"/>
                <a:gd name="T87" fmla="*/ 33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4"/>
                  </a:moveTo>
                  <a:cubicBezTo>
                    <a:pt x="336" y="316"/>
                    <a:pt x="329" y="325"/>
                    <a:pt x="332" y="334"/>
                  </a:cubicBezTo>
                  <a:cubicBezTo>
                    <a:pt x="334" y="342"/>
                    <a:pt x="342" y="347"/>
                    <a:pt x="350" y="345"/>
                  </a:cubicBezTo>
                  <a:cubicBezTo>
                    <a:pt x="347" y="356"/>
                    <a:pt x="344" y="366"/>
                    <a:pt x="336" y="374"/>
                  </a:cubicBezTo>
                  <a:cubicBezTo>
                    <a:pt x="328" y="383"/>
                    <a:pt x="316" y="387"/>
                    <a:pt x="303" y="384"/>
                  </a:cubicBezTo>
                  <a:cubicBezTo>
                    <a:pt x="302" y="329"/>
                    <a:pt x="301" y="275"/>
                    <a:pt x="300" y="220"/>
                  </a:cubicBezTo>
                  <a:cubicBezTo>
                    <a:pt x="300" y="219"/>
                    <a:pt x="299" y="218"/>
                    <a:pt x="299" y="218"/>
                  </a:cubicBezTo>
                  <a:cubicBezTo>
                    <a:pt x="299" y="217"/>
                    <a:pt x="299" y="217"/>
                    <a:pt x="299" y="216"/>
                  </a:cubicBezTo>
                  <a:cubicBezTo>
                    <a:pt x="273" y="165"/>
                    <a:pt x="243" y="115"/>
                    <a:pt x="214" y="65"/>
                  </a:cubicBezTo>
                  <a:cubicBezTo>
                    <a:pt x="207" y="53"/>
                    <a:pt x="200" y="41"/>
                    <a:pt x="193" y="29"/>
                  </a:cubicBezTo>
                  <a:cubicBezTo>
                    <a:pt x="189" y="21"/>
                    <a:pt x="184" y="12"/>
                    <a:pt x="177" y="7"/>
                  </a:cubicBezTo>
                  <a:cubicBezTo>
                    <a:pt x="170" y="1"/>
                    <a:pt x="158" y="0"/>
                    <a:pt x="153" y="7"/>
                  </a:cubicBezTo>
                  <a:cubicBezTo>
                    <a:pt x="152" y="8"/>
                    <a:pt x="151" y="8"/>
                    <a:pt x="151" y="9"/>
                  </a:cubicBezTo>
                  <a:cubicBezTo>
                    <a:pt x="134" y="47"/>
                    <a:pt x="120" y="87"/>
                    <a:pt x="105" y="126"/>
                  </a:cubicBezTo>
                  <a:cubicBezTo>
                    <a:pt x="91" y="163"/>
                    <a:pt x="73" y="200"/>
                    <a:pt x="61" y="237"/>
                  </a:cubicBezTo>
                  <a:cubicBezTo>
                    <a:pt x="61" y="238"/>
                    <a:pt x="61" y="238"/>
                    <a:pt x="61" y="239"/>
                  </a:cubicBezTo>
                  <a:cubicBezTo>
                    <a:pt x="61" y="239"/>
                    <a:pt x="60" y="240"/>
                    <a:pt x="61" y="241"/>
                  </a:cubicBezTo>
                  <a:cubicBezTo>
                    <a:pt x="64" y="288"/>
                    <a:pt x="67" y="336"/>
                    <a:pt x="70" y="384"/>
                  </a:cubicBezTo>
                  <a:cubicBezTo>
                    <a:pt x="57" y="382"/>
                    <a:pt x="45" y="381"/>
                    <a:pt x="34" y="371"/>
                  </a:cubicBezTo>
                  <a:cubicBezTo>
                    <a:pt x="23" y="361"/>
                    <a:pt x="20" y="347"/>
                    <a:pt x="16" y="333"/>
                  </a:cubicBezTo>
                  <a:cubicBezTo>
                    <a:pt x="22" y="336"/>
                    <a:pt x="29" y="330"/>
                    <a:pt x="32" y="324"/>
                  </a:cubicBezTo>
                  <a:cubicBezTo>
                    <a:pt x="35" y="314"/>
                    <a:pt x="31" y="304"/>
                    <a:pt x="21" y="302"/>
                  </a:cubicBezTo>
                  <a:cubicBezTo>
                    <a:pt x="11" y="300"/>
                    <a:pt x="3" y="308"/>
                    <a:pt x="2" y="317"/>
                  </a:cubicBezTo>
                  <a:cubicBezTo>
                    <a:pt x="0" y="323"/>
                    <a:pt x="4" y="333"/>
                    <a:pt x="11" y="334"/>
                  </a:cubicBezTo>
                  <a:cubicBezTo>
                    <a:pt x="11" y="351"/>
                    <a:pt x="19" y="369"/>
                    <a:pt x="33" y="380"/>
                  </a:cubicBezTo>
                  <a:cubicBezTo>
                    <a:pt x="43" y="388"/>
                    <a:pt x="58" y="394"/>
                    <a:pt x="70" y="390"/>
                  </a:cubicBezTo>
                  <a:cubicBezTo>
                    <a:pt x="72" y="417"/>
                    <a:pt x="74" y="445"/>
                    <a:pt x="75" y="473"/>
                  </a:cubicBezTo>
                  <a:cubicBezTo>
                    <a:pt x="79" y="550"/>
                    <a:pt x="79" y="628"/>
                    <a:pt x="86" y="705"/>
                  </a:cubicBezTo>
                  <a:cubicBezTo>
                    <a:pt x="86" y="706"/>
                    <a:pt x="87" y="706"/>
                    <a:pt x="88" y="707"/>
                  </a:cubicBezTo>
                  <a:cubicBezTo>
                    <a:pt x="90" y="716"/>
                    <a:pt x="95" y="724"/>
                    <a:pt x="103" y="731"/>
                  </a:cubicBezTo>
                  <a:cubicBezTo>
                    <a:pt x="107" y="734"/>
                    <a:pt x="112" y="737"/>
                    <a:pt x="116" y="739"/>
                  </a:cubicBezTo>
                  <a:cubicBezTo>
                    <a:pt x="88" y="749"/>
                    <a:pt x="87" y="800"/>
                    <a:pt x="99" y="826"/>
                  </a:cubicBezTo>
                  <a:cubicBezTo>
                    <a:pt x="88" y="821"/>
                    <a:pt x="73" y="819"/>
                    <a:pt x="70" y="830"/>
                  </a:cubicBezTo>
                  <a:cubicBezTo>
                    <a:pt x="69" y="836"/>
                    <a:pt x="74" y="841"/>
                    <a:pt x="79" y="842"/>
                  </a:cubicBezTo>
                  <a:cubicBezTo>
                    <a:pt x="84" y="843"/>
                    <a:pt x="88" y="841"/>
                    <a:pt x="92" y="840"/>
                  </a:cubicBezTo>
                  <a:cubicBezTo>
                    <a:pt x="97" y="838"/>
                    <a:pt x="102" y="837"/>
                    <a:pt x="106" y="834"/>
                  </a:cubicBezTo>
                  <a:cubicBezTo>
                    <a:pt x="107" y="834"/>
                    <a:pt x="107" y="834"/>
                    <a:pt x="107" y="833"/>
                  </a:cubicBezTo>
                  <a:cubicBezTo>
                    <a:pt x="107" y="833"/>
                    <a:pt x="107" y="833"/>
                    <a:pt x="107" y="833"/>
                  </a:cubicBezTo>
                  <a:cubicBezTo>
                    <a:pt x="108" y="832"/>
                    <a:pt x="108" y="831"/>
                    <a:pt x="107" y="830"/>
                  </a:cubicBezTo>
                  <a:cubicBezTo>
                    <a:pt x="107" y="830"/>
                    <a:pt x="107" y="830"/>
                    <a:pt x="107" y="830"/>
                  </a:cubicBezTo>
                  <a:cubicBezTo>
                    <a:pt x="96" y="798"/>
                    <a:pt x="98" y="768"/>
                    <a:pt x="121" y="742"/>
                  </a:cubicBezTo>
                  <a:cubicBezTo>
                    <a:pt x="141" y="752"/>
                    <a:pt x="165" y="758"/>
                    <a:pt x="187" y="759"/>
                  </a:cubicBezTo>
                  <a:cubicBezTo>
                    <a:pt x="217" y="762"/>
                    <a:pt x="254" y="754"/>
                    <a:pt x="281" y="735"/>
                  </a:cubicBezTo>
                  <a:cubicBezTo>
                    <a:pt x="293" y="738"/>
                    <a:pt x="304" y="770"/>
                    <a:pt x="306" y="779"/>
                  </a:cubicBezTo>
                  <a:cubicBezTo>
                    <a:pt x="311" y="796"/>
                    <a:pt x="310" y="813"/>
                    <a:pt x="306" y="830"/>
                  </a:cubicBezTo>
                  <a:cubicBezTo>
                    <a:pt x="305" y="832"/>
                    <a:pt x="307" y="834"/>
                    <a:pt x="309" y="834"/>
                  </a:cubicBezTo>
                  <a:cubicBezTo>
                    <a:pt x="310" y="835"/>
                    <a:pt x="310" y="835"/>
                    <a:pt x="311" y="835"/>
                  </a:cubicBezTo>
                  <a:cubicBezTo>
                    <a:pt x="318" y="839"/>
                    <a:pt x="326" y="839"/>
                    <a:pt x="334" y="837"/>
                  </a:cubicBezTo>
                  <a:cubicBezTo>
                    <a:pt x="340" y="835"/>
                    <a:pt x="349" y="829"/>
                    <a:pt x="347" y="821"/>
                  </a:cubicBezTo>
                  <a:cubicBezTo>
                    <a:pt x="344" y="814"/>
                    <a:pt x="335" y="812"/>
                    <a:pt x="328" y="814"/>
                  </a:cubicBezTo>
                  <a:cubicBezTo>
                    <a:pt x="324" y="815"/>
                    <a:pt x="319" y="818"/>
                    <a:pt x="315" y="821"/>
                  </a:cubicBezTo>
                  <a:cubicBezTo>
                    <a:pt x="319" y="801"/>
                    <a:pt x="317" y="780"/>
                    <a:pt x="309" y="762"/>
                  </a:cubicBezTo>
                  <a:cubicBezTo>
                    <a:pt x="306" y="756"/>
                    <a:pt x="296" y="736"/>
                    <a:pt x="286" y="731"/>
                  </a:cubicBezTo>
                  <a:cubicBezTo>
                    <a:pt x="300" y="721"/>
                    <a:pt x="310" y="707"/>
                    <a:pt x="316" y="691"/>
                  </a:cubicBezTo>
                  <a:cubicBezTo>
                    <a:pt x="316" y="689"/>
                    <a:pt x="315" y="688"/>
                    <a:pt x="314" y="687"/>
                  </a:cubicBezTo>
                  <a:cubicBezTo>
                    <a:pt x="316" y="650"/>
                    <a:pt x="312" y="611"/>
                    <a:pt x="310" y="574"/>
                  </a:cubicBezTo>
                  <a:cubicBezTo>
                    <a:pt x="308" y="534"/>
                    <a:pt x="307" y="495"/>
                    <a:pt x="305" y="456"/>
                  </a:cubicBezTo>
                  <a:cubicBezTo>
                    <a:pt x="305" y="433"/>
                    <a:pt x="304" y="410"/>
                    <a:pt x="303" y="387"/>
                  </a:cubicBezTo>
                  <a:cubicBezTo>
                    <a:pt x="328" y="399"/>
                    <a:pt x="351" y="375"/>
                    <a:pt x="355" y="351"/>
                  </a:cubicBezTo>
                  <a:cubicBezTo>
                    <a:pt x="355" y="351"/>
                    <a:pt x="355" y="351"/>
                    <a:pt x="355" y="351"/>
                  </a:cubicBezTo>
                  <a:cubicBezTo>
                    <a:pt x="374" y="345"/>
                    <a:pt x="364" y="311"/>
                    <a:pt x="345" y="314"/>
                  </a:cubicBezTo>
                  <a:close/>
                  <a:moveTo>
                    <a:pt x="14" y="329"/>
                  </a:moveTo>
                  <a:cubicBezTo>
                    <a:pt x="10" y="327"/>
                    <a:pt x="7" y="323"/>
                    <a:pt x="8" y="318"/>
                  </a:cubicBezTo>
                  <a:cubicBezTo>
                    <a:pt x="9" y="313"/>
                    <a:pt x="13" y="309"/>
                    <a:pt x="18" y="308"/>
                  </a:cubicBezTo>
                  <a:cubicBezTo>
                    <a:pt x="35" y="308"/>
                    <a:pt x="25" y="334"/>
                    <a:pt x="16" y="329"/>
                  </a:cubicBezTo>
                  <a:cubicBezTo>
                    <a:pt x="15" y="328"/>
                    <a:pt x="15" y="328"/>
                    <a:pt x="14" y="329"/>
                  </a:cubicBezTo>
                  <a:close/>
                  <a:moveTo>
                    <a:pt x="93" y="833"/>
                  </a:moveTo>
                  <a:cubicBezTo>
                    <a:pt x="91" y="834"/>
                    <a:pt x="89" y="834"/>
                    <a:pt x="86" y="835"/>
                  </a:cubicBezTo>
                  <a:cubicBezTo>
                    <a:pt x="86" y="835"/>
                    <a:pt x="74" y="837"/>
                    <a:pt x="77" y="831"/>
                  </a:cubicBezTo>
                  <a:cubicBezTo>
                    <a:pt x="79" y="828"/>
                    <a:pt x="88" y="829"/>
                    <a:pt x="91" y="829"/>
                  </a:cubicBezTo>
                  <a:cubicBezTo>
                    <a:pt x="94" y="829"/>
                    <a:pt x="97" y="830"/>
                    <a:pt x="100" y="831"/>
                  </a:cubicBezTo>
                  <a:cubicBezTo>
                    <a:pt x="98" y="832"/>
                    <a:pt x="95" y="832"/>
                    <a:pt x="93" y="833"/>
                  </a:cubicBezTo>
                  <a:close/>
                  <a:moveTo>
                    <a:pt x="324" y="823"/>
                  </a:moveTo>
                  <a:cubicBezTo>
                    <a:pt x="328" y="821"/>
                    <a:pt x="339" y="817"/>
                    <a:pt x="339" y="824"/>
                  </a:cubicBezTo>
                  <a:cubicBezTo>
                    <a:pt x="339" y="829"/>
                    <a:pt x="331" y="832"/>
                    <a:pt x="326" y="832"/>
                  </a:cubicBezTo>
                  <a:cubicBezTo>
                    <a:pt x="322" y="833"/>
                    <a:pt x="319" y="832"/>
                    <a:pt x="315" y="832"/>
                  </a:cubicBezTo>
                  <a:cubicBezTo>
                    <a:pt x="318" y="828"/>
                    <a:pt x="320" y="825"/>
                    <a:pt x="324" y="823"/>
                  </a:cubicBezTo>
                  <a:close/>
                  <a:moveTo>
                    <a:pt x="110" y="138"/>
                  </a:moveTo>
                  <a:cubicBezTo>
                    <a:pt x="116" y="123"/>
                    <a:pt x="122" y="108"/>
                    <a:pt x="128" y="93"/>
                  </a:cubicBezTo>
                  <a:cubicBezTo>
                    <a:pt x="128" y="94"/>
                    <a:pt x="129" y="94"/>
                    <a:pt x="129" y="95"/>
                  </a:cubicBezTo>
                  <a:cubicBezTo>
                    <a:pt x="155" y="112"/>
                    <a:pt x="195" y="107"/>
                    <a:pt x="217" y="86"/>
                  </a:cubicBezTo>
                  <a:cubicBezTo>
                    <a:pt x="222" y="94"/>
                    <a:pt x="227" y="102"/>
                    <a:pt x="231" y="111"/>
                  </a:cubicBezTo>
                  <a:cubicBezTo>
                    <a:pt x="252" y="145"/>
                    <a:pt x="271" y="182"/>
                    <a:pt x="291" y="217"/>
                  </a:cubicBezTo>
                  <a:cubicBezTo>
                    <a:pt x="290" y="216"/>
                    <a:pt x="289" y="217"/>
                    <a:pt x="288" y="218"/>
                  </a:cubicBezTo>
                  <a:cubicBezTo>
                    <a:pt x="277" y="237"/>
                    <a:pt x="257" y="236"/>
                    <a:pt x="242" y="222"/>
                  </a:cubicBezTo>
                  <a:cubicBezTo>
                    <a:pt x="241" y="220"/>
                    <a:pt x="238" y="220"/>
                    <a:pt x="236" y="222"/>
                  </a:cubicBezTo>
                  <a:cubicBezTo>
                    <a:pt x="229" y="231"/>
                    <a:pt x="223" y="240"/>
                    <a:pt x="210" y="240"/>
                  </a:cubicBezTo>
                  <a:cubicBezTo>
                    <a:pt x="199" y="240"/>
                    <a:pt x="191" y="233"/>
                    <a:pt x="185" y="225"/>
                  </a:cubicBezTo>
                  <a:cubicBezTo>
                    <a:pt x="184" y="222"/>
                    <a:pt x="180" y="221"/>
                    <a:pt x="179" y="224"/>
                  </a:cubicBezTo>
                  <a:cubicBezTo>
                    <a:pt x="175" y="236"/>
                    <a:pt x="167" y="241"/>
                    <a:pt x="155" y="241"/>
                  </a:cubicBezTo>
                  <a:cubicBezTo>
                    <a:pt x="145" y="241"/>
                    <a:pt x="134" y="238"/>
                    <a:pt x="132" y="227"/>
                  </a:cubicBezTo>
                  <a:cubicBezTo>
                    <a:pt x="131" y="225"/>
                    <a:pt x="130" y="225"/>
                    <a:pt x="129" y="226"/>
                  </a:cubicBezTo>
                  <a:cubicBezTo>
                    <a:pt x="128" y="225"/>
                    <a:pt x="127" y="225"/>
                    <a:pt x="126" y="226"/>
                  </a:cubicBezTo>
                  <a:cubicBezTo>
                    <a:pt x="118" y="233"/>
                    <a:pt x="114" y="242"/>
                    <a:pt x="102" y="245"/>
                  </a:cubicBezTo>
                  <a:cubicBezTo>
                    <a:pt x="96" y="247"/>
                    <a:pt x="89" y="246"/>
                    <a:pt x="83" y="244"/>
                  </a:cubicBezTo>
                  <a:cubicBezTo>
                    <a:pt x="79" y="243"/>
                    <a:pt x="70" y="239"/>
                    <a:pt x="68" y="234"/>
                  </a:cubicBezTo>
                  <a:cubicBezTo>
                    <a:pt x="88" y="206"/>
                    <a:pt x="98" y="169"/>
                    <a:pt x="110" y="138"/>
                  </a:cubicBezTo>
                  <a:close/>
                  <a:moveTo>
                    <a:pt x="198" y="753"/>
                  </a:moveTo>
                  <a:cubicBezTo>
                    <a:pt x="174" y="753"/>
                    <a:pt x="149" y="746"/>
                    <a:pt x="126" y="735"/>
                  </a:cubicBezTo>
                  <a:cubicBezTo>
                    <a:pt x="112" y="729"/>
                    <a:pt x="99" y="721"/>
                    <a:pt x="94" y="705"/>
                  </a:cubicBezTo>
                  <a:cubicBezTo>
                    <a:pt x="93" y="704"/>
                    <a:pt x="93" y="702"/>
                    <a:pt x="92" y="700"/>
                  </a:cubicBezTo>
                  <a:cubicBezTo>
                    <a:pt x="127" y="704"/>
                    <a:pt x="162" y="704"/>
                    <a:pt x="196" y="705"/>
                  </a:cubicBezTo>
                  <a:cubicBezTo>
                    <a:pt x="231" y="705"/>
                    <a:pt x="266" y="707"/>
                    <a:pt x="300" y="704"/>
                  </a:cubicBezTo>
                  <a:cubicBezTo>
                    <a:pt x="277" y="736"/>
                    <a:pt x="238" y="753"/>
                    <a:pt x="198" y="753"/>
                  </a:cubicBezTo>
                  <a:close/>
                  <a:moveTo>
                    <a:pt x="309" y="685"/>
                  </a:moveTo>
                  <a:cubicBezTo>
                    <a:pt x="309" y="687"/>
                    <a:pt x="309" y="688"/>
                    <a:pt x="309" y="689"/>
                  </a:cubicBezTo>
                  <a:cubicBezTo>
                    <a:pt x="308" y="693"/>
                    <a:pt x="306" y="696"/>
                    <a:pt x="304" y="699"/>
                  </a:cubicBezTo>
                  <a:cubicBezTo>
                    <a:pt x="303" y="699"/>
                    <a:pt x="303" y="699"/>
                    <a:pt x="303" y="699"/>
                  </a:cubicBezTo>
                  <a:cubicBezTo>
                    <a:pt x="267" y="698"/>
                    <a:pt x="232" y="699"/>
                    <a:pt x="196" y="699"/>
                  </a:cubicBezTo>
                  <a:cubicBezTo>
                    <a:pt x="161" y="698"/>
                    <a:pt x="126" y="696"/>
                    <a:pt x="91" y="696"/>
                  </a:cubicBezTo>
                  <a:cubicBezTo>
                    <a:pt x="91" y="693"/>
                    <a:pt x="91" y="690"/>
                    <a:pt x="90" y="687"/>
                  </a:cubicBezTo>
                  <a:cubicBezTo>
                    <a:pt x="90" y="686"/>
                    <a:pt x="90" y="684"/>
                    <a:pt x="90" y="683"/>
                  </a:cubicBezTo>
                  <a:cubicBezTo>
                    <a:pt x="126" y="687"/>
                    <a:pt x="163" y="685"/>
                    <a:pt x="199" y="685"/>
                  </a:cubicBezTo>
                  <a:cubicBezTo>
                    <a:pt x="235" y="685"/>
                    <a:pt x="272" y="685"/>
                    <a:pt x="308" y="686"/>
                  </a:cubicBezTo>
                  <a:cubicBezTo>
                    <a:pt x="308" y="686"/>
                    <a:pt x="309" y="685"/>
                    <a:pt x="309" y="685"/>
                  </a:cubicBezTo>
                  <a:close/>
                  <a:moveTo>
                    <a:pt x="308" y="679"/>
                  </a:moveTo>
                  <a:cubicBezTo>
                    <a:pt x="271" y="679"/>
                    <a:pt x="235" y="679"/>
                    <a:pt x="199" y="679"/>
                  </a:cubicBezTo>
                  <a:cubicBezTo>
                    <a:pt x="163" y="679"/>
                    <a:pt x="126" y="677"/>
                    <a:pt x="90" y="680"/>
                  </a:cubicBezTo>
                  <a:cubicBezTo>
                    <a:pt x="91" y="611"/>
                    <a:pt x="86" y="541"/>
                    <a:pt x="82" y="473"/>
                  </a:cubicBezTo>
                  <a:cubicBezTo>
                    <a:pt x="79" y="396"/>
                    <a:pt x="74" y="320"/>
                    <a:pt x="68" y="244"/>
                  </a:cubicBezTo>
                  <a:cubicBezTo>
                    <a:pt x="76" y="251"/>
                    <a:pt x="90" y="254"/>
                    <a:pt x="96" y="254"/>
                  </a:cubicBezTo>
                  <a:cubicBezTo>
                    <a:pt x="108" y="253"/>
                    <a:pt x="123" y="246"/>
                    <a:pt x="128" y="235"/>
                  </a:cubicBezTo>
                  <a:cubicBezTo>
                    <a:pt x="134" y="255"/>
                    <a:pt x="177" y="254"/>
                    <a:pt x="184" y="233"/>
                  </a:cubicBezTo>
                  <a:cubicBezTo>
                    <a:pt x="195" y="254"/>
                    <a:pt x="233" y="252"/>
                    <a:pt x="241" y="230"/>
                  </a:cubicBezTo>
                  <a:cubicBezTo>
                    <a:pt x="252" y="247"/>
                    <a:pt x="280" y="244"/>
                    <a:pt x="291" y="226"/>
                  </a:cubicBezTo>
                  <a:cubicBezTo>
                    <a:pt x="292" y="304"/>
                    <a:pt x="294" y="381"/>
                    <a:pt x="297" y="459"/>
                  </a:cubicBezTo>
                  <a:cubicBezTo>
                    <a:pt x="299" y="498"/>
                    <a:pt x="300" y="538"/>
                    <a:pt x="302" y="577"/>
                  </a:cubicBezTo>
                  <a:cubicBezTo>
                    <a:pt x="304" y="610"/>
                    <a:pt x="303" y="645"/>
                    <a:pt x="308" y="679"/>
                  </a:cubicBezTo>
                  <a:close/>
                  <a:moveTo>
                    <a:pt x="355" y="343"/>
                  </a:moveTo>
                  <a:cubicBezTo>
                    <a:pt x="355" y="342"/>
                    <a:pt x="354" y="342"/>
                    <a:pt x="354" y="341"/>
                  </a:cubicBezTo>
                  <a:cubicBezTo>
                    <a:pt x="353" y="341"/>
                    <a:pt x="353" y="340"/>
                    <a:pt x="352" y="341"/>
                  </a:cubicBezTo>
                  <a:cubicBezTo>
                    <a:pt x="347" y="341"/>
                    <a:pt x="341" y="339"/>
                    <a:pt x="339" y="334"/>
                  </a:cubicBezTo>
                  <a:cubicBezTo>
                    <a:pt x="336" y="329"/>
                    <a:pt x="340" y="321"/>
                    <a:pt x="347" y="320"/>
                  </a:cubicBezTo>
                  <a:cubicBezTo>
                    <a:pt x="357" y="320"/>
                    <a:pt x="363" y="337"/>
                    <a:pt x="355" y="343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1037" y="2486"/>
              <a:ext cx="107" cy="81"/>
            </a:xfrm>
            <a:custGeom>
              <a:avLst/>
              <a:gdLst>
                <a:gd name="T0" fmla="*/ 17 w 45"/>
                <a:gd name="T1" fmla="*/ 4 h 34"/>
                <a:gd name="T2" fmla="*/ 9 w 45"/>
                <a:gd name="T3" fmla="*/ 32 h 34"/>
                <a:gd name="T4" fmla="*/ 13 w 45"/>
                <a:gd name="T5" fmla="*/ 29 h 34"/>
                <a:gd name="T6" fmla="*/ 20 w 45"/>
                <a:gd name="T7" fmla="*/ 13 h 34"/>
                <a:gd name="T8" fmla="*/ 30 w 45"/>
                <a:gd name="T9" fmla="*/ 15 h 34"/>
                <a:gd name="T10" fmla="*/ 34 w 45"/>
                <a:gd name="T11" fmla="*/ 23 h 34"/>
                <a:gd name="T12" fmla="*/ 43 w 45"/>
                <a:gd name="T13" fmla="*/ 22 h 34"/>
                <a:gd name="T14" fmla="*/ 17 w 45"/>
                <a:gd name="T15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4">
                  <a:moveTo>
                    <a:pt x="17" y="4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4"/>
                    <a:pt x="14" y="32"/>
                    <a:pt x="13" y="29"/>
                  </a:cubicBezTo>
                  <a:cubicBezTo>
                    <a:pt x="12" y="23"/>
                    <a:pt x="13" y="15"/>
                    <a:pt x="20" y="13"/>
                  </a:cubicBezTo>
                  <a:cubicBezTo>
                    <a:pt x="24" y="12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3" y="22"/>
                  </a:cubicBezTo>
                  <a:cubicBezTo>
                    <a:pt x="45" y="9"/>
                    <a:pt x="28" y="0"/>
                    <a:pt x="17" y="4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1342" y="2479"/>
              <a:ext cx="93" cy="73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7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1220" y="2571"/>
              <a:ext cx="50" cy="50"/>
            </a:xfrm>
            <a:custGeom>
              <a:avLst/>
              <a:gdLst>
                <a:gd name="T0" fmla="*/ 17 w 21"/>
                <a:gd name="T1" fmla="*/ 4 h 21"/>
                <a:gd name="T2" fmla="*/ 1 w 21"/>
                <a:gd name="T3" fmla="*/ 6 h 21"/>
                <a:gd name="T4" fmla="*/ 2 w 21"/>
                <a:gd name="T5" fmla="*/ 8 h 21"/>
                <a:gd name="T6" fmla="*/ 12 w 21"/>
                <a:gd name="T7" fmla="*/ 8 h 21"/>
                <a:gd name="T8" fmla="*/ 11 w 21"/>
                <a:gd name="T9" fmla="*/ 18 h 21"/>
                <a:gd name="T10" fmla="*/ 13 w 21"/>
                <a:gd name="T11" fmla="*/ 21 h 21"/>
                <a:gd name="T12" fmla="*/ 17 w 21"/>
                <a:gd name="T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7" y="4"/>
                  </a:moveTo>
                  <a:cubicBezTo>
                    <a:pt x="12" y="0"/>
                    <a:pt x="3" y="0"/>
                    <a:pt x="1" y="6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10" y="5"/>
                    <a:pt x="12" y="8"/>
                  </a:cubicBezTo>
                  <a:cubicBezTo>
                    <a:pt x="15" y="11"/>
                    <a:pt x="12" y="14"/>
                    <a:pt x="11" y="18"/>
                  </a:cubicBezTo>
                  <a:cubicBezTo>
                    <a:pt x="10" y="19"/>
                    <a:pt x="12" y="21"/>
                    <a:pt x="13" y="21"/>
                  </a:cubicBezTo>
                  <a:cubicBezTo>
                    <a:pt x="21" y="20"/>
                    <a:pt x="21" y="8"/>
                    <a:pt x="17" y="4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1120" y="2640"/>
              <a:ext cx="258" cy="142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6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6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6023338" y="1669177"/>
            <a:ext cx="1416185" cy="3175687"/>
            <a:chOff x="815" y="1510"/>
            <a:chExt cx="891" cy="1998"/>
          </a:xfrm>
          <a:solidFill>
            <a:srgbClr val="7BD0D3"/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815" y="1510"/>
              <a:ext cx="891" cy="1998"/>
            </a:xfrm>
            <a:custGeom>
              <a:avLst/>
              <a:gdLst>
                <a:gd name="T0" fmla="*/ 350 w 374"/>
                <a:gd name="T1" fmla="*/ 345 h 843"/>
                <a:gd name="T2" fmla="*/ 300 w 374"/>
                <a:gd name="T3" fmla="*/ 220 h 843"/>
                <a:gd name="T4" fmla="*/ 214 w 374"/>
                <a:gd name="T5" fmla="*/ 65 h 843"/>
                <a:gd name="T6" fmla="*/ 153 w 374"/>
                <a:gd name="T7" fmla="*/ 7 h 843"/>
                <a:gd name="T8" fmla="*/ 61 w 374"/>
                <a:gd name="T9" fmla="*/ 237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4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0 h 843"/>
                <a:gd name="T22" fmla="*/ 106 w 374"/>
                <a:gd name="T23" fmla="*/ 834 h 843"/>
                <a:gd name="T24" fmla="*/ 107 w 374"/>
                <a:gd name="T25" fmla="*/ 830 h 843"/>
                <a:gd name="T26" fmla="*/ 187 w 374"/>
                <a:gd name="T27" fmla="*/ 759 h 843"/>
                <a:gd name="T28" fmla="*/ 306 w 374"/>
                <a:gd name="T29" fmla="*/ 830 h 843"/>
                <a:gd name="T30" fmla="*/ 334 w 374"/>
                <a:gd name="T31" fmla="*/ 837 h 843"/>
                <a:gd name="T32" fmla="*/ 315 w 374"/>
                <a:gd name="T33" fmla="*/ 821 h 843"/>
                <a:gd name="T34" fmla="*/ 316 w 374"/>
                <a:gd name="T35" fmla="*/ 691 h 843"/>
                <a:gd name="T36" fmla="*/ 305 w 374"/>
                <a:gd name="T37" fmla="*/ 456 h 843"/>
                <a:gd name="T38" fmla="*/ 355 w 374"/>
                <a:gd name="T39" fmla="*/ 351 h 843"/>
                <a:gd name="T40" fmla="*/ 8 w 374"/>
                <a:gd name="T41" fmla="*/ 318 h 843"/>
                <a:gd name="T42" fmla="*/ 14 w 374"/>
                <a:gd name="T43" fmla="*/ 329 h 843"/>
                <a:gd name="T44" fmla="*/ 77 w 374"/>
                <a:gd name="T45" fmla="*/ 831 h 843"/>
                <a:gd name="T46" fmla="*/ 93 w 374"/>
                <a:gd name="T47" fmla="*/ 833 h 843"/>
                <a:gd name="T48" fmla="*/ 326 w 374"/>
                <a:gd name="T49" fmla="*/ 832 h 843"/>
                <a:gd name="T50" fmla="*/ 110 w 374"/>
                <a:gd name="T51" fmla="*/ 138 h 843"/>
                <a:gd name="T52" fmla="*/ 217 w 374"/>
                <a:gd name="T53" fmla="*/ 86 h 843"/>
                <a:gd name="T54" fmla="*/ 288 w 374"/>
                <a:gd name="T55" fmla="*/ 218 h 843"/>
                <a:gd name="T56" fmla="*/ 210 w 374"/>
                <a:gd name="T57" fmla="*/ 240 h 843"/>
                <a:gd name="T58" fmla="*/ 155 w 374"/>
                <a:gd name="T59" fmla="*/ 241 h 843"/>
                <a:gd name="T60" fmla="*/ 126 w 374"/>
                <a:gd name="T61" fmla="*/ 226 h 843"/>
                <a:gd name="T62" fmla="*/ 68 w 374"/>
                <a:gd name="T63" fmla="*/ 234 h 843"/>
                <a:gd name="T64" fmla="*/ 126 w 374"/>
                <a:gd name="T65" fmla="*/ 735 h 843"/>
                <a:gd name="T66" fmla="*/ 196 w 374"/>
                <a:gd name="T67" fmla="*/ 705 h 843"/>
                <a:gd name="T68" fmla="*/ 309 w 374"/>
                <a:gd name="T69" fmla="*/ 685 h 843"/>
                <a:gd name="T70" fmla="*/ 303 w 374"/>
                <a:gd name="T71" fmla="*/ 699 h 843"/>
                <a:gd name="T72" fmla="*/ 90 w 374"/>
                <a:gd name="T73" fmla="*/ 687 h 843"/>
                <a:gd name="T74" fmla="*/ 308 w 374"/>
                <a:gd name="T75" fmla="*/ 686 h 843"/>
                <a:gd name="T76" fmla="*/ 199 w 374"/>
                <a:gd name="T77" fmla="*/ 679 h 843"/>
                <a:gd name="T78" fmla="*/ 68 w 374"/>
                <a:gd name="T79" fmla="*/ 244 h 843"/>
                <a:gd name="T80" fmla="*/ 184 w 374"/>
                <a:gd name="T81" fmla="*/ 233 h 843"/>
                <a:gd name="T82" fmla="*/ 297 w 374"/>
                <a:gd name="T83" fmla="*/ 459 h 843"/>
                <a:gd name="T84" fmla="*/ 355 w 374"/>
                <a:gd name="T85" fmla="*/ 343 h 843"/>
                <a:gd name="T86" fmla="*/ 339 w 374"/>
                <a:gd name="T87" fmla="*/ 33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4"/>
                  </a:moveTo>
                  <a:cubicBezTo>
                    <a:pt x="336" y="316"/>
                    <a:pt x="329" y="325"/>
                    <a:pt x="332" y="334"/>
                  </a:cubicBezTo>
                  <a:cubicBezTo>
                    <a:pt x="334" y="342"/>
                    <a:pt x="342" y="347"/>
                    <a:pt x="350" y="345"/>
                  </a:cubicBezTo>
                  <a:cubicBezTo>
                    <a:pt x="347" y="356"/>
                    <a:pt x="344" y="366"/>
                    <a:pt x="336" y="374"/>
                  </a:cubicBezTo>
                  <a:cubicBezTo>
                    <a:pt x="328" y="383"/>
                    <a:pt x="316" y="387"/>
                    <a:pt x="303" y="384"/>
                  </a:cubicBezTo>
                  <a:cubicBezTo>
                    <a:pt x="302" y="329"/>
                    <a:pt x="301" y="275"/>
                    <a:pt x="300" y="220"/>
                  </a:cubicBezTo>
                  <a:cubicBezTo>
                    <a:pt x="300" y="219"/>
                    <a:pt x="299" y="218"/>
                    <a:pt x="299" y="218"/>
                  </a:cubicBezTo>
                  <a:cubicBezTo>
                    <a:pt x="299" y="217"/>
                    <a:pt x="299" y="217"/>
                    <a:pt x="299" y="216"/>
                  </a:cubicBezTo>
                  <a:cubicBezTo>
                    <a:pt x="273" y="165"/>
                    <a:pt x="243" y="115"/>
                    <a:pt x="214" y="65"/>
                  </a:cubicBezTo>
                  <a:cubicBezTo>
                    <a:pt x="207" y="53"/>
                    <a:pt x="200" y="41"/>
                    <a:pt x="193" y="29"/>
                  </a:cubicBezTo>
                  <a:cubicBezTo>
                    <a:pt x="189" y="21"/>
                    <a:pt x="184" y="12"/>
                    <a:pt x="177" y="7"/>
                  </a:cubicBezTo>
                  <a:cubicBezTo>
                    <a:pt x="170" y="1"/>
                    <a:pt x="158" y="0"/>
                    <a:pt x="153" y="7"/>
                  </a:cubicBezTo>
                  <a:cubicBezTo>
                    <a:pt x="152" y="8"/>
                    <a:pt x="151" y="8"/>
                    <a:pt x="151" y="9"/>
                  </a:cubicBezTo>
                  <a:cubicBezTo>
                    <a:pt x="134" y="47"/>
                    <a:pt x="120" y="87"/>
                    <a:pt x="105" y="126"/>
                  </a:cubicBezTo>
                  <a:cubicBezTo>
                    <a:pt x="91" y="163"/>
                    <a:pt x="73" y="200"/>
                    <a:pt x="61" y="237"/>
                  </a:cubicBezTo>
                  <a:cubicBezTo>
                    <a:pt x="61" y="238"/>
                    <a:pt x="61" y="238"/>
                    <a:pt x="61" y="239"/>
                  </a:cubicBezTo>
                  <a:cubicBezTo>
                    <a:pt x="61" y="239"/>
                    <a:pt x="60" y="240"/>
                    <a:pt x="61" y="241"/>
                  </a:cubicBezTo>
                  <a:cubicBezTo>
                    <a:pt x="64" y="288"/>
                    <a:pt x="67" y="336"/>
                    <a:pt x="70" y="384"/>
                  </a:cubicBezTo>
                  <a:cubicBezTo>
                    <a:pt x="57" y="382"/>
                    <a:pt x="45" y="381"/>
                    <a:pt x="34" y="371"/>
                  </a:cubicBezTo>
                  <a:cubicBezTo>
                    <a:pt x="23" y="361"/>
                    <a:pt x="20" y="347"/>
                    <a:pt x="16" y="333"/>
                  </a:cubicBezTo>
                  <a:cubicBezTo>
                    <a:pt x="22" y="336"/>
                    <a:pt x="29" y="330"/>
                    <a:pt x="32" y="324"/>
                  </a:cubicBezTo>
                  <a:cubicBezTo>
                    <a:pt x="35" y="314"/>
                    <a:pt x="31" y="304"/>
                    <a:pt x="21" y="302"/>
                  </a:cubicBezTo>
                  <a:cubicBezTo>
                    <a:pt x="11" y="300"/>
                    <a:pt x="3" y="308"/>
                    <a:pt x="2" y="317"/>
                  </a:cubicBezTo>
                  <a:cubicBezTo>
                    <a:pt x="0" y="323"/>
                    <a:pt x="4" y="333"/>
                    <a:pt x="11" y="334"/>
                  </a:cubicBezTo>
                  <a:cubicBezTo>
                    <a:pt x="11" y="351"/>
                    <a:pt x="19" y="369"/>
                    <a:pt x="33" y="380"/>
                  </a:cubicBezTo>
                  <a:cubicBezTo>
                    <a:pt x="43" y="388"/>
                    <a:pt x="58" y="394"/>
                    <a:pt x="70" y="390"/>
                  </a:cubicBezTo>
                  <a:cubicBezTo>
                    <a:pt x="72" y="417"/>
                    <a:pt x="74" y="445"/>
                    <a:pt x="75" y="473"/>
                  </a:cubicBezTo>
                  <a:cubicBezTo>
                    <a:pt x="79" y="550"/>
                    <a:pt x="79" y="628"/>
                    <a:pt x="86" y="705"/>
                  </a:cubicBezTo>
                  <a:cubicBezTo>
                    <a:pt x="86" y="706"/>
                    <a:pt x="87" y="706"/>
                    <a:pt x="88" y="707"/>
                  </a:cubicBezTo>
                  <a:cubicBezTo>
                    <a:pt x="90" y="716"/>
                    <a:pt x="95" y="724"/>
                    <a:pt x="103" y="731"/>
                  </a:cubicBezTo>
                  <a:cubicBezTo>
                    <a:pt x="107" y="734"/>
                    <a:pt x="112" y="737"/>
                    <a:pt x="116" y="739"/>
                  </a:cubicBezTo>
                  <a:cubicBezTo>
                    <a:pt x="88" y="749"/>
                    <a:pt x="87" y="800"/>
                    <a:pt x="99" y="826"/>
                  </a:cubicBezTo>
                  <a:cubicBezTo>
                    <a:pt x="88" y="821"/>
                    <a:pt x="73" y="819"/>
                    <a:pt x="70" y="830"/>
                  </a:cubicBezTo>
                  <a:cubicBezTo>
                    <a:pt x="69" y="836"/>
                    <a:pt x="74" y="841"/>
                    <a:pt x="79" y="842"/>
                  </a:cubicBezTo>
                  <a:cubicBezTo>
                    <a:pt x="84" y="843"/>
                    <a:pt x="88" y="841"/>
                    <a:pt x="92" y="840"/>
                  </a:cubicBezTo>
                  <a:cubicBezTo>
                    <a:pt x="97" y="838"/>
                    <a:pt x="102" y="837"/>
                    <a:pt x="106" y="834"/>
                  </a:cubicBezTo>
                  <a:cubicBezTo>
                    <a:pt x="107" y="834"/>
                    <a:pt x="107" y="834"/>
                    <a:pt x="107" y="833"/>
                  </a:cubicBezTo>
                  <a:cubicBezTo>
                    <a:pt x="107" y="833"/>
                    <a:pt x="107" y="833"/>
                    <a:pt x="107" y="833"/>
                  </a:cubicBezTo>
                  <a:cubicBezTo>
                    <a:pt x="108" y="832"/>
                    <a:pt x="108" y="831"/>
                    <a:pt x="107" y="830"/>
                  </a:cubicBezTo>
                  <a:cubicBezTo>
                    <a:pt x="107" y="830"/>
                    <a:pt x="107" y="830"/>
                    <a:pt x="107" y="830"/>
                  </a:cubicBezTo>
                  <a:cubicBezTo>
                    <a:pt x="96" y="798"/>
                    <a:pt x="98" y="768"/>
                    <a:pt x="121" y="742"/>
                  </a:cubicBezTo>
                  <a:cubicBezTo>
                    <a:pt x="141" y="752"/>
                    <a:pt x="165" y="758"/>
                    <a:pt x="187" y="759"/>
                  </a:cubicBezTo>
                  <a:cubicBezTo>
                    <a:pt x="217" y="762"/>
                    <a:pt x="254" y="754"/>
                    <a:pt x="281" y="735"/>
                  </a:cubicBezTo>
                  <a:cubicBezTo>
                    <a:pt x="293" y="738"/>
                    <a:pt x="304" y="770"/>
                    <a:pt x="306" y="779"/>
                  </a:cubicBezTo>
                  <a:cubicBezTo>
                    <a:pt x="311" y="796"/>
                    <a:pt x="310" y="813"/>
                    <a:pt x="306" y="830"/>
                  </a:cubicBezTo>
                  <a:cubicBezTo>
                    <a:pt x="305" y="832"/>
                    <a:pt x="307" y="834"/>
                    <a:pt x="309" y="834"/>
                  </a:cubicBezTo>
                  <a:cubicBezTo>
                    <a:pt x="310" y="835"/>
                    <a:pt x="310" y="835"/>
                    <a:pt x="311" y="835"/>
                  </a:cubicBezTo>
                  <a:cubicBezTo>
                    <a:pt x="318" y="839"/>
                    <a:pt x="326" y="839"/>
                    <a:pt x="334" y="837"/>
                  </a:cubicBezTo>
                  <a:cubicBezTo>
                    <a:pt x="340" y="835"/>
                    <a:pt x="349" y="829"/>
                    <a:pt x="347" y="821"/>
                  </a:cubicBezTo>
                  <a:cubicBezTo>
                    <a:pt x="344" y="814"/>
                    <a:pt x="335" y="812"/>
                    <a:pt x="328" y="814"/>
                  </a:cubicBezTo>
                  <a:cubicBezTo>
                    <a:pt x="324" y="815"/>
                    <a:pt x="319" y="818"/>
                    <a:pt x="315" y="821"/>
                  </a:cubicBezTo>
                  <a:cubicBezTo>
                    <a:pt x="319" y="801"/>
                    <a:pt x="317" y="780"/>
                    <a:pt x="309" y="762"/>
                  </a:cubicBezTo>
                  <a:cubicBezTo>
                    <a:pt x="306" y="756"/>
                    <a:pt x="296" y="736"/>
                    <a:pt x="286" y="731"/>
                  </a:cubicBezTo>
                  <a:cubicBezTo>
                    <a:pt x="300" y="721"/>
                    <a:pt x="310" y="707"/>
                    <a:pt x="316" y="691"/>
                  </a:cubicBezTo>
                  <a:cubicBezTo>
                    <a:pt x="316" y="689"/>
                    <a:pt x="315" y="688"/>
                    <a:pt x="314" y="687"/>
                  </a:cubicBezTo>
                  <a:cubicBezTo>
                    <a:pt x="316" y="650"/>
                    <a:pt x="312" y="611"/>
                    <a:pt x="310" y="574"/>
                  </a:cubicBezTo>
                  <a:cubicBezTo>
                    <a:pt x="308" y="534"/>
                    <a:pt x="307" y="495"/>
                    <a:pt x="305" y="456"/>
                  </a:cubicBezTo>
                  <a:cubicBezTo>
                    <a:pt x="305" y="433"/>
                    <a:pt x="304" y="410"/>
                    <a:pt x="303" y="387"/>
                  </a:cubicBezTo>
                  <a:cubicBezTo>
                    <a:pt x="328" y="399"/>
                    <a:pt x="351" y="375"/>
                    <a:pt x="355" y="351"/>
                  </a:cubicBezTo>
                  <a:cubicBezTo>
                    <a:pt x="355" y="351"/>
                    <a:pt x="355" y="351"/>
                    <a:pt x="355" y="351"/>
                  </a:cubicBezTo>
                  <a:cubicBezTo>
                    <a:pt x="374" y="345"/>
                    <a:pt x="364" y="311"/>
                    <a:pt x="345" y="314"/>
                  </a:cubicBezTo>
                  <a:close/>
                  <a:moveTo>
                    <a:pt x="14" y="329"/>
                  </a:moveTo>
                  <a:cubicBezTo>
                    <a:pt x="10" y="327"/>
                    <a:pt x="7" y="323"/>
                    <a:pt x="8" y="318"/>
                  </a:cubicBezTo>
                  <a:cubicBezTo>
                    <a:pt x="9" y="313"/>
                    <a:pt x="13" y="309"/>
                    <a:pt x="18" y="308"/>
                  </a:cubicBezTo>
                  <a:cubicBezTo>
                    <a:pt x="35" y="308"/>
                    <a:pt x="25" y="334"/>
                    <a:pt x="16" y="329"/>
                  </a:cubicBezTo>
                  <a:cubicBezTo>
                    <a:pt x="15" y="328"/>
                    <a:pt x="15" y="328"/>
                    <a:pt x="14" y="329"/>
                  </a:cubicBezTo>
                  <a:close/>
                  <a:moveTo>
                    <a:pt x="93" y="833"/>
                  </a:moveTo>
                  <a:cubicBezTo>
                    <a:pt x="91" y="834"/>
                    <a:pt x="89" y="834"/>
                    <a:pt x="86" y="835"/>
                  </a:cubicBezTo>
                  <a:cubicBezTo>
                    <a:pt x="86" y="835"/>
                    <a:pt x="74" y="837"/>
                    <a:pt x="77" y="831"/>
                  </a:cubicBezTo>
                  <a:cubicBezTo>
                    <a:pt x="79" y="828"/>
                    <a:pt x="88" y="829"/>
                    <a:pt x="91" y="829"/>
                  </a:cubicBezTo>
                  <a:cubicBezTo>
                    <a:pt x="94" y="829"/>
                    <a:pt x="97" y="830"/>
                    <a:pt x="100" y="831"/>
                  </a:cubicBezTo>
                  <a:cubicBezTo>
                    <a:pt x="98" y="832"/>
                    <a:pt x="95" y="832"/>
                    <a:pt x="93" y="833"/>
                  </a:cubicBezTo>
                  <a:close/>
                  <a:moveTo>
                    <a:pt x="324" y="823"/>
                  </a:moveTo>
                  <a:cubicBezTo>
                    <a:pt x="328" y="821"/>
                    <a:pt x="339" y="817"/>
                    <a:pt x="339" y="824"/>
                  </a:cubicBezTo>
                  <a:cubicBezTo>
                    <a:pt x="339" y="829"/>
                    <a:pt x="331" y="832"/>
                    <a:pt x="326" y="832"/>
                  </a:cubicBezTo>
                  <a:cubicBezTo>
                    <a:pt x="322" y="833"/>
                    <a:pt x="319" y="832"/>
                    <a:pt x="315" y="832"/>
                  </a:cubicBezTo>
                  <a:cubicBezTo>
                    <a:pt x="318" y="828"/>
                    <a:pt x="320" y="825"/>
                    <a:pt x="324" y="823"/>
                  </a:cubicBezTo>
                  <a:close/>
                  <a:moveTo>
                    <a:pt x="110" y="138"/>
                  </a:moveTo>
                  <a:cubicBezTo>
                    <a:pt x="116" y="123"/>
                    <a:pt x="122" y="108"/>
                    <a:pt x="128" y="93"/>
                  </a:cubicBezTo>
                  <a:cubicBezTo>
                    <a:pt x="128" y="94"/>
                    <a:pt x="129" y="94"/>
                    <a:pt x="129" y="95"/>
                  </a:cubicBezTo>
                  <a:cubicBezTo>
                    <a:pt x="155" y="112"/>
                    <a:pt x="195" y="107"/>
                    <a:pt x="217" y="86"/>
                  </a:cubicBezTo>
                  <a:cubicBezTo>
                    <a:pt x="222" y="94"/>
                    <a:pt x="227" y="102"/>
                    <a:pt x="231" y="111"/>
                  </a:cubicBezTo>
                  <a:cubicBezTo>
                    <a:pt x="252" y="145"/>
                    <a:pt x="271" y="182"/>
                    <a:pt x="291" y="217"/>
                  </a:cubicBezTo>
                  <a:cubicBezTo>
                    <a:pt x="290" y="216"/>
                    <a:pt x="289" y="217"/>
                    <a:pt x="288" y="218"/>
                  </a:cubicBezTo>
                  <a:cubicBezTo>
                    <a:pt x="277" y="237"/>
                    <a:pt x="257" y="236"/>
                    <a:pt x="242" y="222"/>
                  </a:cubicBezTo>
                  <a:cubicBezTo>
                    <a:pt x="241" y="220"/>
                    <a:pt x="238" y="220"/>
                    <a:pt x="236" y="222"/>
                  </a:cubicBezTo>
                  <a:cubicBezTo>
                    <a:pt x="229" y="231"/>
                    <a:pt x="223" y="240"/>
                    <a:pt x="210" y="240"/>
                  </a:cubicBezTo>
                  <a:cubicBezTo>
                    <a:pt x="199" y="240"/>
                    <a:pt x="191" y="233"/>
                    <a:pt x="185" y="225"/>
                  </a:cubicBezTo>
                  <a:cubicBezTo>
                    <a:pt x="184" y="222"/>
                    <a:pt x="180" y="221"/>
                    <a:pt x="179" y="224"/>
                  </a:cubicBezTo>
                  <a:cubicBezTo>
                    <a:pt x="175" y="236"/>
                    <a:pt x="167" y="241"/>
                    <a:pt x="155" y="241"/>
                  </a:cubicBezTo>
                  <a:cubicBezTo>
                    <a:pt x="145" y="241"/>
                    <a:pt x="134" y="238"/>
                    <a:pt x="132" y="227"/>
                  </a:cubicBezTo>
                  <a:cubicBezTo>
                    <a:pt x="131" y="225"/>
                    <a:pt x="130" y="225"/>
                    <a:pt x="129" y="226"/>
                  </a:cubicBezTo>
                  <a:cubicBezTo>
                    <a:pt x="128" y="225"/>
                    <a:pt x="127" y="225"/>
                    <a:pt x="126" y="226"/>
                  </a:cubicBezTo>
                  <a:cubicBezTo>
                    <a:pt x="118" y="233"/>
                    <a:pt x="114" y="242"/>
                    <a:pt x="102" y="245"/>
                  </a:cubicBezTo>
                  <a:cubicBezTo>
                    <a:pt x="96" y="247"/>
                    <a:pt x="89" y="246"/>
                    <a:pt x="83" y="244"/>
                  </a:cubicBezTo>
                  <a:cubicBezTo>
                    <a:pt x="79" y="243"/>
                    <a:pt x="70" y="239"/>
                    <a:pt x="68" y="234"/>
                  </a:cubicBezTo>
                  <a:cubicBezTo>
                    <a:pt x="88" y="206"/>
                    <a:pt x="98" y="169"/>
                    <a:pt x="110" y="138"/>
                  </a:cubicBezTo>
                  <a:close/>
                  <a:moveTo>
                    <a:pt x="198" y="753"/>
                  </a:moveTo>
                  <a:cubicBezTo>
                    <a:pt x="174" y="753"/>
                    <a:pt x="149" y="746"/>
                    <a:pt x="126" y="735"/>
                  </a:cubicBezTo>
                  <a:cubicBezTo>
                    <a:pt x="112" y="729"/>
                    <a:pt x="99" y="721"/>
                    <a:pt x="94" y="705"/>
                  </a:cubicBezTo>
                  <a:cubicBezTo>
                    <a:pt x="93" y="704"/>
                    <a:pt x="93" y="702"/>
                    <a:pt x="92" y="700"/>
                  </a:cubicBezTo>
                  <a:cubicBezTo>
                    <a:pt x="127" y="704"/>
                    <a:pt x="162" y="704"/>
                    <a:pt x="196" y="705"/>
                  </a:cubicBezTo>
                  <a:cubicBezTo>
                    <a:pt x="231" y="705"/>
                    <a:pt x="266" y="707"/>
                    <a:pt x="300" y="704"/>
                  </a:cubicBezTo>
                  <a:cubicBezTo>
                    <a:pt x="277" y="736"/>
                    <a:pt x="238" y="753"/>
                    <a:pt x="198" y="753"/>
                  </a:cubicBezTo>
                  <a:close/>
                  <a:moveTo>
                    <a:pt x="309" y="685"/>
                  </a:moveTo>
                  <a:cubicBezTo>
                    <a:pt x="309" y="687"/>
                    <a:pt x="309" y="688"/>
                    <a:pt x="309" y="689"/>
                  </a:cubicBezTo>
                  <a:cubicBezTo>
                    <a:pt x="308" y="693"/>
                    <a:pt x="306" y="696"/>
                    <a:pt x="304" y="699"/>
                  </a:cubicBezTo>
                  <a:cubicBezTo>
                    <a:pt x="303" y="699"/>
                    <a:pt x="303" y="699"/>
                    <a:pt x="303" y="699"/>
                  </a:cubicBezTo>
                  <a:cubicBezTo>
                    <a:pt x="267" y="698"/>
                    <a:pt x="232" y="699"/>
                    <a:pt x="196" y="699"/>
                  </a:cubicBezTo>
                  <a:cubicBezTo>
                    <a:pt x="161" y="698"/>
                    <a:pt x="126" y="696"/>
                    <a:pt x="91" y="696"/>
                  </a:cubicBezTo>
                  <a:cubicBezTo>
                    <a:pt x="91" y="693"/>
                    <a:pt x="91" y="690"/>
                    <a:pt x="90" y="687"/>
                  </a:cubicBezTo>
                  <a:cubicBezTo>
                    <a:pt x="90" y="686"/>
                    <a:pt x="90" y="684"/>
                    <a:pt x="90" y="683"/>
                  </a:cubicBezTo>
                  <a:cubicBezTo>
                    <a:pt x="126" y="687"/>
                    <a:pt x="163" y="685"/>
                    <a:pt x="199" y="685"/>
                  </a:cubicBezTo>
                  <a:cubicBezTo>
                    <a:pt x="235" y="685"/>
                    <a:pt x="272" y="685"/>
                    <a:pt x="308" y="686"/>
                  </a:cubicBezTo>
                  <a:cubicBezTo>
                    <a:pt x="308" y="686"/>
                    <a:pt x="309" y="685"/>
                    <a:pt x="309" y="685"/>
                  </a:cubicBezTo>
                  <a:close/>
                  <a:moveTo>
                    <a:pt x="308" y="679"/>
                  </a:moveTo>
                  <a:cubicBezTo>
                    <a:pt x="271" y="679"/>
                    <a:pt x="235" y="679"/>
                    <a:pt x="199" y="679"/>
                  </a:cubicBezTo>
                  <a:cubicBezTo>
                    <a:pt x="163" y="679"/>
                    <a:pt x="126" y="677"/>
                    <a:pt x="90" y="680"/>
                  </a:cubicBezTo>
                  <a:cubicBezTo>
                    <a:pt x="91" y="611"/>
                    <a:pt x="86" y="541"/>
                    <a:pt x="82" y="473"/>
                  </a:cubicBezTo>
                  <a:cubicBezTo>
                    <a:pt x="79" y="396"/>
                    <a:pt x="74" y="320"/>
                    <a:pt x="68" y="244"/>
                  </a:cubicBezTo>
                  <a:cubicBezTo>
                    <a:pt x="76" y="251"/>
                    <a:pt x="90" y="254"/>
                    <a:pt x="96" y="254"/>
                  </a:cubicBezTo>
                  <a:cubicBezTo>
                    <a:pt x="108" y="253"/>
                    <a:pt x="123" y="246"/>
                    <a:pt x="128" y="235"/>
                  </a:cubicBezTo>
                  <a:cubicBezTo>
                    <a:pt x="134" y="255"/>
                    <a:pt x="177" y="254"/>
                    <a:pt x="184" y="233"/>
                  </a:cubicBezTo>
                  <a:cubicBezTo>
                    <a:pt x="195" y="254"/>
                    <a:pt x="233" y="252"/>
                    <a:pt x="241" y="230"/>
                  </a:cubicBezTo>
                  <a:cubicBezTo>
                    <a:pt x="252" y="247"/>
                    <a:pt x="280" y="244"/>
                    <a:pt x="291" y="226"/>
                  </a:cubicBezTo>
                  <a:cubicBezTo>
                    <a:pt x="292" y="304"/>
                    <a:pt x="294" y="381"/>
                    <a:pt x="297" y="459"/>
                  </a:cubicBezTo>
                  <a:cubicBezTo>
                    <a:pt x="299" y="498"/>
                    <a:pt x="300" y="538"/>
                    <a:pt x="302" y="577"/>
                  </a:cubicBezTo>
                  <a:cubicBezTo>
                    <a:pt x="304" y="610"/>
                    <a:pt x="303" y="645"/>
                    <a:pt x="308" y="679"/>
                  </a:cubicBezTo>
                  <a:close/>
                  <a:moveTo>
                    <a:pt x="355" y="343"/>
                  </a:moveTo>
                  <a:cubicBezTo>
                    <a:pt x="355" y="342"/>
                    <a:pt x="354" y="342"/>
                    <a:pt x="354" y="341"/>
                  </a:cubicBezTo>
                  <a:cubicBezTo>
                    <a:pt x="353" y="341"/>
                    <a:pt x="353" y="340"/>
                    <a:pt x="352" y="341"/>
                  </a:cubicBezTo>
                  <a:cubicBezTo>
                    <a:pt x="347" y="341"/>
                    <a:pt x="341" y="339"/>
                    <a:pt x="339" y="334"/>
                  </a:cubicBezTo>
                  <a:cubicBezTo>
                    <a:pt x="336" y="329"/>
                    <a:pt x="340" y="321"/>
                    <a:pt x="347" y="320"/>
                  </a:cubicBezTo>
                  <a:cubicBezTo>
                    <a:pt x="357" y="320"/>
                    <a:pt x="363" y="337"/>
                    <a:pt x="355" y="343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1037" y="2486"/>
              <a:ext cx="107" cy="81"/>
            </a:xfrm>
            <a:custGeom>
              <a:avLst/>
              <a:gdLst>
                <a:gd name="T0" fmla="*/ 17 w 45"/>
                <a:gd name="T1" fmla="*/ 4 h 34"/>
                <a:gd name="T2" fmla="*/ 9 w 45"/>
                <a:gd name="T3" fmla="*/ 32 h 34"/>
                <a:gd name="T4" fmla="*/ 13 w 45"/>
                <a:gd name="T5" fmla="*/ 29 h 34"/>
                <a:gd name="T6" fmla="*/ 20 w 45"/>
                <a:gd name="T7" fmla="*/ 13 h 34"/>
                <a:gd name="T8" fmla="*/ 30 w 45"/>
                <a:gd name="T9" fmla="*/ 15 h 34"/>
                <a:gd name="T10" fmla="*/ 34 w 45"/>
                <a:gd name="T11" fmla="*/ 23 h 34"/>
                <a:gd name="T12" fmla="*/ 43 w 45"/>
                <a:gd name="T13" fmla="*/ 22 h 34"/>
                <a:gd name="T14" fmla="*/ 17 w 45"/>
                <a:gd name="T15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4">
                  <a:moveTo>
                    <a:pt x="17" y="4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4"/>
                    <a:pt x="14" y="32"/>
                    <a:pt x="13" y="29"/>
                  </a:cubicBezTo>
                  <a:cubicBezTo>
                    <a:pt x="12" y="23"/>
                    <a:pt x="13" y="15"/>
                    <a:pt x="20" y="13"/>
                  </a:cubicBezTo>
                  <a:cubicBezTo>
                    <a:pt x="24" y="12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3" y="22"/>
                  </a:cubicBezTo>
                  <a:cubicBezTo>
                    <a:pt x="45" y="9"/>
                    <a:pt x="28" y="0"/>
                    <a:pt x="17" y="4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1342" y="2479"/>
              <a:ext cx="93" cy="73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7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1220" y="2571"/>
              <a:ext cx="50" cy="50"/>
            </a:xfrm>
            <a:custGeom>
              <a:avLst/>
              <a:gdLst>
                <a:gd name="T0" fmla="*/ 17 w 21"/>
                <a:gd name="T1" fmla="*/ 4 h 21"/>
                <a:gd name="T2" fmla="*/ 1 w 21"/>
                <a:gd name="T3" fmla="*/ 6 h 21"/>
                <a:gd name="T4" fmla="*/ 2 w 21"/>
                <a:gd name="T5" fmla="*/ 8 h 21"/>
                <a:gd name="T6" fmla="*/ 12 w 21"/>
                <a:gd name="T7" fmla="*/ 8 h 21"/>
                <a:gd name="T8" fmla="*/ 11 w 21"/>
                <a:gd name="T9" fmla="*/ 18 h 21"/>
                <a:gd name="T10" fmla="*/ 13 w 21"/>
                <a:gd name="T11" fmla="*/ 21 h 21"/>
                <a:gd name="T12" fmla="*/ 17 w 21"/>
                <a:gd name="T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7" y="4"/>
                  </a:moveTo>
                  <a:cubicBezTo>
                    <a:pt x="12" y="0"/>
                    <a:pt x="3" y="0"/>
                    <a:pt x="1" y="6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10" y="5"/>
                    <a:pt x="12" y="8"/>
                  </a:cubicBezTo>
                  <a:cubicBezTo>
                    <a:pt x="15" y="11"/>
                    <a:pt x="12" y="14"/>
                    <a:pt x="11" y="18"/>
                  </a:cubicBezTo>
                  <a:cubicBezTo>
                    <a:pt x="10" y="19"/>
                    <a:pt x="12" y="21"/>
                    <a:pt x="13" y="21"/>
                  </a:cubicBezTo>
                  <a:cubicBezTo>
                    <a:pt x="21" y="20"/>
                    <a:pt x="21" y="8"/>
                    <a:pt x="17" y="4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9"/>
            <p:cNvSpPr/>
            <p:nvPr/>
          </p:nvSpPr>
          <p:spPr bwMode="auto">
            <a:xfrm>
              <a:off x="1120" y="2640"/>
              <a:ext cx="258" cy="142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6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6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grpFill/>
            <a:ln w="9525">
              <a:solidFill>
                <a:srgbClr val="7BD0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32" grpId="0" animBg="1"/>
      <p:bldP spid="21" grpId="0" animBg="1"/>
      <p:bldP spid="29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6" y="1911474"/>
            <a:ext cx="5760639" cy="3568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6917690" y="2312670"/>
            <a:ext cx="4931410" cy="152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5112" y="1933462"/>
            <a:ext cx="1348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65112" y="3850508"/>
            <a:ext cx="1348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2" name="TextBox 35"/>
          <p:cNvSpPr txBox="1"/>
          <p:nvPr/>
        </p:nvSpPr>
        <p:spPr>
          <a:xfrm>
            <a:off x="6917690" y="4189095"/>
            <a:ext cx="4931410" cy="152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577c6e2e5061b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000000">
            <a:off x="339090" y="-1480185"/>
            <a:ext cx="1877060" cy="259524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200" y="-79375"/>
            <a:ext cx="10515600" cy="1040765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69BCC6"/>
                </a:solidFill>
                <a:ea typeface="+mj-ea"/>
              </a:rPr>
              <a:t>请在此输入您的大标题</a:t>
            </a: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266679" y="2393479"/>
            <a:ext cx="3695700" cy="3698875"/>
          </a:xfrm>
          <a:custGeom>
            <a:avLst/>
            <a:gdLst>
              <a:gd name="T0" fmla="*/ 445 w 872"/>
              <a:gd name="T1" fmla="*/ 872 h 872"/>
              <a:gd name="T2" fmla="*/ 481 w 872"/>
              <a:gd name="T3" fmla="*/ 870 h 872"/>
              <a:gd name="T4" fmla="*/ 506 w 872"/>
              <a:gd name="T5" fmla="*/ 865 h 872"/>
              <a:gd name="T6" fmla="*/ 528 w 872"/>
              <a:gd name="T7" fmla="*/ 859 h 872"/>
              <a:gd name="T8" fmla="*/ 539 w 872"/>
              <a:gd name="T9" fmla="*/ 856 h 872"/>
              <a:gd name="T10" fmla="*/ 561 w 872"/>
              <a:gd name="T11" fmla="*/ 852 h 872"/>
              <a:gd name="T12" fmla="*/ 586 w 872"/>
              <a:gd name="T13" fmla="*/ 845 h 872"/>
              <a:gd name="T14" fmla="*/ 269 w 872"/>
              <a:gd name="T15" fmla="*/ 839 h 872"/>
              <a:gd name="T16" fmla="*/ 249 w 872"/>
              <a:gd name="T17" fmla="*/ 828 h 872"/>
              <a:gd name="T18" fmla="*/ 227 w 872"/>
              <a:gd name="T19" fmla="*/ 815 h 872"/>
              <a:gd name="T20" fmla="*/ 196 w 872"/>
              <a:gd name="T21" fmla="*/ 797 h 872"/>
              <a:gd name="T22" fmla="*/ 174 w 872"/>
              <a:gd name="T23" fmla="*/ 783 h 872"/>
              <a:gd name="T24" fmla="*/ 156 w 872"/>
              <a:gd name="T25" fmla="*/ 770 h 872"/>
              <a:gd name="T26" fmla="*/ 147 w 872"/>
              <a:gd name="T27" fmla="*/ 762 h 872"/>
              <a:gd name="T28" fmla="*/ 130 w 872"/>
              <a:gd name="T29" fmla="*/ 746 h 872"/>
              <a:gd name="T30" fmla="*/ 745 w 872"/>
              <a:gd name="T31" fmla="*/ 742 h 872"/>
              <a:gd name="T32" fmla="*/ 763 w 872"/>
              <a:gd name="T33" fmla="*/ 724 h 872"/>
              <a:gd name="T34" fmla="*/ 786 w 872"/>
              <a:gd name="T35" fmla="*/ 696 h 872"/>
              <a:gd name="T36" fmla="*/ 799 w 872"/>
              <a:gd name="T37" fmla="*/ 674 h 872"/>
              <a:gd name="T38" fmla="*/ 810 w 872"/>
              <a:gd name="T39" fmla="*/ 654 h 872"/>
              <a:gd name="T40" fmla="*/ 815 w 872"/>
              <a:gd name="T41" fmla="*/ 644 h 872"/>
              <a:gd name="T42" fmla="*/ 827 w 872"/>
              <a:gd name="T43" fmla="*/ 625 h 872"/>
              <a:gd name="T44" fmla="*/ 838 w 872"/>
              <a:gd name="T45" fmla="*/ 603 h 872"/>
              <a:gd name="T46" fmla="*/ 27 w 872"/>
              <a:gd name="T47" fmla="*/ 586 h 872"/>
              <a:gd name="T48" fmla="*/ 20 w 872"/>
              <a:gd name="T49" fmla="*/ 563 h 872"/>
              <a:gd name="T50" fmla="*/ 15 w 872"/>
              <a:gd name="T51" fmla="*/ 539 h 872"/>
              <a:gd name="T52" fmla="*/ 8 w 872"/>
              <a:gd name="T53" fmla="*/ 503 h 872"/>
              <a:gd name="T54" fmla="*/ 3 w 872"/>
              <a:gd name="T55" fmla="*/ 478 h 872"/>
              <a:gd name="T56" fmla="*/ 0 w 872"/>
              <a:gd name="T57" fmla="*/ 456 h 872"/>
              <a:gd name="T58" fmla="*/ 0 w 872"/>
              <a:gd name="T59" fmla="*/ 444 h 872"/>
              <a:gd name="T60" fmla="*/ 870 w 872"/>
              <a:gd name="T61" fmla="*/ 424 h 872"/>
              <a:gd name="T62" fmla="*/ 867 w 872"/>
              <a:gd name="T63" fmla="*/ 402 h 872"/>
              <a:gd name="T64" fmla="*/ 866 w 872"/>
              <a:gd name="T65" fmla="*/ 390 h 872"/>
              <a:gd name="T66" fmla="*/ 864 w 872"/>
              <a:gd name="T67" fmla="*/ 367 h 872"/>
              <a:gd name="T68" fmla="*/ 10 w 872"/>
              <a:gd name="T69" fmla="*/ 350 h 872"/>
              <a:gd name="T70" fmla="*/ 17 w 872"/>
              <a:gd name="T71" fmla="*/ 326 h 872"/>
              <a:gd name="T72" fmla="*/ 27 w 872"/>
              <a:gd name="T73" fmla="*/ 291 h 872"/>
              <a:gd name="T74" fmla="*/ 35 w 872"/>
              <a:gd name="T75" fmla="*/ 267 h 872"/>
              <a:gd name="T76" fmla="*/ 43 w 872"/>
              <a:gd name="T77" fmla="*/ 246 h 872"/>
              <a:gd name="T78" fmla="*/ 49 w 872"/>
              <a:gd name="T79" fmla="*/ 235 h 872"/>
              <a:gd name="T80" fmla="*/ 61 w 872"/>
              <a:gd name="T81" fmla="*/ 216 h 872"/>
              <a:gd name="T82" fmla="*/ 75 w 872"/>
              <a:gd name="T83" fmla="*/ 196 h 872"/>
              <a:gd name="T84" fmla="*/ 793 w 872"/>
              <a:gd name="T85" fmla="*/ 191 h 872"/>
              <a:gd name="T86" fmla="*/ 780 w 872"/>
              <a:gd name="T87" fmla="*/ 171 h 872"/>
              <a:gd name="T88" fmla="*/ 765 w 872"/>
              <a:gd name="T89" fmla="*/ 150 h 872"/>
              <a:gd name="T90" fmla="*/ 740 w 872"/>
              <a:gd name="T91" fmla="*/ 124 h 872"/>
              <a:gd name="T92" fmla="*/ 720 w 872"/>
              <a:gd name="T93" fmla="*/ 108 h 872"/>
              <a:gd name="T94" fmla="*/ 702 w 872"/>
              <a:gd name="T95" fmla="*/ 95 h 872"/>
              <a:gd name="T96" fmla="*/ 693 w 872"/>
              <a:gd name="T97" fmla="*/ 88 h 872"/>
              <a:gd name="T98" fmla="*/ 674 w 872"/>
              <a:gd name="T99" fmla="*/ 74 h 872"/>
              <a:gd name="T100" fmla="*/ 212 w 872"/>
              <a:gd name="T101" fmla="*/ 65 h 872"/>
              <a:gd name="T102" fmla="*/ 234 w 872"/>
              <a:gd name="T103" fmla="*/ 53 h 872"/>
              <a:gd name="T104" fmla="*/ 266 w 872"/>
              <a:gd name="T105" fmla="*/ 37 h 872"/>
              <a:gd name="T106" fmla="*/ 289 w 872"/>
              <a:gd name="T107" fmla="*/ 27 h 872"/>
              <a:gd name="T108" fmla="*/ 310 w 872"/>
              <a:gd name="T109" fmla="*/ 18 h 872"/>
              <a:gd name="T110" fmla="*/ 322 w 872"/>
              <a:gd name="T111" fmla="*/ 15 h 872"/>
              <a:gd name="T112" fmla="*/ 344 w 872"/>
              <a:gd name="T113" fmla="*/ 11 h 872"/>
              <a:gd name="T114" fmla="*/ 369 w 872"/>
              <a:gd name="T115" fmla="*/ 8 h 872"/>
              <a:gd name="T116" fmla="*/ 495 w 872"/>
              <a:gd name="T117" fmla="*/ 7 h 872"/>
              <a:gd name="T118" fmla="*/ 473 w 872"/>
              <a:gd name="T119" fmla="*/ 3 h 872"/>
              <a:gd name="T120" fmla="*/ 448 w 872"/>
              <a:gd name="T121" fmla="*/ 0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2" h="872">
                <a:moveTo>
                  <a:pt x="433" y="872"/>
                </a:moveTo>
                <a:cubicBezTo>
                  <a:pt x="433" y="872"/>
                  <a:pt x="433" y="872"/>
                  <a:pt x="433" y="872"/>
                </a:cubicBezTo>
                <a:cubicBezTo>
                  <a:pt x="429" y="872"/>
                  <a:pt x="425" y="872"/>
                  <a:pt x="421" y="872"/>
                </a:cubicBezTo>
                <a:cubicBezTo>
                  <a:pt x="420" y="872"/>
                  <a:pt x="419" y="871"/>
                  <a:pt x="419" y="870"/>
                </a:cubicBezTo>
                <a:cubicBezTo>
                  <a:pt x="419" y="869"/>
                  <a:pt x="420" y="869"/>
                  <a:pt x="421" y="869"/>
                </a:cubicBezTo>
                <a:cubicBezTo>
                  <a:pt x="425" y="869"/>
                  <a:pt x="429" y="869"/>
                  <a:pt x="433" y="869"/>
                </a:cubicBezTo>
                <a:cubicBezTo>
                  <a:pt x="434" y="869"/>
                  <a:pt x="434" y="870"/>
                  <a:pt x="434" y="870"/>
                </a:cubicBezTo>
                <a:cubicBezTo>
                  <a:pt x="434" y="871"/>
                  <a:pt x="434" y="872"/>
                  <a:pt x="433" y="872"/>
                </a:cubicBezTo>
                <a:close/>
                <a:moveTo>
                  <a:pt x="445" y="872"/>
                </a:moveTo>
                <a:cubicBezTo>
                  <a:pt x="444" y="872"/>
                  <a:pt x="443" y="871"/>
                  <a:pt x="443" y="870"/>
                </a:cubicBezTo>
                <a:cubicBezTo>
                  <a:pt x="443" y="870"/>
                  <a:pt x="444" y="869"/>
                  <a:pt x="445" y="869"/>
                </a:cubicBezTo>
                <a:cubicBezTo>
                  <a:pt x="449" y="869"/>
                  <a:pt x="453" y="869"/>
                  <a:pt x="457" y="868"/>
                </a:cubicBezTo>
                <a:cubicBezTo>
                  <a:pt x="458" y="868"/>
                  <a:pt x="458" y="869"/>
                  <a:pt x="458" y="870"/>
                </a:cubicBezTo>
                <a:cubicBezTo>
                  <a:pt x="458" y="871"/>
                  <a:pt x="458" y="871"/>
                  <a:pt x="457" y="871"/>
                </a:cubicBezTo>
                <a:cubicBezTo>
                  <a:pt x="453" y="872"/>
                  <a:pt x="449" y="872"/>
                  <a:pt x="445" y="872"/>
                </a:cubicBezTo>
                <a:cubicBezTo>
                  <a:pt x="445" y="872"/>
                  <a:pt x="445" y="872"/>
                  <a:pt x="445" y="872"/>
                </a:cubicBezTo>
                <a:close/>
                <a:moveTo>
                  <a:pt x="409" y="871"/>
                </a:moveTo>
                <a:cubicBezTo>
                  <a:pt x="409" y="871"/>
                  <a:pt x="409" y="871"/>
                  <a:pt x="409" y="871"/>
                </a:cubicBezTo>
                <a:cubicBezTo>
                  <a:pt x="405" y="871"/>
                  <a:pt x="401" y="871"/>
                  <a:pt x="397" y="870"/>
                </a:cubicBezTo>
                <a:cubicBezTo>
                  <a:pt x="396" y="870"/>
                  <a:pt x="395" y="869"/>
                  <a:pt x="395" y="869"/>
                </a:cubicBezTo>
                <a:cubicBezTo>
                  <a:pt x="395" y="868"/>
                  <a:pt x="396" y="867"/>
                  <a:pt x="397" y="867"/>
                </a:cubicBezTo>
                <a:cubicBezTo>
                  <a:pt x="401" y="868"/>
                  <a:pt x="405" y="868"/>
                  <a:pt x="409" y="868"/>
                </a:cubicBezTo>
                <a:cubicBezTo>
                  <a:pt x="410" y="868"/>
                  <a:pt x="410" y="869"/>
                  <a:pt x="410" y="870"/>
                </a:cubicBezTo>
                <a:cubicBezTo>
                  <a:pt x="410" y="871"/>
                  <a:pt x="410" y="871"/>
                  <a:pt x="409" y="871"/>
                </a:cubicBezTo>
                <a:close/>
                <a:moveTo>
                  <a:pt x="469" y="871"/>
                </a:moveTo>
                <a:cubicBezTo>
                  <a:pt x="468" y="871"/>
                  <a:pt x="467" y="870"/>
                  <a:pt x="467" y="869"/>
                </a:cubicBezTo>
                <a:cubicBezTo>
                  <a:pt x="467" y="868"/>
                  <a:pt x="468" y="868"/>
                  <a:pt x="469" y="868"/>
                </a:cubicBezTo>
                <a:cubicBezTo>
                  <a:pt x="473" y="867"/>
                  <a:pt x="477" y="867"/>
                  <a:pt x="481" y="867"/>
                </a:cubicBezTo>
                <a:cubicBezTo>
                  <a:pt x="481" y="867"/>
                  <a:pt x="482" y="867"/>
                  <a:pt x="482" y="868"/>
                </a:cubicBezTo>
                <a:cubicBezTo>
                  <a:pt x="482" y="869"/>
                  <a:pt x="482" y="870"/>
                  <a:pt x="481" y="870"/>
                </a:cubicBezTo>
                <a:cubicBezTo>
                  <a:pt x="477" y="870"/>
                  <a:pt x="473" y="870"/>
                  <a:pt x="469" y="871"/>
                </a:cubicBezTo>
                <a:cubicBezTo>
                  <a:pt x="469" y="871"/>
                  <a:pt x="469" y="871"/>
                  <a:pt x="469" y="871"/>
                </a:cubicBezTo>
                <a:close/>
                <a:moveTo>
                  <a:pt x="385" y="869"/>
                </a:moveTo>
                <a:cubicBezTo>
                  <a:pt x="385" y="869"/>
                  <a:pt x="385" y="869"/>
                  <a:pt x="385" y="869"/>
                </a:cubicBezTo>
                <a:cubicBezTo>
                  <a:pt x="381" y="869"/>
                  <a:pt x="377" y="868"/>
                  <a:pt x="373" y="867"/>
                </a:cubicBezTo>
                <a:cubicBezTo>
                  <a:pt x="372" y="867"/>
                  <a:pt x="371" y="867"/>
                  <a:pt x="372" y="866"/>
                </a:cubicBezTo>
                <a:cubicBezTo>
                  <a:pt x="372" y="865"/>
                  <a:pt x="372" y="864"/>
                  <a:pt x="373" y="864"/>
                </a:cubicBezTo>
                <a:cubicBezTo>
                  <a:pt x="377" y="865"/>
                  <a:pt x="381" y="866"/>
                  <a:pt x="385" y="866"/>
                </a:cubicBezTo>
                <a:cubicBezTo>
                  <a:pt x="386" y="866"/>
                  <a:pt x="387" y="867"/>
                  <a:pt x="386" y="868"/>
                </a:cubicBezTo>
                <a:cubicBezTo>
                  <a:pt x="386" y="868"/>
                  <a:pt x="386" y="869"/>
                  <a:pt x="385" y="869"/>
                </a:cubicBezTo>
                <a:close/>
                <a:moveTo>
                  <a:pt x="493" y="868"/>
                </a:moveTo>
                <a:cubicBezTo>
                  <a:pt x="492" y="868"/>
                  <a:pt x="491" y="868"/>
                  <a:pt x="491" y="867"/>
                </a:cubicBezTo>
                <a:cubicBezTo>
                  <a:pt x="491" y="866"/>
                  <a:pt x="492" y="865"/>
                  <a:pt x="492" y="865"/>
                </a:cubicBezTo>
                <a:cubicBezTo>
                  <a:pt x="496" y="865"/>
                  <a:pt x="500" y="864"/>
                  <a:pt x="504" y="864"/>
                </a:cubicBezTo>
                <a:cubicBezTo>
                  <a:pt x="505" y="863"/>
                  <a:pt x="506" y="864"/>
                  <a:pt x="506" y="865"/>
                </a:cubicBezTo>
                <a:cubicBezTo>
                  <a:pt x="506" y="866"/>
                  <a:pt x="506" y="866"/>
                  <a:pt x="505" y="866"/>
                </a:cubicBezTo>
                <a:cubicBezTo>
                  <a:pt x="501" y="867"/>
                  <a:pt x="497" y="868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lose/>
                <a:moveTo>
                  <a:pt x="361" y="866"/>
                </a:moveTo>
                <a:cubicBezTo>
                  <a:pt x="361" y="866"/>
                  <a:pt x="361" y="866"/>
                  <a:pt x="361" y="866"/>
                </a:cubicBezTo>
                <a:cubicBezTo>
                  <a:pt x="357" y="865"/>
                  <a:pt x="353" y="864"/>
                  <a:pt x="349" y="863"/>
                </a:cubicBezTo>
                <a:cubicBezTo>
                  <a:pt x="348" y="863"/>
                  <a:pt x="348" y="862"/>
                  <a:pt x="348" y="862"/>
                </a:cubicBezTo>
                <a:cubicBezTo>
                  <a:pt x="348" y="861"/>
                  <a:pt x="349" y="860"/>
                  <a:pt x="350" y="860"/>
                </a:cubicBezTo>
                <a:cubicBezTo>
                  <a:pt x="354" y="861"/>
                  <a:pt x="358" y="862"/>
                  <a:pt x="361" y="863"/>
                </a:cubicBezTo>
                <a:cubicBezTo>
                  <a:pt x="362" y="863"/>
                  <a:pt x="363" y="864"/>
                  <a:pt x="363" y="864"/>
                </a:cubicBezTo>
                <a:cubicBezTo>
                  <a:pt x="363" y="865"/>
                  <a:pt x="362" y="866"/>
                  <a:pt x="361" y="866"/>
                </a:cubicBezTo>
                <a:close/>
                <a:moveTo>
                  <a:pt x="516" y="864"/>
                </a:moveTo>
                <a:cubicBezTo>
                  <a:pt x="516" y="864"/>
                  <a:pt x="515" y="864"/>
                  <a:pt x="515" y="863"/>
                </a:cubicBezTo>
                <a:cubicBezTo>
                  <a:pt x="515" y="862"/>
                  <a:pt x="515" y="862"/>
                  <a:pt x="516" y="861"/>
                </a:cubicBezTo>
                <a:cubicBezTo>
                  <a:pt x="520" y="861"/>
                  <a:pt x="524" y="860"/>
                  <a:pt x="528" y="859"/>
                </a:cubicBezTo>
                <a:cubicBezTo>
                  <a:pt x="529" y="859"/>
                  <a:pt x="529" y="859"/>
                  <a:pt x="530" y="860"/>
                </a:cubicBezTo>
                <a:cubicBezTo>
                  <a:pt x="530" y="861"/>
                  <a:pt x="529" y="862"/>
                  <a:pt x="528" y="862"/>
                </a:cubicBezTo>
                <a:cubicBezTo>
                  <a:pt x="525" y="863"/>
                  <a:pt x="521" y="864"/>
                  <a:pt x="517" y="864"/>
                </a:cubicBezTo>
                <a:cubicBezTo>
                  <a:pt x="517" y="864"/>
                  <a:pt x="516" y="864"/>
                  <a:pt x="516" y="864"/>
                </a:cubicBezTo>
                <a:close/>
                <a:moveTo>
                  <a:pt x="338" y="861"/>
                </a:moveTo>
                <a:cubicBezTo>
                  <a:pt x="338" y="861"/>
                  <a:pt x="337" y="861"/>
                  <a:pt x="337" y="861"/>
                </a:cubicBezTo>
                <a:cubicBezTo>
                  <a:pt x="333" y="860"/>
                  <a:pt x="330" y="859"/>
                  <a:pt x="326" y="858"/>
                </a:cubicBezTo>
                <a:cubicBezTo>
                  <a:pt x="325" y="858"/>
                  <a:pt x="324" y="857"/>
                  <a:pt x="325" y="856"/>
                </a:cubicBezTo>
                <a:cubicBezTo>
                  <a:pt x="325" y="855"/>
                  <a:pt x="326" y="855"/>
                  <a:pt x="326" y="855"/>
                </a:cubicBezTo>
                <a:cubicBezTo>
                  <a:pt x="330" y="856"/>
                  <a:pt x="334" y="857"/>
                  <a:pt x="338" y="858"/>
                </a:cubicBezTo>
                <a:cubicBezTo>
                  <a:pt x="339" y="858"/>
                  <a:pt x="339" y="859"/>
                  <a:pt x="339" y="860"/>
                </a:cubicBezTo>
                <a:cubicBezTo>
                  <a:pt x="339" y="860"/>
                  <a:pt x="338" y="861"/>
                  <a:pt x="338" y="861"/>
                </a:cubicBezTo>
                <a:close/>
                <a:moveTo>
                  <a:pt x="540" y="859"/>
                </a:moveTo>
                <a:cubicBezTo>
                  <a:pt x="539" y="859"/>
                  <a:pt x="539" y="859"/>
                  <a:pt x="538" y="858"/>
                </a:cubicBezTo>
                <a:cubicBezTo>
                  <a:pt x="538" y="857"/>
                  <a:pt x="539" y="857"/>
                  <a:pt x="539" y="856"/>
                </a:cubicBezTo>
                <a:cubicBezTo>
                  <a:pt x="543" y="855"/>
                  <a:pt x="547" y="854"/>
                  <a:pt x="551" y="853"/>
                </a:cubicBezTo>
                <a:cubicBezTo>
                  <a:pt x="552" y="853"/>
                  <a:pt x="553" y="854"/>
                  <a:pt x="553" y="854"/>
                </a:cubicBezTo>
                <a:cubicBezTo>
                  <a:pt x="553" y="855"/>
                  <a:pt x="553" y="856"/>
                  <a:pt x="552" y="856"/>
                </a:cubicBezTo>
                <a:cubicBezTo>
                  <a:pt x="548" y="857"/>
                  <a:pt x="544" y="858"/>
                  <a:pt x="540" y="859"/>
                </a:cubicBezTo>
                <a:cubicBezTo>
                  <a:pt x="540" y="859"/>
                  <a:pt x="540" y="859"/>
                  <a:pt x="540" y="859"/>
                </a:cubicBezTo>
                <a:close/>
                <a:moveTo>
                  <a:pt x="314" y="855"/>
                </a:moveTo>
                <a:cubicBezTo>
                  <a:pt x="314" y="855"/>
                  <a:pt x="314" y="855"/>
                  <a:pt x="314" y="855"/>
                </a:cubicBezTo>
                <a:cubicBezTo>
                  <a:pt x="310" y="854"/>
                  <a:pt x="306" y="852"/>
                  <a:pt x="303" y="851"/>
                </a:cubicBezTo>
                <a:cubicBezTo>
                  <a:pt x="302" y="851"/>
                  <a:pt x="301" y="850"/>
                  <a:pt x="302" y="849"/>
                </a:cubicBezTo>
                <a:cubicBezTo>
                  <a:pt x="302" y="849"/>
                  <a:pt x="303" y="848"/>
                  <a:pt x="303" y="848"/>
                </a:cubicBezTo>
                <a:cubicBezTo>
                  <a:pt x="307" y="850"/>
                  <a:pt x="311" y="851"/>
                  <a:pt x="315" y="852"/>
                </a:cubicBezTo>
                <a:cubicBezTo>
                  <a:pt x="316" y="852"/>
                  <a:pt x="316" y="853"/>
                  <a:pt x="316" y="854"/>
                </a:cubicBezTo>
                <a:cubicBezTo>
                  <a:pt x="316" y="854"/>
                  <a:pt x="315" y="855"/>
                  <a:pt x="314" y="855"/>
                </a:cubicBezTo>
                <a:close/>
                <a:moveTo>
                  <a:pt x="563" y="853"/>
                </a:moveTo>
                <a:cubicBezTo>
                  <a:pt x="562" y="853"/>
                  <a:pt x="562" y="853"/>
                  <a:pt x="561" y="852"/>
                </a:cubicBezTo>
                <a:cubicBezTo>
                  <a:pt x="561" y="851"/>
                  <a:pt x="562" y="850"/>
                  <a:pt x="562" y="850"/>
                </a:cubicBezTo>
                <a:cubicBezTo>
                  <a:pt x="566" y="849"/>
                  <a:pt x="570" y="848"/>
                  <a:pt x="574" y="846"/>
                </a:cubicBezTo>
                <a:cubicBezTo>
                  <a:pt x="575" y="846"/>
                  <a:pt x="576" y="847"/>
                  <a:pt x="576" y="847"/>
                </a:cubicBezTo>
                <a:cubicBezTo>
                  <a:pt x="576" y="848"/>
                  <a:pt x="576" y="849"/>
                  <a:pt x="575" y="849"/>
                </a:cubicBezTo>
                <a:cubicBezTo>
                  <a:pt x="571" y="850"/>
                  <a:pt x="567" y="852"/>
                  <a:pt x="563" y="853"/>
                </a:cubicBezTo>
                <a:cubicBezTo>
                  <a:pt x="563" y="853"/>
                  <a:pt x="563" y="853"/>
                  <a:pt x="563" y="853"/>
                </a:cubicBezTo>
                <a:close/>
                <a:moveTo>
                  <a:pt x="292" y="847"/>
                </a:moveTo>
                <a:cubicBezTo>
                  <a:pt x="291" y="847"/>
                  <a:pt x="291" y="847"/>
                  <a:pt x="291" y="847"/>
                </a:cubicBezTo>
                <a:cubicBezTo>
                  <a:pt x="287" y="846"/>
                  <a:pt x="284" y="845"/>
                  <a:pt x="280" y="843"/>
                </a:cubicBezTo>
                <a:cubicBezTo>
                  <a:pt x="279" y="843"/>
                  <a:pt x="279" y="842"/>
                  <a:pt x="279" y="841"/>
                </a:cubicBezTo>
                <a:cubicBezTo>
                  <a:pt x="279" y="841"/>
                  <a:pt x="280" y="840"/>
                  <a:pt x="281" y="840"/>
                </a:cubicBezTo>
                <a:cubicBezTo>
                  <a:pt x="285" y="842"/>
                  <a:pt x="288" y="843"/>
                  <a:pt x="292" y="845"/>
                </a:cubicBezTo>
                <a:cubicBezTo>
                  <a:pt x="293" y="845"/>
                  <a:pt x="293" y="846"/>
                  <a:pt x="293" y="846"/>
                </a:cubicBezTo>
                <a:cubicBezTo>
                  <a:pt x="293" y="847"/>
                  <a:pt x="292" y="847"/>
                  <a:pt x="292" y="847"/>
                </a:cubicBezTo>
                <a:close/>
                <a:moveTo>
                  <a:pt x="586" y="845"/>
                </a:moveTo>
                <a:cubicBezTo>
                  <a:pt x="585" y="845"/>
                  <a:pt x="584" y="845"/>
                  <a:pt x="584" y="844"/>
                </a:cubicBezTo>
                <a:cubicBezTo>
                  <a:pt x="584" y="844"/>
                  <a:pt x="584" y="843"/>
                  <a:pt x="585" y="842"/>
                </a:cubicBezTo>
                <a:cubicBezTo>
                  <a:pt x="589" y="841"/>
                  <a:pt x="593" y="840"/>
                  <a:pt x="596" y="838"/>
                </a:cubicBezTo>
                <a:cubicBezTo>
                  <a:pt x="597" y="838"/>
                  <a:pt x="598" y="838"/>
                  <a:pt x="598" y="839"/>
                </a:cubicBezTo>
                <a:cubicBezTo>
                  <a:pt x="599" y="840"/>
                  <a:pt x="598" y="841"/>
                  <a:pt x="597" y="841"/>
                </a:cubicBezTo>
                <a:cubicBezTo>
                  <a:pt x="594" y="842"/>
                  <a:pt x="590" y="844"/>
                  <a:pt x="586" y="845"/>
                </a:cubicBezTo>
                <a:cubicBezTo>
                  <a:pt x="586" y="845"/>
                  <a:pt x="586" y="845"/>
                  <a:pt x="586" y="845"/>
                </a:cubicBezTo>
                <a:close/>
                <a:moveTo>
                  <a:pt x="269" y="839"/>
                </a:moveTo>
                <a:cubicBezTo>
                  <a:pt x="269" y="839"/>
                  <a:pt x="269" y="839"/>
                  <a:pt x="269" y="839"/>
                </a:cubicBezTo>
                <a:cubicBezTo>
                  <a:pt x="265" y="837"/>
                  <a:pt x="261" y="836"/>
                  <a:pt x="257" y="834"/>
                </a:cubicBezTo>
                <a:cubicBezTo>
                  <a:pt x="257" y="834"/>
                  <a:pt x="256" y="833"/>
                  <a:pt x="257" y="832"/>
                </a:cubicBezTo>
                <a:cubicBezTo>
                  <a:pt x="257" y="831"/>
                  <a:pt x="258" y="831"/>
                  <a:pt x="259" y="831"/>
                </a:cubicBezTo>
                <a:cubicBezTo>
                  <a:pt x="262" y="833"/>
                  <a:pt x="266" y="834"/>
                  <a:pt x="270" y="836"/>
                </a:cubicBezTo>
                <a:cubicBezTo>
                  <a:pt x="270" y="836"/>
                  <a:pt x="271" y="837"/>
                  <a:pt x="270" y="838"/>
                </a:cubicBezTo>
                <a:cubicBezTo>
                  <a:pt x="270" y="839"/>
                  <a:pt x="270" y="839"/>
                  <a:pt x="269" y="839"/>
                </a:cubicBezTo>
                <a:close/>
                <a:moveTo>
                  <a:pt x="608" y="836"/>
                </a:moveTo>
                <a:cubicBezTo>
                  <a:pt x="607" y="836"/>
                  <a:pt x="607" y="836"/>
                  <a:pt x="607" y="836"/>
                </a:cubicBezTo>
                <a:cubicBezTo>
                  <a:pt x="606" y="835"/>
                  <a:pt x="607" y="834"/>
                  <a:pt x="607" y="834"/>
                </a:cubicBezTo>
                <a:cubicBezTo>
                  <a:pt x="611" y="832"/>
                  <a:pt x="615" y="830"/>
                  <a:pt x="618" y="829"/>
                </a:cubicBezTo>
                <a:cubicBezTo>
                  <a:pt x="619" y="828"/>
                  <a:pt x="620" y="829"/>
                  <a:pt x="620" y="829"/>
                </a:cubicBezTo>
                <a:cubicBezTo>
                  <a:pt x="621" y="830"/>
                  <a:pt x="620" y="831"/>
                  <a:pt x="619" y="831"/>
                </a:cubicBezTo>
                <a:cubicBezTo>
                  <a:pt x="616" y="833"/>
                  <a:pt x="612" y="835"/>
                  <a:pt x="608" y="836"/>
                </a:cubicBezTo>
                <a:cubicBezTo>
                  <a:pt x="608" y="836"/>
                  <a:pt x="608" y="836"/>
                  <a:pt x="608" y="836"/>
                </a:cubicBezTo>
                <a:close/>
                <a:moveTo>
                  <a:pt x="247" y="829"/>
                </a:moveTo>
                <a:cubicBezTo>
                  <a:pt x="247" y="829"/>
                  <a:pt x="247" y="829"/>
                  <a:pt x="247" y="829"/>
                </a:cubicBezTo>
                <a:cubicBezTo>
                  <a:pt x="243" y="827"/>
                  <a:pt x="239" y="825"/>
                  <a:pt x="236" y="824"/>
                </a:cubicBezTo>
                <a:cubicBezTo>
                  <a:pt x="235" y="823"/>
                  <a:pt x="235" y="822"/>
                  <a:pt x="235" y="821"/>
                </a:cubicBezTo>
                <a:cubicBezTo>
                  <a:pt x="235" y="821"/>
                  <a:pt x="236" y="820"/>
                  <a:pt x="237" y="821"/>
                </a:cubicBezTo>
                <a:cubicBezTo>
                  <a:pt x="241" y="823"/>
                  <a:pt x="244" y="824"/>
                  <a:pt x="248" y="826"/>
                </a:cubicBezTo>
                <a:cubicBezTo>
                  <a:pt x="249" y="827"/>
                  <a:pt x="249" y="827"/>
                  <a:pt x="249" y="828"/>
                </a:cubicBezTo>
                <a:cubicBezTo>
                  <a:pt x="248" y="829"/>
                  <a:pt x="248" y="829"/>
                  <a:pt x="247" y="829"/>
                </a:cubicBezTo>
                <a:close/>
                <a:moveTo>
                  <a:pt x="630" y="826"/>
                </a:moveTo>
                <a:cubicBezTo>
                  <a:pt x="629" y="826"/>
                  <a:pt x="629" y="826"/>
                  <a:pt x="628" y="825"/>
                </a:cubicBezTo>
                <a:cubicBezTo>
                  <a:pt x="628" y="825"/>
                  <a:pt x="628" y="824"/>
                  <a:pt x="629" y="823"/>
                </a:cubicBezTo>
                <a:cubicBezTo>
                  <a:pt x="632" y="822"/>
                  <a:pt x="636" y="820"/>
                  <a:pt x="640" y="818"/>
                </a:cubicBezTo>
                <a:cubicBezTo>
                  <a:pt x="640" y="818"/>
                  <a:pt x="641" y="818"/>
                  <a:pt x="642" y="819"/>
                </a:cubicBezTo>
                <a:cubicBezTo>
                  <a:pt x="642" y="819"/>
                  <a:pt x="642" y="820"/>
                  <a:pt x="641" y="821"/>
                </a:cubicBezTo>
                <a:cubicBezTo>
                  <a:pt x="637" y="823"/>
                  <a:pt x="634" y="824"/>
                  <a:pt x="630" y="826"/>
                </a:cubicBezTo>
                <a:cubicBezTo>
                  <a:pt x="630" y="826"/>
                  <a:pt x="630" y="826"/>
                  <a:pt x="630" y="826"/>
                </a:cubicBezTo>
                <a:close/>
                <a:moveTo>
                  <a:pt x="226" y="818"/>
                </a:moveTo>
                <a:cubicBezTo>
                  <a:pt x="226" y="818"/>
                  <a:pt x="225" y="818"/>
                  <a:pt x="225" y="818"/>
                </a:cubicBezTo>
                <a:cubicBezTo>
                  <a:pt x="222" y="816"/>
                  <a:pt x="218" y="814"/>
                  <a:pt x="215" y="812"/>
                </a:cubicBezTo>
                <a:cubicBezTo>
                  <a:pt x="214" y="811"/>
                  <a:pt x="214" y="811"/>
                  <a:pt x="214" y="810"/>
                </a:cubicBezTo>
                <a:cubicBezTo>
                  <a:pt x="214" y="809"/>
                  <a:pt x="215" y="809"/>
                  <a:pt x="216" y="809"/>
                </a:cubicBezTo>
                <a:cubicBezTo>
                  <a:pt x="220" y="811"/>
                  <a:pt x="223" y="813"/>
                  <a:pt x="227" y="815"/>
                </a:cubicBezTo>
                <a:cubicBezTo>
                  <a:pt x="227" y="816"/>
                  <a:pt x="228" y="817"/>
                  <a:pt x="227" y="817"/>
                </a:cubicBezTo>
                <a:cubicBezTo>
                  <a:pt x="227" y="818"/>
                  <a:pt x="226" y="818"/>
                  <a:pt x="226" y="818"/>
                </a:cubicBezTo>
                <a:close/>
                <a:moveTo>
                  <a:pt x="651" y="815"/>
                </a:moveTo>
                <a:cubicBezTo>
                  <a:pt x="650" y="815"/>
                  <a:pt x="650" y="815"/>
                  <a:pt x="649" y="814"/>
                </a:cubicBezTo>
                <a:cubicBezTo>
                  <a:pt x="649" y="814"/>
                  <a:pt x="649" y="813"/>
                  <a:pt x="650" y="812"/>
                </a:cubicBezTo>
                <a:cubicBezTo>
                  <a:pt x="653" y="810"/>
                  <a:pt x="657" y="808"/>
                  <a:pt x="660" y="806"/>
                </a:cubicBezTo>
                <a:cubicBezTo>
                  <a:pt x="661" y="806"/>
                  <a:pt x="662" y="806"/>
                  <a:pt x="662" y="807"/>
                </a:cubicBezTo>
                <a:cubicBezTo>
                  <a:pt x="663" y="807"/>
                  <a:pt x="662" y="808"/>
                  <a:pt x="662" y="809"/>
                </a:cubicBezTo>
                <a:cubicBezTo>
                  <a:pt x="658" y="811"/>
                  <a:pt x="655" y="813"/>
                  <a:pt x="651" y="815"/>
                </a:cubicBezTo>
                <a:cubicBezTo>
                  <a:pt x="651" y="815"/>
                  <a:pt x="651" y="815"/>
                  <a:pt x="651" y="815"/>
                </a:cubicBezTo>
                <a:close/>
                <a:moveTo>
                  <a:pt x="205" y="806"/>
                </a:moveTo>
                <a:cubicBezTo>
                  <a:pt x="205" y="806"/>
                  <a:pt x="205" y="806"/>
                  <a:pt x="204" y="806"/>
                </a:cubicBezTo>
                <a:cubicBezTo>
                  <a:pt x="201" y="803"/>
                  <a:pt x="198" y="801"/>
                  <a:pt x="194" y="799"/>
                </a:cubicBezTo>
                <a:cubicBezTo>
                  <a:pt x="193" y="799"/>
                  <a:pt x="193" y="798"/>
                  <a:pt x="194" y="797"/>
                </a:cubicBezTo>
                <a:cubicBezTo>
                  <a:pt x="194" y="796"/>
                  <a:pt x="195" y="796"/>
                  <a:pt x="196" y="797"/>
                </a:cubicBezTo>
                <a:cubicBezTo>
                  <a:pt x="199" y="799"/>
                  <a:pt x="203" y="801"/>
                  <a:pt x="206" y="803"/>
                </a:cubicBezTo>
                <a:cubicBezTo>
                  <a:pt x="207" y="803"/>
                  <a:pt x="207" y="804"/>
                  <a:pt x="206" y="805"/>
                </a:cubicBezTo>
                <a:cubicBezTo>
                  <a:pt x="206" y="806"/>
                  <a:pt x="206" y="806"/>
                  <a:pt x="205" y="806"/>
                </a:cubicBezTo>
                <a:close/>
                <a:moveTo>
                  <a:pt x="671" y="803"/>
                </a:moveTo>
                <a:cubicBezTo>
                  <a:pt x="671" y="803"/>
                  <a:pt x="670" y="802"/>
                  <a:pt x="670" y="802"/>
                </a:cubicBezTo>
                <a:cubicBezTo>
                  <a:pt x="669" y="801"/>
                  <a:pt x="670" y="800"/>
                  <a:pt x="670" y="800"/>
                </a:cubicBezTo>
                <a:cubicBezTo>
                  <a:pt x="674" y="798"/>
                  <a:pt x="677" y="795"/>
                  <a:pt x="680" y="793"/>
                </a:cubicBezTo>
                <a:cubicBezTo>
                  <a:pt x="681" y="793"/>
                  <a:pt x="682" y="793"/>
                  <a:pt x="682" y="794"/>
                </a:cubicBezTo>
                <a:cubicBezTo>
                  <a:pt x="683" y="794"/>
                  <a:pt x="683" y="795"/>
                  <a:pt x="682" y="796"/>
                </a:cubicBezTo>
                <a:cubicBezTo>
                  <a:pt x="679" y="798"/>
                  <a:pt x="675" y="800"/>
                  <a:pt x="672" y="802"/>
                </a:cubicBezTo>
                <a:cubicBezTo>
                  <a:pt x="672" y="802"/>
                  <a:pt x="671" y="803"/>
                  <a:pt x="671" y="803"/>
                </a:cubicBezTo>
                <a:close/>
                <a:moveTo>
                  <a:pt x="185" y="793"/>
                </a:moveTo>
                <a:cubicBezTo>
                  <a:pt x="185" y="793"/>
                  <a:pt x="185" y="792"/>
                  <a:pt x="184" y="792"/>
                </a:cubicBezTo>
                <a:cubicBezTo>
                  <a:pt x="181" y="790"/>
                  <a:pt x="178" y="788"/>
                  <a:pt x="175" y="785"/>
                </a:cubicBezTo>
                <a:cubicBezTo>
                  <a:pt x="174" y="785"/>
                  <a:pt x="174" y="784"/>
                  <a:pt x="174" y="783"/>
                </a:cubicBezTo>
                <a:cubicBezTo>
                  <a:pt x="175" y="782"/>
                  <a:pt x="176" y="782"/>
                  <a:pt x="176" y="783"/>
                </a:cubicBezTo>
                <a:cubicBezTo>
                  <a:pt x="179" y="785"/>
                  <a:pt x="183" y="787"/>
                  <a:pt x="186" y="790"/>
                </a:cubicBezTo>
                <a:cubicBezTo>
                  <a:pt x="187" y="790"/>
                  <a:pt x="187" y="791"/>
                  <a:pt x="186" y="792"/>
                </a:cubicBezTo>
                <a:cubicBezTo>
                  <a:pt x="186" y="792"/>
                  <a:pt x="186" y="793"/>
                  <a:pt x="185" y="793"/>
                </a:cubicBezTo>
                <a:close/>
                <a:moveTo>
                  <a:pt x="691" y="789"/>
                </a:moveTo>
                <a:cubicBezTo>
                  <a:pt x="690" y="789"/>
                  <a:pt x="690" y="789"/>
                  <a:pt x="690" y="788"/>
                </a:cubicBezTo>
                <a:cubicBezTo>
                  <a:pt x="689" y="788"/>
                  <a:pt x="689" y="787"/>
                  <a:pt x="690" y="786"/>
                </a:cubicBezTo>
                <a:cubicBezTo>
                  <a:pt x="693" y="784"/>
                  <a:pt x="696" y="782"/>
                  <a:pt x="700" y="779"/>
                </a:cubicBezTo>
                <a:cubicBezTo>
                  <a:pt x="700" y="779"/>
                  <a:pt x="701" y="779"/>
                  <a:pt x="702" y="779"/>
                </a:cubicBezTo>
                <a:cubicBezTo>
                  <a:pt x="702" y="780"/>
                  <a:pt x="702" y="781"/>
                  <a:pt x="701" y="782"/>
                </a:cubicBezTo>
                <a:cubicBezTo>
                  <a:pt x="698" y="784"/>
                  <a:pt x="695" y="786"/>
                  <a:pt x="692" y="789"/>
                </a:cubicBezTo>
                <a:cubicBezTo>
                  <a:pt x="692" y="789"/>
                  <a:pt x="691" y="789"/>
                  <a:pt x="691" y="789"/>
                </a:cubicBezTo>
                <a:close/>
                <a:moveTo>
                  <a:pt x="166" y="778"/>
                </a:moveTo>
                <a:cubicBezTo>
                  <a:pt x="166" y="778"/>
                  <a:pt x="165" y="778"/>
                  <a:pt x="165" y="778"/>
                </a:cubicBezTo>
                <a:cubicBezTo>
                  <a:pt x="162" y="775"/>
                  <a:pt x="159" y="773"/>
                  <a:pt x="156" y="770"/>
                </a:cubicBezTo>
                <a:cubicBezTo>
                  <a:pt x="155" y="770"/>
                  <a:pt x="155" y="769"/>
                  <a:pt x="155" y="768"/>
                </a:cubicBezTo>
                <a:cubicBezTo>
                  <a:pt x="156" y="767"/>
                  <a:pt x="157" y="767"/>
                  <a:pt x="158" y="768"/>
                </a:cubicBezTo>
                <a:cubicBezTo>
                  <a:pt x="161" y="770"/>
                  <a:pt x="164" y="773"/>
                  <a:pt x="167" y="775"/>
                </a:cubicBezTo>
                <a:cubicBezTo>
                  <a:pt x="167" y="776"/>
                  <a:pt x="168" y="777"/>
                  <a:pt x="167" y="778"/>
                </a:cubicBezTo>
                <a:cubicBezTo>
                  <a:pt x="167" y="778"/>
                  <a:pt x="166" y="778"/>
                  <a:pt x="166" y="778"/>
                </a:cubicBezTo>
                <a:close/>
                <a:moveTo>
                  <a:pt x="710" y="774"/>
                </a:moveTo>
                <a:cubicBezTo>
                  <a:pt x="709" y="774"/>
                  <a:pt x="709" y="774"/>
                  <a:pt x="709" y="774"/>
                </a:cubicBezTo>
                <a:cubicBezTo>
                  <a:pt x="708" y="773"/>
                  <a:pt x="708" y="772"/>
                  <a:pt x="709" y="772"/>
                </a:cubicBezTo>
                <a:cubicBezTo>
                  <a:pt x="712" y="769"/>
                  <a:pt x="715" y="767"/>
                  <a:pt x="718" y="764"/>
                </a:cubicBezTo>
                <a:cubicBezTo>
                  <a:pt x="719" y="764"/>
                  <a:pt x="720" y="764"/>
                  <a:pt x="720" y="764"/>
                </a:cubicBezTo>
                <a:cubicBezTo>
                  <a:pt x="721" y="765"/>
                  <a:pt x="721" y="766"/>
                  <a:pt x="720" y="766"/>
                </a:cubicBezTo>
                <a:cubicBezTo>
                  <a:pt x="717" y="769"/>
                  <a:pt x="714" y="772"/>
                  <a:pt x="711" y="774"/>
                </a:cubicBezTo>
                <a:cubicBezTo>
                  <a:pt x="711" y="774"/>
                  <a:pt x="710" y="774"/>
                  <a:pt x="710" y="774"/>
                </a:cubicBezTo>
                <a:close/>
                <a:moveTo>
                  <a:pt x="147" y="763"/>
                </a:moveTo>
                <a:cubicBezTo>
                  <a:pt x="147" y="763"/>
                  <a:pt x="147" y="763"/>
                  <a:pt x="147" y="762"/>
                </a:cubicBezTo>
                <a:cubicBezTo>
                  <a:pt x="143" y="760"/>
                  <a:pt x="141" y="757"/>
                  <a:pt x="138" y="754"/>
                </a:cubicBezTo>
                <a:cubicBezTo>
                  <a:pt x="137" y="754"/>
                  <a:pt x="137" y="753"/>
                  <a:pt x="138" y="752"/>
                </a:cubicBezTo>
                <a:cubicBezTo>
                  <a:pt x="138" y="751"/>
                  <a:pt x="139" y="751"/>
                  <a:pt x="140" y="752"/>
                </a:cubicBezTo>
                <a:cubicBezTo>
                  <a:pt x="143" y="755"/>
                  <a:pt x="146" y="757"/>
                  <a:pt x="148" y="760"/>
                </a:cubicBezTo>
                <a:cubicBezTo>
                  <a:pt x="149" y="761"/>
                  <a:pt x="149" y="762"/>
                  <a:pt x="149" y="762"/>
                </a:cubicBezTo>
                <a:cubicBezTo>
                  <a:pt x="148" y="763"/>
                  <a:pt x="148" y="763"/>
                  <a:pt x="147" y="763"/>
                </a:cubicBezTo>
                <a:close/>
                <a:moveTo>
                  <a:pt x="728" y="759"/>
                </a:moveTo>
                <a:cubicBezTo>
                  <a:pt x="728" y="759"/>
                  <a:pt x="727" y="759"/>
                  <a:pt x="727" y="758"/>
                </a:cubicBezTo>
                <a:cubicBezTo>
                  <a:pt x="726" y="758"/>
                  <a:pt x="726" y="757"/>
                  <a:pt x="727" y="756"/>
                </a:cubicBezTo>
                <a:cubicBezTo>
                  <a:pt x="730" y="753"/>
                  <a:pt x="733" y="751"/>
                  <a:pt x="736" y="748"/>
                </a:cubicBezTo>
                <a:cubicBezTo>
                  <a:pt x="736" y="747"/>
                  <a:pt x="737" y="747"/>
                  <a:pt x="738" y="748"/>
                </a:cubicBezTo>
                <a:cubicBezTo>
                  <a:pt x="738" y="749"/>
                  <a:pt x="738" y="750"/>
                  <a:pt x="738" y="750"/>
                </a:cubicBezTo>
                <a:cubicBezTo>
                  <a:pt x="735" y="753"/>
                  <a:pt x="732" y="756"/>
                  <a:pt x="729" y="758"/>
                </a:cubicBezTo>
                <a:cubicBezTo>
                  <a:pt x="729" y="759"/>
                  <a:pt x="728" y="759"/>
                  <a:pt x="728" y="759"/>
                </a:cubicBezTo>
                <a:close/>
                <a:moveTo>
                  <a:pt x="130" y="746"/>
                </a:moveTo>
                <a:cubicBezTo>
                  <a:pt x="130" y="746"/>
                  <a:pt x="129" y="746"/>
                  <a:pt x="129" y="746"/>
                </a:cubicBezTo>
                <a:cubicBezTo>
                  <a:pt x="126" y="743"/>
                  <a:pt x="123" y="740"/>
                  <a:pt x="120" y="737"/>
                </a:cubicBezTo>
                <a:cubicBezTo>
                  <a:pt x="120" y="737"/>
                  <a:pt x="120" y="736"/>
                  <a:pt x="121" y="735"/>
                </a:cubicBezTo>
                <a:cubicBezTo>
                  <a:pt x="121" y="735"/>
                  <a:pt x="122" y="735"/>
                  <a:pt x="123" y="735"/>
                </a:cubicBezTo>
                <a:cubicBezTo>
                  <a:pt x="125" y="738"/>
                  <a:pt x="128" y="741"/>
                  <a:pt x="131" y="744"/>
                </a:cubicBezTo>
                <a:cubicBezTo>
                  <a:pt x="132" y="744"/>
                  <a:pt x="132" y="745"/>
                  <a:pt x="131" y="746"/>
                </a:cubicBezTo>
                <a:cubicBezTo>
                  <a:pt x="131" y="746"/>
                  <a:pt x="130" y="746"/>
                  <a:pt x="130" y="746"/>
                </a:cubicBezTo>
                <a:close/>
                <a:moveTo>
                  <a:pt x="745" y="742"/>
                </a:moveTo>
                <a:cubicBezTo>
                  <a:pt x="745" y="742"/>
                  <a:pt x="745" y="742"/>
                  <a:pt x="744" y="742"/>
                </a:cubicBezTo>
                <a:cubicBezTo>
                  <a:pt x="744" y="741"/>
                  <a:pt x="744" y="740"/>
                  <a:pt x="744" y="740"/>
                </a:cubicBezTo>
                <a:cubicBezTo>
                  <a:pt x="747" y="737"/>
                  <a:pt x="750" y="734"/>
                  <a:pt x="753" y="731"/>
                </a:cubicBezTo>
                <a:cubicBezTo>
                  <a:pt x="753" y="730"/>
                  <a:pt x="754" y="730"/>
                  <a:pt x="755" y="731"/>
                </a:cubicBezTo>
                <a:cubicBezTo>
                  <a:pt x="755" y="731"/>
                  <a:pt x="755" y="732"/>
                  <a:pt x="755" y="733"/>
                </a:cubicBezTo>
                <a:cubicBezTo>
                  <a:pt x="752" y="736"/>
                  <a:pt x="749" y="739"/>
                  <a:pt x="746" y="742"/>
                </a:cubicBezTo>
                <a:cubicBezTo>
                  <a:pt x="746" y="742"/>
                  <a:pt x="746" y="742"/>
                  <a:pt x="745" y="742"/>
                </a:cubicBezTo>
                <a:close/>
                <a:moveTo>
                  <a:pt x="113" y="729"/>
                </a:moveTo>
                <a:cubicBezTo>
                  <a:pt x="113" y="729"/>
                  <a:pt x="113" y="729"/>
                  <a:pt x="112" y="728"/>
                </a:cubicBezTo>
                <a:cubicBezTo>
                  <a:pt x="110" y="725"/>
                  <a:pt x="107" y="722"/>
                  <a:pt x="104" y="719"/>
                </a:cubicBezTo>
                <a:cubicBezTo>
                  <a:pt x="104" y="719"/>
                  <a:pt x="104" y="718"/>
                  <a:pt x="105" y="717"/>
                </a:cubicBezTo>
                <a:cubicBezTo>
                  <a:pt x="105" y="717"/>
                  <a:pt x="106" y="717"/>
                  <a:pt x="107" y="717"/>
                </a:cubicBezTo>
                <a:cubicBezTo>
                  <a:pt x="109" y="721"/>
                  <a:pt x="112" y="723"/>
                  <a:pt x="115" y="726"/>
                </a:cubicBezTo>
                <a:cubicBezTo>
                  <a:pt x="115" y="727"/>
                  <a:pt x="115" y="728"/>
                  <a:pt x="114" y="729"/>
                </a:cubicBezTo>
                <a:cubicBezTo>
                  <a:pt x="114" y="729"/>
                  <a:pt x="114" y="729"/>
                  <a:pt x="113" y="729"/>
                </a:cubicBezTo>
                <a:close/>
                <a:moveTo>
                  <a:pt x="762" y="725"/>
                </a:moveTo>
                <a:cubicBezTo>
                  <a:pt x="761" y="725"/>
                  <a:pt x="761" y="724"/>
                  <a:pt x="761" y="724"/>
                </a:cubicBezTo>
                <a:cubicBezTo>
                  <a:pt x="760" y="724"/>
                  <a:pt x="760" y="723"/>
                  <a:pt x="761" y="722"/>
                </a:cubicBezTo>
                <a:cubicBezTo>
                  <a:pt x="763" y="719"/>
                  <a:pt x="766" y="716"/>
                  <a:pt x="768" y="713"/>
                </a:cubicBezTo>
                <a:cubicBezTo>
                  <a:pt x="769" y="712"/>
                  <a:pt x="770" y="712"/>
                  <a:pt x="770" y="713"/>
                </a:cubicBezTo>
                <a:cubicBezTo>
                  <a:pt x="771" y="713"/>
                  <a:pt x="771" y="714"/>
                  <a:pt x="771" y="715"/>
                </a:cubicBezTo>
                <a:cubicBezTo>
                  <a:pt x="768" y="718"/>
                  <a:pt x="765" y="721"/>
                  <a:pt x="763" y="724"/>
                </a:cubicBezTo>
                <a:cubicBezTo>
                  <a:pt x="763" y="724"/>
                  <a:pt x="762" y="725"/>
                  <a:pt x="762" y="725"/>
                </a:cubicBezTo>
                <a:close/>
                <a:moveTo>
                  <a:pt x="98" y="711"/>
                </a:moveTo>
                <a:cubicBezTo>
                  <a:pt x="97" y="711"/>
                  <a:pt x="97" y="711"/>
                  <a:pt x="97" y="710"/>
                </a:cubicBezTo>
                <a:cubicBezTo>
                  <a:pt x="94" y="707"/>
                  <a:pt x="92" y="704"/>
                  <a:pt x="89" y="701"/>
                </a:cubicBezTo>
                <a:cubicBezTo>
                  <a:pt x="89" y="700"/>
                  <a:pt x="89" y="699"/>
                  <a:pt x="89" y="699"/>
                </a:cubicBezTo>
                <a:cubicBezTo>
                  <a:pt x="90" y="698"/>
                  <a:pt x="91" y="698"/>
                  <a:pt x="92" y="699"/>
                </a:cubicBezTo>
                <a:cubicBezTo>
                  <a:pt x="94" y="702"/>
                  <a:pt x="96" y="705"/>
                  <a:pt x="99" y="708"/>
                </a:cubicBezTo>
                <a:cubicBezTo>
                  <a:pt x="99" y="709"/>
                  <a:pt x="99" y="710"/>
                  <a:pt x="99" y="710"/>
                </a:cubicBezTo>
                <a:cubicBezTo>
                  <a:pt x="98" y="711"/>
                  <a:pt x="98" y="711"/>
                  <a:pt x="98" y="711"/>
                </a:cubicBezTo>
                <a:close/>
                <a:moveTo>
                  <a:pt x="777" y="706"/>
                </a:moveTo>
                <a:cubicBezTo>
                  <a:pt x="777" y="706"/>
                  <a:pt x="776" y="706"/>
                  <a:pt x="776" y="706"/>
                </a:cubicBezTo>
                <a:cubicBezTo>
                  <a:pt x="775" y="705"/>
                  <a:pt x="775" y="704"/>
                  <a:pt x="776" y="704"/>
                </a:cubicBezTo>
                <a:cubicBezTo>
                  <a:pt x="778" y="701"/>
                  <a:pt x="781" y="697"/>
                  <a:pt x="783" y="694"/>
                </a:cubicBezTo>
                <a:cubicBezTo>
                  <a:pt x="784" y="693"/>
                  <a:pt x="785" y="693"/>
                  <a:pt x="785" y="694"/>
                </a:cubicBezTo>
                <a:cubicBezTo>
                  <a:pt x="786" y="694"/>
                  <a:pt x="786" y="695"/>
                  <a:pt x="786" y="696"/>
                </a:cubicBezTo>
                <a:cubicBezTo>
                  <a:pt x="783" y="699"/>
                  <a:pt x="781" y="702"/>
                  <a:pt x="778" y="706"/>
                </a:cubicBezTo>
                <a:cubicBezTo>
                  <a:pt x="778" y="706"/>
                  <a:pt x="777" y="706"/>
                  <a:pt x="777" y="706"/>
                </a:cubicBezTo>
                <a:close/>
                <a:moveTo>
                  <a:pt x="83" y="692"/>
                </a:moveTo>
                <a:cubicBezTo>
                  <a:pt x="83" y="692"/>
                  <a:pt x="82" y="691"/>
                  <a:pt x="82" y="691"/>
                </a:cubicBezTo>
                <a:cubicBezTo>
                  <a:pt x="80" y="688"/>
                  <a:pt x="77" y="685"/>
                  <a:pt x="75" y="681"/>
                </a:cubicBezTo>
                <a:cubicBezTo>
                  <a:pt x="75" y="681"/>
                  <a:pt x="75" y="680"/>
                  <a:pt x="76" y="679"/>
                </a:cubicBezTo>
                <a:cubicBezTo>
                  <a:pt x="76" y="679"/>
                  <a:pt x="77" y="679"/>
                  <a:pt x="78" y="680"/>
                </a:cubicBezTo>
                <a:cubicBezTo>
                  <a:pt x="80" y="683"/>
                  <a:pt x="82" y="686"/>
                  <a:pt x="84" y="689"/>
                </a:cubicBezTo>
                <a:cubicBezTo>
                  <a:pt x="85" y="690"/>
                  <a:pt x="85" y="691"/>
                  <a:pt x="84" y="691"/>
                </a:cubicBezTo>
                <a:cubicBezTo>
                  <a:pt x="84" y="692"/>
                  <a:pt x="84" y="692"/>
                  <a:pt x="83" y="692"/>
                </a:cubicBezTo>
                <a:close/>
                <a:moveTo>
                  <a:pt x="791" y="687"/>
                </a:moveTo>
                <a:cubicBezTo>
                  <a:pt x="791" y="687"/>
                  <a:pt x="791" y="687"/>
                  <a:pt x="791" y="687"/>
                </a:cubicBezTo>
                <a:cubicBezTo>
                  <a:pt x="790" y="686"/>
                  <a:pt x="790" y="685"/>
                  <a:pt x="790" y="684"/>
                </a:cubicBezTo>
                <a:cubicBezTo>
                  <a:pt x="792" y="681"/>
                  <a:pt x="795" y="678"/>
                  <a:pt x="797" y="675"/>
                </a:cubicBezTo>
                <a:cubicBezTo>
                  <a:pt x="797" y="674"/>
                  <a:pt x="798" y="674"/>
                  <a:pt x="799" y="674"/>
                </a:cubicBezTo>
                <a:cubicBezTo>
                  <a:pt x="800" y="675"/>
                  <a:pt x="800" y="676"/>
                  <a:pt x="799" y="676"/>
                </a:cubicBezTo>
                <a:cubicBezTo>
                  <a:pt x="797" y="680"/>
                  <a:pt x="795" y="683"/>
                  <a:pt x="793" y="686"/>
                </a:cubicBezTo>
                <a:cubicBezTo>
                  <a:pt x="792" y="687"/>
                  <a:pt x="792" y="687"/>
                  <a:pt x="791" y="687"/>
                </a:cubicBezTo>
                <a:close/>
                <a:moveTo>
                  <a:pt x="70" y="672"/>
                </a:moveTo>
                <a:cubicBezTo>
                  <a:pt x="69" y="672"/>
                  <a:pt x="69" y="672"/>
                  <a:pt x="68" y="671"/>
                </a:cubicBezTo>
                <a:cubicBezTo>
                  <a:pt x="66" y="668"/>
                  <a:pt x="64" y="664"/>
                  <a:pt x="62" y="661"/>
                </a:cubicBezTo>
                <a:cubicBezTo>
                  <a:pt x="62" y="660"/>
                  <a:pt x="62" y="659"/>
                  <a:pt x="63" y="659"/>
                </a:cubicBezTo>
                <a:cubicBezTo>
                  <a:pt x="63" y="659"/>
                  <a:pt x="64" y="659"/>
                  <a:pt x="65" y="659"/>
                </a:cubicBezTo>
                <a:cubicBezTo>
                  <a:pt x="67" y="663"/>
                  <a:pt x="69" y="666"/>
                  <a:pt x="71" y="670"/>
                </a:cubicBezTo>
                <a:cubicBezTo>
                  <a:pt x="71" y="670"/>
                  <a:pt x="71" y="671"/>
                  <a:pt x="71" y="672"/>
                </a:cubicBezTo>
                <a:cubicBezTo>
                  <a:pt x="70" y="672"/>
                  <a:pt x="70" y="672"/>
                  <a:pt x="70" y="672"/>
                </a:cubicBezTo>
                <a:close/>
                <a:moveTo>
                  <a:pt x="805" y="667"/>
                </a:moveTo>
                <a:cubicBezTo>
                  <a:pt x="804" y="667"/>
                  <a:pt x="804" y="667"/>
                  <a:pt x="804" y="667"/>
                </a:cubicBezTo>
                <a:cubicBezTo>
                  <a:pt x="803" y="666"/>
                  <a:pt x="803" y="665"/>
                  <a:pt x="803" y="665"/>
                </a:cubicBezTo>
                <a:cubicBezTo>
                  <a:pt x="805" y="661"/>
                  <a:pt x="808" y="658"/>
                  <a:pt x="810" y="654"/>
                </a:cubicBezTo>
                <a:cubicBezTo>
                  <a:pt x="810" y="654"/>
                  <a:pt x="811" y="653"/>
                  <a:pt x="812" y="654"/>
                </a:cubicBezTo>
                <a:cubicBezTo>
                  <a:pt x="812" y="654"/>
                  <a:pt x="813" y="655"/>
                  <a:pt x="812" y="656"/>
                </a:cubicBezTo>
                <a:cubicBezTo>
                  <a:pt x="810" y="659"/>
                  <a:pt x="808" y="663"/>
                  <a:pt x="806" y="666"/>
                </a:cubicBezTo>
                <a:cubicBezTo>
                  <a:pt x="806" y="667"/>
                  <a:pt x="805" y="667"/>
                  <a:pt x="805" y="667"/>
                </a:cubicBezTo>
                <a:close/>
                <a:moveTo>
                  <a:pt x="57" y="651"/>
                </a:moveTo>
                <a:cubicBezTo>
                  <a:pt x="57" y="651"/>
                  <a:pt x="56" y="651"/>
                  <a:pt x="56" y="651"/>
                </a:cubicBezTo>
                <a:cubicBezTo>
                  <a:pt x="54" y="647"/>
                  <a:pt x="52" y="644"/>
                  <a:pt x="50" y="640"/>
                </a:cubicBezTo>
                <a:cubicBezTo>
                  <a:pt x="50" y="639"/>
                  <a:pt x="50" y="638"/>
                  <a:pt x="51" y="638"/>
                </a:cubicBezTo>
                <a:cubicBezTo>
                  <a:pt x="52" y="638"/>
                  <a:pt x="53" y="638"/>
                  <a:pt x="53" y="639"/>
                </a:cubicBezTo>
                <a:cubicBezTo>
                  <a:pt x="55" y="642"/>
                  <a:pt x="57" y="646"/>
                  <a:pt x="59" y="649"/>
                </a:cubicBezTo>
                <a:cubicBezTo>
                  <a:pt x="59" y="650"/>
                  <a:pt x="59" y="651"/>
                  <a:pt x="58" y="651"/>
                </a:cubicBezTo>
                <a:cubicBezTo>
                  <a:pt x="58" y="651"/>
                  <a:pt x="58" y="651"/>
                  <a:pt x="57" y="651"/>
                </a:cubicBezTo>
                <a:close/>
                <a:moveTo>
                  <a:pt x="817" y="646"/>
                </a:moveTo>
                <a:cubicBezTo>
                  <a:pt x="817" y="646"/>
                  <a:pt x="816" y="646"/>
                  <a:pt x="816" y="646"/>
                </a:cubicBezTo>
                <a:cubicBezTo>
                  <a:pt x="815" y="645"/>
                  <a:pt x="815" y="645"/>
                  <a:pt x="815" y="644"/>
                </a:cubicBezTo>
                <a:cubicBezTo>
                  <a:pt x="817" y="640"/>
                  <a:pt x="819" y="637"/>
                  <a:pt x="821" y="633"/>
                </a:cubicBezTo>
                <a:cubicBezTo>
                  <a:pt x="821" y="633"/>
                  <a:pt x="822" y="632"/>
                  <a:pt x="823" y="633"/>
                </a:cubicBezTo>
                <a:cubicBezTo>
                  <a:pt x="824" y="633"/>
                  <a:pt x="824" y="634"/>
                  <a:pt x="824" y="635"/>
                </a:cubicBezTo>
                <a:cubicBezTo>
                  <a:pt x="822" y="638"/>
                  <a:pt x="820" y="642"/>
                  <a:pt x="818" y="645"/>
                </a:cubicBezTo>
                <a:cubicBezTo>
                  <a:pt x="818" y="646"/>
                  <a:pt x="817" y="646"/>
                  <a:pt x="817" y="646"/>
                </a:cubicBezTo>
                <a:close/>
                <a:moveTo>
                  <a:pt x="46" y="630"/>
                </a:moveTo>
                <a:cubicBezTo>
                  <a:pt x="46" y="630"/>
                  <a:pt x="45" y="630"/>
                  <a:pt x="45" y="629"/>
                </a:cubicBezTo>
                <a:cubicBezTo>
                  <a:pt x="43" y="626"/>
                  <a:pt x="41" y="622"/>
                  <a:pt x="40" y="619"/>
                </a:cubicBezTo>
                <a:cubicBezTo>
                  <a:pt x="39" y="618"/>
                  <a:pt x="40" y="617"/>
                  <a:pt x="40" y="617"/>
                </a:cubicBezTo>
                <a:cubicBezTo>
                  <a:pt x="41" y="616"/>
                  <a:pt x="42" y="617"/>
                  <a:pt x="42" y="617"/>
                </a:cubicBezTo>
                <a:cubicBezTo>
                  <a:pt x="44" y="621"/>
                  <a:pt x="46" y="625"/>
                  <a:pt x="47" y="628"/>
                </a:cubicBezTo>
                <a:cubicBezTo>
                  <a:pt x="48" y="629"/>
                  <a:pt x="48" y="630"/>
                  <a:pt x="47" y="630"/>
                </a:cubicBezTo>
                <a:cubicBezTo>
                  <a:pt x="47" y="630"/>
                  <a:pt x="46" y="630"/>
                  <a:pt x="46" y="630"/>
                </a:cubicBezTo>
                <a:close/>
                <a:moveTo>
                  <a:pt x="828" y="625"/>
                </a:moveTo>
                <a:cubicBezTo>
                  <a:pt x="828" y="625"/>
                  <a:pt x="827" y="625"/>
                  <a:pt x="827" y="625"/>
                </a:cubicBezTo>
                <a:cubicBezTo>
                  <a:pt x="826" y="624"/>
                  <a:pt x="826" y="623"/>
                  <a:pt x="826" y="623"/>
                </a:cubicBezTo>
                <a:cubicBezTo>
                  <a:pt x="828" y="619"/>
                  <a:pt x="830" y="615"/>
                  <a:pt x="831" y="612"/>
                </a:cubicBezTo>
                <a:cubicBezTo>
                  <a:pt x="832" y="611"/>
                  <a:pt x="833" y="611"/>
                  <a:pt x="833" y="611"/>
                </a:cubicBezTo>
                <a:cubicBezTo>
                  <a:pt x="834" y="611"/>
                  <a:pt x="834" y="612"/>
                  <a:pt x="834" y="613"/>
                </a:cubicBezTo>
                <a:cubicBezTo>
                  <a:pt x="833" y="617"/>
                  <a:pt x="831" y="620"/>
                  <a:pt x="829" y="624"/>
                </a:cubicBezTo>
                <a:cubicBezTo>
                  <a:pt x="829" y="624"/>
                  <a:pt x="828" y="625"/>
                  <a:pt x="828" y="625"/>
                </a:cubicBezTo>
                <a:close/>
                <a:moveTo>
                  <a:pt x="36" y="609"/>
                </a:moveTo>
                <a:cubicBezTo>
                  <a:pt x="36" y="609"/>
                  <a:pt x="35" y="608"/>
                  <a:pt x="35" y="608"/>
                </a:cubicBezTo>
                <a:cubicBezTo>
                  <a:pt x="33" y="604"/>
                  <a:pt x="32" y="600"/>
                  <a:pt x="30" y="597"/>
                </a:cubicBezTo>
                <a:cubicBezTo>
                  <a:pt x="30" y="596"/>
                  <a:pt x="30" y="595"/>
                  <a:pt x="31" y="595"/>
                </a:cubicBezTo>
                <a:cubicBezTo>
                  <a:pt x="32" y="594"/>
                  <a:pt x="33" y="595"/>
                  <a:pt x="33" y="595"/>
                </a:cubicBezTo>
                <a:cubicBezTo>
                  <a:pt x="34" y="599"/>
                  <a:pt x="36" y="603"/>
                  <a:pt x="37" y="606"/>
                </a:cubicBezTo>
                <a:cubicBezTo>
                  <a:pt x="38" y="607"/>
                  <a:pt x="37" y="608"/>
                  <a:pt x="37" y="608"/>
                </a:cubicBezTo>
                <a:cubicBezTo>
                  <a:pt x="37" y="609"/>
                  <a:pt x="36" y="609"/>
                  <a:pt x="36" y="609"/>
                </a:cubicBezTo>
                <a:close/>
                <a:moveTo>
                  <a:pt x="838" y="603"/>
                </a:moveTo>
                <a:cubicBezTo>
                  <a:pt x="837" y="603"/>
                  <a:pt x="837" y="603"/>
                  <a:pt x="837" y="603"/>
                </a:cubicBezTo>
                <a:cubicBezTo>
                  <a:pt x="836" y="602"/>
                  <a:pt x="836" y="601"/>
                  <a:pt x="836" y="601"/>
                </a:cubicBezTo>
                <a:cubicBezTo>
                  <a:pt x="838" y="597"/>
                  <a:pt x="839" y="593"/>
                  <a:pt x="841" y="589"/>
                </a:cubicBezTo>
                <a:cubicBezTo>
                  <a:pt x="841" y="589"/>
                  <a:pt x="842" y="588"/>
                  <a:pt x="842" y="589"/>
                </a:cubicBezTo>
                <a:cubicBezTo>
                  <a:pt x="843" y="589"/>
                  <a:pt x="844" y="590"/>
                  <a:pt x="843" y="591"/>
                </a:cubicBezTo>
                <a:cubicBezTo>
                  <a:pt x="842" y="594"/>
                  <a:pt x="840" y="598"/>
                  <a:pt x="839" y="602"/>
                </a:cubicBezTo>
                <a:cubicBezTo>
                  <a:pt x="839" y="602"/>
                  <a:pt x="838" y="603"/>
                  <a:pt x="838" y="603"/>
                </a:cubicBezTo>
                <a:close/>
                <a:moveTo>
                  <a:pt x="27" y="586"/>
                </a:moveTo>
                <a:cubicBezTo>
                  <a:pt x="27" y="586"/>
                  <a:pt x="26" y="586"/>
                  <a:pt x="26" y="585"/>
                </a:cubicBezTo>
                <a:cubicBezTo>
                  <a:pt x="25" y="582"/>
                  <a:pt x="23" y="578"/>
                  <a:pt x="22" y="574"/>
                </a:cubicBezTo>
                <a:cubicBezTo>
                  <a:pt x="22" y="573"/>
                  <a:pt x="22" y="572"/>
                  <a:pt x="23" y="572"/>
                </a:cubicBezTo>
                <a:cubicBezTo>
                  <a:pt x="24" y="572"/>
                  <a:pt x="24" y="572"/>
                  <a:pt x="25" y="573"/>
                </a:cubicBezTo>
                <a:cubicBezTo>
                  <a:pt x="26" y="577"/>
                  <a:pt x="27" y="581"/>
                  <a:pt x="29" y="584"/>
                </a:cubicBezTo>
                <a:cubicBezTo>
                  <a:pt x="29" y="585"/>
                  <a:pt x="29" y="586"/>
                  <a:pt x="28" y="586"/>
                </a:cubicBezTo>
                <a:cubicBezTo>
                  <a:pt x="28" y="586"/>
                  <a:pt x="27" y="586"/>
                  <a:pt x="27" y="586"/>
                </a:cubicBezTo>
                <a:close/>
                <a:moveTo>
                  <a:pt x="846" y="580"/>
                </a:moveTo>
                <a:cubicBezTo>
                  <a:pt x="846" y="580"/>
                  <a:pt x="846" y="580"/>
                  <a:pt x="846" y="580"/>
                </a:cubicBezTo>
                <a:cubicBezTo>
                  <a:pt x="845" y="580"/>
                  <a:pt x="844" y="579"/>
                  <a:pt x="845" y="578"/>
                </a:cubicBezTo>
                <a:cubicBezTo>
                  <a:pt x="846" y="574"/>
                  <a:pt x="847" y="571"/>
                  <a:pt x="848" y="567"/>
                </a:cubicBezTo>
                <a:cubicBezTo>
                  <a:pt x="849" y="566"/>
                  <a:pt x="850" y="566"/>
                  <a:pt x="850" y="566"/>
                </a:cubicBezTo>
                <a:cubicBezTo>
                  <a:pt x="851" y="566"/>
                  <a:pt x="852" y="567"/>
                  <a:pt x="851" y="568"/>
                </a:cubicBezTo>
                <a:cubicBezTo>
                  <a:pt x="850" y="572"/>
                  <a:pt x="849" y="575"/>
                  <a:pt x="847" y="579"/>
                </a:cubicBezTo>
                <a:cubicBezTo>
                  <a:pt x="847" y="580"/>
                  <a:pt x="847" y="580"/>
                  <a:pt x="846" y="580"/>
                </a:cubicBezTo>
                <a:close/>
                <a:moveTo>
                  <a:pt x="20" y="564"/>
                </a:moveTo>
                <a:cubicBezTo>
                  <a:pt x="19" y="564"/>
                  <a:pt x="18" y="563"/>
                  <a:pt x="18" y="562"/>
                </a:cubicBezTo>
                <a:cubicBezTo>
                  <a:pt x="17" y="559"/>
                  <a:pt x="16" y="555"/>
                  <a:pt x="15" y="551"/>
                </a:cubicBezTo>
                <a:cubicBezTo>
                  <a:pt x="15" y="550"/>
                  <a:pt x="15" y="549"/>
                  <a:pt x="16" y="549"/>
                </a:cubicBezTo>
                <a:cubicBezTo>
                  <a:pt x="17" y="549"/>
                  <a:pt x="18" y="549"/>
                  <a:pt x="18" y="550"/>
                </a:cubicBezTo>
                <a:cubicBezTo>
                  <a:pt x="19" y="554"/>
                  <a:pt x="20" y="558"/>
                  <a:pt x="21" y="562"/>
                </a:cubicBezTo>
                <a:cubicBezTo>
                  <a:pt x="21" y="562"/>
                  <a:pt x="21" y="563"/>
                  <a:pt x="20" y="563"/>
                </a:cubicBezTo>
                <a:cubicBezTo>
                  <a:pt x="20" y="564"/>
                  <a:pt x="20" y="564"/>
                  <a:pt x="20" y="564"/>
                </a:cubicBezTo>
                <a:close/>
                <a:moveTo>
                  <a:pt x="853" y="557"/>
                </a:moveTo>
                <a:cubicBezTo>
                  <a:pt x="853" y="557"/>
                  <a:pt x="853" y="557"/>
                  <a:pt x="853" y="557"/>
                </a:cubicBezTo>
                <a:cubicBezTo>
                  <a:pt x="852" y="557"/>
                  <a:pt x="852" y="556"/>
                  <a:pt x="852" y="555"/>
                </a:cubicBezTo>
                <a:cubicBezTo>
                  <a:pt x="853" y="552"/>
                  <a:pt x="854" y="548"/>
                  <a:pt x="855" y="544"/>
                </a:cubicBezTo>
                <a:cubicBezTo>
                  <a:pt x="855" y="543"/>
                  <a:pt x="856" y="543"/>
                  <a:pt x="857" y="543"/>
                </a:cubicBezTo>
                <a:cubicBezTo>
                  <a:pt x="858" y="543"/>
                  <a:pt x="858" y="544"/>
                  <a:pt x="858" y="545"/>
                </a:cubicBezTo>
                <a:cubicBezTo>
                  <a:pt x="857" y="548"/>
                  <a:pt x="856" y="552"/>
                  <a:pt x="855" y="556"/>
                </a:cubicBezTo>
                <a:cubicBezTo>
                  <a:pt x="855" y="557"/>
                  <a:pt x="854" y="557"/>
                  <a:pt x="853" y="557"/>
                </a:cubicBezTo>
                <a:close/>
                <a:moveTo>
                  <a:pt x="13" y="540"/>
                </a:moveTo>
                <a:cubicBezTo>
                  <a:pt x="13" y="540"/>
                  <a:pt x="12" y="540"/>
                  <a:pt x="12" y="539"/>
                </a:cubicBezTo>
                <a:cubicBezTo>
                  <a:pt x="11" y="535"/>
                  <a:pt x="10" y="531"/>
                  <a:pt x="9" y="527"/>
                </a:cubicBezTo>
                <a:cubicBezTo>
                  <a:pt x="9" y="527"/>
                  <a:pt x="10" y="526"/>
                  <a:pt x="10" y="526"/>
                </a:cubicBezTo>
                <a:cubicBezTo>
                  <a:pt x="11" y="526"/>
                  <a:pt x="12" y="526"/>
                  <a:pt x="12" y="527"/>
                </a:cubicBezTo>
                <a:cubicBezTo>
                  <a:pt x="13" y="531"/>
                  <a:pt x="14" y="535"/>
                  <a:pt x="15" y="539"/>
                </a:cubicBezTo>
                <a:cubicBezTo>
                  <a:pt x="15" y="539"/>
                  <a:pt x="15" y="540"/>
                  <a:pt x="14" y="540"/>
                </a:cubicBezTo>
                <a:cubicBezTo>
                  <a:pt x="14" y="540"/>
                  <a:pt x="14" y="540"/>
                  <a:pt x="13" y="540"/>
                </a:cubicBezTo>
                <a:close/>
                <a:moveTo>
                  <a:pt x="859" y="534"/>
                </a:moveTo>
                <a:cubicBezTo>
                  <a:pt x="859" y="534"/>
                  <a:pt x="859" y="534"/>
                  <a:pt x="859" y="534"/>
                </a:cubicBezTo>
                <a:cubicBezTo>
                  <a:pt x="858" y="534"/>
                  <a:pt x="858" y="533"/>
                  <a:pt x="858" y="532"/>
                </a:cubicBezTo>
                <a:cubicBezTo>
                  <a:pt x="859" y="528"/>
                  <a:pt x="860" y="524"/>
                  <a:pt x="860" y="521"/>
                </a:cubicBezTo>
                <a:cubicBezTo>
                  <a:pt x="860" y="520"/>
                  <a:pt x="861" y="519"/>
                  <a:pt x="862" y="519"/>
                </a:cubicBezTo>
                <a:cubicBezTo>
                  <a:pt x="863" y="519"/>
                  <a:pt x="863" y="520"/>
                  <a:pt x="863" y="521"/>
                </a:cubicBezTo>
                <a:cubicBezTo>
                  <a:pt x="862" y="525"/>
                  <a:pt x="862" y="529"/>
                  <a:pt x="861" y="533"/>
                </a:cubicBezTo>
                <a:cubicBezTo>
                  <a:pt x="861" y="534"/>
                  <a:pt x="860" y="534"/>
                  <a:pt x="859" y="534"/>
                </a:cubicBezTo>
                <a:close/>
                <a:moveTo>
                  <a:pt x="8" y="517"/>
                </a:moveTo>
                <a:cubicBezTo>
                  <a:pt x="8" y="517"/>
                  <a:pt x="7" y="516"/>
                  <a:pt x="7" y="516"/>
                </a:cubicBezTo>
                <a:cubicBezTo>
                  <a:pt x="6" y="512"/>
                  <a:pt x="6" y="508"/>
                  <a:pt x="5" y="504"/>
                </a:cubicBezTo>
                <a:cubicBezTo>
                  <a:pt x="5" y="503"/>
                  <a:pt x="5" y="502"/>
                  <a:pt x="6" y="502"/>
                </a:cubicBezTo>
                <a:cubicBezTo>
                  <a:pt x="7" y="502"/>
                  <a:pt x="8" y="503"/>
                  <a:pt x="8" y="503"/>
                </a:cubicBezTo>
                <a:cubicBezTo>
                  <a:pt x="8" y="507"/>
                  <a:pt x="9" y="511"/>
                  <a:pt x="10" y="515"/>
                </a:cubicBezTo>
                <a:cubicBezTo>
                  <a:pt x="10" y="516"/>
                  <a:pt x="9" y="517"/>
                  <a:pt x="9" y="517"/>
                </a:cubicBezTo>
                <a:cubicBezTo>
                  <a:pt x="9" y="517"/>
                  <a:pt x="8" y="517"/>
                  <a:pt x="8" y="517"/>
                </a:cubicBezTo>
                <a:close/>
                <a:moveTo>
                  <a:pt x="864" y="510"/>
                </a:moveTo>
                <a:cubicBezTo>
                  <a:pt x="864" y="510"/>
                  <a:pt x="864" y="510"/>
                  <a:pt x="864" y="510"/>
                </a:cubicBezTo>
                <a:cubicBezTo>
                  <a:pt x="863" y="510"/>
                  <a:pt x="862" y="510"/>
                  <a:pt x="862" y="509"/>
                </a:cubicBezTo>
                <a:cubicBezTo>
                  <a:pt x="863" y="505"/>
                  <a:pt x="864" y="501"/>
                  <a:pt x="864" y="497"/>
                </a:cubicBezTo>
                <a:cubicBezTo>
                  <a:pt x="864" y="496"/>
                  <a:pt x="865" y="496"/>
                  <a:pt x="866" y="496"/>
                </a:cubicBezTo>
                <a:cubicBezTo>
                  <a:pt x="867" y="496"/>
                  <a:pt x="867" y="497"/>
                  <a:pt x="867" y="497"/>
                </a:cubicBezTo>
                <a:cubicBezTo>
                  <a:pt x="867" y="501"/>
                  <a:pt x="866" y="505"/>
                  <a:pt x="865" y="509"/>
                </a:cubicBezTo>
                <a:cubicBezTo>
                  <a:pt x="865" y="510"/>
                  <a:pt x="865" y="510"/>
                  <a:pt x="864" y="510"/>
                </a:cubicBezTo>
                <a:close/>
                <a:moveTo>
                  <a:pt x="5" y="493"/>
                </a:moveTo>
                <a:cubicBezTo>
                  <a:pt x="4" y="493"/>
                  <a:pt x="3" y="493"/>
                  <a:pt x="3" y="492"/>
                </a:cubicBezTo>
                <a:cubicBezTo>
                  <a:pt x="3" y="488"/>
                  <a:pt x="2" y="484"/>
                  <a:pt x="2" y="480"/>
                </a:cubicBezTo>
                <a:cubicBezTo>
                  <a:pt x="2" y="479"/>
                  <a:pt x="2" y="478"/>
                  <a:pt x="3" y="478"/>
                </a:cubicBezTo>
                <a:cubicBezTo>
                  <a:pt x="4" y="478"/>
                  <a:pt x="5" y="479"/>
                  <a:pt x="5" y="480"/>
                </a:cubicBezTo>
                <a:cubicBezTo>
                  <a:pt x="5" y="484"/>
                  <a:pt x="6" y="488"/>
                  <a:pt x="6" y="492"/>
                </a:cubicBezTo>
                <a:cubicBezTo>
                  <a:pt x="6" y="492"/>
                  <a:pt x="6" y="493"/>
                  <a:pt x="5" y="493"/>
                </a:cubicBezTo>
                <a:cubicBezTo>
                  <a:pt x="5" y="493"/>
                  <a:pt x="5" y="493"/>
                  <a:pt x="5" y="493"/>
                </a:cubicBezTo>
                <a:close/>
                <a:moveTo>
                  <a:pt x="867" y="487"/>
                </a:moveTo>
                <a:cubicBezTo>
                  <a:pt x="867" y="487"/>
                  <a:pt x="867" y="487"/>
                  <a:pt x="867" y="487"/>
                </a:cubicBezTo>
                <a:cubicBezTo>
                  <a:pt x="866" y="487"/>
                  <a:pt x="866" y="486"/>
                  <a:pt x="866" y="485"/>
                </a:cubicBezTo>
                <a:cubicBezTo>
                  <a:pt x="866" y="481"/>
                  <a:pt x="867" y="477"/>
                  <a:pt x="867" y="473"/>
                </a:cubicBezTo>
                <a:cubicBezTo>
                  <a:pt x="867" y="472"/>
                  <a:pt x="868" y="472"/>
                  <a:pt x="869" y="472"/>
                </a:cubicBezTo>
                <a:cubicBezTo>
                  <a:pt x="869" y="472"/>
                  <a:pt x="870" y="473"/>
                  <a:pt x="870" y="473"/>
                </a:cubicBezTo>
                <a:cubicBezTo>
                  <a:pt x="870" y="477"/>
                  <a:pt x="869" y="481"/>
                  <a:pt x="869" y="485"/>
                </a:cubicBezTo>
                <a:cubicBezTo>
                  <a:pt x="869" y="486"/>
                  <a:pt x="868" y="487"/>
                  <a:pt x="867" y="487"/>
                </a:cubicBezTo>
                <a:close/>
                <a:moveTo>
                  <a:pt x="2" y="469"/>
                </a:moveTo>
                <a:cubicBezTo>
                  <a:pt x="1" y="469"/>
                  <a:pt x="1" y="469"/>
                  <a:pt x="1" y="468"/>
                </a:cubicBezTo>
                <a:cubicBezTo>
                  <a:pt x="0" y="464"/>
                  <a:pt x="0" y="460"/>
                  <a:pt x="0" y="456"/>
                </a:cubicBezTo>
                <a:cubicBezTo>
                  <a:pt x="0" y="455"/>
                  <a:pt x="1" y="454"/>
                  <a:pt x="2" y="454"/>
                </a:cubicBezTo>
                <a:cubicBezTo>
                  <a:pt x="2" y="454"/>
                  <a:pt x="3" y="455"/>
                  <a:pt x="3" y="456"/>
                </a:cubicBezTo>
                <a:cubicBezTo>
                  <a:pt x="3" y="460"/>
                  <a:pt x="3" y="464"/>
                  <a:pt x="4" y="468"/>
                </a:cubicBezTo>
                <a:cubicBezTo>
                  <a:pt x="4" y="469"/>
                  <a:pt x="3" y="469"/>
                  <a:pt x="2" y="469"/>
                </a:cubicBezTo>
                <a:cubicBezTo>
                  <a:pt x="2" y="469"/>
                  <a:pt x="2" y="469"/>
                  <a:pt x="2" y="469"/>
                </a:cubicBezTo>
                <a:close/>
                <a:moveTo>
                  <a:pt x="869" y="463"/>
                </a:moveTo>
                <a:cubicBezTo>
                  <a:pt x="869" y="463"/>
                  <a:pt x="869" y="463"/>
                  <a:pt x="869" y="463"/>
                </a:cubicBezTo>
                <a:cubicBezTo>
                  <a:pt x="868" y="463"/>
                  <a:pt x="868" y="462"/>
                  <a:pt x="868" y="461"/>
                </a:cubicBezTo>
                <a:cubicBezTo>
                  <a:pt x="868" y="457"/>
                  <a:pt x="868" y="453"/>
                  <a:pt x="868" y="449"/>
                </a:cubicBezTo>
                <a:cubicBezTo>
                  <a:pt x="868" y="448"/>
                  <a:pt x="869" y="448"/>
                  <a:pt x="870" y="448"/>
                </a:cubicBezTo>
                <a:cubicBezTo>
                  <a:pt x="871" y="448"/>
                  <a:pt x="871" y="449"/>
                  <a:pt x="871" y="449"/>
                </a:cubicBezTo>
                <a:cubicBezTo>
                  <a:pt x="871" y="453"/>
                  <a:pt x="871" y="457"/>
                  <a:pt x="871" y="461"/>
                </a:cubicBezTo>
                <a:cubicBezTo>
                  <a:pt x="871" y="462"/>
                  <a:pt x="870" y="463"/>
                  <a:pt x="869" y="463"/>
                </a:cubicBezTo>
                <a:close/>
                <a:moveTo>
                  <a:pt x="1" y="445"/>
                </a:moveTo>
                <a:cubicBezTo>
                  <a:pt x="0" y="445"/>
                  <a:pt x="0" y="445"/>
                  <a:pt x="0" y="444"/>
                </a:cubicBezTo>
                <a:cubicBezTo>
                  <a:pt x="0" y="441"/>
                  <a:pt x="0" y="439"/>
                  <a:pt x="0" y="436"/>
                </a:cubicBezTo>
                <a:cubicBezTo>
                  <a:pt x="0" y="435"/>
                  <a:pt x="0" y="433"/>
                  <a:pt x="0" y="432"/>
                </a:cubicBezTo>
                <a:cubicBezTo>
                  <a:pt x="0" y="431"/>
                  <a:pt x="0" y="430"/>
                  <a:pt x="1" y="430"/>
                </a:cubicBezTo>
                <a:cubicBezTo>
                  <a:pt x="1" y="430"/>
                  <a:pt x="1" y="430"/>
                  <a:pt x="1" y="430"/>
                </a:cubicBezTo>
                <a:cubicBezTo>
                  <a:pt x="2" y="430"/>
                  <a:pt x="3" y="431"/>
                  <a:pt x="3" y="432"/>
                </a:cubicBezTo>
                <a:cubicBezTo>
                  <a:pt x="3" y="433"/>
                  <a:pt x="3" y="435"/>
                  <a:pt x="3" y="436"/>
                </a:cubicBezTo>
                <a:cubicBezTo>
                  <a:pt x="3" y="439"/>
                  <a:pt x="3" y="441"/>
                  <a:pt x="3" y="444"/>
                </a:cubicBezTo>
                <a:cubicBezTo>
                  <a:pt x="3" y="445"/>
                  <a:pt x="2" y="445"/>
                  <a:pt x="1" y="445"/>
                </a:cubicBezTo>
                <a:cubicBezTo>
                  <a:pt x="1" y="445"/>
                  <a:pt x="1" y="445"/>
                  <a:pt x="1" y="445"/>
                </a:cubicBezTo>
                <a:close/>
                <a:moveTo>
                  <a:pt x="870" y="439"/>
                </a:moveTo>
                <a:cubicBezTo>
                  <a:pt x="870" y="439"/>
                  <a:pt x="870" y="439"/>
                  <a:pt x="870" y="439"/>
                </a:cubicBezTo>
                <a:cubicBezTo>
                  <a:pt x="869" y="439"/>
                  <a:pt x="869" y="438"/>
                  <a:pt x="869" y="437"/>
                </a:cubicBezTo>
                <a:cubicBezTo>
                  <a:pt x="869" y="436"/>
                  <a:pt x="869" y="436"/>
                  <a:pt x="869" y="436"/>
                </a:cubicBezTo>
                <a:cubicBezTo>
                  <a:pt x="869" y="432"/>
                  <a:pt x="868" y="429"/>
                  <a:pt x="868" y="425"/>
                </a:cubicBezTo>
                <a:cubicBezTo>
                  <a:pt x="868" y="425"/>
                  <a:pt x="869" y="424"/>
                  <a:pt x="870" y="424"/>
                </a:cubicBezTo>
                <a:cubicBezTo>
                  <a:pt x="871" y="424"/>
                  <a:pt x="871" y="424"/>
                  <a:pt x="871" y="425"/>
                </a:cubicBezTo>
                <a:cubicBezTo>
                  <a:pt x="871" y="429"/>
                  <a:pt x="872" y="432"/>
                  <a:pt x="872" y="436"/>
                </a:cubicBezTo>
                <a:cubicBezTo>
                  <a:pt x="872" y="437"/>
                  <a:pt x="872" y="437"/>
                  <a:pt x="872" y="437"/>
                </a:cubicBezTo>
                <a:cubicBezTo>
                  <a:pt x="872" y="438"/>
                  <a:pt x="871" y="439"/>
                  <a:pt x="870" y="439"/>
                </a:cubicBezTo>
                <a:close/>
                <a:moveTo>
                  <a:pt x="1" y="421"/>
                </a:moveTo>
                <a:cubicBezTo>
                  <a:pt x="1" y="421"/>
                  <a:pt x="1" y="421"/>
                  <a:pt x="1" y="421"/>
                </a:cubicBezTo>
                <a:cubicBezTo>
                  <a:pt x="1" y="421"/>
                  <a:pt x="0" y="421"/>
                  <a:pt x="0" y="420"/>
                </a:cubicBezTo>
                <a:cubicBezTo>
                  <a:pt x="0" y="416"/>
                  <a:pt x="0" y="412"/>
                  <a:pt x="1" y="408"/>
                </a:cubicBezTo>
                <a:cubicBezTo>
                  <a:pt x="1" y="407"/>
                  <a:pt x="1" y="406"/>
                  <a:pt x="2" y="406"/>
                </a:cubicBezTo>
                <a:cubicBezTo>
                  <a:pt x="3" y="406"/>
                  <a:pt x="4" y="407"/>
                  <a:pt x="4" y="408"/>
                </a:cubicBezTo>
                <a:cubicBezTo>
                  <a:pt x="3" y="412"/>
                  <a:pt x="3" y="416"/>
                  <a:pt x="3" y="420"/>
                </a:cubicBezTo>
                <a:cubicBezTo>
                  <a:pt x="3" y="421"/>
                  <a:pt x="2" y="421"/>
                  <a:pt x="1" y="421"/>
                </a:cubicBezTo>
                <a:close/>
                <a:moveTo>
                  <a:pt x="869" y="415"/>
                </a:moveTo>
                <a:cubicBezTo>
                  <a:pt x="869" y="415"/>
                  <a:pt x="868" y="414"/>
                  <a:pt x="868" y="413"/>
                </a:cubicBezTo>
                <a:cubicBezTo>
                  <a:pt x="868" y="409"/>
                  <a:pt x="867" y="405"/>
                  <a:pt x="867" y="402"/>
                </a:cubicBezTo>
                <a:cubicBezTo>
                  <a:pt x="867" y="401"/>
                  <a:pt x="868" y="400"/>
                  <a:pt x="869" y="400"/>
                </a:cubicBezTo>
                <a:cubicBezTo>
                  <a:pt x="869" y="400"/>
                  <a:pt x="870" y="400"/>
                  <a:pt x="870" y="401"/>
                </a:cubicBezTo>
                <a:cubicBezTo>
                  <a:pt x="870" y="405"/>
                  <a:pt x="871" y="409"/>
                  <a:pt x="871" y="413"/>
                </a:cubicBezTo>
                <a:cubicBezTo>
                  <a:pt x="871" y="414"/>
                  <a:pt x="870" y="415"/>
                  <a:pt x="870" y="415"/>
                </a:cubicBezTo>
                <a:cubicBezTo>
                  <a:pt x="869" y="415"/>
                  <a:pt x="869" y="415"/>
                  <a:pt x="869" y="415"/>
                </a:cubicBezTo>
                <a:close/>
                <a:moveTo>
                  <a:pt x="3" y="397"/>
                </a:moveTo>
                <a:cubicBezTo>
                  <a:pt x="3" y="397"/>
                  <a:pt x="3" y="397"/>
                  <a:pt x="3" y="397"/>
                </a:cubicBezTo>
                <a:cubicBezTo>
                  <a:pt x="2" y="397"/>
                  <a:pt x="1" y="397"/>
                  <a:pt x="1" y="396"/>
                </a:cubicBezTo>
                <a:cubicBezTo>
                  <a:pt x="2" y="392"/>
                  <a:pt x="2" y="388"/>
                  <a:pt x="3" y="384"/>
                </a:cubicBezTo>
                <a:cubicBezTo>
                  <a:pt x="3" y="383"/>
                  <a:pt x="4" y="382"/>
                  <a:pt x="4" y="383"/>
                </a:cubicBezTo>
                <a:cubicBezTo>
                  <a:pt x="5" y="383"/>
                  <a:pt x="6" y="383"/>
                  <a:pt x="6" y="384"/>
                </a:cubicBezTo>
                <a:cubicBezTo>
                  <a:pt x="5" y="388"/>
                  <a:pt x="5" y="392"/>
                  <a:pt x="4" y="396"/>
                </a:cubicBezTo>
                <a:cubicBezTo>
                  <a:pt x="4" y="397"/>
                  <a:pt x="4" y="397"/>
                  <a:pt x="3" y="397"/>
                </a:cubicBezTo>
                <a:close/>
                <a:moveTo>
                  <a:pt x="868" y="391"/>
                </a:moveTo>
                <a:cubicBezTo>
                  <a:pt x="867" y="391"/>
                  <a:pt x="866" y="390"/>
                  <a:pt x="866" y="390"/>
                </a:cubicBezTo>
                <a:cubicBezTo>
                  <a:pt x="866" y="386"/>
                  <a:pt x="865" y="382"/>
                  <a:pt x="865" y="378"/>
                </a:cubicBezTo>
                <a:cubicBezTo>
                  <a:pt x="865" y="377"/>
                  <a:pt x="865" y="376"/>
                  <a:pt x="866" y="376"/>
                </a:cubicBezTo>
                <a:cubicBezTo>
                  <a:pt x="867" y="376"/>
                  <a:pt x="868" y="377"/>
                  <a:pt x="868" y="377"/>
                </a:cubicBezTo>
                <a:cubicBezTo>
                  <a:pt x="868" y="381"/>
                  <a:pt x="869" y="385"/>
                  <a:pt x="869" y="389"/>
                </a:cubicBezTo>
                <a:cubicBezTo>
                  <a:pt x="869" y="390"/>
                  <a:pt x="869" y="391"/>
                  <a:pt x="868" y="391"/>
                </a:cubicBezTo>
                <a:cubicBezTo>
                  <a:pt x="868" y="391"/>
                  <a:pt x="868" y="391"/>
                  <a:pt x="868" y="391"/>
                </a:cubicBezTo>
                <a:close/>
                <a:moveTo>
                  <a:pt x="6" y="374"/>
                </a:moveTo>
                <a:cubicBezTo>
                  <a:pt x="6" y="374"/>
                  <a:pt x="6" y="374"/>
                  <a:pt x="6" y="374"/>
                </a:cubicBezTo>
                <a:cubicBezTo>
                  <a:pt x="5" y="373"/>
                  <a:pt x="4" y="373"/>
                  <a:pt x="4" y="372"/>
                </a:cubicBezTo>
                <a:cubicBezTo>
                  <a:pt x="5" y="368"/>
                  <a:pt x="6" y="364"/>
                  <a:pt x="6" y="360"/>
                </a:cubicBezTo>
                <a:cubicBezTo>
                  <a:pt x="6" y="359"/>
                  <a:pt x="7" y="359"/>
                  <a:pt x="8" y="359"/>
                </a:cubicBezTo>
                <a:cubicBezTo>
                  <a:pt x="9" y="359"/>
                  <a:pt x="9" y="360"/>
                  <a:pt x="9" y="361"/>
                </a:cubicBezTo>
                <a:cubicBezTo>
                  <a:pt x="8" y="364"/>
                  <a:pt x="8" y="368"/>
                  <a:pt x="7" y="372"/>
                </a:cubicBezTo>
                <a:cubicBezTo>
                  <a:pt x="7" y="373"/>
                  <a:pt x="7" y="374"/>
                  <a:pt x="6" y="374"/>
                </a:cubicBezTo>
                <a:close/>
                <a:moveTo>
                  <a:pt x="864" y="367"/>
                </a:moveTo>
                <a:cubicBezTo>
                  <a:pt x="864" y="367"/>
                  <a:pt x="863" y="367"/>
                  <a:pt x="863" y="366"/>
                </a:cubicBezTo>
                <a:cubicBezTo>
                  <a:pt x="862" y="362"/>
                  <a:pt x="862" y="358"/>
                  <a:pt x="861" y="354"/>
                </a:cubicBezTo>
                <a:cubicBezTo>
                  <a:pt x="861" y="353"/>
                  <a:pt x="861" y="353"/>
                  <a:pt x="862" y="352"/>
                </a:cubicBezTo>
                <a:cubicBezTo>
                  <a:pt x="863" y="352"/>
                  <a:pt x="864" y="353"/>
                  <a:pt x="864" y="354"/>
                </a:cubicBezTo>
                <a:cubicBezTo>
                  <a:pt x="865" y="358"/>
                  <a:pt x="865" y="361"/>
                  <a:pt x="866" y="365"/>
                </a:cubicBezTo>
                <a:cubicBezTo>
                  <a:pt x="866" y="366"/>
                  <a:pt x="865" y="367"/>
                  <a:pt x="865" y="367"/>
                </a:cubicBezTo>
                <a:cubicBezTo>
                  <a:pt x="865" y="367"/>
                  <a:pt x="864" y="367"/>
                  <a:pt x="864" y="367"/>
                </a:cubicBezTo>
                <a:close/>
                <a:moveTo>
                  <a:pt x="10" y="350"/>
                </a:moveTo>
                <a:cubicBezTo>
                  <a:pt x="10" y="350"/>
                  <a:pt x="10" y="350"/>
                  <a:pt x="10" y="350"/>
                </a:cubicBezTo>
                <a:cubicBezTo>
                  <a:pt x="9" y="350"/>
                  <a:pt x="8" y="349"/>
                  <a:pt x="8" y="348"/>
                </a:cubicBezTo>
                <a:cubicBezTo>
                  <a:pt x="9" y="344"/>
                  <a:pt x="10" y="340"/>
                  <a:pt x="11" y="336"/>
                </a:cubicBezTo>
                <a:cubicBezTo>
                  <a:pt x="11" y="336"/>
                  <a:pt x="12" y="335"/>
                  <a:pt x="13" y="335"/>
                </a:cubicBezTo>
                <a:cubicBezTo>
                  <a:pt x="14" y="335"/>
                  <a:pt x="14" y="336"/>
                  <a:pt x="14" y="337"/>
                </a:cubicBezTo>
                <a:cubicBezTo>
                  <a:pt x="13" y="341"/>
                  <a:pt x="12" y="345"/>
                  <a:pt x="11" y="349"/>
                </a:cubicBezTo>
                <a:cubicBezTo>
                  <a:pt x="11" y="350"/>
                  <a:pt x="11" y="350"/>
                  <a:pt x="10" y="350"/>
                </a:cubicBezTo>
                <a:close/>
                <a:moveTo>
                  <a:pt x="860" y="344"/>
                </a:moveTo>
                <a:cubicBezTo>
                  <a:pt x="859" y="344"/>
                  <a:pt x="859" y="343"/>
                  <a:pt x="858" y="342"/>
                </a:cubicBezTo>
                <a:cubicBezTo>
                  <a:pt x="858" y="339"/>
                  <a:pt x="857" y="335"/>
                  <a:pt x="856" y="331"/>
                </a:cubicBezTo>
                <a:cubicBezTo>
                  <a:pt x="855" y="330"/>
                  <a:pt x="856" y="329"/>
                  <a:pt x="857" y="329"/>
                </a:cubicBezTo>
                <a:cubicBezTo>
                  <a:pt x="858" y="329"/>
                  <a:pt x="858" y="329"/>
                  <a:pt x="859" y="330"/>
                </a:cubicBezTo>
                <a:cubicBezTo>
                  <a:pt x="860" y="334"/>
                  <a:pt x="860" y="338"/>
                  <a:pt x="861" y="342"/>
                </a:cubicBezTo>
                <a:cubicBezTo>
                  <a:pt x="862" y="343"/>
                  <a:pt x="861" y="343"/>
                  <a:pt x="860" y="344"/>
                </a:cubicBezTo>
                <a:cubicBezTo>
                  <a:pt x="860" y="344"/>
                  <a:pt x="860" y="344"/>
                  <a:pt x="860" y="344"/>
                </a:cubicBezTo>
                <a:close/>
                <a:moveTo>
                  <a:pt x="15" y="327"/>
                </a:moveTo>
                <a:cubicBezTo>
                  <a:pt x="15" y="327"/>
                  <a:pt x="15" y="327"/>
                  <a:pt x="15" y="327"/>
                </a:cubicBezTo>
                <a:cubicBezTo>
                  <a:pt x="14" y="326"/>
                  <a:pt x="14" y="326"/>
                  <a:pt x="14" y="325"/>
                </a:cubicBezTo>
                <a:cubicBezTo>
                  <a:pt x="15" y="321"/>
                  <a:pt x="16" y="317"/>
                  <a:pt x="17" y="313"/>
                </a:cubicBezTo>
                <a:cubicBezTo>
                  <a:pt x="17" y="312"/>
                  <a:pt x="18" y="312"/>
                  <a:pt x="19" y="312"/>
                </a:cubicBezTo>
                <a:cubicBezTo>
                  <a:pt x="20" y="312"/>
                  <a:pt x="20" y="313"/>
                  <a:pt x="20" y="314"/>
                </a:cubicBezTo>
                <a:cubicBezTo>
                  <a:pt x="19" y="318"/>
                  <a:pt x="18" y="322"/>
                  <a:pt x="17" y="326"/>
                </a:cubicBezTo>
                <a:cubicBezTo>
                  <a:pt x="17" y="326"/>
                  <a:pt x="16" y="327"/>
                  <a:pt x="15" y="327"/>
                </a:cubicBezTo>
                <a:close/>
                <a:moveTo>
                  <a:pt x="854" y="320"/>
                </a:moveTo>
                <a:cubicBezTo>
                  <a:pt x="853" y="320"/>
                  <a:pt x="853" y="320"/>
                  <a:pt x="853" y="319"/>
                </a:cubicBezTo>
                <a:cubicBezTo>
                  <a:pt x="852" y="315"/>
                  <a:pt x="850" y="312"/>
                  <a:pt x="849" y="308"/>
                </a:cubicBezTo>
                <a:cubicBezTo>
                  <a:pt x="849" y="307"/>
                  <a:pt x="849" y="306"/>
                  <a:pt x="850" y="306"/>
                </a:cubicBezTo>
                <a:cubicBezTo>
                  <a:pt x="851" y="306"/>
                  <a:pt x="852" y="306"/>
                  <a:pt x="852" y="307"/>
                </a:cubicBezTo>
                <a:cubicBezTo>
                  <a:pt x="853" y="311"/>
                  <a:pt x="854" y="315"/>
                  <a:pt x="855" y="318"/>
                </a:cubicBezTo>
                <a:cubicBezTo>
                  <a:pt x="856" y="319"/>
                  <a:pt x="855" y="320"/>
                  <a:pt x="854" y="320"/>
                </a:cubicBezTo>
                <a:cubicBezTo>
                  <a:pt x="854" y="320"/>
                  <a:pt x="854" y="320"/>
                  <a:pt x="854" y="320"/>
                </a:cubicBezTo>
                <a:close/>
                <a:moveTo>
                  <a:pt x="22" y="304"/>
                </a:moveTo>
                <a:cubicBezTo>
                  <a:pt x="22" y="304"/>
                  <a:pt x="22" y="304"/>
                  <a:pt x="22" y="304"/>
                </a:cubicBezTo>
                <a:cubicBezTo>
                  <a:pt x="21" y="303"/>
                  <a:pt x="20" y="302"/>
                  <a:pt x="21" y="302"/>
                </a:cubicBezTo>
                <a:cubicBezTo>
                  <a:pt x="22" y="298"/>
                  <a:pt x="23" y="294"/>
                  <a:pt x="25" y="290"/>
                </a:cubicBezTo>
                <a:cubicBezTo>
                  <a:pt x="25" y="289"/>
                  <a:pt x="26" y="289"/>
                  <a:pt x="27" y="289"/>
                </a:cubicBezTo>
                <a:cubicBezTo>
                  <a:pt x="27" y="290"/>
                  <a:pt x="28" y="290"/>
                  <a:pt x="27" y="291"/>
                </a:cubicBezTo>
                <a:cubicBezTo>
                  <a:pt x="26" y="295"/>
                  <a:pt x="25" y="299"/>
                  <a:pt x="24" y="303"/>
                </a:cubicBezTo>
                <a:cubicBezTo>
                  <a:pt x="23" y="303"/>
                  <a:pt x="23" y="304"/>
                  <a:pt x="22" y="304"/>
                </a:cubicBezTo>
                <a:close/>
                <a:moveTo>
                  <a:pt x="847" y="297"/>
                </a:moveTo>
                <a:cubicBezTo>
                  <a:pt x="846" y="297"/>
                  <a:pt x="846" y="297"/>
                  <a:pt x="846" y="296"/>
                </a:cubicBezTo>
                <a:cubicBezTo>
                  <a:pt x="844" y="293"/>
                  <a:pt x="843" y="289"/>
                  <a:pt x="842" y="285"/>
                </a:cubicBezTo>
                <a:cubicBezTo>
                  <a:pt x="841" y="284"/>
                  <a:pt x="842" y="283"/>
                  <a:pt x="842" y="283"/>
                </a:cubicBezTo>
                <a:cubicBezTo>
                  <a:pt x="843" y="283"/>
                  <a:pt x="844" y="283"/>
                  <a:pt x="844" y="284"/>
                </a:cubicBezTo>
                <a:cubicBezTo>
                  <a:pt x="846" y="288"/>
                  <a:pt x="847" y="292"/>
                  <a:pt x="848" y="295"/>
                </a:cubicBezTo>
                <a:cubicBezTo>
                  <a:pt x="849" y="296"/>
                  <a:pt x="848" y="297"/>
                  <a:pt x="847" y="297"/>
                </a:cubicBezTo>
                <a:cubicBezTo>
                  <a:pt x="847" y="297"/>
                  <a:pt x="847" y="297"/>
                  <a:pt x="847" y="297"/>
                </a:cubicBezTo>
                <a:close/>
                <a:moveTo>
                  <a:pt x="30" y="281"/>
                </a:moveTo>
                <a:cubicBezTo>
                  <a:pt x="30" y="281"/>
                  <a:pt x="30" y="281"/>
                  <a:pt x="30" y="281"/>
                </a:cubicBezTo>
                <a:cubicBezTo>
                  <a:pt x="29" y="281"/>
                  <a:pt x="28" y="280"/>
                  <a:pt x="29" y="279"/>
                </a:cubicBezTo>
                <a:cubicBezTo>
                  <a:pt x="30" y="275"/>
                  <a:pt x="32" y="271"/>
                  <a:pt x="33" y="268"/>
                </a:cubicBezTo>
                <a:cubicBezTo>
                  <a:pt x="34" y="267"/>
                  <a:pt x="35" y="267"/>
                  <a:pt x="35" y="267"/>
                </a:cubicBezTo>
                <a:cubicBezTo>
                  <a:pt x="36" y="267"/>
                  <a:pt x="36" y="268"/>
                  <a:pt x="36" y="269"/>
                </a:cubicBezTo>
                <a:cubicBezTo>
                  <a:pt x="35" y="273"/>
                  <a:pt x="33" y="276"/>
                  <a:pt x="32" y="280"/>
                </a:cubicBezTo>
                <a:cubicBezTo>
                  <a:pt x="31" y="281"/>
                  <a:pt x="31" y="281"/>
                  <a:pt x="30" y="281"/>
                </a:cubicBezTo>
                <a:close/>
                <a:moveTo>
                  <a:pt x="839" y="275"/>
                </a:moveTo>
                <a:cubicBezTo>
                  <a:pt x="838" y="275"/>
                  <a:pt x="837" y="275"/>
                  <a:pt x="837" y="274"/>
                </a:cubicBezTo>
                <a:cubicBezTo>
                  <a:pt x="836" y="270"/>
                  <a:pt x="834" y="267"/>
                  <a:pt x="833" y="263"/>
                </a:cubicBezTo>
                <a:cubicBezTo>
                  <a:pt x="832" y="262"/>
                  <a:pt x="833" y="261"/>
                  <a:pt x="833" y="261"/>
                </a:cubicBezTo>
                <a:cubicBezTo>
                  <a:pt x="834" y="261"/>
                  <a:pt x="835" y="261"/>
                  <a:pt x="835" y="262"/>
                </a:cubicBezTo>
                <a:cubicBezTo>
                  <a:pt x="837" y="265"/>
                  <a:pt x="838" y="269"/>
                  <a:pt x="840" y="273"/>
                </a:cubicBezTo>
                <a:cubicBezTo>
                  <a:pt x="840" y="274"/>
                  <a:pt x="840" y="275"/>
                  <a:pt x="839" y="275"/>
                </a:cubicBezTo>
                <a:cubicBezTo>
                  <a:pt x="839" y="275"/>
                  <a:pt x="839" y="275"/>
                  <a:pt x="839" y="27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38" y="258"/>
                  <a:pt x="38" y="257"/>
                  <a:pt x="38" y="257"/>
                </a:cubicBezTo>
                <a:cubicBezTo>
                  <a:pt x="40" y="253"/>
                  <a:pt x="41" y="249"/>
                  <a:pt x="43" y="246"/>
                </a:cubicBezTo>
                <a:cubicBezTo>
                  <a:pt x="44" y="245"/>
                  <a:pt x="45" y="245"/>
                  <a:pt x="45" y="245"/>
                </a:cubicBezTo>
                <a:cubicBezTo>
                  <a:pt x="46" y="245"/>
                  <a:pt x="46" y="246"/>
                  <a:pt x="46" y="247"/>
                </a:cubicBezTo>
                <a:cubicBezTo>
                  <a:pt x="44" y="251"/>
                  <a:pt x="43" y="254"/>
                  <a:pt x="41" y="258"/>
                </a:cubicBezTo>
                <a:cubicBezTo>
                  <a:pt x="41" y="258"/>
                  <a:pt x="40" y="259"/>
                  <a:pt x="39" y="259"/>
                </a:cubicBezTo>
                <a:close/>
                <a:moveTo>
                  <a:pt x="829" y="253"/>
                </a:moveTo>
                <a:cubicBezTo>
                  <a:pt x="828" y="253"/>
                  <a:pt x="828" y="253"/>
                  <a:pt x="828" y="252"/>
                </a:cubicBezTo>
                <a:cubicBezTo>
                  <a:pt x="826" y="249"/>
                  <a:pt x="824" y="245"/>
                  <a:pt x="822" y="241"/>
                </a:cubicBezTo>
                <a:cubicBezTo>
                  <a:pt x="822" y="241"/>
                  <a:pt x="822" y="240"/>
                  <a:pt x="823" y="239"/>
                </a:cubicBezTo>
                <a:cubicBezTo>
                  <a:pt x="824" y="239"/>
                  <a:pt x="825" y="239"/>
                  <a:pt x="825" y="240"/>
                </a:cubicBezTo>
                <a:cubicBezTo>
                  <a:pt x="827" y="244"/>
                  <a:pt x="829" y="247"/>
                  <a:pt x="830" y="251"/>
                </a:cubicBezTo>
                <a:cubicBezTo>
                  <a:pt x="831" y="252"/>
                  <a:pt x="830" y="253"/>
                  <a:pt x="830" y="253"/>
                </a:cubicBezTo>
                <a:cubicBezTo>
                  <a:pt x="829" y="253"/>
                  <a:pt x="829" y="253"/>
                  <a:pt x="829" y="253"/>
                </a:cubicBezTo>
                <a:close/>
                <a:moveTo>
                  <a:pt x="50" y="237"/>
                </a:moveTo>
                <a:cubicBezTo>
                  <a:pt x="50" y="237"/>
                  <a:pt x="50" y="237"/>
                  <a:pt x="49" y="237"/>
                </a:cubicBezTo>
                <a:cubicBezTo>
                  <a:pt x="49" y="237"/>
                  <a:pt x="48" y="236"/>
                  <a:pt x="49" y="235"/>
                </a:cubicBezTo>
                <a:cubicBezTo>
                  <a:pt x="51" y="231"/>
                  <a:pt x="52" y="228"/>
                  <a:pt x="54" y="224"/>
                </a:cubicBezTo>
                <a:cubicBezTo>
                  <a:pt x="55" y="224"/>
                  <a:pt x="56" y="223"/>
                  <a:pt x="56" y="224"/>
                </a:cubicBezTo>
                <a:cubicBezTo>
                  <a:pt x="57" y="224"/>
                  <a:pt x="57" y="225"/>
                  <a:pt x="57" y="226"/>
                </a:cubicBezTo>
                <a:cubicBezTo>
                  <a:pt x="55" y="229"/>
                  <a:pt x="53" y="233"/>
                  <a:pt x="51" y="236"/>
                </a:cubicBezTo>
                <a:cubicBezTo>
                  <a:pt x="51" y="237"/>
                  <a:pt x="51" y="237"/>
                  <a:pt x="50" y="237"/>
                </a:cubicBezTo>
                <a:close/>
                <a:moveTo>
                  <a:pt x="818" y="232"/>
                </a:moveTo>
                <a:cubicBezTo>
                  <a:pt x="818" y="232"/>
                  <a:pt x="817" y="231"/>
                  <a:pt x="817" y="231"/>
                </a:cubicBezTo>
                <a:cubicBezTo>
                  <a:pt x="815" y="227"/>
                  <a:pt x="813" y="224"/>
                  <a:pt x="811" y="220"/>
                </a:cubicBezTo>
                <a:cubicBezTo>
                  <a:pt x="811" y="220"/>
                  <a:pt x="811" y="219"/>
                  <a:pt x="812" y="218"/>
                </a:cubicBezTo>
                <a:cubicBezTo>
                  <a:pt x="812" y="218"/>
                  <a:pt x="813" y="218"/>
                  <a:pt x="814" y="219"/>
                </a:cubicBezTo>
                <a:cubicBezTo>
                  <a:pt x="816" y="222"/>
                  <a:pt x="818" y="226"/>
                  <a:pt x="820" y="229"/>
                </a:cubicBezTo>
                <a:cubicBezTo>
                  <a:pt x="820" y="230"/>
                  <a:pt x="820" y="231"/>
                  <a:pt x="819" y="231"/>
                </a:cubicBezTo>
                <a:cubicBezTo>
                  <a:pt x="819" y="232"/>
                  <a:pt x="819" y="232"/>
                  <a:pt x="818" y="232"/>
                </a:cubicBezTo>
                <a:close/>
                <a:moveTo>
                  <a:pt x="62" y="216"/>
                </a:moveTo>
                <a:cubicBezTo>
                  <a:pt x="61" y="216"/>
                  <a:pt x="61" y="216"/>
                  <a:pt x="61" y="216"/>
                </a:cubicBezTo>
                <a:cubicBezTo>
                  <a:pt x="60" y="215"/>
                  <a:pt x="60" y="215"/>
                  <a:pt x="60" y="214"/>
                </a:cubicBezTo>
                <a:cubicBezTo>
                  <a:pt x="62" y="210"/>
                  <a:pt x="65" y="207"/>
                  <a:pt x="67" y="204"/>
                </a:cubicBezTo>
                <a:cubicBezTo>
                  <a:pt x="67" y="203"/>
                  <a:pt x="68" y="203"/>
                  <a:pt x="69" y="203"/>
                </a:cubicBezTo>
                <a:cubicBezTo>
                  <a:pt x="69" y="204"/>
                  <a:pt x="70" y="204"/>
                  <a:pt x="69" y="205"/>
                </a:cubicBezTo>
                <a:cubicBezTo>
                  <a:pt x="67" y="209"/>
                  <a:pt x="65" y="212"/>
                  <a:pt x="63" y="215"/>
                </a:cubicBezTo>
                <a:cubicBezTo>
                  <a:pt x="63" y="216"/>
                  <a:pt x="62" y="216"/>
                  <a:pt x="62" y="216"/>
                </a:cubicBezTo>
                <a:close/>
                <a:moveTo>
                  <a:pt x="806" y="211"/>
                </a:moveTo>
                <a:cubicBezTo>
                  <a:pt x="806" y="211"/>
                  <a:pt x="805" y="211"/>
                  <a:pt x="805" y="210"/>
                </a:cubicBezTo>
                <a:cubicBezTo>
                  <a:pt x="803" y="207"/>
                  <a:pt x="801" y="203"/>
                  <a:pt x="799" y="200"/>
                </a:cubicBezTo>
                <a:cubicBezTo>
                  <a:pt x="798" y="199"/>
                  <a:pt x="798" y="198"/>
                  <a:pt x="799" y="198"/>
                </a:cubicBezTo>
                <a:cubicBezTo>
                  <a:pt x="800" y="198"/>
                  <a:pt x="801" y="198"/>
                  <a:pt x="801" y="198"/>
                </a:cubicBezTo>
                <a:cubicBezTo>
                  <a:pt x="803" y="202"/>
                  <a:pt x="806" y="205"/>
                  <a:pt x="808" y="209"/>
                </a:cubicBezTo>
                <a:cubicBezTo>
                  <a:pt x="808" y="209"/>
                  <a:pt x="808" y="210"/>
                  <a:pt x="807" y="211"/>
                </a:cubicBezTo>
                <a:cubicBezTo>
                  <a:pt x="807" y="211"/>
                  <a:pt x="807" y="211"/>
                  <a:pt x="806" y="211"/>
                </a:cubicBezTo>
                <a:close/>
                <a:moveTo>
                  <a:pt x="75" y="196"/>
                </a:moveTo>
                <a:cubicBezTo>
                  <a:pt x="74" y="196"/>
                  <a:pt x="74" y="196"/>
                  <a:pt x="74" y="196"/>
                </a:cubicBezTo>
                <a:cubicBezTo>
                  <a:pt x="73" y="195"/>
                  <a:pt x="73" y="194"/>
                  <a:pt x="73" y="193"/>
                </a:cubicBezTo>
                <a:cubicBezTo>
                  <a:pt x="76" y="190"/>
                  <a:pt x="78" y="187"/>
                  <a:pt x="80" y="184"/>
                </a:cubicBezTo>
                <a:cubicBezTo>
                  <a:pt x="81" y="183"/>
                  <a:pt x="82" y="183"/>
                  <a:pt x="82" y="183"/>
                </a:cubicBezTo>
                <a:cubicBezTo>
                  <a:pt x="83" y="184"/>
                  <a:pt x="83" y="185"/>
                  <a:pt x="83" y="185"/>
                </a:cubicBezTo>
                <a:cubicBezTo>
                  <a:pt x="80" y="189"/>
                  <a:pt x="78" y="192"/>
                  <a:pt x="76" y="195"/>
                </a:cubicBezTo>
                <a:cubicBezTo>
                  <a:pt x="75" y="196"/>
                  <a:pt x="75" y="196"/>
                  <a:pt x="75" y="196"/>
                </a:cubicBezTo>
                <a:close/>
                <a:moveTo>
                  <a:pt x="793" y="191"/>
                </a:moveTo>
                <a:cubicBezTo>
                  <a:pt x="793" y="191"/>
                  <a:pt x="792" y="191"/>
                  <a:pt x="792" y="190"/>
                </a:cubicBezTo>
                <a:cubicBezTo>
                  <a:pt x="790" y="187"/>
                  <a:pt x="787" y="184"/>
                  <a:pt x="785" y="180"/>
                </a:cubicBezTo>
                <a:cubicBezTo>
                  <a:pt x="785" y="180"/>
                  <a:pt x="785" y="179"/>
                  <a:pt x="785" y="178"/>
                </a:cubicBezTo>
                <a:cubicBezTo>
                  <a:pt x="786" y="178"/>
                  <a:pt x="787" y="178"/>
                  <a:pt x="788" y="179"/>
                </a:cubicBezTo>
                <a:cubicBezTo>
                  <a:pt x="790" y="182"/>
                  <a:pt x="792" y="185"/>
                  <a:pt x="794" y="188"/>
                </a:cubicBezTo>
                <a:cubicBezTo>
                  <a:pt x="795" y="189"/>
                  <a:pt x="795" y="190"/>
                  <a:pt x="794" y="191"/>
                </a:cubicBezTo>
                <a:cubicBezTo>
                  <a:pt x="794" y="191"/>
                  <a:pt x="794" y="191"/>
                  <a:pt x="793" y="191"/>
                </a:cubicBezTo>
                <a:close/>
                <a:moveTo>
                  <a:pt x="88" y="176"/>
                </a:moveTo>
                <a:cubicBezTo>
                  <a:pt x="88" y="176"/>
                  <a:pt x="88" y="176"/>
                  <a:pt x="88" y="176"/>
                </a:cubicBezTo>
                <a:cubicBezTo>
                  <a:pt x="87" y="175"/>
                  <a:pt x="87" y="174"/>
                  <a:pt x="87" y="174"/>
                </a:cubicBezTo>
                <a:cubicBezTo>
                  <a:pt x="90" y="171"/>
                  <a:pt x="92" y="167"/>
                  <a:pt x="95" y="164"/>
                </a:cubicBezTo>
                <a:cubicBezTo>
                  <a:pt x="95" y="164"/>
                  <a:pt x="96" y="164"/>
                  <a:pt x="97" y="164"/>
                </a:cubicBezTo>
                <a:cubicBezTo>
                  <a:pt x="97" y="165"/>
                  <a:pt x="97" y="166"/>
                  <a:pt x="97" y="166"/>
                </a:cubicBezTo>
                <a:cubicBezTo>
                  <a:pt x="94" y="169"/>
                  <a:pt x="92" y="172"/>
                  <a:pt x="90" y="176"/>
                </a:cubicBezTo>
                <a:cubicBezTo>
                  <a:pt x="89" y="176"/>
                  <a:pt x="89" y="176"/>
                  <a:pt x="88" y="176"/>
                </a:cubicBezTo>
                <a:close/>
                <a:moveTo>
                  <a:pt x="779" y="171"/>
                </a:moveTo>
                <a:cubicBezTo>
                  <a:pt x="779" y="171"/>
                  <a:pt x="778" y="171"/>
                  <a:pt x="778" y="171"/>
                </a:cubicBezTo>
                <a:cubicBezTo>
                  <a:pt x="775" y="168"/>
                  <a:pt x="773" y="165"/>
                  <a:pt x="770" y="162"/>
                </a:cubicBezTo>
                <a:cubicBezTo>
                  <a:pt x="770" y="161"/>
                  <a:pt x="770" y="160"/>
                  <a:pt x="771" y="159"/>
                </a:cubicBezTo>
                <a:cubicBezTo>
                  <a:pt x="771" y="159"/>
                  <a:pt x="772" y="159"/>
                  <a:pt x="773" y="160"/>
                </a:cubicBezTo>
                <a:cubicBezTo>
                  <a:pt x="775" y="163"/>
                  <a:pt x="778" y="166"/>
                  <a:pt x="780" y="169"/>
                </a:cubicBezTo>
                <a:cubicBezTo>
                  <a:pt x="781" y="170"/>
                  <a:pt x="781" y="171"/>
                  <a:pt x="780" y="171"/>
                </a:cubicBezTo>
                <a:cubicBezTo>
                  <a:pt x="780" y="171"/>
                  <a:pt x="779" y="171"/>
                  <a:pt x="779" y="171"/>
                </a:cubicBezTo>
                <a:close/>
                <a:moveTo>
                  <a:pt x="103" y="157"/>
                </a:moveTo>
                <a:cubicBezTo>
                  <a:pt x="103" y="157"/>
                  <a:pt x="103" y="157"/>
                  <a:pt x="102" y="157"/>
                </a:cubicBezTo>
                <a:cubicBezTo>
                  <a:pt x="102" y="157"/>
                  <a:pt x="102" y="156"/>
                  <a:pt x="102" y="155"/>
                </a:cubicBezTo>
                <a:cubicBezTo>
                  <a:pt x="105" y="152"/>
                  <a:pt x="107" y="149"/>
                  <a:pt x="110" y="146"/>
                </a:cubicBezTo>
                <a:cubicBezTo>
                  <a:pt x="111" y="145"/>
                  <a:pt x="112" y="145"/>
                  <a:pt x="112" y="146"/>
                </a:cubicBezTo>
                <a:cubicBezTo>
                  <a:pt x="113" y="146"/>
                  <a:pt x="113" y="147"/>
                  <a:pt x="112" y="148"/>
                </a:cubicBezTo>
                <a:cubicBezTo>
                  <a:pt x="110" y="151"/>
                  <a:pt x="107" y="154"/>
                  <a:pt x="105" y="157"/>
                </a:cubicBezTo>
                <a:cubicBezTo>
                  <a:pt x="104" y="157"/>
                  <a:pt x="104" y="157"/>
                  <a:pt x="103" y="157"/>
                </a:cubicBezTo>
                <a:close/>
                <a:moveTo>
                  <a:pt x="764" y="153"/>
                </a:moveTo>
                <a:cubicBezTo>
                  <a:pt x="763" y="153"/>
                  <a:pt x="763" y="153"/>
                  <a:pt x="763" y="152"/>
                </a:cubicBezTo>
                <a:cubicBezTo>
                  <a:pt x="760" y="149"/>
                  <a:pt x="757" y="146"/>
                  <a:pt x="755" y="144"/>
                </a:cubicBezTo>
                <a:cubicBezTo>
                  <a:pt x="754" y="143"/>
                  <a:pt x="754" y="142"/>
                  <a:pt x="755" y="141"/>
                </a:cubicBezTo>
                <a:cubicBezTo>
                  <a:pt x="756" y="141"/>
                  <a:pt x="756" y="141"/>
                  <a:pt x="757" y="141"/>
                </a:cubicBezTo>
                <a:cubicBezTo>
                  <a:pt x="760" y="144"/>
                  <a:pt x="762" y="147"/>
                  <a:pt x="765" y="150"/>
                </a:cubicBezTo>
                <a:cubicBezTo>
                  <a:pt x="766" y="151"/>
                  <a:pt x="765" y="152"/>
                  <a:pt x="765" y="153"/>
                </a:cubicBezTo>
                <a:cubicBezTo>
                  <a:pt x="765" y="153"/>
                  <a:pt x="764" y="153"/>
                  <a:pt x="764" y="153"/>
                </a:cubicBezTo>
                <a:close/>
                <a:moveTo>
                  <a:pt x="119" y="140"/>
                </a:moveTo>
                <a:cubicBezTo>
                  <a:pt x="119" y="140"/>
                  <a:pt x="119" y="139"/>
                  <a:pt x="118" y="139"/>
                </a:cubicBezTo>
                <a:cubicBezTo>
                  <a:pt x="118" y="139"/>
                  <a:pt x="118" y="138"/>
                  <a:pt x="118" y="137"/>
                </a:cubicBezTo>
                <a:cubicBezTo>
                  <a:pt x="121" y="134"/>
                  <a:pt x="124" y="131"/>
                  <a:pt x="127" y="128"/>
                </a:cubicBezTo>
                <a:cubicBezTo>
                  <a:pt x="127" y="128"/>
                  <a:pt x="128" y="128"/>
                  <a:pt x="129" y="128"/>
                </a:cubicBezTo>
                <a:cubicBezTo>
                  <a:pt x="129" y="129"/>
                  <a:pt x="129" y="130"/>
                  <a:pt x="129" y="130"/>
                </a:cubicBezTo>
                <a:cubicBezTo>
                  <a:pt x="126" y="133"/>
                  <a:pt x="123" y="136"/>
                  <a:pt x="120" y="139"/>
                </a:cubicBezTo>
                <a:cubicBezTo>
                  <a:pt x="120" y="139"/>
                  <a:pt x="120" y="140"/>
                  <a:pt x="119" y="140"/>
                </a:cubicBezTo>
                <a:close/>
                <a:moveTo>
                  <a:pt x="748" y="135"/>
                </a:moveTo>
                <a:cubicBezTo>
                  <a:pt x="747" y="135"/>
                  <a:pt x="747" y="135"/>
                  <a:pt x="747" y="135"/>
                </a:cubicBezTo>
                <a:cubicBezTo>
                  <a:pt x="744" y="132"/>
                  <a:pt x="741" y="129"/>
                  <a:pt x="738" y="126"/>
                </a:cubicBezTo>
                <a:cubicBezTo>
                  <a:pt x="738" y="126"/>
                  <a:pt x="738" y="125"/>
                  <a:pt x="738" y="124"/>
                </a:cubicBezTo>
                <a:cubicBezTo>
                  <a:pt x="739" y="124"/>
                  <a:pt x="740" y="124"/>
                  <a:pt x="740" y="124"/>
                </a:cubicBezTo>
                <a:cubicBezTo>
                  <a:pt x="743" y="127"/>
                  <a:pt x="746" y="130"/>
                  <a:pt x="749" y="133"/>
                </a:cubicBezTo>
                <a:cubicBezTo>
                  <a:pt x="749" y="133"/>
                  <a:pt x="749" y="134"/>
                  <a:pt x="749" y="135"/>
                </a:cubicBezTo>
                <a:cubicBezTo>
                  <a:pt x="748" y="135"/>
                  <a:pt x="748" y="135"/>
                  <a:pt x="748" y="135"/>
                </a:cubicBezTo>
                <a:close/>
                <a:moveTo>
                  <a:pt x="136" y="123"/>
                </a:moveTo>
                <a:cubicBezTo>
                  <a:pt x="136" y="123"/>
                  <a:pt x="136" y="122"/>
                  <a:pt x="135" y="122"/>
                </a:cubicBezTo>
                <a:cubicBezTo>
                  <a:pt x="135" y="121"/>
                  <a:pt x="135" y="121"/>
                  <a:pt x="135" y="120"/>
                </a:cubicBezTo>
                <a:cubicBezTo>
                  <a:pt x="138" y="117"/>
                  <a:pt x="141" y="114"/>
                  <a:pt x="144" y="112"/>
                </a:cubicBezTo>
                <a:cubicBezTo>
                  <a:pt x="145" y="111"/>
                  <a:pt x="146" y="111"/>
                  <a:pt x="146" y="112"/>
                </a:cubicBezTo>
                <a:cubicBezTo>
                  <a:pt x="147" y="113"/>
                  <a:pt x="147" y="113"/>
                  <a:pt x="146" y="114"/>
                </a:cubicBezTo>
                <a:cubicBezTo>
                  <a:pt x="143" y="117"/>
                  <a:pt x="140" y="119"/>
                  <a:pt x="137" y="122"/>
                </a:cubicBezTo>
                <a:cubicBezTo>
                  <a:pt x="137" y="122"/>
                  <a:pt x="137" y="123"/>
                  <a:pt x="136" y="123"/>
                </a:cubicBezTo>
                <a:close/>
                <a:moveTo>
                  <a:pt x="731" y="118"/>
                </a:moveTo>
                <a:cubicBezTo>
                  <a:pt x="730" y="118"/>
                  <a:pt x="730" y="118"/>
                  <a:pt x="730" y="118"/>
                </a:cubicBezTo>
                <a:cubicBezTo>
                  <a:pt x="727" y="115"/>
                  <a:pt x="724" y="113"/>
                  <a:pt x="721" y="110"/>
                </a:cubicBezTo>
                <a:cubicBezTo>
                  <a:pt x="720" y="110"/>
                  <a:pt x="720" y="109"/>
                  <a:pt x="720" y="108"/>
                </a:cubicBezTo>
                <a:cubicBezTo>
                  <a:pt x="721" y="107"/>
                  <a:pt x="722" y="107"/>
                  <a:pt x="723" y="108"/>
                </a:cubicBezTo>
                <a:cubicBezTo>
                  <a:pt x="726" y="110"/>
                  <a:pt x="729" y="113"/>
                  <a:pt x="732" y="116"/>
                </a:cubicBezTo>
                <a:cubicBezTo>
                  <a:pt x="732" y="116"/>
                  <a:pt x="732" y="117"/>
                  <a:pt x="732" y="118"/>
                </a:cubicBezTo>
                <a:cubicBezTo>
                  <a:pt x="731" y="118"/>
                  <a:pt x="731" y="118"/>
                  <a:pt x="731" y="118"/>
                </a:cubicBezTo>
                <a:close/>
                <a:moveTo>
                  <a:pt x="154" y="107"/>
                </a:moveTo>
                <a:cubicBezTo>
                  <a:pt x="154" y="107"/>
                  <a:pt x="153" y="106"/>
                  <a:pt x="153" y="106"/>
                </a:cubicBezTo>
                <a:cubicBezTo>
                  <a:pt x="152" y="105"/>
                  <a:pt x="153" y="104"/>
                  <a:pt x="153" y="104"/>
                </a:cubicBezTo>
                <a:cubicBezTo>
                  <a:pt x="156" y="101"/>
                  <a:pt x="159" y="99"/>
                  <a:pt x="162" y="96"/>
                </a:cubicBezTo>
                <a:cubicBezTo>
                  <a:pt x="163" y="96"/>
                  <a:pt x="164" y="96"/>
                  <a:pt x="165" y="96"/>
                </a:cubicBezTo>
                <a:cubicBezTo>
                  <a:pt x="165" y="97"/>
                  <a:pt x="165" y="98"/>
                  <a:pt x="164" y="99"/>
                </a:cubicBezTo>
                <a:cubicBezTo>
                  <a:pt x="161" y="101"/>
                  <a:pt x="158" y="104"/>
                  <a:pt x="155" y="106"/>
                </a:cubicBezTo>
                <a:cubicBezTo>
                  <a:pt x="155" y="106"/>
                  <a:pt x="154" y="107"/>
                  <a:pt x="154" y="107"/>
                </a:cubicBezTo>
                <a:close/>
                <a:moveTo>
                  <a:pt x="712" y="103"/>
                </a:moveTo>
                <a:cubicBezTo>
                  <a:pt x="712" y="103"/>
                  <a:pt x="712" y="103"/>
                  <a:pt x="712" y="102"/>
                </a:cubicBezTo>
                <a:cubicBezTo>
                  <a:pt x="708" y="100"/>
                  <a:pt x="705" y="97"/>
                  <a:pt x="702" y="95"/>
                </a:cubicBezTo>
                <a:cubicBezTo>
                  <a:pt x="702" y="94"/>
                  <a:pt x="701" y="93"/>
                  <a:pt x="702" y="93"/>
                </a:cubicBezTo>
                <a:cubicBezTo>
                  <a:pt x="702" y="92"/>
                  <a:pt x="703" y="92"/>
                  <a:pt x="704" y="92"/>
                </a:cubicBezTo>
                <a:cubicBezTo>
                  <a:pt x="707" y="95"/>
                  <a:pt x="710" y="97"/>
                  <a:pt x="713" y="100"/>
                </a:cubicBezTo>
                <a:cubicBezTo>
                  <a:pt x="714" y="101"/>
                  <a:pt x="714" y="102"/>
                  <a:pt x="714" y="102"/>
                </a:cubicBezTo>
                <a:cubicBezTo>
                  <a:pt x="713" y="103"/>
                  <a:pt x="713" y="103"/>
                  <a:pt x="712" y="103"/>
                </a:cubicBezTo>
                <a:close/>
                <a:moveTo>
                  <a:pt x="173" y="91"/>
                </a:moveTo>
                <a:cubicBezTo>
                  <a:pt x="172" y="91"/>
                  <a:pt x="172" y="91"/>
                  <a:pt x="172" y="91"/>
                </a:cubicBezTo>
                <a:cubicBezTo>
                  <a:pt x="171" y="90"/>
                  <a:pt x="171" y="89"/>
                  <a:pt x="172" y="89"/>
                </a:cubicBezTo>
                <a:cubicBezTo>
                  <a:pt x="175" y="86"/>
                  <a:pt x="178" y="84"/>
                  <a:pt x="182" y="82"/>
                </a:cubicBezTo>
                <a:cubicBezTo>
                  <a:pt x="182" y="81"/>
                  <a:pt x="183" y="81"/>
                  <a:pt x="184" y="82"/>
                </a:cubicBezTo>
                <a:cubicBezTo>
                  <a:pt x="184" y="83"/>
                  <a:pt x="184" y="84"/>
                  <a:pt x="183" y="84"/>
                </a:cubicBezTo>
                <a:cubicBezTo>
                  <a:pt x="180" y="86"/>
                  <a:pt x="177" y="89"/>
                  <a:pt x="174" y="91"/>
                </a:cubicBezTo>
                <a:cubicBezTo>
                  <a:pt x="173" y="91"/>
                  <a:pt x="173" y="91"/>
                  <a:pt x="173" y="91"/>
                </a:cubicBezTo>
                <a:close/>
                <a:moveTo>
                  <a:pt x="694" y="88"/>
                </a:moveTo>
                <a:cubicBezTo>
                  <a:pt x="693" y="88"/>
                  <a:pt x="693" y="88"/>
                  <a:pt x="693" y="88"/>
                </a:cubicBezTo>
                <a:cubicBezTo>
                  <a:pt x="689" y="85"/>
                  <a:pt x="686" y="83"/>
                  <a:pt x="683" y="81"/>
                </a:cubicBezTo>
                <a:cubicBezTo>
                  <a:pt x="682" y="80"/>
                  <a:pt x="682" y="79"/>
                  <a:pt x="683" y="79"/>
                </a:cubicBezTo>
                <a:cubicBezTo>
                  <a:pt x="683" y="78"/>
                  <a:pt x="684" y="78"/>
                  <a:pt x="685" y="78"/>
                </a:cubicBezTo>
                <a:cubicBezTo>
                  <a:pt x="688" y="80"/>
                  <a:pt x="691" y="83"/>
                  <a:pt x="694" y="85"/>
                </a:cubicBezTo>
                <a:cubicBezTo>
                  <a:pt x="695" y="86"/>
                  <a:pt x="695" y="87"/>
                  <a:pt x="695" y="87"/>
                </a:cubicBezTo>
                <a:cubicBezTo>
                  <a:pt x="694" y="88"/>
                  <a:pt x="694" y="88"/>
                  <a:pt x="694" y="88"/>
                </a:cubicBezTo>
                <a:close/>
                <a:moveTo>
                  <a:pt x="192" y="78"/>
                </a:moveTo>
                <a:cubicBezTo>
                  <a:pt x="192" y="78"/>
                  <a:pt x="191" y="77"/>
                  <a:pt x="191" y="77"/>
                </a:cubicBezTo>
                <a:cubicBezTo>
                  <a:pt x="191" y="76"/>
                  <a:pt x="191" y="75"/>
                  <a:pt x="191" y="75"/>
                </a:cubicBezTo>
                <a:cubicBezTo>
                  <a:pt x="195" y="73"/>
                  <a:pt x="198" y="70"/>
                  <a:pt x="201" y="68"/>
                </a:cubicBezTo>
                <a:cubicBezTo>
                  <a:pt x="202" y="68"/>
                  <a:pt x="203" y="68"/>
                  <a:pt x="204" y="69"/>
                </a:cubicBezTo>
                <a:cubicBezTo>
                  <a:pt x="204" y="69"/>
                  <a:pt x="204" y="70"/>
                  <a:pt x="203" y="71"/>
                </a:cubicBezTo>
                <a:cubicBezTo>
                  <a:pt x="200" y="73"/>
                  <a:pt x="196" y="75"/>
                  <a:pt x="193" y="77"/>
                </a:cubicBezTo>
                <a:cubicBezTo>
                  <a:pt x="193" y="77"/>
                  <a:pt x="193" y="78"/>
                  <a:pt x="192" y="78"/>
                </a:cubicBezTo>
                <a:close/>
                <a:moveTo>
                  <a:pt x="674" y="74"/>
                </a:moveTo>
                <a:cubicBezTo>
                  <a:pt x="674" y="74"/>
                  <a:pt x="673" y="74"/>
                  <a:pt x="673" y="74"/>
                </a:cubicBezTo>
                <a:cubicBezTo>
                  <a:pt x="670" y="72"/>
                  <a:pt x="666" y="70"/>
                  <a:pt x="663" y="67"/>
                </a:cubicBezTo>
                <a:cubicBezTo>
                  <a:pt x="662" y="67"/>
                  <a:pt x="662" y="66"/>
                  <a:pt x="662" y="65"/>
                </a:cubicBezTo>
                <a:cubicBezTo>
                  <a:pt x="663" y="65"/>
                  <a:pt x="664" y="64"/>
                  <a:pt x="665" y="65"/>
                </a:cubicBezTo>
                <a:cubicBezTo>
                  <a:pt x="668" y="67"/>
                  <a:pt x="671" y="69"/>
                  <a:pt x="675" y="71"/>
                </a:cubicBezTo>
                <a:cubicBezTo>
                  <a:pt x="675" y="72"/>
                  <a:pt x="676" y="73"/>
                  <a:pt x="675" y="73"/>
                </a:cubicBezTo>
                <a:cubicBezTo>
                  <a:pt x="675" y="74"/>
                  <a:pt x="674" y="74"/>
                  <a:pt x="674" y="74"/>
                </a:cubicBezTo>
                <a:close/>
                <a:moveTo>
                  <a:pt x="212" y="65"/>
                </a:moveTo>
                <a:cubicBezTo>
                  <a:pt x="212" y="65"/>
                  <a:pt x="211" y="64"/>
                  <a:pt x="211" y="64"/>
                </a:cubicBezTo>
                <a:cubicBezTo>
                  <a:pt x="211" y="63"/>
                  <a:pt x="211" y="62"/>
                  <a:pt x="212" y="62"/>
                </a:cubicBezTo>
                <a:cubicBezTo>
                  <a:pt x="215" y="60"/>
                  <a:pt x="219" y="58"/>
                  <a:pt x="222" y="56"/>
                </a:cubicBezTo>
                <a:cubicBezTo>
                  <a:pt x="223" y="55"/>
                  <a:pt x="224" y="56"/>
                  <a:pt x="224" y="56"/>
                </a:cubicBezTo>
                <a:cubicBezTo>
                  <a:pt x="225" y="57"/>
                  <a:pt x="224" y="58"/>
                  <a:pt x="224" y="58"/>
                </a:cubicBezTo>
                <a:cubicBezTo>
                  <a:pt x="220" y="60"/>
                  <a:pt x="217" y="62"/>
                  <a:pt x="213" y="64"/>
                </a:cubicBezTo>
                <a:cubicBezTo>
                  <a:pt x="213" y="65"/>
                  <a:pt x="213" y="65"/>
                  <a:pt x="212" y="65"/>
                </a:cubicBezTo>
                <a:close/>
                <a:moveTo>
                  <a:pt x="653" y="62"/>
                </a:moveTo>
                <a:cubicBezTo>
                  <a:pt x="653" y="62"/>
                  <a:pt x="653" y="61"/>
                  <a:pt x="653" y="61"/>
                </a:cubicBezTo>
                <a:cubicBezTo>
                  <a:pt x="649" y="59"/>
                  <a:pt x="646" y="57"/>
                  <a:pt x="642" y="55"/>
                </a:cubicBezTo>
                <a:cubicBezTo>
                  <a:pt x="642" y="55"/>
                  <a:pt x="641" y="54"/>
                  <a:pt x="642" y="53"/>
                </a:cubicBezTo>
                <a:cubicBezTo>
                  <a:pt x="642" y="53"/>
                  <a:pt x="643" y="52"/>
                  <a:pt x="644" y="53"/>
                </a:cubicBezTo>
                <a:cubicBezTo>
                  <a:pt x="647" y="55"/>
                  <a:pt x="651" y="57"/>
                  <a:pt x="654" y="59"/>
                </a:cubicBezTo>
                <a:cubicBezTo>
                  <a:pt x="655" y="59"/>
                  <a:pt x="655" y="60"/>
                  <a:pt x="655" y="61"/>
                </a:cubicBezTo>
                <a:cubicBezTo>
                  <a:pt x="654" y="61"/>
                  <a:pt x="654" y="62"/>
                  <a:pt x="653" y="62"/>
                </a:cubicBezTo>
                <a:close/>
                <a:moveTo>
                  <a:pt x="233" y="53"/>
                </a:moveTo>
                <a:cubicBezTo>
                  <a:pt x="233" y="53"/>
                  <a:pt x="232" y="53"/>
                  <a:pt x="232" y="52"/>
                </a:cubicBezTo>
                <a:cubicBezTo>
                  <a:pt x="232" y="51"/>
                  <a:pt x="232" y="50"/>
                  <a:pt x="233" y="50"/>
                </a:cubicBezTo>
                <a:cubicBezTo>
                  <a:pt x="236" y="48"/>
                  <a:pt x="240" y="46"/>
                  <a:pt x="243" y="45"/>
                </a:cubicBezTo>
                <a:cubicBezTo>
                  <a:pt x="244" y="44"/>
                  <a:pt x="245" y="45"/>
                  <a:pt x="245" y="45"/>
                </a:cubicBezTo>
                <a:cubicBezTo>
                  <a:pt x="246" y="46"/>
                  <a:pt x="245" y="47"/>
                  <a:pt x="245" y="47"/>
                </a:cubicBezTo>
                <a:cubicBezTo>
                  <a:pt x="241" y="49"/>
                  <a:pt x="238" y="51"/>
                  <a:pt x="234" y="53"/>
                </a:cubicBezTo>
                <a:cubicBezTo>
                  <a:pt x="234" y="53"/>
                  <a:pt x="234" y="53"/>
                  <a:pt x="233" y="53"/>
                </a:cubicBezTo>
                <a:close/>
                <a:moveTo>
                  <a:pt x="632" y="50"/>
                </a:moveTo>
                <a:cubicBezTo>
                  <a:pt x="632" y="50"/>
                  <a:pt x="632" y="50"/>
                  <a:pt x="632" y="50"/>
                </a:cubicBezTo>
                <a:cubicBezTo>
                  <a:pt x="628" y="48"/>
                  <a:pt x="624" y="46"/>
                  <a:pt x="621" y="45"/>
                </a:cubicBezTo>
                <a:cubicBezTo>
                  <a:pt x="620" y="44"/>
                  <a:pt x="620" y="43"/>
                  <a:pt x="620" y="43"/>
                </a:cubicBezTo>
                <a:cubicBezTo>
                  <a:pt x="621" y="42"/>
                  <a:pt x="621" y="42"/>
                  <a:pt x="622" y="42"/>
                </a:cubicBezTo>
                <a:cubicBezTo>
                  <a:pt x="626" y="44"/>
                  <a:pt x="629" y="45"/>
                  <a:pt x="633" y="47"/>
                </a:cubicBezTo>
                <a:cubicBezTo>
                  <a:pt x="634" y="48"/>
                  <a:pt x="634" y="48"/>
                  <a:pt x="634" y="49"/>
                </a:cubicBezTo>
                <a:cubicBezTo>
                  <a:pt x="633" y="50"/>
                  <a:pt x="633" y="50"/>
                  <a:pt x="632" y="50"/>
                </a:cubicBezTo>
                <a:close/>
                <a:moveTo>
                  <a:pt x="255" y="42"/>
                </a:moveTo>
                <a:cubicBezTo>
                  <a:pt x="254" y="42"/>
                  <a:pt x="254" y="42"/>
                  <a:pt x="253" y="41"/>
                </a:cubicBezTo>
                <a:cubicBezTo>
                  <a:pt x="253" y="41"/>
                  <a:pt x="253" y="40"/>
                  <a:pt x="254" y="39"/>
                </a:cubicBezTo>
                <a:cubicBezTo>
                  <a:pt x="258" y="38"/>
                  <a:pt x="261" y="36"/>
                  <a:pt x="265" y="35"/>
                </a:cubicBezTo>
                <a:cubicBezTo>
                  <a:pt x="266" y="34"/>
                  <a:pt x="267" y="35"/>
                  <a:pt x="267" y="35"/>
                </a:cubicBezTo>
                <a:cubicBezTo>
                  <a:pt x="267" y="36"/>
                  <a:pt x="267" y="37"/>
                  <a:pt x="266" y="37"/>
                </a:cubicBezTo>
                <a:cubicBezTo>
                  <a:pt x="263" y="39"/>
                  <a:pt x="259" y="41"/>
                  <a:pt x="255" y="42"/>
                </a:cubicBezTo>
                <a:cubicBezTo>
                  <a:pt x="255" y="42"/>
                  <a:pt x="255" y="42"/>
                  <a:pt x="255" y="42"/>
                </a:cubicBezTo>
                <a:close/>
                <a:moveTo>
                  <a:pt x="611" y="40"/>
                </a:moveTo>
                <a:cubicBezTo>
                  <a:pt x="610" y="40"/>
                  <a:pt x="610" y="40"/>
                  <a:pt x="610" y="40"/>
                </a:cubicBezTo>
                <a:cubicBezTo>
                  <a:pt x="606" y="38"/>
                  <a:pt x="603" y="36"/>
                  <a:pt x="599" y="35"/>
                </a:cubicBezTo>
                <a:cubicBezTo>
                  <a:pt x="598" y="35"/>
                  <a:pt x="598" y="34"/>
                  <a:pt x="598" y="33"/>
                </a:cubicBezTo>
                <a:cubicBezTo>
                  <a:pt x="598" y="32"/>
                  <a:pt x="599" y="32"/>
                  <a:pt x="600" y="32"/>
                </a:cubicBezTo>
                <a:cubicBezTo>
                  <a:pt x="604" y="34"/>
                  <a:pt x="608" y="35"/>
                  <a:pt x="611" y="37"/>
                </a:cubicBezTo>
                <a:cubicBezTo>
                  <a:pt x="612" y="37"/>
                  <a:pt x="612" y="38"/>
                  <a:pt x="612" y="39"/>
                </a:cubicBezTo>
                <a:cubicBezTo>
                  <a:pt x="612" y="39"/>
                  <a:pt x="611" y="40"/>
                  <a:pt x="611" y="40"/>
                </a:cubicBezTo>
                <a:close/>
                <a:moveTo>
                  <a:pt x="277" y="33"/>
                </a:moveTo>
                <a:cubicBezTo>
                  <a:pt x="276" y="33"/>
                  <a:pt x="276" y="33"/>
                  <a:pt x="275" y="32"/>
                </a:cubicBezTo>
                <a:cubicBezTo>
                  <a:pt x="275" y="31"/>
                  <a:pt x="275" y="30"/>
                  <a:pt x="276" y="30"/>
                </a:cubicBezTo>
                <a:cubicBezTo>
                  <a:pt x="280" y="29"/>
                  <a:pt x="284" y="27"/>
                  <a:pt x="288" y="26"/>
                </a:cubicBezTo>
                <a:cubicBezTo>
                  <a:pt x="288" y="26"/>
                  <a:pt x="289" y="26"/>
                  <a:pt x="289" y="27"/>
                </a:cubicBezTo>
                <a:cubicBezTo>
                  <a:pt x="290" y="27"/>
                  <a:pt x="289" y="28"/>
                  <a:pt x="289" y="29"/>
                </a:cubicBezTo>
                <a:cubicBezTo>
                  <a:pt x="285" y="30"/>
                  <a:pt x="281" y="31"/>
                  <a:pt x="277" y="33"/>
                </a:cubicBezTo>
                <a:cubicBezTo>
                  <a:pt x="277" y="33"/>
                  <a:pt x="277" y="33"/>
                  <a:pt x="277" y="33"/>
                </a:cubicBezTo>
                <a:close/>
                <a:moveTo>
                  <a:pt x="588" y="31"/>
                </a:moveTo>
                <a:cubicBezTo>
                  <a:pt x="588" y="31"/>
                  <a:pt x="588" y="31"/>
                  <a:pt x="588" y="31"/>
                </a:cubicBezTo>
                <a:cubicBezTo>
                  <a:pt x="584" y="29"/>
                  <a:pt x="580" y="28"/>
                  <a:pt x="576" y="26"/>
                </a:cubicBezTo>
                <a:cubicBezTo>
                  <a:pt x="576" y="26"/>
                  <a:pt x="575" y="25"/>
                  <a:pt x="576" y="25"/>
                </a:cubicBezTo>
                <a:cubicBezTo>
                  <a:pt x="576" y="24"/>
                  <a:pt x="577" y="23"/>
                  <a:pt x="577" y="24"/>
                </a:cubicBezTo>
                <a:cubicBezTo>
                  <a:pt x="581" y="25"/>
                  <a:pt x="585" y="26"/>
                  <a:pt x="589" y="28"/>
                </a:cubicBezTo>
                <a:cubicBezTo>
                  <a:pt x="590" y="28"/>
                  <a:pt x="590" y="29"/>
                  <a:pt x="590" y="30"/>
                </a:cubicBezTo>
                <a:cubicBezTo>
                  <a:pt x="589" y="30"/>
                  <a:pt x="589" y="31"/>
                  <a:pt x="588" y="31"/>
                </a:cubicBezTo>
                <a:close/>
                <a:moveTo>
                  <a:pt x="299" y="25"/>
                </a:moveTo>
                <a:cubicBezTo>
                  <a:pt x="299" y="25"/>
                  <a:pt x="298" y="24"/>
                  <a:pt x="298" y="24"/>
                </a:cubicBezTo>
                <a:cubicBezTo>
                  <a:pt x="298" y="23"/>
                  <a:pt x="298" y="22"/>
                  <a:pt x="299" y="22"/>
                </a:cubicBezTo>
                <a:cubicBezTo>
                  <a:pt x="303" y="21"/>
                  <a:pt x="307" y="19"/>
                  <a:pt x="310" y="18"/>
                </a:cubicBezTo>
                <a:cubicBezTo>
                  <a:pt x="311" y="18"/>
                  <a:pt x="312" y="18"/>
                  <a:pt x="312" y="19"/>
                </a:cubicBezTo>
                <a:cubicBezTo>
                  <a:pt x="312" y="20"/>
                  <a:pt x="312" y="21"/>
                  <a:pt x="311" y="21"/>
                </a:cubicBezTo>
                <a:cubicBezTo>
                  <a:pt x="307" y="22"/>
                  <a:pt x="304" y="23"/>
                  <a:pt x="300" y="25"/>
                </a:cubicBezTo>
                <a:cubicBezTo>
                  <a:pt x="300" y="25"/>
                  <a:pt x="300" y="25"/>
                  <a:pt x="299" y="25"/>
                </a:cubicBezTo>
                <a:close/>
                <a:moveTo>
                  <a:pt x="566" y="23"/>
                </a:moveTo>
                <a:cubicBezTo>
                  <a:pt x="565" y="23"/>
                  <a:pt x="565" y="23"/>
                  <a:pt x="565" y="23"/>
                </a:cubicBezTo>
                <a:cubicBezTo>
                  <a:pt x="561" y="22"/>
                  <a:pt x="557" y="20"/>
                  <a:pt x="554" y="19"/>
                </a:cubicBezTo>
                <a:cubicBezTo>
                  <a:pt x="553" y="19"/>
                  <a:pt x="552" y="18"/>
                  <a:pt x="553" y="17"/>
                </a:cubicBezTo>
                <a:cubicBezTo>
                  <a:pt x="553" y="17"/>
                  <a:pt x="554" y="16"/>
                  <a:pt x="554" y="16"/>
                </a:cubicBezTo>
                <a:cubicBezTo>
                  <a:pt x="558" y="18"/>
                  <a:pt x="562" y="19"/>
                  <a:pt x="566" y="20"/>
                </a:cubicBezTo>
                <a:cubicBezTo>
                  <a:pt x="567" y="20"/>
                  <a:pt x="567" y="21"/>
                  <a:pt x="567" y="22"/>
                </a:cubicBezTo>
                <a:cubicBezTo>
                  <a:pt x="567" y="22"/>
                  <a:pt x="566" y="23"/>
                  <a:pt x="566" y="23"/>
                </a:cubicBezTo>
                <a:close/>
                <a:moveTo>
                  <a:pt x="322" y="18"/>
                </a:moveTo>
                <a:cubicBezTo>
                  <a:pt x="322" y="18"/>
                  <a:pt x="321" y="17"/>
                  <a:pt x="321" y="17"/>
                </a:cubicBezTo>
                <a:cubicBezTo>
                  <a:pt x="321" y="16"/>
                  <a:pt x="321" y="15"/>
                  <a:pt x="322" y="15"/>
                </a:cubicBezTo>
                <a:cubicBezTo>
                  <a:pt x="326" y="14"/>
                  <a:pt x="330" y="13"/>
                  <a:pt x="334" y="12"/>
                </a:cubicBezTo>
                <a:cubicBezTo>
                  <a:pt x="334" y="12"/>
                  <a:pt x="335" y="12"/>
                  <a:pt x="335" y="13"/>
                </a:cubicBezTo>
                <a:cubicBezTo>
                  <a:pt x="336" y="14"/>
                  <a:pt x="335" y="15"/>
                  <a:pt x="334" y="15"/>
                </a:cubicBezTo>
                <a:cubicBezTo>
                  <a:pt x="330" y="16"/>
                  <a:pt x="327" y="17"/>
                  <a:pt x="323" y="18"/>
                </a:cubicBezTo>
                <a:cubicBezTo>
                  <a:pt x="323" y="18"/>
                  <a:pt x="322" y="18"/>
                  <a:pt x="322" y="18"/>
                </a:cubicBezTo>
                <a:close/>
                <a:moveTo>
                  <a:pt x="542" y="16"/>
                </a:moveTo>
                <a:cubicBezTo>
                  <a:pt x="542" y="16"/>
                  <a:pt x="542" y="16"/>
                  <a:pt x="542" y="16"/>
                </a:cubicBezTo>
                <a:cubicBezTo>
                  <a:pt x="538" y="15"/>
                  <a:pt x="534" y="14"/>
                  <a:pt x="530" y="13"/>
                </a:cubicBezTo>
                <a:cubicBezTo>
                  <a:pt x="530" y="13"/>
                  <a:pt x="529" y="12"/>
                  <a:pt x="529" y="12"/>
                </a:cubicBezTo>
                <a:cubicBezTo>
                  <a:pt x="530" y="11"/>
                  <a:pt x="530" y="10"/>
                  <a:pt x="531" y="11"/>
                </a:cubicBezTo>
                <a:cubicBezTo>
                  <a:pt x="535" y="11"/>
                  <a:pt x="539" y="12"/>
                  <a:pt x="543" y="13"/>
                </a:cubicBezTo>
                <a:cubicBezTo>
                  <a:pt x="544" y="14"/>
                  <a:pt x="544" y="14"/>
                  <a:pt x="544" y="15"/>
                </a:cubicBezTo>
                <a:cubicBezTo>
                  <a:pt x="544" y="16"/>
                  <a:pt x="543" y="16"/>
                  <a:pt x="542" y="16"/>
                </a:cubicBezTo>
                <a:close/>
                <a:moveTo>
                  <a:pt x="346" y="12"/>
                </a:moveTo>
                <a:cubicBezTo>
                  <a:pt x="345" y="12"/>
                  <a:pt x="344" y="12"/>
                  <a:pt x="344" y="11"/>
                </a:cubicBezTo>
                <a:cubicBezTo>
                  <a:pt x="344" y="10"/>
                  <a:pt x="345" y="10"/>
                  <a:pt x="345" y="9"/>
                </a:cubicBezTo>
                <a:cubicBezTo>
                  <a:pt x="349" y="9"/>
                  <a:pt x="353" y="8"/>
                  <a:pt x="357" y="7"/>
                </a:cubicBezTo>
                <a:cubicBezTo>
                  <a:pt x="358" y="7"/>
                  <a:pt x="359" y="7"/>
                  <a:pt x="359" y="8"/>
                </a:cubicBezTo>
                <a:cubicBezTo>
                  <a:pt x="359" y="9"/>
                  <a:pt x="359" y="10"/>
                  <a:pt x="358" y="10"/>
                </a:cubicBezTo>
                <a:cubicBezTo>
                  <a:pt x="354" y="11"/>
                  <a:pt x="350" y="11"/>
                  <a:pt x="346" y="12"/>
                </a:cubicBezTo>
                <a:cubicBezTo>
                  <a:pt x="346" y="12"/>
                  <a:pt x="346" y="12"/>
                  <a:pt x="346" y="12"/>
                </a:cubicBezTo>
                <a:close/>
                <a:moveTo>
                  <a:pt x="519" y="11"/>
                </a:moveTo>
                <a:cubicBezTo>
                  <a:pt x="519" y="11"/>
                  <a:pt x="519" y="11"/>
                  <a:pt x="519" y="11"/>
                </a:cubicBezTo>
                <a:cubicBezTo>
                  <a:pt x="515" y="10"/>
                  <a:pt x="511" y="10"/>
                  <a:pt x="507" y="9"/>
                </a:cubicBezTo>
                <a:cubicBezTo>
                  <a:pt x="506" y="9"/>
                  <a:pt x="506" y="8"/>
                  <a:pt x="506" y="7"/>
                </a:cubicBezTo>
                <a:cubicBezTo>
                  <a:pt x="506" y="6"/>
                  <a:pt x="507" y="6"/>
                  <a:pt x="507" y="6"/>
                </a:cubicBezTo>
                <a:cubicBezTo>
                  <a:pt x="511" y="7"/>
                  <a:pt x="515" y="7"/>
                  <a:pt x="519" y="8"/>
                </a:cubicBezTo>
                <a:cubicBezTo>
                  <a:pt x="520" y="8"/>
                  <a:pt x="521" y="9"/>
                  <a:pt x="521" y="10"/>
                </a:cubicBezTo>
                <a:cubicBezTo>
                  <a:pt x="520" y="11"/>
                  <a:pt x="520" y="11"/>
                  <a:pt x="519" y="11"/>
                </a:cubicBezTo>
                <a:close/>
                <a:moveTo>
                  <a:pt x="369" y="8"/>
                </a:moveTo>
                <a:cubicBezTo>
                  <a:pt x="369" y="8"/>
                  <a:pt x="368" y="8"/>
                  <a:pt x="368" y="7"/>
                </a:cubicBezTo>
                <a:cubicBezTo>
                  <a:pt x="368" y="6"/>
                  <a:pt x="368" y="5"/>
                  <a:pt x="369" y="5"/>
                </a:cubicBezTo>
                <a:cubicBezTo>
                  <a:pt x="373" y="4"/>
                  <a:pt x="377" y="4"/>
                  <a:pt x="381" y="3"/>
                </a:cubicBezTo>
                <a:cubicBezTo>
                  <a:pt x="382" y="3"/>
                  <a:pt x="383" y="4"/>
                  <a:pt x="383" y="5"/>
                </a:cubicBezTo>
                <a:cubicBezTo>
                  <a:pt x="383" y="6"/>
                  <a:pt x="382" y="6"/>
                  <a:pt x="381" y="6"/>
                </a:cubicBezTo>
                <a:cubicBezTo>
                  <a:pt x="377" y="7"/>
                  <a:pt x="373" y="7"/>
                  <a:pt x="370" y="8"/>
                </a:cubicBezTo>
                <a:cubicBezTo>
                  <a:pt x="369" y="8"/>
                  <a:pt x="369" y="8"/>
                  <a:pt x="369" y="8"/>
                </a:cubicBezTo>
                <a:close/>
                <a:moveTo>
                  <a:pt x="495" y="7"/>
                </a:moveTo>
                <a:cubicBezTo>
                  <a:pt x="495" y="7"/>
                  <a:pt x="495" y="7"/>
                  <a:pt x="495" y="7"/>
                </a:cubicBezTo>
                <a:cubicBezTo>
                  <a:pt x="491" y="7"/>
                  <a:pt x="487" y="6"/>
                  <a:pt x="483" y="6"/>
                </a:cubicBezTo>
                <a:cubicBezTo>
                  <a:pt x="482" y="6"/>
                  <a:pt x="482" y="5"/>
                  <a:pt x="482" y="4"/>
                </a:cubicBezTo>
                <a:cubicBezTo>
                  <a:pt x="482" y="3"/>
                  <a:pt x="483" y="3"/>
                  <a:pt x="484" y="3"/>
                </a:cubicBezTo>
                <a:cubicBezTo>
                  <a:pt x="488" y="3"/>
                  <a:pt x="492" y="4"/>
                  <a:pt x="496" y="4"/>
                </a:cubicBezTo>
                <a:cubicBezTo>
                  <a:pt x="496" y="4"/>
                  <a:pt x="497" y="5"/>
                  <a:pt x="497" y="6"/>
                </a:cubicBezTo>
                <a:cubicBezTo>
                  <a:pt x="497" y="7"/>
                  <a:pt x="496" y="7"/>
                  <a:pt x="495" y="7"/>
                </a:cubicBezTo>
                <a:close/>
                <a:moveTo>
                  <a:pt x="393" y="5"/>
                </a:moveTo>
                <a:cubicBezTo>
                  <a:pt x="392" y="5"/>
                  <a:pt x="392" y="5"/>
                  <a:pt x="392" y="4"/>
                </a:cubicBezTo>
                <a:cubicBezTo>
                  <a:pt x="392" y="3"/>
                  <a:pt x="392" y="2"/>
                  <a:pt x="393" y="2"/>
                </a:cubicBezTo>
                <a:cubicBezTo>
                  <a:pt x="397" y="2"/>
                  <a:pt x="401" y="1"/>
                  <a:pt x="405" y="1"/>
                </a:cubicBezTo>
                <a:cubicBezTo>
                  <a:pt x="406" y="1"/>
                  <a:pt x="406" y="2"/>
                  <a:pt x="407" y="2"/>
                </a:cubicBezTo>
                <a:cubicBezTo>
                  <a:pt x="407" y="3"/>
                  <a:pt x="406" y="4"/>
                  <a:pt x="405" y="4"/>
                </a:cubicBezTo>
                <a:cubicBezTo>
                  <a:pt x="401" y="4"/>
                  <a:pt x="397" y="5"/>
                  <a:pt x="393" y="5"/>
                </a:cubicBezTo>
                <a:cubicBezTo>
                  <a:pt x="393" y="5"/>
                  <a:pt x="393" y="5"/>
                  <a:pt x="393" y="5"/>
                </a:cubicBezTo>
                <a:close/>
                <a:moveTo>
                  <a:pt x="472" y="5"/>
                </a:moveTo>
                <a:cubicBezTo>
                  <a:pt x="471" y="5"/>
                  <a:pt x="471" y="5"/>
                  <a:pt x="471" y="4"/>
                </a:cubicBezTo>
                <a:cubicBezTo>
                  <a:pt x="467" y="4"/>
                  <a:pt x="463" y="4"/>
                  <a:pt x="459" y="4"/>
                </a:cubicBezTo>
                <a:cubicBezTo>
                  <a:pt x="459" y="4"/>
                  <a:pt x="458" y="3"/>
                  <a:pt x="458" y="2"/>
                </a:cubicBezTo>
                <a:cubicBezTo>
                  <a:pt x="458" y="1"/>
                  <a:pt x="459" y="1"/>
                  <a:pt x="460" y="1"/>
                </a:cubicBezTo>
                <a:cubicBezTo>
                  <a:pt x="464" y="1"/>
                  <a:pt x="468" y="1"/>
                  <a:pt x="472" y="2"/>
                </a:cubicBezTo>
                <a:cubicBezTo>
                  <a:pt x="472" y="2"/>
                  <a:pt x="473" y="2"/>
                  <a:pt x="473" y="3"/>
                </a:cubicBezTo>
                <a:cubicBezTo>
                  <a:pt x="473" y="4"/>
                  <a:pt x="472" y="5"/>
                  <a:pt x="472" y="5"/>
                </a:cubicBezTo>
                <a:close/>
                <a:moveTo>
                  <a:pt x="417" y="3"/>
                </a:moveTo>
                <a:cubicBezTo>
                  <a:pt x="416" y="3"/>
                  <a:pt x="416" y="3"/>
                  <a:pt x="416" y="2"/>
                </a:cubicBezTo>
                <a:cubicBezTo>
                  <a:pt x="416" y="1"/>
                  <a:pt x="416" y="0"/>
                  <a:pt x="417" y="0"/>
                </a:cubicBezTo>
                <a:cubicBezTo>
                  <a:pt x="421" y="0"/>
                  <a:pt x="425" y="0"/>
                  <a:pt x="429" y="0"/>
                </a:cubicBezTo>
                <a:cubicBezTo>
                  <a:pt x="430" y="0"/>
                  <a:pt x="430" y="1"/>
                  <a:pt x="431" y="2"/>
                </a:cubicBezTo>
                <a:cubicBezTo>
                  <a:pt x="431" y="2"/>
                  <a:pt x="430" y="3"/>
                  <a:pt x="429" y="3"/>
                </a:cubicBezTo>
                <a:cubicBezTo>
                  <a:pt x="425" y="3"/>
                  <a:pt x="421" y="3"/>
                  <a:pt x="417" y="3"/>
                </a:cubicBezTo>
                <a:cubicBezTo>
                  <a:pt x="417" y="3"/>
                  <a:pt x="417" y="3"/>
                  <a:pt x="417" y="3"/>
                </a:cubicBezTo>
                <a:close/>
                <a:moveTo>
                  <a:pt x="448" y="3"/>
                </a:moveTo>
                <a:cubicBezTo>
                  <a:pt x="448" y="3"/>
                  <a:pt x="448" y="3"/>
                  <a:pt x="448" y="3"/>
                </a:cubicBezTo>
                <a:cubicBezTo>
                  <a:pt x="444" y="3"/>
                  <a:pt x="440" y="3"/>
                  <a:pt x="436" y="3"/>
                </a:cubicBezTo>
                <a:cubicBezTo>
                  <a:pt x="435" y="3"/>
                  <a:pt x="434" y="2"/>
                  <a:pt x="434" y="2"/>
                </a:cubicBezTo>
                <a:cubicBezTo>
                  <a:pt x="434" y="1"/>
                  <a:pt x="435" y="0"/>
                  <a:pt x="436" y="0"/>
                </a:cubicBezTo>
                <a:cubicBezTo>
                  <a:pt x="440" y="0"/>
                  <a:pt x="444" y="0"/>
                  <a:pt x="448" y="0"/>
                </a:cubicBezTo>
                <a:cubicBezTo>
                  <a:pt x="448" y="0"/>
                  <a:pt x="449" y="1"/>
                  <a:pt x="449" y="2"/>
                </a:cubicBezTo>
                <a:cubicBezTo>
                  <a:pt x="449" y="3"/>
                  <a:pt x="448" y="3"/>
                  <a:pt x="448" y="3"/>
                </a:cubicBezTo>
                <a:close/>
              </a:path>
            </a:pathLst>
          </a:custGeom>
          <a:solidFill>
            <a:srgbClr val="BCBEC0"/>
          </a:solidFill>
          <a:ln>
            <a:solidFill>
              <a:srgbClr val="69BCC6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7106716" y="5633566"/>
            <a:ext cx="220662" cy="220663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7327379" y="5235104"/>
            <a:ext cx="393700" cy="398463"/>
          </a:xfrm>
          <a:prstGeom prst="ellipse">
            <a:avLst/>
          </a:prstGeom>
          <a:solidFill>
            <a:srgbClr val="7BD0D3">
              <a:alpha val="4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7573441" y="4582641"/>
            <a:ext cx="563562" cy="563563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7522641" y="3636491"/>
            <a:ext cx="749300" cy="750888"/>
          </a:xfrm>
          <a:prstGeom prst="ellipse">
            <a:avLst/>
          </a:prstGeom>
          <a:solidFill>
            <a:srgbClr val="7BD0D3">
              <a:alpha val="4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7119416" y="2634779"/>
            <a:ext cx="911225" cy="915988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5992291" y="1828329"/>
            <a:ext cx="1139825" cy="1141413"/>
          </a:xfrm>
          <a:prstGeom prst="ellipse">
            <a:avLst/>
          </a:prstGeom>
          <a:solidFill>
            <a:srgbClr val="7BD0D3">
              <a:alpha val="4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4393679" y="1837854"/>
            <a:ext cx="1370012" cy="1370013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1149157" y="2601138"/>
            <a:ext cx="388937" cy="390525"/>
          </a:xfrm>
          <a:prstGeom prst="ellipse">
            <a:avLst/>
          </a:prstGeom>
          <a:solidFill>
            <a:schemeClr val="accent1">
              <a:alpha val="6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1161857" y="3967976"/>
            <a:ext cx="388937" cy="390525"/>
          </a:xfrm>
          <a:prstGeom prst="ellipse">
            <a:avLst/>
          </a:prstGeom>
          <a:solidFill>
            <a:schemeClr val="accent1">
              <a:alpha val="6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/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1152332" y="3326626"/>
            <a:ext cx="385762" cy="390525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1157095" y="4629963"/>
            <a:ext cx="385762" cy="390525"/>
          </a:xfrm>
          <a:prstGeom prst="ellipse">
            <a:avLst/>
          </a:prstGeom>
          <a:solidFill>
            <a:srgbClr val="7BD0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65415" y="5373370"/>
            <a:ext cx="3678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70103" y="254618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570103" y="3265015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70103" y="391112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70103" y="45826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224520" y="4572000"/>
            <a:ext cx="3780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14690" y="3703320"/>
            <a:ext cx="3689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89265" y="2769235"/>
            <a:ext cx="3915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84390" y="1868805"/>
            <a:ext cx="3979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点击添加文本信息，具体字体大小、颜色可调整，也可直接将内容复制在此。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61418" y="2199696"/>
            <a:ext cx="463550" cy="64389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1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34420" y="2070315"/>
            <a:ext cx="463550" cy="64389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04532" y="2846023"/>
            <a:ext cx="400685" cy="52070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3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729621" y="3840496"/>
            <a:ext cx="338455" cy="39751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4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715260" y="4705887"/>
            <a:ext cx="306705" cy="335915"/>
          </a:xfrm>
          <a:prstGeom prst="rect">
            <a:avLst/>
          </a:prstGeom>
          <a:solidFill>
            <a:srgbClr val="7BD0D3"/>
          </a:solidFill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5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392745" y="5297065"/>
            <a:ext cx="274426" cy="27432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bldLvl="0" animBg="1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7c6e2e5061b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580000">
            <a:off x="4559300" y="557530"/>
            <a:ext cx="2321560" cy="320802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31851" y="3315960"/>
            <a:ext cx="10515600" cy="11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algn="ctr">
              <a:defRPr sz="6000">
                <a:ea typeface="微软雅黑" panose="020B0503020204020204" charset="-122"/>
              </a:defRPr>
            </a:lvl1pPr>
          </a:lstStyle>
          <a:p>
            <a:r>
              <a:rPr lang="en-US" altLang="zh-CN">
                <a:ea typeface="+mn-ea"/>
              </a:rPr>
              <a:t>PART TWO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90315" y="4450715"/>
            <a:ext cx="10515600" cy="1325563"/>
          </a:xfrm>
        </p:spPr>
        <p:txBody>
          <a:bodyPr wrap="square" lIns="90000" tIns="46800" rIns="90000" bIns="46800"/>
          <a:lstStyle/>
          <a:p>
            <a:r>
              <a:rPr lang="zh-CN" altLang="en-US" dirty="0"/>
              <a:t>请再次输入您的标题</a:t>
            </a:r>
          </a:p>
        </p:txBody>
      </p:sp>
      <p:sp>
        <p:nvSpPr>
          <p:cNvPr id="135" name=" 135"/>
          <p:cNvSpPr/>
          <p:nvPr/>
        </p:nvSpPr>
        <p:spPr>
          <a:xfrm>
            <a:off x="5571490" y="4380865"/>
            <a:ext cx="889000" cy="17462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358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:random/>
      </p:transition>
    </mc:Choice>
    <mc:Fallback xmlns="">
      <p:transition spd="med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h_f"/>
  <p:tag name="KSO_WM_UNIT_INDEX" val="1_1_1"/>
  <p:tag name="KSO_WM_UNIT_ID" val="258*m_h_f*1_1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h_f"/>
  <p:tag name="KSO_WM_UNIT_INDEX" val="1_2_1"/>
  <p:tag name="KSO_WM_UNIT_ID" val="258*m_h_f*1_2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5"/>
  <p:tag name="KSO_WM_UNIT_ID" val="258*m_i*1_5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h_f"/>
  <p:tag name="KSO_WM_UNIT_INDEX" val="1_1_1"/>
  <p:tag name="KSO_WM_UNIT_ID" val="258*m_h_f*1_1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h_f"/>
  <p:tag name="KSO_WM_UNIT_INDEX" val="1_1_1"/>
  <p:tag name="KSO_WM_UNIT_ID" val="258*m_h_f*1_1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e"/>
  <p:tag name="KSO_WM_UNIT_INDEX" val="1"/>
  <p:tag name="KSO_WM_UNIT_LAYERLEVEL" val="1"/>
  <p:tag name="KSO_WM_UNIT_VALUE" val="15"/>
  <p:tag name="KSO_WM_UNIT_HIGHLIGHT" val="0"/>
  <p:tag name="KSO_WM_UNIT_COMPATIBLE" val="1"/>
  <p:tag name="KSO_WM_UNIT_CLEAR" val="0"/>
  <p:tag name="KSO_WM_UNIT_ID" val="custom20176699_12*e*1"/>
  <p:tag name="KSO_WM_UNIT_PRESET_TEXT" val="PART ON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a"/>
  <p:tag name="KSO_WM_UNIT_INDEX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UNIT_ID" val="custom20176699_12*a*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443"/>
  <p:tag name="KSO_WM_SLIDE_ID" val="150995200"/>
  <p:tag name="KSO_WM_SLIDE_INDEX" val="1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3*0"/>
  <p:tag name="KSO_WM_SLIDE_SIZE" val="908*538"/>
  <p:tag name="KSO_WM_TAG_VERSION" val="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443_3"/>
  <p:tag name="KSO_WM_SLIDE_INDEX" val="3"/>
  <p:tag name="KSO_WM_SLIDE_ITEM_CNT" val="4"/>
  <p:tag name="KSO_WM_SLIDE_LAYOUT" val="a_m"/>
  <p:tag name="KSO_WM_SLIDE_LAYOUT_CNT" val="1_1"/>
  <p:tag name="KSO_WM_SLIDE_TYPE" val="contents"/>
  <p:tag name="KSO_WM_BEAUTIFY_FLAG" val="#wm#"/>
  <p:tag name="KSO_WM_TEMPLATE_CATEGORY" val="diagram"/>
  <p:tag name="KSO_WM_TEMPLATE_INDEX" val="160443"/>
  <p:tag name="KSO_WM_DIAGRAM_GROUP_CODE" val="m1-1"/>
  <p:tag name="KSO_WM_TAG_VERSION" val="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0"/>
  <p:tag name="KSO_WM_TEMPLATE_CATEGORY" val="diagram"/>
  <p:tag name="KSO_WM_TEMPLATE_INDEX" val="1690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"/>
  <p:tag name="KSO_WM_TEMPLATE_CATEGORY" val="diagram"/>
  <p:tag name="KSO_WM_TEMPLATE_INDEX" val="1690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51"/>
  <p:tag name="KSO_WM_UNIT_TYPE" val="d"/>
  <p:tag name="KSO_WM_UNIT_INDEX" val="1"/>
  <p:tag name="KSO_WM_UNIT_ID" val="256*d*1"/>
  <p:tag name="KSO_WM_UNIT_CLEAR" val="0"/>
  <p:tag name="KSO_WM_UNIT_LAYERLEVEL" val="1"/>
  <p:tag name="KSO_WM_UNIT_VALUE" val="1374*1476"/>
  <p:tag name="KSO_WM_UNIT_HIGHLIGHT" val="0"/>
  <p:tag name="KSO_WM_UNIT_COMPATIBLE" val="0"/>
  <p:tag name="KSO_WM_BEAUTIFY_FLAG" val="#wm#"/>
  <p:tag name="KSO_WM_TAG_VERSION" val="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3"/>
  <p:tag name="KSO_WM_TEMPLATE_CATEGORY" val="diagram"/>
  <p:tag name="KSO_WM_TEMPLATE_INDEX" val="16905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51"/>
  <p:tag name="KSO_WM_UNIT_TYPE" val="d"/>
  <p:tag name="KSO_WM_UNIT_INDEX" val="2"/>
  <p:tag name="KSO_WM_UNIT_ID" val="256*d*2"/>
  <p:tag name="KSO_WM_UNIT_CLEAR" val="0"/>
  <p:tag name="KSO_WM_UNIT_LAYERLEVEL" val="1"/>
  <p:tag name="KSO_WM_UNIT_VALUE" val="1183*1281"/>
  <p:tag name="KSO_WM_UNIT_HIGHLIGHT" val="0"/>
  <p:tag name="KSO_WM_UNIT_COMPATIBLE" val="0"/>
  <p:tag name="KSO_WM_BEAUTIFY_FLAG" val="#wm#"/>
  <p:tag name="KSO_WM_TAG_VERSION" val="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51"/>
  <p:tag name="KSO_WM_UNIT_TYPE" val="a"/>
  <p:tag name="KSO_WM_UNIT_INDEX" val="1"/>
  <p:tag name="KSO_WM_UNIT_ID" val="256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30"/>
  <p:tag name="KSO_WM_TAG_VERSION" val="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51"/>
  <p:tag name="KSO_WM_UNIT_TYPE" val="f"/>
  <p:tag name="KSO_WM_UNIT_INDEX" val="1"/>
  <p:tag name="KSO_WM_UNIT_ID" val="256*f*1"/>
  <p:tag name="KSO_WM_UNIT_CLEAR" val="1"/>
  <p:tag name="KSO_WM_UNIT_LAYERLEVEL" val="1"/>
  <p:tag name="KSO_WM_UNIT_VALUE" val="152"/>
  <p:tag name="KSO_WM_UNIT_HIGHLIGHT" val="0"/>
  <p:tag name="KSO_WM_UNIT_COMPATIBLE" val="0"/>
  <p:tag name="KSO_WM_BEAUTIFY_FLAG" val="#wm#"/>
  <p:tag name="KSO_WM_UNIT_PRESET_TEXT_INDEX" val="3"/>
  <p:tag name="KSO_WM_UNIT_PRESET_TEXT_LEN" val="126"/>
  <p:tag name="KSO_WM_TAG_VERSION" val="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e"/>
  <p:tag name="KSO_WM_UNIT_INDEX" val="1"/>
  <p:tag name="KSO_WM_UNIT_LAYERLEVEL" val="1"/>
  <p:tag name="KSO_WM_UNIT_VALUE" val="15"/>
  <p:tag name="KSO_WM_UNIT_HIGHLIGHT" val="0"/>
  <p:tag name="KSO_WM_UNIT_COMPATIBLE" val="1"/>
  <p:tag name="KSO_WM_UNIT_CLEAR" val="0"/>
  <p:tag name="KSO_WM_UNIT_ID" val="custom20176699_12*e*1"/>
  <p:tag name="KSO_WM_UNIT_PRESET_TEXT" val="PART ON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a"/>
  <p:tag name="KSO_WM_UNIT_INDEX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UNIT_ID" val="custom20176699_12*a*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UNIT_TYPE" val="d"/>
  <p:tag name="KSO_WM_UNIT_INDEX" val="1"/>
  <p:tag name="KSO_WM_UNIT_CLEAR" val="0"/>
  <p:tag name="KSO_WM_UNIT_LAYERLEVEL" val="1"/>
  <p:tag name="KSO_WM_UNIT_VALUE" val="1838*1166"/>
  <p:tag name="KSO_WM_UNIT_HIGHLIGHT" val="0"/>
  <p:tag name="KSO_WM_UNIT_COMPATIBLE" val="0"/>
  <p:tag name="KSO_WM_UNIT_ID" val="diagram169412_1*d*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00"/>
  <p:tag name="KSO_WM_UNIT_TYPE" val="d"/>
  <p:tag name="KSO_WM_UNIT_INDEX" val="1"/>
  <p:tag name="KSO_WM_UNIT_ID" val="diagram169400_1*d*1"/>
  <p:tag name="KSO_WM_UNIT_CLEAR" val="0"/>
  <p:tag name="KSO_WM_UNIT_LAYERLEVEL" val="1"/>
  <p:tag name="KSO_WM_UNIT_VALUE" val="648*3384"/>
  <p:tag name="KSO_WM_UNIT_HIGHLIGHT" val="0"/>
  <p:tag name="KSO_WM_UNIT_COMPATIBLE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LEAR" val="1"/>
  <p:tag name="KSO_WM_UNIT_LAYERLEVEL" val="1_1"/>
  <p:tag name="KSO_WM_DIAGRAM_GROUP_CODE" val="l1-2"/>
  <p:tag name="KSO_WM_TAG_VERSION" val="1.0"/>
  <p:tag name="KSO_WM_BEAUTIFY_FLAG" val="#wm#"/>
  <p:tag name="KSO_WM_UNIT_TYPE" val="i"/>
  <p:tag name="KSO_WM_UNIT_ID" val="diagram169412_1*i*1"/>
  <p:tag name="KSO_WM_TEMPLATE_CATEGORY" val="diagram"/>
  <p:tag name="KSO_WM_TEMPLATE_INDEX" val="169412"/>
  <p:tag name="KSO_WM_UNIT_INDEX" val="1"/>
  <p:tag name="KSO_WM_UNIT_TEXT_FILL_FORE_SCHEMECOLOR_INDEX" val="13"/>
  <p:tag name="KSO_WM_UNIT_TEXT_FILL_TYPE" val="1"/>
  <p:tag name="KSO_WM_UNIT_USESOURCEFORMAT_APPLY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DIAGRAM_GROUP_CODE" val="l1-2"/>
  <p:tag name="KSO_WM_UNIT_TYPE" val="f"/>
  <p:tag name="KSO_WM_UNIT_INDEX" val="1"/>
  <p:tag name="KSO_WM_UNIT_ID" val="diagram169412_1*f*1"/>
  <p:tag name="KSO_WM_UNIT_CLEAR" val="1"/>
  <p:tag name="KSO_WM_UNIT_LAYERLEVEL" val="1"/>
  <p:tag name="KSO_WM_UNIT_VALUE" val="40"/>
  <p:tag name="KSO_WM_UNIT_HIGHLIGHT" val="0"/>
  <p:tag name="KSO_WM_UNIT_COMPATIBLE" val="0"/>
  <p:tag name="KSO_WM_UNIT_PRESET_TEXT_INDEX" val="2"/>
  <p:tag name="KSO_WM_UNIT_PRESET_TEXT_LEN" val="30"/>
  <p:tag name="KSO_WM_UNIT_TEXT_FILL_FORE_SCHEMECOLOR_INDEX" val="15"/>
  <p:tag name="KSO_WM_UNIT_TEXT_FILL_TYPE" val="1"/>
  <p:tag name="KSO_WM_UNIT_USESOURCEFORMAT_APPLY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DIAGRAM_GROUP_CODE" val="l1-2"/>
  <p:tag name="KSO_WM_UNIT_TYPE" val="a"/>
  <p:tag name="KSO_WM_UNIT_INDEX" val="1"/>
  <p:tag name="KSO_WM_UNIT_ID" val="diagram169412_1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  <p:tag name="KSO_WM_UNIT_TEXT_FILL_FORE_SCHEMECOLOR_INDEX" val="15"/>
  <p:tag name="KSO_WM_UNIT_TEXT_FILL_TYPE" val="1"/>
  <p:tag name="KSO_WM_UNIT_USESOURCEFORMAT_APPLY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LEAR" val="1"/>
  <p:tag name="KSO_WM_UNIT_LAYERLEVEL" val="1_1"/>
  <p:tag name="KSO_WM_DIAGRAM_GROUP_CODE" val="l1-2"/>
  <p:tag name="KSO_WM_TAG_VERSION" val="1.0"/>
  <p:tag name="KSO_WM_BEAUTIFY_FLAG" val="#wm#"/>
  <p:tag name="KSO_WM_UNIT_TYPE" val="i"/>
  <p:tag name="KSO_WM_UNIT_ID" val="diagram169412_1*i*1"/>
  <p:tag name="KSO_WM_TEMPLATE_CATEGORY" val="diagram"/>
  <p:tag name="KSO_WM_TEMPLATE_INDEX" val="169412"/>
  <p:tag name="KSO_WM_UNIT_INDEX" val="1"/>
  <p:tag name="KSO_WM_UNIT_TEXT_FILL_FORE_SCHEMECOLOR_INDEX" val="13"/>
  <p:tag name="KSO_WM_UNIT_TEXT_FILL_TYPE" val="1"/>
  <p:tag name="KSO_WM_UNIT_USESOURCEFORMAT_APPLY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DIAGRAM_GROUP_CODE" val="l1-2"/>
  <p:tag name="KSO_WM_UNIT_TYPE" val="f"/>
  <p:tag name="KSO_WM_UNIT_INDEX" val="1"/>
  <p:tag name="KSO_WM_UNIT_ID" val="diagram169412_1*f*1"/>
  <p:tag name="KSO_WM_UNIT_CLEAR" val="1"/>
  <p:tag name="KSO_WM_UNIT_LAYERLEVEL" val="1"/>
  <p:tag name="KSO_WM_UNIT_VALUE" val="40"/>
  <p:tag name="KSO_WM_UNIT_HIGHLIGHT" val="0"/>
  <p:tag name="KSO_WM_UNIT_COMPATIBLE" val="0"/>
  <p:tag name="KSO_WM_UNIT_PRESET_TEXT_INDEX" val="2"/>
  <p:tag name="KSO_WM_UNIT_PRESET_TEXT_LEN" val="30"/>
  <p:tag name="KSO_WM_UNIT_TEXT_FILL_FORE_SCHEMECOLOR_INDEX" val="15"/>
  <p:tag name="KSO_WM_UNIT_TEXT_FILL_TYPE" val="1"/>
  <p:tag name="KSO_WM_UNIT_USESOURCEFORMAT_APPLY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DIAGRAM_GROUP_CODE" val="l1-2"/>
  <p:tag name="KSO_WM_UNIT_TYPE" val="a"/>
  <p:tag name="KSO_WM_UNIT_INDEX" val="1"/>
  <p:tag name="KSO_WM_UNIT_ID" val="diagram169412_1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  <p:tag name="KSO_WM_UNIT_TEXT_FILL_FORE_SCHEMECOLOR_INDEX" val="15"/>
  <p:tag name="KSO_WM_UNIT_TEXT_FILL_TYPE" val="1"/>
  <p:tag name="KSO_WM_UNIT_USESOURCEFORMAT_APPLY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LEAR" val="1"/>
  <p:tag name="KSO_WM_UNIT_LAYERLEVEL" val="1_1"/>
  <p:tag name="KSO_WM_DIAGRAM_GROUP_CODE" val="l1-2"/>
  <p:tag name="KSO_WM_TAG_VERSION" val="1.0"/>
  <p:tag name="KSO_WM_BEAUTIFY_FLAG" val="#wm#"/>
  <p:tag name="KSO_WM_UNIT_TYPE" val="i"/>
  <p:tag name="KSO_WM_UNIT_ID" val="diagram169412_1*i*1"/>
  <p:tag name="KSO_WM_TEMPLATE_CATEGORY" val="diagram"/>
  <p:tag name="KSO_WM_TEMPLATE_INDEX" val="169412"/>
  <p:tag name="KSO_WM_UNIT_INDEX" val="1"/>
  <p:tag name="KSO_WM_UNIT_TEXT_FILL_FORE_SCHEMECOLOR_INDEX" val="13"/>
  <p:tag name="KSO_WM_UNIT_TEXT_FILL_TYPE" val="1"/>
  <p:tag name="KSO_WM_UNIT_USESOURCEFORMAT_APPL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DIAGRAM_GROUP_CODE" val="l1-2"/>
  <p:tag name="KSO_WM_UNIT_TYPE" val="f"/>
  <p:tag name="KSO_WM_UNIT_INDEX" val="1"/>
  <p:tag name="KSO_WM_UNIT_ID" val="diagram169412_1*f*1"/>
  <p:tag name="KSO_WM_UNIT_CLEAR" val="1"/>
  <p:tag name="KSO_WM_UNIT_LAYERLEVEL" val="1"/>
  <p:tag name="KSO_WM_UNIT_VALUE" val="40"/>
  <p:tag name="KSO_WM_UNIT_HIGHLIGHT" val="0"/>
  <p:tag name="KSO_WM_UNIT_COMPATIBLE" val="0"/>
  <p:tag name="KSO_WM_UNIT_PRESET_TEXT_INDEX" val="2"/>
  <p:tag name="KSO_WM_UNIT_PRESET_TEXT_LEN" val="30"/>
  <p:tag name="KSO_WM_UNIT_TEXT_FILL_FORE_SCHEMECOLOR_INDEX" val="15"/>
  <p:tag name="KSO_WM_UNIT_TEXT_FILL_TYPE" val="1"/>
  <p:tag name="KSO_WM_UNIT_USESOURCEFORMAT_APPLY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12"/>
  <p:tag name="KSO_WM_DIAGRAM_GROUP_CODE" val="l1-2"/>
  <p:tag name="KSO_WM_UNIT_TYPE" val="a"/>
  <p:tag name="KSO_WM_UNIT_INDEX" val="1"/>
  <p:tag name="KSO_WM_UNIT_ID" val="diagram169412_1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  <p:tag name="KSO_WM_UNIT_TEXT_FILL_FORE_SCHEMECOLOR_INDEX" val="15"/>
  <p:tag name="KSO_WM_UNIT_TEXT_FILL_TYPE" val="1"/>
  <p:tag name="KSO_WM_UNIT_USESOURCEFORMAT_APPLY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e"/>
  <p:tag name="KSO_WM_UNIT_INDEX" val="1"/>
  <p:tag name="KSO_WM_UNIT_LAYERLEVEL" val="1"/>
  <p:tag name="KSO_WM_UNIT_VALUE" val="15"/>
  <p:tag name="KSO_WM_UNIT_HIGHLIGHT" val="0"/>
  <p:tag name="KSO_WM_UNIT_COMPATIBLE" val="1"/>
  <p:tag name="KSO_WM_UNIT_CLEAR" val="0"/>
  <p:tag name="KSO_WM_UNIT_ID" val="custom20176699_12*e*1"/>
  <p:tag name="KSO_WM_UNIT_PRESET_TEXT" val="PART ON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00"/>
  <p:tag name="KSO_WM_UNIT_TYPE" val="a"/>
  <p:tag name="KSO_WM_UNIT_INDEX" val="1"/>
  <p:tag name="KSO_WM_UNIT_ID" val="diagram169400_1*a*1"/>
  <p:tag name="KSO_WM_UNIT_CLEAR" val="1"/>
  <p:tag name="KSO_WM_UNIT_LAYERLEVEL" val="1"/>
  <p:tag name="KSO_WM_UNIT_VALUE" val="1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a"/>
  <p:tag name="KSO_WM_UNIT_INDEX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UNIT_ID" val="custom20176699_12*a*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36"/>
  <p:tag name="KSO_WM_UNIT_TYPE" val="d"/>
  <p:tag name="KSO_WM_UNIT_INDEX" val="1"/>
  <p:tag name="KSO_WM_UNIT_ID" val="256*d*1"/>
  <p:tag name="KSO_WM_UNIT_CLEAR" val="0"/>
  <p:tag name="KSO_WM_UNIT_LAYERLEVEL" val="1"/>
  <p:tag name="KSO_WM_UNIT_VALUE" val="508*508"/>
  <p:tag name="KSO_WM_UNIT_HIGHLIGHT" val="0"/>
  <p:tag name="KSO_WM_UNIT_COMPATIBLE" val="0"/>
  <p:tag name="KSO_WM_BEAUTIFY_FLAG" val="#wm#"/>
  <p:tag name="KSO_WM_TAG_VERSION" val="1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"/>
  <p:tag name="KSO_WM_TEMPLATE_CATEGORY" val="diagram"/>
  <p:tag name="KSO_WM_TEMPLATE_INDEX" val="16923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36"/>
  <p:tag name="KSO_WM_UNIT_TYPE" val="d"/>
  <p:tag name="KSO_WM_UNIT_INDEX" val="2"/>
  <p:tag name="KSO_WM_UNIT_ID" val="256*d*2"/>
  <p:tag name="KSO_WM_UNIT_CLEAR" val="0"/>
  <p:tag name="KSO_WM_UNIT_LAYERLEVEL" val="1"/>
  <p:tag name="KSO_WM_UNIT_VALUE" val="508*508"/>
  <p:tag name="KSO_WM_UNIT_HIGHLIGHT" val="0"/>
  <p:tag name="KSO_WM_UNIT_COMPATIBLE" val="0"/>
  <p:tag name="KSO_WM_BEAUTIFY_FLAG" val="#wm#"/>
  <p:tag name="KSO_WM_TAG_VERSION" val="1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3"/>
  <p:tag name="KSO_WM_TEMPLATE_CATEGORY" val="diagram"/>
  <p:tag name="KSO_WM_TEMPLATE_INDEX" val="16923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36"/>
  <p:tag name="KSO_WM_UNIT_TYPE" val="d"/>
  <p:tag name="KSO_WM_UNIT_INDEX" val="3"/>
  <p:tag name="KSO_WM_UNIT_ID" val="256*d*3"/>
  <p:tag name="KSO_WM_UNIT_CLEAR" val="0"/>
  <p:tag name="KSO_WM_UNIT_LAYERLEVEL" val="1"/>
  <p:tag name="KSO_WM_UNIT_VALUE" val="508*508"/>
  <p:tag name="KSO_WM_UNIT_HIGHLIGHT" val="0"/>
  <p:tag name="KSO_WM_UNIT_COMPATIBLE" val="0"/>
  <p:tag name="KSO_WM_BEAUTIFY_FLAG" val="#wm#"/>
  <p:tag name="KSO_WM_TAG_VERSION" val="1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3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36"/>
  <p:tag name="KSO_WM_UNIT_TYPE" val="d"/>
  <p:tag name="KSO_WM_UNIT_INDEX" val="4"/>
  <p:tag name="KSO_WM_UNIT_ID" val="256*d*4"/>
  <p:tag name="KSO_WM_UNIT_CLEAR" val="0"/>
  <p:tag name="KSO_WM_UNIT_LAYERLEVEL" val="1"/>
  <p:tag name="KSO_WM_UNIT_VALUE" val="508*508"/>
  <p:tag name="KSO_WM_UNIT_HIGHLIGHT" val="0"/>
  <p:tag name="KSO_WM_UNIT_COMPATIBLE" val="0"/>
  <p:tag name="KSO_WM_BEAUTIFY_FLAG" val="#wm#"/>
  <p:tag name="KSO_WM_TAG_VERSION" val="1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7"/>
  <p:tag name="KSO_WM_TEMPLATE_CATEGORY" val="diagram"/>
  <p:tag name="KSO_WM_TEMPLATE_INDEX" val="16923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"/>
  <p:tag name="KSO_WM_TEMPLATE_CATEGORY" val="diagram"/>
  <p:tag name="KSO_WM_TEMPLATE_INDEX" val="1690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00"/>
  <p:tag name="KSO_WM_UNIT_TYPE" val="f"/>
  <p:tag name="KSO_WM_UNIT_INDEX" val="1"/>
  <p:tag name="KSO_WM_UNIT_ID" val="diagram169400_1*f*1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2"/>
  <p:tag name="KSO_WM_UNIT_PRESET_TEXT_LEN" val="6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3"/>
  <p:tag name="KSO_WM_TEMPLATE_CATEGORY" val="diagram"/>
  <p:tag name="KSO_WM_TEMPLATE_INDEX" val="1690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04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04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45"/>
  <p:tag name="KSO_WM_UNIT_TYPE" val="d"/>
  <p:tag name="KSO_WM_UNIT_INDEX" val="1"/>
  <p:tag name="KSO_WM_UNIT_ID" val="256*d*1"/>
  <p:tag name="KSO_WM_UNIT_CLEAR" val="0"/>
  <p:tag name="KSO_WM_UNIT_LAYERLEVEL" val="1"/>
  <p:tag name="KSO_WM_UNIT_VALUE" val="975*1325"/>
  <p:tag name="KSO_WM_UNIT_HIGHLIGHT" val="0"/>
  <p:tag name="KSO_WM_UNIT_COMPATIBLE" val="0"/>
  <p:tag name="KSO_WM_BEAUTIFY_FLAG" val="#wm#"/>
  <p:tag name="KSO_WM_TAG_VERSION" val="1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45"/>
  <p:tag name="KSO_WM_UNIT_TYPE" val="d"/>
  <p:tag name="KSO_WM_UNIT_INDEX" val="2"/>
  <p:tag name="KSO_WM_UNIT_ID" val="256*d*2"/>
  <p:tag name="KSO_WM_UNIT_CLEAR" val="0"/>
  <p:tag name="KSO_WM_UNIT_LAYERLEVEL" val="1"/>
  <p:tag name="KSO_WM_UNIT_VALUE" val="975*1325"/>
  <p:tag name="KSO_WM_UNIT_HIGHLIGHT" val="0"/>
  <p:tag name="KSO_WM_UNIT_COMPATIBLE" val="0"/>
  <p:tag name="KSO_WM_BEAUTIFY_FLAG" val="#wm#"/>
  <p:tag name="KSO_WM_TAG_VERSION" val="1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9"/>
  <p:tag name="KSO_WM_TEMPLATE_CATEGORY" val="diagram"/>
  <p:tag name="KSO_WM_TEMPLATE_INDEX" val="16904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0"/>
  <p:tag name="KSO_WM_TEMPLATE_CATEGORY" val="diagram"/>
  <p:tag name="KSO_WM_TEMPLATE_INDEX" val="16904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45"/>
  <p:tag name="KSO_WM_UNIT_TYPE" val="f"/>
  <p:tag name="KSO_WM_UNIT_INDEX" val="1"/>
  <p:tag name="KSO_WM_UNIT_ID" val="256*f*1"/>
  <p:tag name="KSO_WM_UNIT_CLEAR" val="1"/>
  <p:tag name="KSO_WM_UNIT_LAYERLEVEL" val="1"/>
  <p:tag name="KSO_WM_UNIT_VALUE" val="231"/>
  <p:tag name="KSO_WM_UNIT_HIGHLIGHT" val="0"/>
  <p:tag name="KSO_WM_UNIT_COMPATIBLE" val="0"/>
  <p:tag name="KSO_WM_BEAUTIFY_FLAG" val="#wm#"/>
  <p:tag name="KSO_WM_UNIT_PRESET_TEXT_INDEX" val="3"/>
  <p:tag name="KSO_WM_UNIT_PRESET_TEXT_LEN" val="200"/>
  <p:tag name="KSO_WM_TAG_VERSION" val="1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e"/>
  <p:tag name="KSO_WM_UNIT_INDEX" val="1"/>
  <p:tag name="KSO_WM_UNIT_LAYERLEVEL" val="1"/>
  <p:tag name="KSO_WM_UNIT_VALUE" val="15"/>
  <p:tag name="KSO_WM_UNIT_HIGHLIGHT" val="0"/>
  <p:tag name="KSO_WM_UNIT_COMPATIBLE" val="1"/>
  <p:tag name="KSO_WM_UNIT_CLEAR" val="0"/>
  <p:tag name="KSO_WM_UNIT_ID" val="custom20176699_12*e*1"/>
  <p:tag name="KSO_WM_UNIT_PRESET_TEXT" val="PART ON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699"/>
  <p:tag name="KSO_WM_UNIT_TYPE" val="a"/>
  <p:tag name="KSO_WM_UNIT_INDEX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UNIT_ID" val="custom20176699_12*a*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400"/>
  <p:tag name="KSO_WM_UNIT_TYPE" val="f"/>
  <p:tag name="KSO_WM_UNIT_INDEX" val="2"/>
  <p:tag name="KSO_WM_UNIT_ID" val="diagram169400_1*f*2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2"/>
  <p:tag name="KSO_WM_UNIT_PRESET_TEXT_LEN" val="6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1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0"/>
  <p:tag name="KSO_WM_TEMPLATE_CATEGORY" val="diagram"/>
  <p:tag name="KSO_WM_TEMPLATE_INDEX" val="16907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2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1"/>
  <p:tag name="KSO_WM_TEMPLATE_CATEGORY" val="diagram"/>
  <p:tag name="KSO_WM_TEMPLATE_INDEX" val="16907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78"/>
  <p:tag name="KSO_WM_UNIT_TYPE" val="d"/>
  <p:tag name="KSO_WM_UNIT_INDEX" val="1"/>
  <p:tag name="KSO_WM_UNIT_ID" val="256*d*1"/>
  <p:tag name="KSO_WM_UNIT_CLEAR" val="0"/>
  <p:tag name="KSO_WM_UNIT_LAYERLEVEL" val="1"/>
  <p:tag name="KSO_WM_UNIT_VALUE" val="1027*668"/>
  <p:tag name="KSO_WM_UNIT_HIGHLIGHT" val="0"/>
  <p:tag name="KSO_WM_UNIT_COMPATIBLE" val="0"/>
  <p:tag name="KSO_WM_BEAUTIFY_FLAG" val="#wm#"/>
  <p:tag name="KSO_WM_TAG_VERSION" val="1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78"/>
  <p:tag name="KSO_WM_UNIT_TYPE" val="d"/>
  <p:tag name="KSO_WM_UNIT_INDEX" val="2"/>
  <p:tag name="KSO_WM_UNIT_ID" val="256*d*2"/>
  <p:tag name="KSO_WM_UNIT_CLEAR" val="0"/>
  <p:tag name="KSO_WM_UNIT_LAYERLEVEL" val="1"/>
  <p:tag name="KSO_WM_UNIT_VALUE" val="1027*668"/>
  <p:tag name="KSO_WM_UNIT_HIGHLIGHT" val="0"/>
  <p:tag name="KSO_WM_UNIT_COMPATIBLE" val="0"/>
  <p:tag name="KSO_WM_BEAUTIFY_FLAG" val="#wm#"/>
  <p:tag name="KSO_WM_TAG_VERSION" val="1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3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07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4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07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78"/>
  <p:tag name="KSO_WM_UNIT_TYPE" val="f"/>
  <p:tag name="KSO_WM_UNIT_INDEX" val="1"/>
  <p:tag name="KSO_WM_UNIT_ID" val="256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3"/>
  <p:tag name="KSO_WM_UNIT_PRESET_TEXT_LEN" val="54"/>
  <p:tag name="KSO_WM_BEAUTIFY_FLAG" val="#wm#"/>
  <p:tag name="KSO_WM_TAG_VERSION" val="1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5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7"/>
  <p:tag name="KSO_WM_TEMPLATE_CATEGORY" val="diagram"/>
  <p:tag name="KSO_WM_TEMPLATE_INDEX" val="16907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6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8"/>
  <p:tag name="KSO_WM_TEMPLATE_CATEGORY" val="diagram"/>
  <p:tag name="KSO_WM_TEMPLATE_INDEX" val="16907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7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9"/>
  <p:tag name="KSO_WM_TEMPLATE_CATEGORY" val="diagram"/>
  <p:tag name="KSO_WM_TEMPLATE_INDEX" val="16907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443_3"/>
  <p:tag name="KSO_WM_SLIDE_INDEX" val="3"/>
  <p:tag name="KSO_WM_SLIDE_ITEM_CNT" val="4"/>
  <p:tag name="KSO_WM_SLIDE_LAYOUT" val="a_m"/>
  <p:tag name="KSO_WM_SLIDE_LAYOUT_CNT" val="1_1"/>
  <p:tag name="KSO_WM_SLIDE_TYPE" val="contents"/>
  <p:tag name="KSO_WM_BEAUTIFY_FLAG" val="#wm#"/>
  <p:tag name="KSO_WM_TEMPLATE_CATEGORY" val="diagram"/>
  <p:tag name="KSO_WM_TEMPLATE_INDEX" val="160443"/>
  <p:tag name="KSO_WM_DIAGRAM_GROUP_CODE" val="m1-1"/>
  <p:tag name="KSO_WM_TAG_VERSION" val="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78"/>
  <p:tag name="KSO_WM_UNIT_TYPE" val="f"/>
  <p:tag name="KSO_WM_UNIT_INDEX" val="2"/>
  <p:tag name="KSO_WM_UNIT_ID" val="256*f*2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3"/>
  <p:tag name="KSO_WM_UNIT_PRESET_TEXT_LEN" val="54"/>
  <p:tag name="KSO_WM_BEAUTIFY_FLAG" val="#wm#"/>
  <p:tag name="KSO_WM_TAG_VERSION" val="1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8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11"/>
  <p:tag name="KSO_WM_TEMPLATE_CATEGORY" val="diagram"/>
  <p:tag name="KSO_WM_TEMPLATE_INDEX" val="16907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4212001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1"/>
  <p:tag name="KSO_WM_UNIT_ID" val="258*m_i*1_1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2"/>
  <p:tag name="KSO_WM_UNIT_ID" val="258*m_i*1_2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A000120141119A01PPBG">
  <a:themeElements>
    <a:clrScheme name="自定义 101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4F83AD"/>
      </a:accent1>
      <a:accent2>
        <a:srgbClr val="2CB6A9"/>
      </a:accent2>
      <a:accent3>
        <a:srgbClr val="B078B4"/>
      </a:accent3>
      <a:accent4>
        <a:srgbClr val="D25AB0"/>
      </a:accent4>
      <a:accent5>
        <a:srgbClr val="D08B76"/>
      </a:accent5>
      <a:accent6>
        <a:srgbClr val="D26476"/>
      </a:accent6>
      <a:hlink>
        <a:srgbClr val="FFB14A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1856</Words>
  <Application>Microsoft Office PowerPoint</Application>
  <PresentationFormat>宽屏</PresentationFormat>
  <Paragraphs>178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等线</vt:lpstr>
      <vt:lpstr>等线 Light</vt:lpstr>
      <vt:lpstr>微软雅黑</vt:lpstr>
      <vt:lpstr>Arial</vt:lpstr>
      <vt:lpstr>Calibri</vt:lpstr>
      <vt:lpstr>Calibri Light</vt:lpstr>
      <vt:lpstr>Tempus Sans ITC</vt:lpstr>
      <vt:lpstr>Wingdings</vt:lpstr>
      <vt:lpstr>Wingdings 2</vt:lpstr>
      <vt:lpstr>A000120141119A01PPBG</vt:lpstr>
      <vt:lpstr>Office 主题</vt:lpstr>
      <vt:lpstr>教育教学公开课PPT模板</vt:lpstr>
      <vt:lpstr>PowerPoint 演示文稿</vt:lpstr>
      <vt:lpstr>PowerPoint 演示文稿</vt:lpstr>
      <vt:lpstr>请再次输入您的标题</vt:lpstr>
      <vt:lpstr>PowerPoint 演示文稿</vt:lpstr>
      <vt:lpstr>请在此输入您的大标题</vt:lpstr>
      <vt:lpstr>请在此输入您的大标题</vt:lpstr>
      <vt:lpstr>请在此输入您的大标题</vt:lpstr>
      <vt:lpstr>请再次输入您的标题</vt:lpstr>
      <vt:lpstr>请在此输入您的大标题</vt:lpstr>
      <vt:lpstr>请在此输入您的大标题</vt:lpstr>
      <vt:lpstr>请在此输入您的大标题</vt:lpstr>
      <vt:lpstr>请在此输入您的大标题</vt:lpstr>
      <vt:lpstr>请再次输入您的标题</vt:lpstr>
      <vt:lpstr>请在此输入您的大标题</vt:lpstr>
      <vt:lpstr>请在此输入您的大标题</vt:lpstr>
      <vt:lpstr>请在此输入您的大标题</vt:lpstr>
      <vt:lpstr>请在此输入您的大标题</vt:lpstr>
      <vt:lpstr>请在此输入您的大标题</vt:lpstr>
      <vt:lpstr>请再次输入您的标题</vt:lpstr>
      <vt:lpstr>请在此输入您的大标题</vt:lpstr>
      <vt:lpstr>请在此输入您的大标题</vt:lpstr>
      <vt:lpstr>请在此输入您的大标题</vt:lpstr>
      <vt:lpstr>请在此输入您的大标题</vt:lpstr>
      <vt:lpstr>谢谢观看！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Administrator</cp:lastModifiedBy>
  <cp:revision>9</cp:revision>
  <dcterms:created xsi:type="dcterms:W3CDTF">2017-09-08T06:57:00Z</dcterms:created>
  <dcterms:modified xsi:type="dcterms:W3CDTF">2019-03-27T11:58:06Z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