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62" r:id="rId4"/>
    <p:sldId id="263" r:id="rId5"/>
    <p:sldId id="264" r:id="rId6"/>
    <p:sldId id="265" r:id="rId7"/>
    <p:sldId id="259" r:id="rId8"/>
    <p:sldId id="266" r:id="rId9"/>
    <p:sldId id="267" r:id="rId10"/>
    <p:sldId id="268" r:id="rId11"/>
    <p:sldId id="260" r:id="rId12"/>
    <p:sldId id="269" r:id="rId13"/>
    <p:sldId id="270" r:id="rId14"/>
    <p:sldId id="271" r:id="rId15"/>
    <p:sldId id="261" r:id="rId16"/>
    <p:sldId id="272" r:id="rId17"/>
    <p:sldId id="273" r:id="rId18"/>
    <p:sldId id="274" r:id="rId19"/>
    <p:sldId id="258"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E75A5"/>
    <a:srgbClr val="FFEB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2"/>
    <p:restoredTop sz="94622"/>
  </p:normalViewPr>
  <p:slideViewPr>
    <p:cSldViewPr snapToGrid="0" snapToObjects="1">
      <p:cViewPr varScale="1">
        <p:scale>
          <a:sx n="72" d="100"/>
          <a:sy n="72" d="100"/>
        </p:scale>
        <p:origin x="24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4BACC6"/>
            </a:solidFill>
          </c:spPr>
          <c:invertIfNegative val="0"/>
          <c:dPt>
            <c:idx val="0"/>
            <c:invertIfNegative val="0"/>
            <c:bubble3D val="0"/>
            <c:spPr>
              <a:solidFill>
                <a:srgbClr val="FFEB8F"/>
              </a:solidFill>
            </c:spPr>
            <c:extLst>
              <c:ext xmlns:c16="http://schemas.microsoft.com/office/drawing/2014/chart" uri="{C3380CC4-5D6E-409C-BE32-E72D297353CC}">
                <c16:uniqueId val="{00000001-8237-4375-9030-25EFE800A7DC}"/>
              </c:ext>
            </c:extLst>
          </c:dPt>
          <c:dPt>
            <c:idx val="1"/>
            <c:invertIfNegative val="0"/>
            <c:bubble3D val="0"/>
            <c:spPr>
              <a:solidFill>
                <a:srgbClr val="6E75A5"/>
              </a:solidFill>
            </c:spPr>
            <c:extLst>
              <c:ext xmlns:c16="http://schemas.microsoft.com/office/drawing/2014/chart" uri="{C3380CC4-5D6E-409C-BE32-E72D297353CC}">
                <c16:uniqueId val="{00000003-8237-4375-9030-25EFE800A7DC}"/>
              </c:ext>
            </c:extLst>
          </c:dPt>
          <c:dPt>
            <c:idx val="2"/>
            <c:invertIfNegative val="0"/>
            <c:bubble3D val="0"/>
            <c:spPr>
              <a:solidFill>
                <a:srgbClr val="FFEB8F"/>
              </a:solidFill>
            </c:spPr>
            <c:extLst>
              <c:ext xmlns:c16="http://schemas.microsoft.com/office/drawing/2014/chart" uri="{C3380CC4-5D6E-409C-BE32-E72D297353CC}">
                <c16:uniqueId val="{00000005-8237-4375-9030-25EFE800A7DC}"/>
              </c:ext>
            </c:extLst>
          </c:dPt>
          <c:dPt>
            <c:idx val="3"/>
            <c:invertIfNegative val="0"/>
            <c:bubble3D val="0"/>
            <c:spPr>
              <a:solidFill>
                <a:srgbClr val="6E75A5"/>
              </a:solidFill>
            </c:spPr>
            <c:extLst>
              <c:ext xmlns:c16="http://schemas.microsoft.com/office/drawing/2014/chart" uri="{C3380CC4-5D6E-409C-BE32-E72D297353CC}">
                <c16:uniqueId val="{00000007-8237-4375-9030-25EFE800A7DC}"/>
              </c:ext>
            </c:extLst>
          </c:dPt>
          <c:dPt>
            <c:idx val="4"/>
            <c:invertIfNegative val="0"/>
            <c:bubble3D val="0"/>
            <c:spPr>
              <a:solidFill>
                <a:srgbClr val="FFEB8F"/>
              </a:solidFill>
            </c:spPr>
            <c:extLst>
              <c:ext xmlns:c16="http://schemas.microsoft.com/office/drawing/2014/chart" uri="{C3380CC4-5D6E-409C-BE32-E72D297353CC}">
                <c16:uniqueId val="{00000009-8237-4375-9030-25EFE800A7DC}"/>
              </c:ext>
            </c:extLst>
          </c:dPt>
          <c:cat>
            <c:strRef>
              <c:f>Sheet1!$A$2:$A$6</c:f>
              <c:strCache>
                <c:ptCount val="5"/>
                <c:pt idx="0">
                  <c:v>Factory</c:v>
                </c:pt>
                <c:pt idx="1">
                  <c:v>Home</c:v>
                </c:pt>
                <c:pt idx="2">
                  <c:v>Office</c:v>
                </c:pt>
                <c:pt idx="3">
                  <c:v>Warehouse</c:v>
                </c:pt>
                <c:pt idx="4">
                  <c:v>Shop</c:v>
                </c:pt>
              </c:strCache>
            </c:strRef>
          </c:cat>
          <c:val>
            <c:numRef>
              <c:f>Sheet1!$B$2:$B$6</c:f>
              <c:numCache>
                <c:formatCode>General</c:formatCode>
                <c:ptCount val="5"/>
                <c:pt idx="0">
                  <c:v>4.3</c:v>
                </c:pt>
                <c:pt idx="1">
                  <c:v>2.5</c:v>
                </c:pt>
                <c:pt idx="2">
                  <c:v>3.5</c:v>
                </c:pt>
                <c:pt idx="3">
                  <c:v>4.5</c:v>
                </c:pt>
                <c:pt idx="4">
                  <c:v>4.3</c:v>
                </c:pt>
              </c:numCache>
            </c:numRef>
          </c:val>
          <c:extLst>
            <c:ext xmlns:c16="http://schemas.microsoft.com/office/drawing/2014/chart" uri="{C3380CC4-5D6E-409C-BE32-E72D297353CC}">
              <c16:uniqueId val="{0000000A-8237-4375-9030-25EFE800A7DC}"/>
            </c:ext>
          </c:extLst>
        </c:ser>
        <c:dLbls>
          <c:showLegendKey val="0"/>
          <c:showVal val="0"/>
          <c:showCatName val="0"/>
          <c:showSerName val="0"/>
          <c:showPercent val="0"/>
          <c:showBubbleSize val="0"/>
        </c:dLbls>
        <c:gapWidth val="150"/>
        <c:axId val="-2030541568"/>
        <c:axId val="-2030536368"/>
      </c:barChart>
      <c:catAx>
        <c:axId val="-2030541568"/>
        <c:scaling>
          <c:orientation val="minMax"/>
        </c:scaling>
        <c:delete val="0"/>
        <c:axPos val="b"/>
        <c:numFmt formatCode="General" sourceLinked="1"/>
        <c:majorTickMark val="out"/>
        <c:minorTickMark val="none"/>
        <c:tickLblPos val="nextTo"/>
        <c:txPr>
          <a:bodyPr/>
          <a:lstStyle/>
          <a:p>
            <a:pPr>
              <a:defRPr lang="en-US" sz="1200" b="1">
                <a:solidFill>
                  <a:schemeClr val="bg1">
                    <a:lumMod val="50000"/>
                  </a:schemeClr>
                </a:solidFill>
                <a:latin typeface="Open Sans" pitchFamily="34" charset="0"/>
                <a:ea typeface="Open Sans" pitchFamily="34" charset="0"/>
                <a:cs typeface="Open Sans" pitchFamily="34" charset="0"/>
              </a:defRPr>
            </a:pPr>
            <a:endParaRPr lang="zh-CN"/>
          </a:p>
        </c:txPr>
        <c:crossAx val="-2030536368"/>
        <c:crosses val="autoZero"/>
        <c:auto val="1"/>
        <c:lblAlgn val="ctr"/>
        <c:lblOffset val="100"/>
        <c:noMultiLvlLbl val="0"/>
      </c:catAx>
      <c:valAx>
        <c:axId val="-2030536368"/>
        <c:scaling>
          <c:orientation val="minMax"/>
        </c:scaling>
        <c:delete val="1"/>
        <c:axPos val="l"/>
        <c:numFmt formatCode="General" sourceLinked="1"/>
        <c:majorTickMark val="out"/>
        <c:minorTickMark val="none"/>
        <c:tickLblPos val="nextTo"/>
        <c:crossAx val="-2030541568"/>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p:cNvSpPr>
            <a:spLocks noGrp="1"/>
          </p:cNvSpPr>
          <p:nvPr>
            <p:ph type="dt" sz="half" idx="10"/>
          </p:nvPr>
        </p:nvSpPr>
        <p:spPr/>
        <p:txBody>
          <a:bodyPr/>
          <a:lstStyle/>
          <a:p>
            <a:fld id="{CCA57CDB-31CB-5741-8E98-10623A447778}" type="datetimeFigureOut">
              <a:rPr kumimoji="1" lang="zh-CN" altLang="en-US" smtClean="0"/>
              <a:t>2019/3/27</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78003E0C-0C95-8F43-8ACC-27F92C3D49F0}" type="slidenum">
              <a:rPr kumimoji="1" lang="zh-CN" altLang="en-US" smtClean="0"/>
              <a:t>‹#›</a:t>
            </a:fld>
            <a:endParaRPr kumimoji="1" lang="zh-CN" altLang="en-US"/>
          </a:p>
        </p:txBody>
      </p:sp>
    </p:spTree>
    <p:extLst>
      <p:ext uri="{BB962C8B-B14F-4D97-AF65-F5344CB8AC3E}">
        <p14:creationId xmlns:p14="http://schemas.microsoft.com/office/powerpoint/2010/main" val="8966148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本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CCA57CDB-31CB-5741-8E98-10623A447778}" type="datetimeFigureOut">
              <a:rPr kumimoji="1" lang="zh-CN" altLang="en-US" smtClean="0"/>
              <a:t>2019/3/27</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78003E0C-0C95-8F43-8ACC-27F92C3D49F0}" type="slidenum">
              <a:rPr kumimoji="1" lang="zh-CN" altLang="en-US" smtClean="0"/>
              <a:t>‹#›</a:t>
            </a:fld>
            <a:endParaRPr kumimoji="1" lang="zh-CN" altLang="en-US"/>
          </a:p>
        </p:txBody>
      </p:sp>
    </p:spTree>
    <p:extLst>
      <p:ext uri="{BB962C8B-B14F-4D97-AF65-F5344CB8AC3E}">
        <p14:creationId xmlns:p14="http://schemas.microsoft.com/office/powerpoint/2010/main" val="663885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本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CCA57CDB-31CB-5741-8E98-10623A447778}" type="datetimeFigureOut">
              <a:rPr kumimoji="1" lang="zh-CN" altLang="en-US" smtClean="0"/>
              <a:t>2019/3/27</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78003E0C-0C95-8F43-8ACC-27F92C3D49F0}" type="slidenum">
              <a:rPr kumimoji="1" lang="zh-CN" altLang="en-US" smtClean="0"/>
              <a:t>‹#›</a:t>
            </a:fld>
            <a:endParaRPr kumimoji="1" lang="zh-CN" altLang="en-US"/>
          </a:p>
        </p:txBody>
      </p:sp>
    </p:spTree>
    <p:extLst>
      <p:ext uri="{BB962C8B-B14F-4D97-AF65-F5344CB8AC3E}">
        <p14:creationId xmlns:p14="http://schemas.microsoft.com/office/powerpoint/2010/main" val="12476579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CCA57CDB-31CB-5741-8E98-10623A447778}" type="datetimeFigureOut">
              <a:rPr kumimoji="1" lang="zh-CN" altLang="en-US" smtClean="0"/>
              <a:t>2019/3/27</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78003E0C-0C95-8F43-8ACC-27F92C3D49F0}" type="slidenum">
              <a:rPr kumimoji="1" lang="zh-CN" altLang="en-US" smtClean="0"/>
              <a:t>‹#›</a:t>
            </a:fld>
            <a:endParaRPr kumimoji="1" lang="zh-CN" altLang="en-US"/>
          </a:p>
        </p:txBody>
      </p:sp>
    </p:spTree>
    <p:extLst>
      <p:ext uri="{BB962C8B-B14F-4D97-AF65-F5344CB8AC3E}">
        <p14:creationId xmlns:p14="http://schemas.microsoft.com/office/powerpoint/2010/main" val="11816784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p:txBody>
          <a:bodyPr/>
          <a:lstStyle/>
          <a:p>
            <a:fld id="{CCA57CDB-31CB-5741-8E98-10623A447778}" type="datetimeFigureOut">
              <a:rPr kumimoji="1" lang="zh-CN" altLang="en-US" smtClean="0"/>
              <a:t>2019/3/27</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78003E0C-0C95-8F43-8ACC-27F92C3D49F0}" type="slidenum">
              <a:rPr kumimoji="1" lang="zh-CN" altLang="en-US" smtClean="0"/>
              <a:t>‹#›</a:t>
            </a:fld>
            <a:endParaRPr kumimoji="1" lang="zh-CN" altLang="en-US"/>
          </a:p>
        </p:txBody>
      </p:sp>
    </p:spTree>
    <p:extLst>
      <p:ext uri="{BB962C8B-B14F-4D97-AF65-F5344CB8AC3E}">
        <p14:creationId xmlns:p14="http://schemas.microsoft.com/office/powerpoint/2010/main" val="5409080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CCA57CDB-31CB-5741-8E98-10623A447778}" type="datetimeFigureOut">
              <a:rPr kumimoji="1" lang="zh-CN" altLang="en-US" smtClean="0"/>
              <a:t>2019/3/27</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78003E0C-0C95-8F43-8ACC-27F92C3D49F0}" type="slidenum">
              <a:rPr kumimoji="1" lang="zh-CN" altLang="en-US" smtClean="0"/>
              <a:t>‹#›</a:t>
            </a:fld>
            <a:endParaRPr kumimoji="1" lang="zh-CN" altLang="en-US"/>
          </a:p>
        </p:txBody>
      </p:sp>
    </p:spTree>
    <p:extLst>
      <p:ext uri="{BB962C8B-B14F-4D97-AF65-F5344CB8AC3E}">
        <p14:creationId xmlns:p14="http://schemas.microsoft.com/office/powerpoint/2010/main" val="7438228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CCA57CDB-31CB-5741-8E98-10623A447778}" type="datetimeFigureOut">
              <a:rPr kumimoji="1" lang="zh-CN" altLang="en-US" smtClean="0"/>
              <a:t>2019/3/27</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78003E0C-0C95-8F43-8ACC-27F92C3D49F0}" type="slidenum">
              <a:rPr kumimoji="1" lang="zh-CN" altLang="en-US" smtClean="0"/>
              <a:t>‹#›</a:t>
            </a:fld>
            <a:endParaRPr kumimoji="1" lang="zh-CN" altLang="en-US"/>
          </a:p>
        </p:txBody>
      </p:sp>
    </p:spTree>
    <p:extLst>
      <p:ext uri="{BB962C8B-B14F-4D97-AF65-F5344CB8AC3E}">
        <p14:creationId xmlns:p14="http://schemas.microsoft.com/office/powerpoint/2010/main" val="9276416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CCA57CDB-31CB-5741-8E98-10623A447778}" type="datetimeFigureOut">
              <a:rPr kumimoji="1" lang="zh-CN" altLang="en-US" smtClean="0"/>
              <a:t>2019/3/27</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78003E0C-0C95-8F43-8ACC-27F92C3D49F0}" type="slidenum">
              <a:rPr kumimoji="1" lang="zh-CN" altLang="en-US" smtClean="0"/>
              <a:t>‹#›</a:t>
            </a:fld>
            <a:endParaRPr kumimoji="1" lang="zh-CN" altLang="en-US"/>
          </a:p>
        </p:txBody>
      </p:sp>
    </p:spTree>
    <p:extLst>
      <p:ext uri="{BB962C8B-B14F-4D97-AF65-F5344CB8AC3E}">
        <p14:creationId xmlns:p14="http://schemas.microsoft.com/office/powerpoint/2010/main" val="1423713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CA57CDB-31CB-5741-8E98-10623A447778}" type="datetimeFigureOut">
              <a:rPr kumimoji="1" lang="zh-CN" altLang="en-US" smtClean="0"/>
              <a:t>2019/3/27</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78003E0C-0C95-8F43-8ACC-27F92C3D49F0}" type="slidenum">
              <a:rPr kumimoji="1" lang="zh-CN" altLang="en-US" smtClean="0"/>
              <a:t>‹#›</a:t>
            </a:fld>
            <a:endParaRPr kumimoji="1" lang="zh-CN" altLang="en-US"/>
          </a:p>
        </p:txBody>
      </p:sp>
    </p:spTree>
    <p:extLst>
      <p:ext uri="{BB962C8B-B14F-4D97-AF65-F5344CB8AC3E}">
        <p14:creationId xmlns:p14="http://schemas.microsoft.com/office/powerpoint/2010/main" val="5378580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CCA57CDB-31CB-5741-8E98-10623A447778}" type="datetimeFigureOut">
              <a:rPr kumimoji="1" lang="zh-CN" altLang="en-US" smtClean="0"/>
              <a:t>2019/3/27</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78003E0C-0C95-8F43-8ACC-27F92C3D49F0}" type="slidenum">
              <a:rPr kumimoji="1" lang="zh-CN" altLang="en-US" smtClean="0"/>
              <a:t>‹#›</a:t>
            </a:fld>
            <a:endParaRPr kumimoji="1" lang="zh-CN" altLang="en-US"/>
          </a:p>
        </p:txBody>
      </p:sp>
    </p:spTree>
    <p:extLst>
      <p:ext uri="{BB962C8B-B14F-4D97-AF65-F5344CB8AC3E}">
        <p14:creationId xmlns:p14="http://schemas.microsoft.com/office/powerpoint/2010/main" val="10211727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CCA57CDB-31CB-5741-8E98-10623A447778}" type="datetimeFigureOut">
              <a:rPr kumimoji="1" lang="zh-CN" altLang="en-US" smtClean="0"/>
              <a:t>2019/3/27</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78003E0C-0C95-8F43-8ACC-27F92C3D49F0}" type="slidenum">
              <a:rPr kumimoji="1" lang="zh-CN" altLang="en-US" smtClean="0"/>
              <a:t>‹#›</a:t>
            </a:fld>
            <a:endParaRPr kumimoji="1" lang="zh-CN" altLang="en-US"/>
          </a:p>
        </p:txBody>
      </p:sp>
    </p:spTree>
    <p:extLst>
      <p:ext uri="{BB962C8B-B14F-4D97-AF65-F5344CB8AC3E}">
        <p14:creationId xmlns:p14="http://schemas.microsoft.com/office/powerpoint/2010/main" val="1612536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000" b="-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A57CDB-31CB-5741-8E98-10623A447778}" type="datetimeFigureOut">
              <a:rPr kumimoji="1" lang="zh-CN" altLang="en-US" smtClean="0"/>
              <a:t>2019/3/27</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003E0C-0C95-8F43-8ACC-27F92C3D49F0}" type="slidenum">
              <a:rPr kumimoji="1" lang="zh-CN" altLang="en-US" smtClean="0"/>
              <a:t>‹#›</a:t>
            </a:fld>
            <a:endParaRPr kumimoji="1" lang="zh-CN" altLang="en-US"/>
          </a:p>
        </p:txBody>
      </p:sp>
    </p:spTree>
    <p:extLst>
      <p:ext uri="{BB962C8B-B14F-4D97-AF65-F5344CB8AC3E}">
        <p14:creationId xmlns:p14="http://schemas.microsoft.com/office/powerpoint/2010/main" val="11898770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18E3E82C-BFCE-4B96-9187-0E9521B0B511}"/>
              </a:ext>
            </a:extLst>
          </p:cNvPr>
          <p:cNvSpPr txBox="1"/>
          <p:nvPr/>
        </p:nvSpPr>
        <p:spPr>
          <a:xfrm>
            <a:off x="3964929" y="4661520"/>
            <a:ext cx="3856401" cy="369332"/>
          </a:xfrm>
          <a:prstGeom prst="rect">
            <a:avLst/>
          </a:prstGeom>
          <a:noFill/>
        </p:spPr>
        <p:txBody>
          <a:bodyPr wrap="square" rtlCol="0">
            <a:spAutoFit/>
          </a:bodyPr>
          <a:lstStyle/>
          <a:p>
            <a:pPr algn="ctr"/>
            <a:r>
              <a:rPr kumimoji="1" lang="zh-CN" altLang="en-US" dirty="0">
                <a:solidFill>
                  <a:schemeClr val="bg1"/>
                </a:solidFill>
                <a:latin typeface="Microsoft YaHei" charset="0"/>
                <a:ea typeface="Microsoft YaHei" charset="0"/>
                <a:cs typeface="Microsoft YaHei" charset="0"/>
              </a:rPr>
              <a:t>汇报人：</a:t>
            </a:r>
            <a:r>
              <a:rPr kumimoji="1" lang="en-US" altLang="zh-CN" dirty="0">
                <a:solidFill>
                  <a:schemeClr val="bg1"/>
                </a:solidFill>
                <a:latin typeface="Microsoft YaHei" charset="0"/>
                <a:ea typeface="Microsoft YaHei" charset="0"/>
                <a:cs typeface="Microsoft YaHei" charset="0"/>
              </a:rPr>
              <a:t>   XXX</a:t>
            </a:r>
            <a:r>
              <a:rPr kumimoji="1" lang="zh-CN" altLang="en-US" dirty="0">
                <a:solidFill>
                  <a:schemeClr val="bg1"/>
                </a:solidFill>
                <a:latin typeface="Microsoft YaHei" charset="0"/>
                <a:ea typeface="Microsoft YaHei" charset="0"/>
                <a:cs typeface="Microsoft YaHei" charset="0"/>
              </a:rPr>
              <a:t>   时间：</a:t>
            </a:r>
            <a:r>
              <a:rPr kumimoji="1" lang="en-US" altLang="zh-CN" dirty="0">
                <a:solidFill>
                  <a:schemeClr val="bg1"/>
                </a:solidFill>
                <a:latin typeface="Microsoft YaHei" charset="0"/>
                <a:ea typeface="Microsoft YaHei" charset="0"/>
                <a:cs typeface="Microsoft YaHei" charset="0"/>
              </a:rPr>
              <a:t>XX</a:t>
            </a:r>
            <a:r>
              <a:rPr kumimoji="1" lang="zh-CN" altLang="en-US" dirty="0">
                <a:solidFill>
                  <a:schemeClr val="bg1"/>
                </a:solidFill>
                <a:latin typeface="Microsoft YaHei" charset="0"/>
                <a:ea typeface="Microsoft YaHei" charset="0"/>
                <a:cs typeface="Microsoft YaHei" charset="0"/>
              </a:rPr>
              <a:t>年</a:t>
            </a:r>
            <a:r>
              <a:rPr kumimoji="1" lang="en-US" altLang="zh-CN" dirty="0">
                <a:solidFill>
                  <a:schemeClr val="bg1"/>
                </a:solidFill>
                <a:latin typeface="Microsoft YaHei" charset="0"/>
                <a:ea typeface="Microsoft YaHei" charset="0"/>
                <a:cs typeface="Microsoft YaHei" charset="0"/>
              </a:rPr>
              <a:t>XX</a:t>
            </a:r>
            <a:r>
              <a:rPr kumimoji="1" lang="zh-CN" altLang="en-US" dirty="0">
                <a:solidFill>
                  <a:schemeClr val="bg1"/>
                </a:solidFill>
                <a:latin typeface="Microsoft YaHei" charset="0"/>
                <a:ea typeface="Microsoft YaHei" charset="0"/>
                <a:cs typeface="Microsoft YaHei" charset="0"/>
              </a:rPr>
              <a:t>月</a:t>
            </a:r>
          </a:p>
        </p:txBody>
      </p:sp>
      <p:sp>
        <p:nvSpPr>
          <p:cNvPr id="15" name="文本框 14">
            <a:extLst>
              <a:ext uri="{FF2B5EF4-FFF2-40B4-BE49-F238E27FC236}">
                <a16:creationId xmlns:a16="http://schemas.microsoft.com/office/drawing/2014/main" id="{4A697D9C-1825-499D-83FB-BB169A492D08}"/>
              </a:ext>
            </a:extLst>
          </p:cNvPr>
          <p:cNvSpPr txBox="1"/>
          <p:nvPr/>
        </p:nvSpPr>
        <p:spPr>
          <a:xfrm>
            <a:off x="3559052" y="4199855"/>
            <a:ext cx="4852907" cy="461665"/>
          </a:xfrm>
          <a:prstGeom prst="rect">
            <a:avLst/>
          </a:prstGeom>
          <a:noFill/>
        </p:spPr>
        <p:txBody>
          <a:bodyPr wrap="square" rtlCol="0">
            <a:spAutoFit/>
          </a:bodyPr>
          <a:lstStyle/>
          <a:p>
            <a:pPr algn="ctr"/>
            <a:r>
              <a:rPr kumimoji="1" lang="en-US" altLang="zh-CN" sz="1200" dirty="0">
                <a:solidFill>
                  <a:srgbClr val="FFEB8F"/>
                </a:solidFill>
                <a:latin typeface="Microsoft YaHei" charset="0"/>
                <a:ea typeface="Microsoft YaHei" charset="0"/>
                <a:cs typeface="Microsoft YaHei" charset="0"/>
              </a:rPr>
              <a:t>Please click here to modify the text for example </a:t>
            </a:r>
          </a:p>
          <a:p>
            <a:pPr algn="ctr"/>
            <a:r>
              <a:rPr kumimoji="1" lang="en-US" altLang="zh-CN" sz="1200" dirty="0">
                <a:solidFill>
                  <a:srgbClr val="FFEB8F"/>
                </a:solidFill>
                <a:latin typeface="Microsoft YaHei" charset="0"/>
                <a:ea typeface="Microsoft YaHei" charset="0"/>
                <a:cs typeface="Microsoft YaHei" charset="0"/>
              </a:rPr>
              <a:t>The text here you may post texts</a:t>
            </a:r>
            <a:endParaRPr kumimoji="1" lang="zh-CN" altLang="en-US" sz="1200" dirty="0">
              <a:solidFill>
                <a:srgbClr val="FFEB8F"/>
              </a:solidFill>
              <a:latin typeface="Microsoft YaHei" charset="0"/>
              <a:ea typeface="Microsoft YaHei" charset="0"/>
              <a:cs typeface="Microsoft YaHei" charset="0"/>
            </a:endParaRPr>
          </a:p>
        </p:txBody>
      </p:sp>
      <p:sp>
        <p:nvSpPr>
          <p:cNvPr id="16" name="椭圆 15">
            <a:extLst>
              <a:ext uri="{FF2B5EF4-FFF2-40B4-BE49-F238E27FC236}">
                <a16:creationId xmlns:a16="http://schemas.microsoft.com/office/drawing/2014/main" id="{FC1F5AF2-15B6-4E1F-80F1-65F00EBEC237}"/>
              </a:ext>
            </a:extLst>
          </p:cNvPr>
          <p:cNvSpPr/>
          <p:nvPr/>
        </p:nvSpPr>
        <p:spPr>
          <a:xfrm>
            <a:off x="5645334" y="5123248"/>
            <a:ext cx="680346" cy="68034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latin typeface="Microsoft YaHei" charset="0"/>
              <a:ea typeface="Microsoft YaHei" charset="0"/>
              <a:cs typeface="Microsoft YaHei" charset="0"/>
            </a:endParaRPr>
          </a:p>
        </p:txBody>
      </p:sp>
      <p:sp>
        <p:nvSpPr>
          <p:cNvPr id="17" name="Freeform 13">
            <a:extLst>
              <a:ext uri="{FF2B5EF4-FFF2-40B4-BE49-F238E27FC236}">
                <a16:creationId xmlns:a16="http://schemas.microsoft.com/office/drawing/2014/main" id="{C940960A-39AD-4D3F-A5BD-65FD9DF3C8C2}"/>
              </a:ext>
            </a:extLst>
          </p:cNvPr>
          <p:cNvSpPr>
            <a:spLocks noChangeAspect="1"/>
          </p:cNvSpPr>
          <p:nvPr/>
        </p:nvSpPr>
        <p:spPr bwMode="auto">
          <a:xfrm>
            <a:off x="5769698" y="5313688"/>
            <a:ext cx="431611" cy="299466"/>
          </a:xfrm>
          <a:custGeom>
            <a:avLst/>
            <a:gdLst>
              <a:gd name="T0" fmla="*/ 368 w 369"/>
              <a:gd name="T1" fmla="*/ 13 h 256"/>
              <a:gd name="T2" fmla="*/ 366 w 369"/>
              <a:gd name="T3" fmla="*/ 9 h 256"/>
              <a:gd name="T4" fmla="*/ 363 w 369"/>
              <a:gd name="T5" fmla="*/ 5 h 256"/>
              <a:gd name="T6" fmla="*/ 359 w 369"/>
              <a:gd name="T7" fmla="*/ 2 h 256"/>
              <a:gd name="T8" fmla="*/ 356 w 369"/>
              <a:gd name="T9" fmla="*/ 1 h 256"/>
              <a:gd name="T10" fmla="*/ 351 w 369"/>
              <a:gd name="T11" fmla="*/ 0 h 256"/>
              <a:gd name="T12" fmla="*/ 239 w 369"/>
              <a:gd name="T13" fmla="*/ 0 h 256"/>
              <a:gd name="T14" fmla="*/ 234 w 369"/>
              <a:gd name="T15" fmla="*/ 1 h 256"/>
              <a:gd name="T16" fmla="*/ 229 w 369"/>
              <a:gd name="T17" fmla="*/ 3 h 256"/>
              <a:gd name="T18" fmla="*/ 226 w 369"/>
              <a:gd name="T19" fmla="*/ 6 h 256"/>
              <a:gd name="T20" fmla="*/ 223 w 369"/>
              <a:gd name="T21" fmla="*/ 10 h 256"/>
              <a:gd name="T22" fmla="*/ 194 w 369"/>
              <a:gd name="T23" fmla="*/ 68 h 256"/>
              <a:gd name="T24" fmla="*/ 46 w 369"/>
              <a:gd name="T25" fmla="*/ 36 h 256"/>
              <a:gd name="T26" fmla="*/ 179 w 369"/>
              <a:gd name="T27" fmla="*/ 77 h 256"/>
              <a:gd name="T28" fmla="*/ 146 w 369"/>
              <a:gd name="T29" fmla="*/ 10 h 256"/>
              <a:gd name="T30" fmla="*/ 143 w 369"/>
              <a:gd name="T31" fmla="*/ 6 h 256"/>
              <a:gd name="T32" fmla="*/ 140 w 369"/>
              <a:gd name="T33" fmla="*/ 3 h 256"/>
              <a:gd name="T34" fmla="*/ 135 w 369"/>
              <a:gd name="T35" fmla="*/ 1 h 256"/>
              <a:gd name="T36" fmla="*/ 130 w 369"/>
              <a:gd name="T37" fmla="*/ 0 h 256"/>
              <a:gd name="T38" fmla="*/ 17 w 369"/>
              <a:gd name="T39" fmla="*/ 0 h 256"/>
              <a:gd name="T40" fmla="*/ 13 w 369"/>
              <a:gd name="T41" fmla="*/ 1 h 256"/>
              <a:gd name="T42" fmla="*/ 10 w 369"/>
              <a:gd name="T43" fmla="*/ 2 h 256"/>
              <a:gd name="T44" fmla="*/ 6 w 369"/>
              <a:gd name="T45" fmla="*/ 5 h 256"/>
              <a:gd name="T46" fmla="*/ 3 w 369"/>
              <a:gd name="T47" fmla="*/ 9 h 256"/>
              <a:gd name="T48" fmla="*/ 1 w 369"/>
              <a:gd name="T49" fmla="*/ 13 h 256"/>
              <a:gd name="T50" fmla="*/ 0 w 369"/>
              <a:gd name="T51" fmla="*/ 18 h 256"/>
              <a:gd name="T52" fmla="*/ 0 w 369"/>
              <a:gd name="T53" fmla="*/ 22 h 256"/>
              <a:gd name="T54" fmla="*/ 2 w 369"/>
              <a:gd name="T55" fmla="*/ 26 h 256"/>
              <a:gd name="T56" fmla="*/ 120 w 369"/>
              <a:gd name="T57" fmla="*/ 254 h 256"/>
              <a:gd name="T58" fmla="*/ 125 w 369"/>
              <a:gd name="T59" fmla="*/ 256 h 256"/>
              <a:gd name="T60" fmla="*/ 130 w 369"/>
              <a:gd name="T61" fmla="*/ 256 h 256"/>
              <a:gd name="T62" fmla="*/ 134 w 369"/>
              <a:gd name="T63" fmla="*/ 255 h 256"/>
              <a:gd name="T64" fmla="*/ 184 w 369"/>
              <a:gd name="T65" fmla="*/ 165 h 256"/>
              <a:gd name="T66" fmla="*/ 217 w 369"/>
              <a:gd name="T67" fmla="*/ 100 h 256"/>
              <a:gd name="T68" fmla="*/ 241 w 369"/>
              <a:gd name="T69" fmla="*/ 199 h 256"/>
              <a:gd name="T70" fmla="*/ 224 w 369"/>
              <a:gd name="T71" fmla="*/ 245 h 256"/>
              <a:gd name="T72" fmla="*/ 235 w 369"/>
              <a:gd name="T73" fmla="*/ 255 h 256"/>
              <a:gd name="T74" fmla="*/ 241 w 369"/>
              <a:gd name="T75" fmla="*/ 256 h 256"/>
              <a:gd name="T76" fmla="*/ 246 w 369"/>
              <a:gd name="T77" fmla="*/ 255 h 256"/>
              <a:gd name="T78" fmla="*/ 257 w 369"/>
              <a:gd name="T79" fmla="*/ 245 h 256"/>
              <a:gd name="T80" fmla="*/ 368 w 369"/>
              <a:gd name="T81" fmla="*/ 24 h 256"/>
              <a:gd name="T82" fmla="*/ 369 w 369"/>
              <a:gd name="T83" fmla="*/ 1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69" h="256">
                <a:moveTo>
                  <a:pt x="369" y="17"/>
                </a:moveTo>
                <a:cubicBezTo>
                  <a:pt x="369" y="16"/>
                  <a:pt x="369" y="16"/>
                  <a:pt x="369" y="15"/>
                </a:cubicBezTo>
                <a:cubicBezTo>
                  <a:pt x="369" y="15"/>
                  <a:pt x="368" y="14"/>
                  <a:pt x="368" y="13"/>
                </a:cubicBezTo>
                <a:cubicBezTo>
                  <a:pt x="368" y="13"/>
                  <a:pt x="368" y="12"/>
                  <a:pt x="368" y="12"/>
                </a:cubicBezTo>
                <a:cubicBezTo>
                  <a:pt x="368" y="11"/>
                  <a:pt x="367" y="11"/>
                  <a:pt x="367" y="10"/>
                </a:cubicBezTo>
                <a:cubicBezTo>
                  <a:pt x="367" y="10"/>
                  <a:pt x="367" y="9"/>
                  <a:pt x="366" y="9"/>
                </a:cubicBezTo>
                <a:cubicBezTo>
                  <a:pt x="366" y="8"/>
                  <a:pt x="366" y="8"/>
                  <a:pt x="365" y="7"/>
                </a:cubicBezTo>
                <a:cubicBezTo>
                  <a:pt x="365" y="7"/>
                  <a:pt x="365" y="7"/>
                  <a:pt x="364" y="6"/>
                </a:cubicBezTo>
                <a:cubicBezTo>
                  <a:pt x="364" y="6"/>
                  <a:pt x="363" y="5"/>
                  <a:pt x="363" y="5"/>
                </a:cubicBezTo>
                <a:cubicBezTo>
                  <a:pt x="363" y="4"/>
                  <a:pt x="362" y="4"/>
                  <a:pt x="362" y="4"/>
                </a:cubicBezTo>
                <a:cubicBezTo>
                  <a:pt x="361" y="3"/>
                  <a:pt x="361" y="3"/>
                  <a:pt x="360" y="3"/>
                </a:cubicBezTo>
                <a:cubicBezTo>
                  <a:pt x="360" y="3"/>
                  <a:pt x="359" y="2"/>
                  <a:pt x="359" y="2"/>
                </a:cubicBezTo>
                <a:cubicBezTo>
                  <a:pt x="359" y="2"/>
                  <a:pt x="359" y="2"/>
                  <a:pt x="359" y="2"/>
                </a:cubicBezTo>
                <a:cubicBezTo>
                  <a:pt x="358" y="2"/>
                  <a:pt x="357" y="2"/>
                  <a:pt x="357" y="1"/>
                </a:cubicBezTo>
                <a:cubicBezTo>
                  <a:pt x="356" y="1"/>
                  <a:pt x="356" y="1"/>
                  <a:pt x="356" y="1"/>
                </a:cubicBezTo>
                <a:cubicBezTo>
                  <a:pt x="355" y="1"/>
                  <a:pt x="354" y="1"/>
                  <a:pt x="354" y="1"/>
                </a:cubicBezTo>
                <a:cubicBezTo>
                  <a:pt x="353" y="1"/>
                  <a:pt x="352" y="0"/>
                  <a:pt x="352" y="0"/>
                </a:cubicBezTo>
                <a:cubicBezTo>
                  <a:pt x="352" y="0"/>
                  <a:pt x="352" y="0"/>
                  <a:pt x="351" y="0"/>
                </a:cubicBezTo>
                <a:cubicBezTo>
                  <a:pt x="351" y="0"/>
                  <a:pt x="351" y="0"/>
                  <a:pt x="351" y="0"/>
                </a:cubicBezTo>
                <a:cubicBezTo>
                  <a:pt x="239" y="0"/>
                  <a:pt x="239" y="0"/>
                  <a:pt x="239" y="0"/>
                </a:cubicBezTo>
                <a:cubicBezTo>
                  <a:pt x="239" y="0"/>
                  <a:pt x="239" y="0"/>
                  <a:pt x="239" y="0"/>
                </a:cubicBezTo>
                <a:cubicBezTo>
                  <a:pt x="238" y="0"/>
                  <a:pt x="238" y="1"/>
                  <a:pt x="237" y="1"/>
                </a:cubicBezTo>
                <a:cubicBezTo>
                  <a:pt x="237" y="1"/>
                  <a:pt x="236" y="1"/>
                  <a:pt x="236" y="1"/>
                </a:cubicBezTo>
                <a:cubicBezTo>
                  <a:pt x="235" y="1"/>
                  <a:pt x="235" y="1"/>
                  <a:pt x="234" y="1"/>
                </a:cubicBezTo>
                <a:cubicBezTo>
                  <a:pt x="234" y="1"/>
                  <a:pt x="233" y="1"/>
                  <a:pt x="232" y="2"/>
                </a:cubicBezTo>
                <a:cubicBezTo>
                  <a:pt x="232" y="2"/>
                  <a:pt x="231" y="2"/>
                  <a:pt x="231" y="2"/>
                </a:cubicBezTo>
                <a:cubicBezTo>
                  <a:pt x="230" y="3"/>
                  <a:pt x="230" y="3"/>
                  <a:pt x="229" y="3"/>
                </a:cubicBezTo>
                <a:cubicBezTo>
                  <a:pt x="229" y="3"/>
                  <a:pt x="229" y="4"/>
                  <a:pt x="228" y="4"/>
                </a:cubicBezTo>
                <a:cubicBezTo>
                  <a:pt x="228" y="4"/>
                  <a:pt x="227" y="5"/>
                  <a:pt x="227" y="5"/>
                </a:cubicBezTo>
                <a:cubicBezTo>
                  <a:pt x="226" y="6"/>
                  <a:pt x="226" y="6"/>
                  <a:pt x="226" y="6"/>
                </a:cubicBezTo>
                <a:cubicBezTo>
                  <a:pt x="225" y="7"/>
                  <a:pt x="225" y="7"/>
                  <a:pt x="224" y="8"/>
                </a:cubicBezTo>
                <a:cubicBezTo>
                  <a:pt x="224" y="8"/>
                  <a:pt x="224" y="8"/>
                  <a:pt x="224" y="9"/>
                </a:cubicBezTo>
                <a:cubicBezTo>
                  <a:pt x="223" y="9"/>
                  <a:pt x="223" y="10"/>
                  <a:pt x="223" y="10"/>
                </a:cubicBezTo>
                <a:cubicBezTo>
                  <a:pt x="223" y="10"/>
                  <a:pt x="223" y="10"/>
                  <a:pt x="223" y="10"/>
                </a:cubicBezTo>
                <a:cubicBezTo>
                  <a:pt x="194" y="68"/>
                  <a:pt x="194" y="68"/>
                  <a:pt x="194" y="68"/>
                </a:cubicBezTo>
                <a:cubicBezTo>
                  <a:pt x="194" y="68"/>
                  <a:pt x="194" y="68"/>
                  <a:pt x="194" y="68"/>
                </a:cubicBezTo>
                <a:cubicBezTo>
                  <a:pt x="162" y="132"/>
                  <a:pt x="162" y="132"/>
                  <a:pt x="162" y="132"/>
                </a:cubicBezTo>
                <a:cubicBezTo>
                  <a:pt x="128" y="199"/>
                  <a:pt x="128" y="199"/>
                  <a:pt x="128" y="199"/>
                </a:cubicBezTo>
                <a:cubicBezTo>
                  <a:pt x="46" y="36"/>
                  <a:pt x="46" y="36"/>
                  <a:pt x="46" y="36"/>
                </a:cubicBezTo>
                <a:cubicBezTo>
                  <a:pt x="119" y="36"/>
                  <a:pt x="119" y="36"/>
                  <a:pt x="119" y="36"/>
                </a:cubicBezTo>
                <a:cubicBezTo>
                  <a:pt x="160" y="116"/>
                  <a:pt x="160" y="116"/>
                  <a:pt x="160" y="116"/>
                </a:cubicBezTo>
                <a:cubicBezTo>
                  <a:pt x="179" y="77"/>
                  <a:pt x="179" y="77"/>
                  <a:pt x="179" y="77"/>
                </a:cubicBezTo>
                <a:cubicBezTo>
                  <a:pt x="146" y="10"/>
                  <a:pt x="146" y="10"/>
                  <a:pt x="146" y="10"/>
                </a:cubicBezTo>
                <a:cubicBezTo>
                  <a:pt x="146" y="10"/>
                  <a:pt x="146" y="10"/>
                  <a:pt x="146" y="10"/>
                </a:cubicBezTo>
                <a:cubicBezTo>
                  <a:pt x="146" y="10"/>
                  <a:pt x="146" y="10"/>
                  <a:pt x="146" y="10"/>
                </a:cubicBezTo>
                <a:cubicBezTo>
                  <a:pt x="146" y="10"/>
                  <a:pt x="145" y="9"/>
                  <a:pt x="145" y="9"/>
                </a:cubicBezTo>
                <a:cubicBezTo>
                  <a:pt x="145" y="8"/>
                  <a:pt x="145" y="8"/>
                  <a:pt x="144" y="8"/>
                </a:cubicBezTo>
                <a:cubicBezTo>
                  <a:pt x="144" y="7"/>
                  <a:pt x="143" y="7"/>
                  <a:pt x="143" y="6"/>
                </a:cubicBezTo>
                <a:cubicBezTo>
                  <a:pt x="143" y="6"/>
                  <a:pt x="143" y="6"/>
                  <a:pt x="142" y="5"/>
                </a:cubicBezTo>
                <a:cubicBezTo>
                  <a:pt x="142" y="5"/>
                  <a:pt x="141" y="4"/>
                  <a:pt x="140" y="4"/>
                </a:cubicBezTo>
                <a:cubicBezTo>
                  <a:pt x="140" y="4"/>
                  <a:pt x="140" y="3"/>
                  <a:pt x="140" y="3"/>
                </a:cubicBezTo>
                <a:cubicBezTo>
                  <a:pt x="139" y="3"/>
                  <a:pt x="138" y="2"/>
                  <a:pt x="138" y="2"/>
                </a:cubicBezTo>
                <a:cubicBezTo>
                  <a:pt x="137" y="2"/>
                  <a:pt x="137" y="2"/>
                  <a:pt x="136" y="2"/>
                </a:cubicBezTo>
                <a:cubicBezTo>
                  <a:pt x="136" y="1"/>
                  <a:pt x="135" y="1"/>
                  <a:pt x="135" y="1"/>
                </a:cubicBezTo>
                <a:cubicBezTo>
                  <a:pt x="134" y="1"/>
                  <a:pt x="134" y="1"/>
                  <a:pt x="133" y="1"/>
                </a:cubicBezTo>
                <a:cubicBezTo>
                  <a:pt x="132" y="1"/>
                  <a:pt x="132" y="1"/>
                  <a:pt x="131" y="1"/>
                </a:cubicBezTo>
                <a:cubicBezTo>
                  <a:pt x="131" y="0"/>
                  <a:pt x="131" y="0"/>
                  <a:pt x="130" y="0"/>
                </a:cubicBezTo>
                <a:cubicBezTo>
                  <a:pt x="130" y="0"/>
                  <a:pt x="130" y="0"/>
                  <a:pt x="130" y="0"/>
                </a:cubicBezTo>
                <a:cubicBezTo>
                  <a:pt x="17" y="0"/>
                  <a:pt x="17" y="0"/>
                  <a:pt x="17" y="0"/>
                </a:cubicBezTo>
                <a:cubicBezTo>
                  <a:pt x="17" y="0"/>
                  <a:pt x="17" y="0"/>
                  <a:pt x="17" y="0"/>
                </a:cubicBezTo>
                <a:cubicBezTo>
                  <a:pt x="17" y="0"/>
                  <a:pt x="17" y="0"/>
                  <a:pt x="17" y="0"/>
                </a:cubicBezTo>
                <a:cubicBezTo>
                  <a:pt x="16" y="0"/>
                  <a:pt x="16" y="1"/>
                  <a:pt x="15" y="1"/>
                </a:cubicBezTo>
                <a:cubicBezTo>
                  <a:pt x="15" y="1"/>
                  <a:pt x="14" y="1"/>
                  <a:pt x="13" y="1"/>
                </a:cubicBezTo>
                <a:cubicBezTo>
                  <a:pt x="13" y="1"/>
                  <a:pt x="12" y="1"/>
                  <a:pt x="12" y="1"/>
                </a:cubicBezTo>
                <a:cubicBezTo>
                  <a:pt x="11" y="2"/>
                  <a:pt x="11" y="2"/>
                  <a:pt x="10" y="2"/>
                </a:cubicBezTo>
                <a:cubicBezTo>
                  <a:pt x="10" y="2"/>
                  <a:pt x="10" y="2"/>
                  <a:pt x="10" y="2"/>
                </a:cubicBezTo>
                <a:cubicBezTo>
                  <a:pt x="9" y="2"/>
                  <a:pt x="9" y="3"/>
                  <a:pt x="9" y="3"/>
                </a:cubicBezTo>
                <a:cubicBezTo>
                  <a:pt x="8" y="3"/>
                  <a:pt x="8" y="3"/>
                  <a:pt x="7" y="4"/>
                </a:cubicBezTo>
                <a:cubicBezTo>
                  <a:pt x="7" y="4"/>
                  <a:pt x="6" y="5"/>
                  <a:pt x="6" y="5"/>
                </a:cubicBezTo>
                <a:cubicBezTo>
                  <a:pt x="5" y="5"/>
                  <a:pt x="5" y="6"/>
                  <a:pt x="5" y="6"/>
                </a:cubicBezTo>
                <a:cubicBezTo>
                  <a:pt x="4" y="6"/>
                  <a:pt x="4" y="7"/>
                  <a:pt x="3" y="7"/>
                </a:cubicBezTo>
                <a:cubicBezTo>
                  <a:pt x="3" y="8"/>
                  <a:pt x="3" y="8"/>
                  <a:pt x="3" y="9"/>
                </a:cubicBezTo>
                <a:cubicBezTo>
                  <a:pt x="2" y="9"/>
                  <a:pt x="2" y="10"/>
                  <a:pt x="2" y="10"/>
                </a:cubicBezTo>
                <a:cubicBezTo>
                  <a:pt x="1" y="11"/>
                  <a:pt x="1" y="11"/>
                  <a:pt x="1" y="12"/>
                </a:cubicBezTo>
                <a:cubicBezTo>
                  <a:pt x="1" y="12"/>
                  <a:pt x="1" y="13"/>
                  <a:pt x="1" y="13"/>
                </a:cubicBezTo>
                <a:cubicBezTo>
                  <a:pt x="0" y="14"/>
                  <a:pt x="0" y="15"/>
                  <a:pt x="0" y="15"/>
                </a:cubicBezTo>
                <a:cubicBezTo>
                  <a:pt x="0" y="16"/>
                  <a:pt x="0" y="16"/>
                  <a:pt x="0" y="17"/>
                </a:cubicBezTo>
                <a:cubicBezTo>
                  <a:pt x="0" y="17"/>
                  <a:pt x="0" y="18"/>
                  <a:pt x="0" y="18"/>
                </a:cubicBezTo>
                <a:cubicBezTo>
                  <a:pt x="0" y="18"/>
                  <a:pt x="0" y="18"/>
                  <a:pt x="0" y="19"/>
                </a:cubicBezTo>
                <a:cubicBezTo>
                  <a:pt x="0" y="19"/>
                  <a:pt x="0" y="20"/>
                  <a:pt x="0" y="20"/>
                </a:cubicBezTo>
                <a:cubicBezTo>
                  <a:pt x="0" y="21"/>
                  <a:pt x="0" y="21"/>
                  <a:pt x="0" y="22"/>
                </a:cubicBezTo>
                <a:cubicBezTo>
                  <a:pt x="0" y="23"/>
                  <a:pt x="1" y="23"/>
                  <a:pt x="1" y="24"/>
                </a:cubicBezTo>
                <a:cubicBezTo>
                  <a:pt x="1" y="24"/>
                  <a:pt x="1" y="25"/>
                  <a:pt x="2" y="25"/>
                </a:cubicBezTo>
                <a:cubicBezTo>
                  <a:pt x="2" y="26"/>
                  <a:pt x="2" y="26"/>
                  <a:pt x="2" y="26"/>
                </a:cubicBezTo>
                <a:cubicBezTo>
                  <a:pt x="2" y="26"/>
                  <a:pt x="2" y="26"/>
                  <a:pt x="2" y="26"/>
                </a:cubicBezTo>
                <a:cubicBezTo>
                  <a:pt x="112" y="245"/>
                  <a:pt x="112" y="245"/>
                  <a:pt x="112" y="245"/>
                </a:cubicBezTo>
                <a:cubicBezTo>
                  <a:pt x="113" y="249"/>
                  <a:pt x="116" y="252"/>
                  <a:pt x="120" y="254"/>
                </a:cubicBezTo>
                <a:cubicBezTo>
                  <a:pt x="121" y="254"/>
                  <a:pt x="122" y="255"/>
                  <a:pt x="122" y="255"/>
                </a:cubicBezTo>
                <a:cubicBezTo>
                  <a:pt x="122" y="255"/>
                  <a:pt x="123" y="255"/>
                  <a:pt x="123" y="255"/>
                </a:cubicBezTo>
                <a:cubicBezTo>
                  <a:pt x="123" y="255"/>
                  <a:pt x="124" y="256"/>
                  <a:pt x="125" y="256"/>
                </a:cubicBezTo>
                <a:cubicBezTo>
                  <a:pt x="126" y="256"/>
                  <a:pt x="126" y="256"/>
                  <a:pt x="126" y="256"/>
                </a:cubicBezTo>
                <a:cubicBezTo>
                  <a:pt x="127" y="256"/>
                  <a:pt x="127" y="256"/>
                  <a:pt x="128" y="256"/>
                </a:cubicBezTo>
                <a:cubicBezTo>
                  <a:pt x="129" y="256"/>
                  <a:pt x="129" y="256"/>
                  <a:pt x="130" y="256"/>
                </a:cubicBezTo>
                <a:cubicBezTo>
                  <a:pt x="130" y="256"/>
                  <a:pt x="131" y="256"/>
                  <a:pt x="131" y="256"/>
                </a:cubicBezTo>
                <a:cubicBezTo>
                  <a:pt x="132" y="255"/>
                  <a:pt x="133" y="255"/>
                  <a:pt x="133" y="255"/>
                </a:cubicBezTo>
                <a:cubicBezTo>
                  <a:pt x="134" y="255"/>
                  <a:pt x="134" y="255"/>
                  <a:pt x="134" y="255"/>
                </a:cubicBezTo>
                <a:cubicBezTo>
                  <a:pt x="135" y="255"/>
                  <a:pt x="135" y="254"/>
                  <a:pt x="136" y="254"/>
                </a:cubicBezTo>
                <a:cubicBezTo>
                  <a:pt x="140" y="252"/>
                  <a:pt x="143" y="249"/>
                  <a:pt x="144" y="245"/>
                </a:cubicBezTo>
                <a:cubicBezTo>
                  <a:pt x="184" y="165"/>
                  <a:pt x="184" y="165"/>
                  <a:pt x="184" y="165"/>
                </a:cubicBezTo>
                <a:cubicBezTo>
                  <a:pt x="184" y="165"/>
                  <a:pt x="184" y="165"/>
                  <a:pt x="184" y="165"/>
                </a:cubicBezTo>
                <a:cubicBezTo>
                  <a:pt x="217" y="100"/>
                  <a:pt x="217" y="100"/>
                  <a:pt x="217" y="100"/>
                </a:cubicBezTo>
                <a:cubicBezTo>
                  <a:pt x="217" y="100"/>
                  <a:pt x="217" y="100"/>
                  <a:pt x="217" y="100"/>
                </a:cubicBezTo>
                <a:cubicBezTo>
                  <a:pt x="249" y="36"/>
                  <a:pt x="249" y="36"/>
                  <a:pt x="249" y="36"/>
                </a:cubicBezTo>
                <a:cubicBezTo>
                  <a:pt x="323" y="36"/>
                  <a:pt x="323" y="36"/>
                  <a:pt x="323" y="36"/>
                </a:cubicBezTo>
                <a:cubicBezTo>
                  <a:pt x="241" y="199"/>
                  <a:pt x="241" y="199"/>
                  <a:pt x="241" y="199"/>
                </a:cubicBezTo>
                <a:cubicBezTo>
                  <a:pt x="209" y="136"/>
                  <a:pt x="209" y="136"/>
                  <a:pt x="209" y="136"/>
                </a:cubicBezTo>
                <a:cubicBezTo>
                  <a:pt x="189" y="175"/>
                  <a:pt x="189" y="175"/>
                  <a:pt x="189" y="175"/>
                </a:cubicBezTo>
                <a:cubicBezTo>
                  <a:pt x="224" y="245"/>
                  <a:pt x="224" y="245"/>
                  <a:pt x="224" y="245"/>
                </a:cubicBezTo>
                <a:cubicBezTo>
                  <a:pt x="226" y="249"/>
                  <a:pt x="229" y="252"/>
                  <a:pt x="233" y="254"/>
                </a:cubicBezTo>
                <a:cubicBezTo>
                  <a:pt x="234" y="254"/>
                  <a:pt x="234" y="255"/>
                  <a:pt x="235" y="255"/>
                </a:cubicBezTo>
                <a:cubicBezTo>
                  <a:pt x="235" y="255"/>
                  <a:pt x="235" y="255"/>
                  <a:pt x="235" y="255"/>
                </a:cubicBezTo>
                <a:cubicBezTo>
                  <a:pt x="236" y="255"/>
                  <a:pt x="237" y="256"/>
                  <a:pt x="238" y="256"/>
                </a:cubicBezTo>
                <a:cubicBezTo>
                  <a:pt x="238" y="256"/>
                  <a:pt x="239" y="256"/>
                  <a:pt x="239" y="256"/>
                </a:cubicBezTo>
                <a:cubicBezTo>
                  <a:pt x="240" y="256"/>
                  <a:pt x="240" y="256"/>
                  <a:pt x="241" y="256"/>
                </a:cubicBezTo>
                <a:cubicBezTo>
                  <a:pt x="241" y="256"/>
                  <a:pt x="242" y="256"/>
                  <a:pt x="243" y="256"/>
                </a:cubicBezTo>
                <a:cubicBezTo>
                  <a:pt x="243" y="256"/>
                  <a:pt x="243" y="256"/>
                  <a:pt x="244" y="256"/>
                </a:cubicBezTo>
                <a:cubicBezTo>
                  <a:pt x="245" y="255"/>
                  <a:pt x="245" y="255"/>
                  <a:pt x="246" y="255"/>
                </a:cubicBezTo>
                <a:cubicBezTo>
                  <a:pt x="246" y="255"/>
                  <a:pt x="246" y="255"/>
                  <a:pt x="247" y="255"/>
                </a:cubicBezTo>
                <a:cubicBezTo>
                  <a:pt x="247" y="255"/>
                  <a:pt x="248" y="254"/>
                  <a:pt x="249" y="254"/>
                </a:cubicBezTo>
                <a:cubicBezTo>
                  <a:pt x="253" y="252"/>
                  <a:pt x="256" y="249"/>
                  <a:pt x="257" y="245"/>
                </a:cubicBezTo>
                <a:cubicBezTo>
                  <a:pt x="367" y="26"/>
                  <a:pt x="367" y="26"/>
                  <a:pt x="367" y="26"/>
                </a:cubicBezTo>
                <a:cubicBezTo>
                  <a:pt x="367" y="26"/>
                  <a:pt x="367" y="25"/>
                  <a:pt x="367" y="25"/>
                </a:cubicBezTo>
                <a:cubicBezTo>
                  <a:pt x="368" y="25"/>
                  <a:pt x="368" y="24"/>
                  <a:pt x="368" y="24"/>
                </a:cubicBezTo>
                <a:cubicBezTo>
                  <a:pt x="368" y="23"/>
                  <a:pt x="368" y="23"/>
                  <a:pt x="368" y="22"/>
                </a:cubicBezTo>
                <a:cubicBezTo>
                  <a:pt x="369" y="21"/>
                  <a:pt x="369" y="21"/>
                  <a:pt x="369" y="20"/>
                </a:cubicBezTo>
                <a:cubicBezTo>
                  <a:pt x="369" y="20"/>
                  <a:pt x="369" y="19"/>
                  <a:pt x="369" y="19"/>
                </a:cubicBezTo>
                <a:cubicBezTo>
                  <a:pt x="369" y="18"/>
                  <a:pt x="369" y="18"/>
                  <a:pt x="369" y="18"/>
                </a:cubicBezTo>
                <a:cubicBezTo>
                  <a:pt x="369" y="18"/>
                  <a:pt x="369" y="17"/>
                  <a:pt x="369" y="17"/>
                </a:cubicBezTo>
                <a:close/>
              </a:path>
            </a:pathLst>
          </a:custGeom>
          <a:solidFill>
            <a:srgbClr val="6E75A5"/>
          </a:solidFill>
          <a:ln>
            <a:solidFill>
              <a:srgbClr val="6E75A5"/>
            </a:solidFill>
          </a:ln>
          <a:extLst/>
        </p:spPr>
        <p:txBody>
          <a:bodyPr/>
          <a:lstStyle/>
          <a:p>
            <a:endParaRPr lang="zh-CN" altLang="en-US">
              <a:solidFill>
                <a:schemeClr val="bg1"/>
              </a:solidFill>
              <a:latin typeface="Microsoft YaHei" charset="0"/>
              <a:ea typeface="Microsoft YaHei" charset="0"/>
              <a:cs typeface="Microsoft YaHei" charset="0"/>
            </a:endParaRPr>
          </a:p>
        </p:txBody>
      </p:sp>
      <p:sp>
        <p:nvSpPr>
          <p:cNvPr id="18" name="圆角矩形 7">
            <a:extLst>
              <a:ext uri="{FF2B5EF4-FFF2-40B4-BE49-F238E27FC236}">
                <a16:creationId xmlns:a16="http://schemas.microsoft.com/office/drawing/2014/main" id="{907FA8E7-E7C9-43E4-9148-4256796908E5}"/>
              </a:ext>
            </a:extLst>
          </p:cNvPr>
          <p:cNvSpPr/>
          <p:nvPr/>
        </p:nvSpPr>
        <p:spPr>
          <a:xfrm>
            <a:off x="3055910" y="1660706"/>
            <a:ext cx="1111429" cy="119384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7200" b="1" dirty="0">
                <a:solidFill>
                  <a:srgbClr val="6E75A5"/>
                </a:solidFill>
                <a:latin typeface="Microsoft YaHei" charset="0"/>
                <a:ea typeface="Microsoft YaHei" charset="0"/>
                <a:cs typeface="Microsoft YaHei" charset="0"/>
              </a:rPr>
              <a:t>2</a:t>
            </a:r>
            <a:endParaRPr kumimoji="1" lang="zh-CN" altLang="en-US" sz="7200" b="1" dirty="0">
              <a:solidFill>
                <a:srgbClr val="6E75A5"/>
              </a:solidFill>
              <a:latin typeface="Microsoft YaHei" charset="0"/>
              <a:ea typeface="Microsoft YaHei" charset="0"/>
              <a:cs typeface="Microsoft YaHei" charset="0"/>
            </a:endParaRPr>
          </a:p>
        </p:txBody>
      </p:sp>
      <p:sp>
        <p:nvSpPr>
          <p:cNvPr id="19" name="圆角矩形 8">
            <a:extLst>
              <a:ext uri="{FF2B5EF4-FFF2-40B4-BE49-F238E27FC236}">
                <a16:creationId xmlns:a16="http://schemas.microsoft.com/office/drawing/2014/main" id="{3651D49F-A74D-4724-B690-9CDB1596A36B}"/>
              </a:ext>
            </a:extLst>
          </p:cNvPr>
          <p:cNvSpPr/>
          <p:nvPr/>
        </p:nvSpPr>
        <p:spPr>
          <a:xfrm>
            <a:off x="4586738" y="1660706"/>
            <a:ext cx="1111429" cy="119384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7200" b="1" dirty="0">
                <a:solidFill>
                  <a:srgbClr val="6E75A5"/>
                </a:solidFill>
                <a:latin typeface="Microsoft YaHei" charset="0"/>
                <a:ea typeface="Microsoft YaHei" charset="0"/>
                <a:cs typeface="Microsoft YaHei" charset="0"/>
              </a:rPr>
              <a:t>0</a:t>
            </a:r>
            <a:endParaRPr kumimoji="1" lang="zh-CN" altLang="en-US" sz="7200" b="1" dirty="0">
              <a:solidFill>
                <a:srgbClr val="6E75A5"/>
              </a:solidFill>
              <a:latin typeface="Microsoft YaHei" charset="0"/>
              <a:ea typeface="Microsoft YaHei" charset="0"/>
              <a:cs typeface="Microsoft YaHei" charset="0"/>
            </a:endParaRPr>
          </a:p>
        </p:txBody>
      </p:sp>
      <p:sp>
        <p:nvSpPr>
          <p:cNvPr id="20" name="圆角矩形 9">
            <a:extLst>
              <a:ext uri="{FF2B5EF4-FFF2-40B4-BE49-F238E27FC236}">
                <a16:creationId xmlns:a16="http://schemas.microsoft.com/office/drawing/2014/main" id="{F1A145E8-A313-4E13-B8E4-EFDB0DE18047}"/>
              </a:ext>
            </a:extLst>
          </p:cNvPr>
          <p:cNvSpPr/>
          <p:nvPr/>
        </p:nvSpPr>
        <p:spPr>
          <a:xfrm>
            <a:off x="6188833" y="1660706"/>
            <a:ext cx="1111429" cy="119384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7200" b="1" dirty="0">
                <a:solidFill>
                  <a:srgbClr val="6E75A5"/>
                </a:solidFill>
                <a:latin typeface="Microsoft YaHei" charset="0"/>
                <a:ea typeface="Microsoft YaHei" charset="0"/>
                <a:cs typeface="Microsoft YaHei" charset="0"/>
              </a:rPr>
              <a:t>1</a:t>
            </a:r>
            <a:endParaRPr kumimoji="1" lang="zh-CN" altLang="en-US" sz="7200" b="1" dirty="0">
              <a:solidFill>
                <a:srgbClr val="6E75A5"/>
              </a:solidFill>
              <a:latin typeface="Microsoft YaHei" charset="0"/>
              <a:ea typeface="Microsoft YaHei" charset="0"/>
              <a:cs typeface="Microsoft YaHei" charset="0"/>
            </a:endParaRPr>
          </a:p>
        </p:txBody>
      </p:sp>
      <p:sp>
        <p:nvSpPr>
          <p:cNvPr id="21" name="圆角矩形 10">
            <a:extLst>
              <a:ext uri="{FF2B5EF4-FFF2-40B4-BE49-F238E27FC236}">
                <a16:creationId xmlns:a16="http://schemas.microsoft.com/office/drawing/2014/main" id="{DAA02496-DA84-44A9-90C4-BCE19B5424BB}"/>
              </a:ext>
            </a:extLst>
          </p:cNvPr>
          <p:cNvSpPr/>
          <p:nvPr/>
        </p:nvSpPr>
        <p:spPr>
          <a:xfrm>
            <a:off x="7790928" y="1660706"/>
            <a:ext cx="1111429" cy="119384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7200" b="1" dirty="0">
                <a:solidFill>
                  <a:srgbClr val="6E75A5"/>
                </a:solidFill>
                <a:latin typeface="Microsoft YaHei" charset="0"/>
                <a:ea typeface="Microsoft YaHei" charset="0"/>
                <a:cs typeface="Microsoft YaHei" charset="0"/>
              </a:rPr>
              <a:t>8</a:t>
            </a:r>
            <a:endParaRPr kumimoji="1" lang="zh-CN" altLang="en-US" sz="7200" b="1" dirty="0">
              <a:solidFill>
                <a:srgbClr val="6E75A5"/>
              </a:solidFill>
              <a:latin typeface="Microsoft YaHei" charset="0"/>
              <a:ea typeface="Microsoft YaHei" charset="0"/>
              <a:cs typeface="Microsoft YaHei" charset="0"/>
            </a:endParaRPr>
          </a:p>
        </p:txBody>
      </p:sp>
      <p:sp>
        <p:nvSpPr>
          <p:cNvPr id="22" name="文本框 21">
            <a:extLst>
              <a:ext uri="{FF2B5EF4-FFF2-40B4-BE49-F238E27FC236}">
                <a16:creationId xmlns:a16="http://schemas.microsoft.com/office/drawing/2014/main" id="{4CA77E0A-0BEB-4A65-8C7A-053E555E66B7}"/>
              </a:ext>
            </a:extLst>
          </p:cNvPr>
          <p:cNvSpPr txBox="1"/>
          <p:nvPr/>
        </p:nvSpPr>
        <p:spPr>
          <a:xfrm>
            <a:off x="1193042" y="2949766"/>
            <a:ext cx="9709863" cy="830997"/>
          </a:xfrm>
          <a:prstGeom prst="rect">
            <a:avLst/>
          </a:prstGeom>
          <a:noFill/>
        </p:spPr>
        <p:txBody>
          <a:bodyPr wrap="square" rtlCol="0">
            <a:spAutoFit/>
          </a:bodyPr>
          <a:lstStyle/>
          <a:p>
            <a:pPr algn="ctr"/>
            <a:r>
              <a:rPr kumimoji="1" lang="zh-CN" altLang="en-US" sz="4800" b="1" dirty="0">
                <a:solidFill>
                  <a:srgbClr val="FFEB8F"/>
                </a:solidFill>
                <a:latin typeface="Microsoft YaHei" charset="0"/>
                <a:ea typeface="Microsoft YaHei" charset="0"/>
                <a:cs typeface="Microsoft YaHei" charset="0"/>
              </a:rPr>
              <a:t>教学教育课件</a:t>
            </a:r>
            <a:r>
              <a:rPr kumimoji="1" lang="en-US" altLang="zh-CN" sz="4800" b="1" dirty="0">
                <a:solidFill>
                  <a:srgbClr val="FFEB8F"/>
                </a:solidFill>
                <a:latin typeface="Microsoft YaHei" charset="0"/>
                <a:ea typeface="Microsoft YaHei" charset="0"/>
                <a:cs typeface="Microsoft YaHei" charset="0"/>
              </a:rPr>
              <a:t>PPT</a:t>
            </a:r>
            <a:r>
              <a:rPr kumimoji="1" lang="zh-CN" altLang="en-US" sz="4800" b="1" dirty="0">
                <a:solidFill>
                  <a:srgbClr val="FFEB8F"/>
                </a:solidFill>
                <a:latin typeface="Microsoft YaHei" charset="0"/>
                <a:ea typeface="Microsoft YaHei" charset="0"/>
                <a:cs typeface="Microsoft YaHei" charset="0"/>
              </a:rPr>
              <a:t>模板</a:t>
            </a:r>
          </a:p>
        </p:txBody>
      </p:sp>
      <p:sp>
        <p:nvSpPr>
          <p:cNvPr id="23" name="文本框 22">
            <a:extLst>
              <a:ext uri="{FF2B5EF4-FFF2-40B4-BE49-F238E27FC236}">
                <a16:creationId xmlns:a16="http://schemas.microsoft.com/office/drawing/2014/main" id="{36350B2A-7CB0-4B0F-B665-38B38BAB72D1}"/>
              </a:ext>
            </a:extLst>
          </p:cNvPr>
          <p:cNvSpPr txBox="1"/>
          <p:nvPr/>
        </p:nvSpPr>
        <p:spPr>
          <a:xfrm>
            <a:off x="4278832" y="3790645"/>
            <a:ext cx="4623525" cy="369332"/>
          </a:xfrm>
          <a:prstGeom prst="rect">
            <a:avLst/>
          </a:prstGeom>
          <a:noFill/>
        </p:spPr>
        <p:txBody>
          <a:bodyPr wrap="square" rtlCol="0">
            <a:spAutoFit/>
          </a:bodyPr>
          <a:lstStyle/>
          <a:p>
            <a:r>
              <a:rPr kumimoji="1" lang="zh-CN" altLang="en-US" dirty="0">
                <a:solidFill>
                  <a:schemeClr val="bg1"/>
                </a:solidFill>
                <a:latin typeface="Microsoft YaHei" charset="0"/>
                <a:ea typeface="Microsoft YaHei" charset="0"/>
                <a:cs typeface="Microsoft YaHei" charset="0"/>
              </a:rPr>
              <a:t>论文答辩</a:t>
            </a:r>
            <a:r>
              <a:rPr kumimoji="1" lang="en-US" altLang="zh-CN" dirty="0">
                <a:solidFill>
                  <a:schemeClr val="bg1"/>
                </a:solidFill>
                <a:latin typeface="Microsoft YaHei" charset="0"/>
                <a:ea typeface="Microsoft YaHei" charset="0"/>
                <a:cs typeface="Microsoft YaHei" charset="0"/>
              </a:rPr>
              <a:t>/</a:t>
            </a:r>
            <a:r>
              <a:rPr kumimoji="1" lang="zh-CN" altLang="en-US" dirty="0">
                <a:solidFill>
                  <a:schemeClr val="bg1"/>
                </a:solidFill>
                <a:latin typeface="Microsoft YaHei" charset="0"/>
                <a:ea typeface="Microsoft YaHei" charset="0"/>
                <a:cs typeface="Microsoft YaHei" charset="0"/>
              </a:rPr>
              <a:t>奖学金申报</a:t>
            </a:r>
            <a:r>
              <a:rPr kumimoji="1" lang="en-US" altLang="zh-CN" dirty="0">
                <a:solidFill>
                  <a:schemeClr val="bg1"/>
                </a:solidFill>
                <a:latin typeface="Microsoft YaHei" charset="0"/>
                <a:ea typeface="Microsoft YaHei" charset="0"/>
                <a:cs typeface="Microsoft YaHei" charset="0"/>
              </a:rPr>
              <a:t>/</a:t>
            </a:r>
            <a:r>
              <a:rPr kumimoji="1" lang="zh-CN" altLang="en-US" dirty="0">
                <a:solidFill>
                  <a:schemeClr val="bg1"/>
                </a:solidFill>
                <a:latin typeface="Microsoft YaHei" charset="0"/>
                <a:ea typeface="Microsoft YaHei" charset="0"/>
                <a:cs typeface="Microsoft YaHei" charset="0"/>
              </a:rPr>
              <a:t>开题报告</a:t>
            </a:r>
            <a:r>
              <a:rPr kumimoji="1" lang="en-US" altLang="zh-CN" dirty="0">
                <a:solidFill>
                  <a:schemeClr val="bg1"/>
                </a:solidFill>
                <a:latin typeface="Microsoft YaHei" charset="0"/>
                <a:ea typeface="Microsoft YaHei" charset="0"/>
                <a:cs typeface="Microsoft YaHei" charset="0"/>
              </a:rPr>
              <a:t>/</a:t>
            </a:r>
            <a:endParaRPr kumimoji="1" lang="zh-CN" altLang="en-US" dirty="0">
              <a:solidFill>
                <a:schemeClr val="bg1"/>
              </a:solidFill>
              <a:latin typeface="Microsoft YaHei" charset="0"/>
              <a:ea typeface="Microsoft YaHei" charset="0"/>
              <a:cs typeface="Microsoft YaHei" charset="0"/>
            </a:endParaRPr>
          </a:p>
        </p:txBody>
      </p:sp>
    </p:spTree>
    <p:extLst>
      <p:ext uri="{BB962C8B-B14F-4D97-AF65-F5344CB8AC3E}">
        <p14:creationId xmlns:p14="http://schemas.microsoft.com/office/powerpoint/2010/main" val="5122094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4"/>
          <p:cNvSpPr>
            <a:spLocks noChangeAspect="1" noChangeArrowheads="1" noTextEdit="1"/>
          </p:cNvSpPr>
          <p:nvPr/>
        </p:nvSpPr>
        <p:spPr bwMode="auto">
          <a:xfrm>
            <a:off x="164012" y="2120834"/>
            <a:ext cx="2825749" cy="3736405"/>
          </a:xfrm>
          <a:prstGeom prst="rect">
            <a:avLst/>
          </a:prstGeom>
          <a:noFill/>
          <a:ln w="9525">
            <a:noFill/>
            <a:miter lim="800000"/>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 name="Freeform 7"/>
          <p:cNvSpPr>
            <a:spLocks/>
          </p:cNvSpPr>
          <p:nvPr/>
        </p:nvSpPr>
        <p:spPr bwMode="auto">
          <a:xfrm>
            <a:off x="1" y="1768566"/>
            <a:ext cx="1947283" cy="1259865"/>
          </a:xfrm>
          <a:custGeom>
            <a:avLst/>
            <a:gdLst/>
            <a:ahLst/>
            <a:cxnLst>
              <a:cxn ang="0">
                <a:pos x="0" y="0"/>
              </a:cxn>
              <a:cxn ang="0">
                <a:pos x="0" y="725"/>
              </a:cxn>
              <a:cxn ang="0">
                <a:pos x="859" y="1217"/>
              </a:cxn>
              <a:cxn ang="0">
                <a:pos x="859" y="739"/>
              </a:cxn>
              <a:cxn ang="0">
                <a:pos x="0" y="0"/>
              </a:cxn>
            </a:cxnLst>
            <a:rect l="0" t="0" r="r" b="b"/>
            <a:pathLst>
              <a:path w="859" h="1217">
                <a:moveTo>
                  <a:pt x="0" y="0"/>
                </a:moveTo>
                <a:lnTo>
                  <a:pt x="0" y="725"/>
                </a:lnTo>
                <a:lnTo>
                  <a:pt x="859" y="1217"/>
                </a:lnTo>
                <a:lnTo>
                  <a:pt x="859" y="739"/>
                </a:lnTo>
                <a:lnTo>
                  <a:pt x="0"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 name="Freeform 9"/>
          <p:cNvSpPr>
            <a:spLocks/>
          </p:cNvSpPr>
          <p:nvPr/>
        </p:nvSpPr>
        <p:spPr bwMode="auto">
          <a:xfrm>
            <a:off x="3" y="2590527"/>
            <a:ext cx="1947280" cy="1003339"/>
          </a:xfrm>
          <a:custGeom>
            <a:avLst/>
            <a:gdLst/>
            <a:ahLst/>
            <a:cxnLst>
              <a:cxn ang="0">
                <a:pos x="0" y="0"/>
              </a:cxn>
              <a:cxn ang="0">
                <a:pos x="0" y="722"/>
              </a:cxn>
              <a:cxn ang="0">
                <a:pos x="859" y="969"/>
              </a:cxn>
              <a:cxn ang="0">
                <a:pos x="859" y="492"/>
              </a:cxn>
              <a:cxn ang="0">
                <a:pos x="0" y="0"/>
              </a:cxn>
            </a:cxnLst>
            <a:rect l="0" t="0" r="r" b="b"/>
            <a:pathLst>
              <a:path w="859" h="969">
                <a:moveTo>
                  <a:pt x="0" y="0"/>
                </a:moveTo>
                <a:lnTo>
                  <a:pt x="0" y="722"/>
                </a:lnTo>
                <a:lnTo>
                  <a:pt x="859" y="969"/>
                </a:lnTo>
                <a:lnTo>
                  <a:pt x="859" y="492"/>
                </a:lnTo>
                <a:lnTo>
                  <a:pt x="0"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 name="Freeform 11"/>
          <p:cNvSpPr>
            <a:spLocks/>
          </p:cNvSpPr>
          <p:nvPr/>
        </p:nvSpPr>
        <p:spPr bwMode="auto">
          <a:xfrm>
            <a:off x="0" y="3303399"/>
            <a:ext cx="1947285" cy="746819"/>
          </a:xfrm>
          <a:custGeom>
            <a:avLst/>
            <a:gdLst/>
            <a:ahLst/>
            <a:cxnLst>
              <a:cxn ang="0">
                <a:pos x="0" y="0"/>
              </a:cxn>
              <a:cxn ang="0">
                <a:pos x="0" y="723"/>
              </a:cxn>
              <a:cxn ang="0">
                <a:pos x="859" y="723"/>
              </a:cxn>
              <a:cxn ang="0">
                <a:pos x="859" y="247"/>
              </a:cxn>
              <a:cxn ang="0">
                <a:pos x="0" y="0"/>
              </a:cxn>
            </a:cxnLst>
            <a:rect l="0" t="0" r="r" b="b"/>
            <a:pathLst>
              <a:path w="859" h="723">
                <a:moveTo>
                  <a:pt x="0" y="0"/>
                </a:moveTo>
                <a:lnTo>
                  <a:pt x="0" y="723"/>
                </a:lnTo>
                <a:lnTo>
                  <a:pt x="859" y="723"/>
                </a:lnTo>
                <a:lnTo>
                  <a:pt x="859" y="247"/>
                </a:lnTo>
                <a:lnTo>
                  <a:pt x="0"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7" name="Freeform 13"/>
          <p:cNvSpPr>
            <a:spLocks/>
          </p:cNvSpPr>
          <p:nvPr/>
        </p:nvSpPr>
        <p:spPr bwMode="auto">
          <a:xfrm>
            <a:off x="0" y="3924241"/>
            <a:ext cx="1947285" cy="748887"/>
          </a:xfrm>
          <a:custGeom>
            <a:avLst/>
            <a:gdLst/>
            <a:ahLst/>
            <a:cxnLst>
              <a:cxn ang="0">
                <a:pos x="0" y="0"/>
              </a:cxn>
              <a:cxn ang="0">
                <a:pos x="0" y="725"/>
              </a:cxn>
              <a:cxn ang="0">
                <a:pos x="859" y="479"/>
              </a:cxn>
              <a:cxn ang="0">
                <a:pos x="859" y="0"/>
              </a:cxn>
              <a:cxn ang="0">
                <a:pos x="0" y="0"/>
              </a:cxn>
            </a:cxnLst>
            <a:rect l="0" t="0" r="r" b="b"/>
            <a:pathLst>
              <a:path w="859" h="725">
                <a:moveTo>
                  <a:pt x="0" y="0"/>
                </a:moveTo>
                <a:lnTo>
                  <a:pt x="0" y="725"/>
                </a:lnTo>
                <a:lnTo>
                  <a:pt x="859" y="479"/>
                </a:lnTo>
                <a:lnTo>
                  <a:pt x="859" y="0"/>
                </a:lnTo>
                <a:lnTo>
                  <a:pt x="0"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8" name="Freeform 15"/>
          <p:cNvSpPr>
            <a:spLocks/>
          </p:cNvSpPr>
          <p:nvPr/>
        </p:nvSpPr>
        <p:spPr bwMode="auto">
          <a:xfrm>
            <a:off x="3" y="4313951"/>
            <a:ext cx="1947280" cy="1003339"/>
          </a:xfrm>
          <a:custGeom>
            <a:avLst/>
            <a:gdLst/>
            <a:ahLst/>
            <a:cxnLst>
              <a:cxn ang="0">
                <a:pos x="0" y="246"/>
              </a:cxn>
              <a:cxn ang="0">
                <a:pos x="0" y="969"/>
              </a:cxn>
              <a:cxn ang="0">
                <a:pos x="859" y="476"/>
              </a:cxn>
              <a:cxn ang="0">
                <a:pos x="859" y="0"/>
              </a:cxn>
              <a:cxn ang="0">
                <a:pos x="0" y="246"/>
              </a:cxn>
            </a:cxnLst>
            <a:rect l="0" t="0" r="r" b="b"/>
            <a:pathLst>
              <a:path w="859" h="969">
                <a:moveTo>
                  <a:pt x="0" y="246"/>
                </a:moveTo>
                <a:lnTo>
                  <a:pt x="0" y="969"/>
                </a:lnTo>
                <a:lnTo>
                  <a:pt x="859" y="476"/>
                </a:lnTo>
                <a:lnTo>
                  <a:pt x="859" y="0"/>
                </a:lnTo>
                <a:lnTo>
                  <a:pt x="0" y="246"/>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9" name="Freeform 6"/>
          <p:cNvSpPr>
            <a:spLocks/>
          </p:cNvSpPr>
          <p:nvPr/>
        </p:nvSpPr>
        <p:spPr bwMode="auto">
          <a:xfrm>
            <a:off x="1" y="1333486"/>
            <a:ext cx="1947283" cy="1805124"/>
          </a:xfrm>
          <a:custGeom>
            <a:avLst/>
            <a:gdLst/>
            <a:ahLst/>
            <a:cxnLst>
              <a:cxn ang="0">
                <a:pos x="0" y="0"/>
              </a:cxn>
              <a:cxn ang="0">
                <a:pos x="0" y="725"/>
              </a:cxn>
              <a:cxn ang="0">
                <a:pos x="859" y="1217"/>
              </a:cxn>
              <a:cxn ang="0">
                <a:pos x="859" y="739"/>
              </a:cxn>
              <a:cxn ang="0">
                <a:pos x="0" y="0"/>
              </a:cxn>
            </a:cxnLst>
            <a:rect l="0" t="0" r="r" b="b"/>
            <a:pathLst>
              <a:path w="859" h="1217">
                <a:moveTo>
                  <a:pt x="0" y="0"/>
                </a:moveTo>
                <a:lnTo>
                  <a:pt x="0" y="725"/>
                </a:lnTo>
                <a:lnTo>
                  <a:pt x="859" y="1217"/>
                </a:lnTo>
                <a:lnTo>
                  <a:pt x="859" y="739"/>
                </a:lnTo>
                <a:lnTo>
                  <a:pt x="0" y="0"/>
                </a:lnTo>
                <a:close/>
              </a:path>
            </a:pathLst>
          </a:custGeom>
          <a:solidFill>
            <a:srgbClr val="6E75A5"/>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0" name="Freeform 8"/>
          <p:cNvSpPr>
            <a:spLocks/>
          </p:cNvSpPr>
          <p:nvPr/>
        </p:nvSpPr>
        <p:spPr bwMode="auto">
          <a:xfrm>
            <a:off x="3" y="2402479"/>
            <a:ext cx="1947280" cy="1437575"/>
          </a:xfrm>
          <a:custGeom>
            <a:avLst/>
            <a:gdLst/>
            <a:ahLst/>
            <a:cxnLst>
              <a:cxn ang="0">
                <a:pos x="0" y="0"/>
              </a:cxn>
              <a:cxn ang="0">
                <a:pos x="0" y="722"/>
              </a:cxn>
              <a:cxn ang="0">
                <a:pos x="859" y="969"/>
              </a:cxn>
              <a:cxn ang="0">
                <a:pos x="859" y="492"/>
              </a:cxn>
              <a:cxn ang="0">
                <a:pos x="0" y="0"/>
              </a:cxn>
            </a:cxnLst>
            <a:rect l="0" t="0" r="r" b="b"/>
            <a:pathLst>
              <a:path w="859" h="969">
                <a:moveTo>
                  <a:pt x="0" y="0"/>
                </a:moveTo>
                <a:lnTo>
                  <a:pt x="0" y="722"/>
                </a:lnTo>
                <a:lnTo>
                  <a:pt x="859" y="969"/>
                </a:lnTo>
                <a:lnTo>
                  <a:pt x="859" y="492"/>
                </a:lnTo>
                <a:lnTo>
                  <a:pt x="0" y="0"/>
                </a:lnTo>
                <a:close/>
              </a:path>
            </a:pathLst>
          </a:custGeom>
          <a:solidFill>
            <a:srgbClr val="FFEB8F"/>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1" name="Freeform 10"/>
          <p:cNvSpPr>
            <a:spLocks/>
          </p:cNvSpPr>
          <p:nvPr/>
        </p:nvSpPr>
        <p:spPr bwMode="auto">
          <a:xfrm>
            <a:off x="0" y="3464299"/>
            <a:ext cx="1947285" cy="1070035"/>
          </a:xfrm>
          <a:custGeom>
            <a:avLst/>
            <a:gdLst/>
            <a:ahLst/>
            <a:cxnLst>
              <a:cxn ang="0">
                <a:pos x="0" y="0"/>
              </a:cxn>
              <a:cxn ang="0">
                <a:pos x="0" y="723"/>
              </a:cxn>
              <a:cxn ang="0">
                <a:pos x="859" y="723"/>
              </a:cxn>
              <a:cxn ang="0">
                <a:pos x="859" y="247"/>
              </a:cxn>
              <a:cxn ang="0">
                <a:pos x="0" y="0"/>
              </a:cxn>
            </a:cxnLst>
            <a:rect l="0" t="0" r="r" b="b"/>
            <a:pathLst>
              <a:path w="859" h="723">
                <a:moveTo>
                  <a:pt x="0" y="0"/>
                </a:moveTo>
                <a:lnTo>
                  <a:pt x="0" y="723"/>
                </a:lnTo>
                <a:lnTo>
                  <a:pt x="859" y="723"/>
                </a:lnTo>
                <a:lnTo>
                  <a:pt x="859" y="247"/>
                </a:lnTo>
                <a:lnTo>
                  <a:pt x="0" y="0"/>
                </a:lnTo>
                <a:close/>
              </a:path>
            </a:pathLst>
          </a:custGeom>
          <a:solidFill>
            <a:srgbClr val="6E75A5"/>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2" name="Freeform 12"/>
          <p:cNvSpPr>
            <a:spLocks/>
          </p:cNvSpPr>
          <p:nvPr/>
        </p:nvSpPr>
        <p:spPr bwMode="auto">
          <a:xfrm>
            <a:off x="0" y="4548582"/>
            <a:ext cx="1947285" cy="1072997"/>
          </a:xfrm>
          <a:custGeom>
            <a:avLst/>
            <a:gdLst/>
            <a:ahLst/>
            <a:cxnLst>
              <a:cxn ang="0">
                <a:pos x="0" y="0"/>
              </a:cxn>
              <a:cxn ang="0">
                <a:pos x="0" y="725"/>
              </a:cxn>
              <a:cxn ang="0">
                <a:pos x="859" y="479"/>
              </a:cxn>
              <a:cxn ang="0">
                <a:pos x="859" y="0"/>
              </a:cxn>
              <a:cxn ang="0">
                <a:pos x="0" y="0"/>
              </a:cxn>
            </a:cxnLst>
            <a:rect l="0" t="0" r="r" b="b"/>
            <a:pathLst>
              <a:path w="859" h="725">
                <a:moveTo>
                  <a:pt x="0" y="0"/>
                </a:moveTo>
                <a:lnTo>
                  <a:pt x="0" y="725"/>
                </a:lnTo>
                <a:lnTo>
                  <a:pt x="859" y="479"/>
                </a:lnTo>
                <a:lnTo>
                  <a:pt x="859" y="0"/>
                </a:lnTo>
                <a:lnTo>
                  <a:pt x="0" y="0"/>
                </a:lnTo>
                <a:close/>
              </a:path>
            </a:pathLst>
          </a:custGeom>
          <a:solidFill>
            <a:srgbClr val="FFEB8F"/>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3" name="Freeform 14"/>
          <p:cNvSpPr>
            <a:spLocks/>
          </p:cNvSpPr>
          <p:nvPr/>
        </p:nvSpPr>
        <p:spPr bwMode="auto">
          <a:xfrm>
            <a:off x="3" y="5252085"/>
            <a:ext cx="1947280" cy="1437575"/>
          </a:xfrm>
          <a:custGeom>
            <a:avLst/>
            <a:gdLst/>
            <a:ahLst/>
            <a:cxnLst>
              <a:cxn ang="0">
                <a:pos x="0" y="246"/>
              </a:cxn>
              <a:cxn ang="0">
                <a:pos x="0" y="969"/>
              </a:cxn>
              <a:cxn ang="0">
                <a:pos x="859" y="476"/>
              </a:cxn>
              <a:cxn ang="0">
                <a:pos x="859" y="0"/>
              </a:cxn>
              <a:cxn ang="0">
                <a:pos x="0" y="246"/>
              </a:cxn>
            </a:cxnLst>
            <a:rect l="0" t="0" r="r" b="b"/>
            <a:pathLst>
              <a:path w="859" h="969">
                <a:moveTo>
                  <a:pt x="0" y="246"/>
                </a:moveTo>
                <a:lnTo>
                  <a:pt x="0" y="969"/>
                </a:lnTo>
                <a:lnTo>
                  <a:pt x="859" y="476"/>
                </a:lnTo>
                <a:lnTo>
                  <a:pt x="859" y="0"/>
                </a:lnTo>
                <a:lnTo>
                  <a:pt x="0" y="246"/>
                </a:lnTo>
                <a:close/>
              </a:path>
            </a:pathLst>
          </a:custGeom>
          <a:solidFill>
            <a:srgbClr val="6E75A5"/>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nvGrpSpPr>
          <p:cNvPr id="19" name="Group 49"/>
          <p:cNvGrpSpPr/>
          <p:nvPr/>
        </p:nvGrpSpPr>
        <p:grpSpPr>
          <a:xfrm>
            <a:off x="1948387" y="2381244"/>
            <a:ext cx="7195635" cy="758036"/>
            <a:chOff x="1461290" y="1785932"/>
            <a:chExt cx="5396726" cy="568527"/>
          </a:xfrm>
        </p:grpSpPr>
        <p:sp>
          <p:nvSpPr>
            <p:cNvPr id="20" name="Rectangle 28"/>
            <p:cNvSpPr/>
            <p:nvPr/>
          </p:nvSpPr>
          <p:spPr>
            <a:xfrm>
              <a:off x="3929058" y="1785932"/>
              <a:ext cx="2928958" cy="438726"/>
            </a:xfrm>
            <a:prstGeom prst="rect">
              <a:avLst/>
            </a:prstGeom>
          </p:spPr>
          <p:txBody>
            <a:bodyPr wrap="square">
              <a:spAutoFit/>
            </a:bodyPr>
            <a:lstStyle/>
            <a:p>
              <a:r>
                <a:rPr lang="ms-MY" sz="1067" dirty="0">
                  <a:solidFill>
                    <a:schemeClr val="bg1"/>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a:t>
              </a:r>
            </a:p>
          </p:txBody>
        </p:sp>
        <p:grpSp>
          <p:nvGrpSpPr>
            <p:cNvPr id="21" name="Group 47"/>
            <p:cNvGrpSpPr/>
            <p:nvPr/>
          </p:nvGrpSpPr>
          <p:grpSpPr>
            <a:xfrm>
              <a:off x="1461290" y="1824496"/>
              <a:ext cx="2396330" cy="529963"/>
              <a:chOff x="1461290" y="1824496"/>
              <a:chExt cx="2396330" cy="529963"/>
            </a:xfrm>
          </p:grpSpPr>
          <p:sp>
            <p:nvSpPr>
              <p:cNvPr id="22" name="Rectangle 8"/>
              <p:cNvSpPr/>
              <p:nvPr/>
            </p:nvSpPr>
            <p:spPr>
              <a:xfrm>
                <a:off x="1461290" y="1824496"/>
                <a:ext cx="2396330" cy="529963"/>
              </a:xfrm>
              <a:prstGeom prst="rect">
                <a:avLst/>
              </a:prstGeom>
              <a:solidFill>
                <a:srgbClr val="6E7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23" name="Group 38"/>
              <p:cNvGrpSpPr/>
              <p:nvPr/>
            </p:nvGrpSpPr>
            <p:grpSpPr>
              <a:xfrm>
                <a:off x="1857356" y="1857370"/>
                <a:ext cx="1857388" cy="438581"/>
                <a:chOff x="1857356" y="1857370"/>
                <a:chExt cx="1857388" cy="438581"/>
              </a:xfrm>
            </p:grpSpPr>
            <p:sp>
              <p:nvSpPr>
                <p:cNvPr id="24" name="Rectangle 23"/>
                <p:cNvSpPr/>
                <p:nvPr/>
              </p:nvSpPr>
              <p:spPr>
                <a:xfrm>
                  <a:off x="2428860" y="1928808"/>
                  <a:ext cx="1285884" cy="253916"/>
                </a:xfrm>
                <a:prstGeom prst="rect">
                  <a:avLst/>
                </a:prstGeom>
              </p:spPr>
              <p:txBody>
                <a:bodyPr wrap="square">
                  <a:spAutoFit/>
                </a:bodyPr>
                <a:lstStyle/>
                <a:p>
                  <a:pPr algn="ctr"/>
                  <a:r>
                    <a:rPr lang="zh-CN" altLang="en-US" sz="1600" dirty="0">
                      <a:solidFill>
                        <a:schemeClr val="bg1"/>
                      </a:solidFill>
                      <a:latin typeface="Open Sans" pitchFamily="34" charset="0"/>
                      <a:ea typeface="Open Sans" pitchFamily="34" charset="0"/>
                      <a:cs typeface="Open Sans" pitchFamily="34" charset="0"/>
                    </a:rPr>
                    <a:t>输入你的标题</a:t>
                  </a:r>
                  <a:endParaRPr lang="en-US" sz="1600" dirty="0">
                    <a:solidFill>
                      <a:schemeClr val="bg1"/>
                    </a:solidFill>
                    <a:latin typeface="Open Sans Light" pitchFamily="34" charset="0"/>
                    <a:ea typeface="Open Sans Light" pitchFamily="34" charset="0"/>
                    <a:cs typeface="Open Sans Light" pitchFamily="34" charset="0"/>
                  </a:endParaRPr>
                </a:p>
              </p:txBody>
            </p:sp>
            <p:sp>
              <p:nvSpPr>
                <p:cNvPr id="25" name="Rectangle 29"/>
                <p:cNvSpPr/>
                <p:nvPr/>
              </p:nvSpPr>
              <p:spPr>
                <a:xfrm>
                  <a:off x="1857356" y="1857370"/>
                  <a:ext cx="571504" cy="438581"/>
                </a:xfrm>
                <a:prstGeom prst="rect">
                  <a:avLst/>
                </a:prstGeom>
              </p:spPr>
              <p:txBody>
                <a:bodyPr wrap="square">
                  <a:spAutoFit/>
                </a:bodyPr>
                <a:lstStyle/>
                <a:p>
                  <a:pPr algn="ctr"/>
                  <a:r>
                    <a:rPr lang="en-US" sz="3200" b="1" dirty="0">
                      <a:solidFill>
                        <a:schemeClr val="bg1"/>
                      </a:solidFill>
                      <a:latin typeface="Open Sans" pitchFamily="34" charset="0"/>
                      <a:ea typeface="Open Sans" pitchFamily="34" charset="0"/>
                      <a:cs typeface="Open Sans" pitchFamily="34" charset="0"/>
                    </a:rPr>
                    <a:t>01</a:t>
                  </a:r>
                  <a:endParaRPr lang="en-US" sz="3200" b="1" dirty="0">
                    <a:solidFill>
                      <a:schemeClr val="bg1"/>
                    </a:solidFill>
                    <a:latin typeface="Open Sans Light" pitchFamily="34" charset="0"/>
                    <a:ea typeface="Open Sans Light" pitchFamily="34" charset="0"/>
                    <a:cs typeface="Open Sans Light" pitchFamily="34" charset="0"/>
                  </a:endParaRPr>
                </a:p>
              </p:txBody>
            </p:sp>
          </p:grpSp>
        </p:grpSp>
      </p:grpSp>
      <p:grpSp>
        <p:nvGrpSpPr>
          <p:cNvPr id="26" name="Group 50"/>
          <p:cNvGrpSpPr/>
          <p:nvPr/>
        </p:nvGrpSpPr>
        <p:grpSpPr>
          <a:xfrm>
            <a:off x="1948387" y="3125937"/>
            <a:ext cx="7767139" cy="706617"/>
            <a:chOff x="1461290" y="2344453"/>
            <a:chExt cx="5825354" cy="529963"/>
          </a:xfrm>
        </p:grpSpPr>
        <p:sp>
          <p:nvSpPr>
            <p:cNvPr id="27" name="Rectangle 30"/>
            <p:cNvSpPr/>
            <p:nvPr/>
          </p:nvSpPr>
          <p:spPr>
            <a:xfrm>
              <a:off x="4357686" y="2357436"/>
              <a:ext cx="2928958" cy="438726"/>
            </a:xfrm>
            <a:prstGeom prst="rect">
              <a:avLst/>
            </a:prstGeom>
          </p:spPr>
          <p:txBody>
            <a:bodyPr wrap="square">
              <a:spAutoFit/>
            </a:bodyPr>
            <a:lstStyle/>
            <a:p>
              <a:r>
                <a:rPr lang="ms-MY" sz="1067" dirty="0">
                  <a:solidFill>
                    <a:schemeClr val="bg1"/>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a:t>
              </a:r>
            </a:p>
          </p:txBody>
        </p:sp>
        <p:grpSp>
          <p:nvGrpSpPr>
            <p:cNvPr id="28" name="Group 46"/>
            <p:cNvGrpSpPr/>
            <p:nvPr/>
          </p:nvGrpSpPr>
          <p:grpSpPr>
            <a:xfrm>
              <a:off x="1461290" y="2344453"/>
              <a:ext cx="2824958" cy="529963"/>
              <a:chOff x="1461290" y="2344453"/>
              <a:chExt cx="2824958" cy="529963"/>
            </a:xfrm>
          </p:grpSpPr>
          <p:sp>
            <p:nvSpPr>
              <p:cNvPr id="29" name="Rectangle 10"/>
              <p:cNvSpPr/>
              <p:nvPr/>
            </p:nvSpPr>
            <p:spPr>
              <a:xfrm>
                <a:off x="1461290" y="2344453"/>
                <a:ext cx="2824958" cy="529963"/>
              </a:xfrm>
              <a:prstGeom prst="rect">
                <a:avLst/>
              </a:prstGeom>
              <a:solidFill>
                <a:srgbClr val="FFE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30" name="Group 39"/>
              <p:cNvGrpSpPr/>
              <p:nvPr/>
            </p:nvGrpSpPr>
            <p:grpSpPr>
              <a:xfrm>
                <a:off x="2285984" y="2357436"/>
                <a:ext cx="1857388" cy="438581"/>
                <a:chOff x="2285984" y="2357436"/>
                <a:chExt cx="1857388" cy="438581"/>
              </a:xfrm>
            </p:grpSpPr>
            <p:sp>
              <p:nvSpPr>
                <p:cNvPr id="31" name="Rectangle 24"/>
                <p:cNvSpPr/>
                <p:nvPr/>
              </p:nvSpPr>
              <p:spPr>
                <a:xfrm>
                  <a:off x="2857488" y="2500312"/>
                  <a:ext cx="1285884" cy="253916"/>
                </a:xfrm>
                <a:prstGeom prst="rect">
                  <a:avLst/>
                </a:prstGeom>
              </p:spPr>
              <p:txBody>
                <a:bodyPr wrap="square">
                  <a:spAutoFit/>
                </a:bodyPr>
                <a:lstStyle/>
                <a:p>
                  <a:pPr algn="ctr"/>
                  <a:r>
                    <a:rPr lang="zh-CN" altLang="en-US" sz="1600" dirty="0">
                      <a:solidFill>
                        <a:schemeClr val="bg1">
                          <a:lumMod val="50000"/>
                        </a:schemeClr>
                      </a:solidFill>
                      <a:latin typeface="Open Sans" pitchFamily="34" charset="0"/>
                      <a:ea typeface="Open Sans" pitchFamily="34" charset="0"/>
                      <a:cs typeface="Open Sans" pitchFamily="34" charset="0"/>
                    </a:rPr>
                    <a:t>输入你的标题</a:t>
                  </a:r>
                  <a:endParaRPr lang="en-US" sz="1600" dirty="0">
                    <a:solidFill>
                      <a:schemeClr val="bg1">
                        <a:lumMod val="50000"/>
                      </a:schemeClr>
                    </a:solidFill>
                    <a:latin typeface="Open Sans Light" pitchFamily="34" charset="0"/>
                    <a:ea typeface="Open Sans Light" pitchFamily="34" charset="0"/>
                    <a:cs typeface="Open Sans Light" pitchFamily="34" charset="0"/>
                  </a:endParaRPr>
                </a:p>
              </p:txBody>
            </p:sp>
            <p:sp>
              <p:nvSpPr>
                <p:cNvPr id="32" name="Rectangle 34"/>
                <p:cNvSpPr/>
                <p:nvPr/>
              </p:nvSpPr>
              <p:spPr>
                <a:xfrm>
                  <a:off x="2285984" y="2357436"/>
                  <a:ext cx="571504" cy="438581"/>
                </a:xfrm>
                <a:prstGeom prst="rect">
                  <a:avLst/>
                </a:prstGeom>
              </p:spPr>
              <p:txBody>
                <a:bodyPr wrap="square">
                  <a:spAutoFit/>
                </a:bodyPr>
                <a:lstStyle/>
                <a:p>
                  <a:pPr algn="ctr"/>
                  <a:r>
                    <a:rPr lang="en-US" sz="3200" b="1" dirty="0">
                      <a:solidFill>
                        <a:schemeClr val="bg1">
                          <a:lumMod val="50000"/>
                        </a:schemeClr>
                      </a:solidFill>
                      <a:latin typeface="Open Sans" pitchFamily="34" charset="0"/>
                      <a:ea typeface="Open Sans" pitchFamily="34" charset="0"/>
                      <a:cs typeface="Open Sans" pitchFamily="34" charset="0"/>
                    </a:rPr>
                    <a:t>02</a:t>
                  </a:r>
                  <a:endParaRPr lang="en-US" sz="3200" b="1" dirty="0">
                    <a:solidFill>
                      <a:schemeClr val="bg1">
                        <a:lumMod val="50000"/>
                      </a:schemeClr>
                    </a:solidFill>
                    <a:latin typeface="Open Sans Light" pitchFamily="34" charset="0"/>
                    <a:ea typeface="Open Sans Light" pitchFamily="34" charset="0"/>
                    <a:cs typeface="Open Sans Light" pitchFamily="34" charset="0"/>
                  </a:endParaRPr>
                </a:p>
              </p:txBody>
            </p:sp>
          </p:grpSp>
        </p:grpSp>
      </p:grpSp>
      <p:grpSp>
        <p:nvGrpSpPr>
          <p:cNvPr id="33" name="Group 51"/>
          <p:cNvGrpSpPr/>
          <p:nvPr/>
        </p:nvGrpSpPr>
        <p:grpSpPr>
          <a:xfrm>
            <a:off x="1948387" y="3810003"/>
            <a:ext cx="8433893" cy="727600"/>
            <a:chOff x="1461290" y="2857502"/>
            <a:chExt cx="6325420" cy="545700"/>
          </a:xfrm>
        </p:grpSpPr>
        <p:sp>
          <p:nvSpPr>
            <p:cNvPr id="34" name="Rectangle 31"/>
            <p:cNvSpPr/>
            <p:nvPr/>
          </p:nvSpPr>
          <p:spPr>
            <a:xfrm>
              <a:off x="4857752" y="2857502"/>
              <a:ext cx="2928958" cy="438726"/>
            </a:xfrm>
            <a:prstGeom prst="rect">
              <a:avLst/>
            </a:prstGeom>
          </p:spPr>
          <p:txBody>
            <a:bodyPr wrap="square">
              <a:spAutoFit/>
            </a:bodyPr>
            <a:lstStyle/>
            <a:p>
              <a:r>
                <a:rPr lang="ms-MY" sz="1067" dirty="0">
                  <a:solidFill>
                    <a:schemeClr val="bg1"/>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a:t>
              </a:r>
            </a:p>
          </p:txBody>
        </p:sp>
        <p:grpSp>
          <p:nvGrpSpPr>
            <p:cNvPr id="35" name="Group 45"/>
            <p:cNvGrpSpPr/>
            <p:nvPr/>
          </p:nvGrpSpPr>
          <p:grpSpPr>
            <a:xfrm>
              <a:off x="1461290" y="2873239"/>
              <a:ext cx="3325024" cy="529963"/>
              <a:chOff x="1461290" y="2873239"/>
              <a:chExt cx="3325024" cy="529963"/>
            </a:xfrm>
          </p:grpSpPr>
          <p:sp>
            <p:nvSpPr>
              <p:cNvPr id="36" name="Rectangle 12"/>
              <p:cNvSpPr/>
              <p:nvPr/>
            </p:nvSpPr>
            <p:spPr>
              <a:xfrm>
                <a:off x="1461290" y="2873239"/>
                <a:ext cx="3325024" cy="529963"/>
              </a:xfrm>
              <a:prstGeom prst="rect">
                <a:avLst/>
              </a:prstGeom>
              <a:solidFill>
                <a:srgbClr val="6E7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37" name="Group 40"/>
              <p:cNvGrpSpPr/>
              <p:nvPr/>
            </p:nvGrpSpPr>
            <p:grpSpPr>
              <a:xfrm>
                <a:off x="2807732" y="2910954"/>
                <a:ext cx="1835706" cy="438581"/>
                <a:chOff x="2807732" y="2910954"/>
                <a:chExt cx="1835706" cy="438581"/>
              </a:xfrm>
            </p:grpSpPr>
            <p:sp>
              <p:nvSpPr>
                <p:cNvPr id="38" name="Rectangle 25"/>
                <p:cNvSpPr/>
                <p:nvPr/>
              </p:nvSpPr>
              <p:spPr>
                <a:xfrm>
                  <a:off x="3357554" y="3000378"/>
                  <a:ext cx="1285884" cy="253916"/>
                </a:xfrm>
                <a:prstGeom prst="rect">
                  <a:avLst/>
                </a:prstGeom>
              </p:spPr>
              <p:txBody>
                <a:bodyPr wrap="square">
                  <a:spAutoFit/>
                </a:bodyPr>
                <a:lstStyle/>
                <a:p>
                  <a:pPr algn="ctr"/>
                  <a:r>
                    <a:rPr lang="zh-CN" altLang="en-US" sz="1600" dirty="0">
                      <a:solidFill>
                        <a:schemeClr val="bg1"/>
                      </a:solidFill>
                      <a:latin typeface="Open Sans" pitchFamily="34" charset="0"/>
                      <a:ea typeface="Open Sans" pitchFamily="34" charset="0"/>
                      <a:cs typeface="Open Sans" pitchFamily="34" charset="0"/>
                    </a:rPr>
                    <a:t>输入你的标题</a:t>
                  </a:r>
                  <a:endParaRPr lang="en-US" sz="1600" dirty="0">
                    <a:solidFill>
                      <a:schemeClr val="bg1"/>
                    </a:solidFill>
                    <a:latin typeface="Open Sans Light" pitchFamily="34" charset="0"/>
                    <a:ea typeface="Open Sans Light" pitchFamily="34" charset="0"/>
                    <a:cs typeface="Open Sans Light" pitchFamily="34" charset="0"/>
                  </a:endParaRPr>
                </a:p>
              </p:txBody>
            </p:sp>
            <p:sp>
              <p:nvSpPr>
                <p:cNvPr id="39" name="Rectangle 35"/>
                <p:cNvSpPr/>
                <p:nvPr/>
              </p:nvSpPr>
              <p:spPr>
                <a:xfrm>
                  <a:off x="2807732" y="2910954"/>
                  <a:ext cx="571504" cy="438581"/>
                </a:xfrm>
                <a:prstGeom prst="rect">
                  <a:avLst/>
                </a:prstGeom>
              </p:spPr>
              <p:txBody>
                <a:bodyPr wrap="square">
                  <a:spAutoFit/>
                </a:bodyPr>
                <a:lstStyle/>
                <a:p>
                  <a:pPr algn="ctr"/>
                  <a:r>
                    <a:rPr lang="en-US" sz="3200" b="1" dirty="0">
                      <a:solidFill>
                        <a:schemeClr val="bg1"/>
                      </a:solidFill>
                      <a:latin typeface="Open Sans" pitchFamily="34" charset="0"/>
                      <a:ea typeface="Open Sans" pitchFamily="34" charset="0"/>
                      <a:cs typeface="Open Sans" pitchFamily="34" charset="0"/>
                    </a:rPr>
                    <a:t>03</a:t>
                  </a:r>
                  <a:endParaRPr lang="en-US" sz="3200" b="1" dirty="0">
                    <a:solidFill>
                      <a:schemeClr val="bg1"/>
                    </a:solidFill>
                    <a:latin typeface="Open Sans Light" pitchFamily="34" charset="0"/>
                    <a:ea typeface="Open Sans Light" pitchFamily="34" charset="0"/>
                    <a:cs typeface="Open Sans Light" pitchFamily="34" charset="0"/>
                  </a:endParaRPr>
                </a:p>
              </p:txBody>
            </p:sp>
          </p:grpSp>
        </p:grpSp>
      </p:grpSp>
      <p:grpSp>
        <p:nvGrpSpPr>
          <p:cNvPr id="40" name="Group 52"/>
          <p:cNvGrpSpPr/>
          <p:nvPr/>
        </p:nvGrpSpPr>
        <p:grpSpPr>
          <a:xfrm>
            <a:off x="1948387" y="4537383"/>
            <a:ext cx="9005397" cy="706617"/>
            <a:chOff x="1461290" y="3403039"/>
            <a:chExt cx="6754048" cy="529963"/>
          </a:xfrm>
        </p:grpSpPr>
        <p:sp>
          <p:nvSpPr>
            <p:cNvPr id="41" name="Rectangle 32"/>
            <p:cNvSpPr/>
            <p:nvPr/>
          </p:nvSpPr>
          <p:spPr>
            <a:xfrm>
              <a:off x="5286380" y="3429006"/>
              <a:ext cx="2928958" cy="438726"/>
            </a:xfrm>
            <a:prstGeom prst="rect">
              <a:avLst/>
            </a:prstGeom>
          </p:spPr>
          <p:txBody>
            <a:bodyPr wrap="square">
              <a:spAutoFit/>
            </a:bodyPr>
            <a:lstStyle/>
            <a:p>
              <a:r>
                <a:rPr lang="ms-MY" sz="1067" dirty="0">
                  <a:solidFill>
                    <a:schemeClr val="bg1"/>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a:t>
              </a:r>
            </a:p>
          </p:txBody>
        </p:sp>
        <p:grpSp>
          <p:nvGrpSpPr>
            <p:cNvPr id="42" name="Group 44"/>
            <p:cNvGrpSpPr/>
            <p:nvPr/>
          </p:nvGrpSpPr>
          <p:grpSpPr>
            <a:xfrm>
              <a:off x="1461290" y="3403039"/>
              <a:ext cx="3753652" cy="529963"/>
              <a:chOff x="1461290" y="3403039"/>
              <a:chExt cx="3753652" cy="529963"/>
            </a:xfrm>
          </p:grpSpPr>
          <p:sp>
            <p:nvSpPr>
              <p:cNvPr id="43" name="Rectangle 14"/>
              <p:cNvSpPr/>
              <p:nvPr/>
            </p:nvSpPr>
            <p:spPr>
              <a:xfrm>
                <a:off x="1461290" y="3403039"/>
                <a:ext cx="3753652" cy="529963"/>
              </a:xfrm>
              <a:prstGeom prst="rect">
                <a:avLst/>
              </a:prstGeom>
              <a:solidFill>
                <a:srgbClr val="FFE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44" name="Group 41"/>
              <p:cNvGrpSpPr/>
              <p:nvPr/>
            </p:nvGrpSpPr>
            <p:grpSpPr>
              <a:xfrm>
                <a:off x="3214678" y="3429006"/>
                <a:ext cx="1857388" cy="438581"/>
                <a:chOff x="3214678" y="3429006"/>
                <a:chExt cx="1857388" cy="438581"/>
              </a:xfrm>
            </p:grpSpPr>
            <p:sp>
              <p:nvSpPr>
                <p:cNvPr id="45" name="Rectangle 26"/>
                <p:cNvSpPr/>
                <p:nvPr/>
              </p:nvSpPr>
              <p:spPr>
                <a:xfrm>
                  <a:off x="3786182" y="3571882"/>
                  <a:ext cx="1285884" cy="253915"/>
                </a:xfrm>
                <a:prstGeom prst="rect">
                  <a:avLst/>
                </a:prstGeom>
              </p:spPr>
              <p:txBody>
                <a:bodyPr wrap="square">
                  <a:spAutoFit/>
                </a:bodyPr>
                <a:lstStyle/>
                <a:p>
                  <a:pPr algn="ctr"/>
                  <a:r>
                    <a:rPr lang="zh-CN" altLang="en-US" sz="1600" dirty="0">
                      <a:solidFill>
                        <a:schemeClr val="bg1">
                          <a:lumMod val="50000"/>
                        </a:schemeClr>
                      </a:solidFill>
                      <a:latin typeface="Open Sans" pitchFamily="34" charset="0"/>
                      <a:ea typeface="Open Sans" pitchFamily="34" charset="0"/>
                      <a:cs typeface="Open Sans" pitchFamily="34" charset="0"/>
                    </a:rPr>
                    <a:t>输入你的标题</a:t>
                  </a:r>
                  <a:endParaRPr lang="en-US" sz="1600" dirty="0">
                    <a:solidFill>
                      <a:schemeClr val="bg1">
                        <a:lumMod val="50000"/>
                      </a:schemeClr>
                    </a:solidFill>
                    <a:latin typeface="Open Sans Light" pitchFamily="34" charset="0"/>
                    <a:ea typeface="Open Sans Light" pitchFamily="34" charset="0"/>
                    <a:cs typeface="Open Sans Light" pitchFamily="34" charset="0"/>
                  </a:endParaRPr>
                </a:p>
              </p:txBody>
            </p:sp>
            <p:sp>
              <p:nvSpPr>
                <p:cNvPr id="46" name="Rectangle 36"/>
                <p:cNvSpPr/>
                <p:nvPr/>
              </p:nvSpPr>
              <p:spPr>
                <a:xfrm>
                  <a:off x="3214678" y="3429006"/>
                  <a:ext cx="571504" cy="438581"/>
                </a:xfrm>
                <a:prstGeom prst="rect">
                  <a:avLst/>
                </a:prstGeom>
              </p:spPr>
              <p:txBody>
                <a:bodyPr wrap="square">
                  <a:spAutoFit/>
                </a:bodyPr>
                <a:lstStyle/>
                <a:p>
                  <a:pPr algn="ctr"/>
                  <a:r>
                    <a:rPr lang="en-US" sz="3200" b="1" dirty="0">
                      <a:solidFill>
                        <a:schemeClr val="bg1">
                          <a:lumMod val="50000"/>
                        </a:schemeClr>
                      </a:solidFill>
                      <a:latin typeface="Open Sans" pitchFamily="34" charset="0"/>
                      <a:ea typeface="Open Sans" pitchFamily="34" charset="0"/>
                      <a:cs typeface="Open Sans" pitchFamily="34" charset="0"/>
                    </a:rPr>
                    <a:t>04</a:t>
                  </a:r>
                  <a:endParaRPr lang="en-US" sz="3200" b="1" dirty="0">
                    <a:solidFill>
                      <a:schemeClr val="bg1">
                        <a:lumMod val="50000"/>
                      </a:schemeClr>
                    </a:solidFill>
                    <a:latin typeface="Open Sans Light" pitchFamily="34" charset="0"/>
                    <a:ea typeface="Open Sans Light" pitchFamily="34" charset="0"/>
                    <a:cs typeface="Open Sans Light" pitchFamily="34" charset="0"/>
                  </a:endParaRPr>
                </a:p>
              </p:txBody>
            </p:sp>
          </p:grpSp>
        </p:grpSp>
      </p:grpSp>
      <p:grpSp>
        <p:nvGrpSpPr>
          <p:cNvPr id="47" name="Group 53"/>
          <p:cNvGrpSpPr/>
          <p:nvPr/>
        </p:nvGrpSpPr>
        <p:grpSpPr>
          <a:xfrm>
            <a:off x="1948389" y="5238762"/>
            <a:ext cx="9672151" cy="708737"/>
            <a:chOff x="1461291" y="3929072"/>
            <a:chExt cx="7254113" cy="531553"/>
          </a:xfrm>
        </p:grpSpPr>
        <p:sp>
          <p:nvSpPr>
            <p:cNvPr id="48" name="Rectangle 33"/>
            <p:cNvSpPr/>
            <p:nvPr/>
          </p:nvSpPr>
          <p:spPr>
            <a:xfrm>
              <a:off x="5786446" y="3929072"/>
              <a:ext cx="2928958" cy="438726"/>
            </a:xfrm>
            <a:prstGeom prst="rect">
              <a:avLst/>
            </a:prstGeom>
          </p:spPr>
          <p:txBody>
            <a:bodyPr wrap="square">
              <a:spAutoFit/>
            </a:bodyPr>
            <a:lstStyle/>
            <a:p>
              <a:r>
                <a:rPr lang="ms-MY" sz="1067" dirty="0">
                  <a:solidFill>
                    <a:schemeClr val="bg1"/>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a:t>
              </a:r>
            </a:p>
          </p:txBody>
        </p:sp>
        <p:grpSp>
          <p:nvGrpSpPr>
            <p:cNvPr id="49" name="Group 43"/>
            <p:cNvGrpSpPr/>
            <p:nvPr/>
          </p:nvGrpSpPr>
          <p:grpSpPr>
            <a:xfrm>
              <a:off x="1461291" y="3930662"/>
              <a:ext cx="4253717" cy="529963"/>
              <a:chOff x="1461291" y="3930662"/>
              <a:chExt cx="4253717" cy="529963"/>
            </a:xfrm>
          </p:grpSpPr>
          <p:sp>
            <p:nvSpPr>
              <p:cNvPr id="50" name="Rectangle 16"/>
              <p:cNvSpPr/>
              <p:nvPr/>
            </p:nvSpPr>
            <p:spPr>
              <a:xfrm>
                <a:off x="1461291" y="3930662"/>
                <a:ext cx="4253717" cy="529963"/>
              </a:xfrm>
              <a:prstGeom prst="rect">
                <a:avLst/>
              </a:prstGeom>
              <a:solidFill>
                <a:srgbClr val="6E7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51" name="Group 42"/>
              <p:cNvGrpSpPr/>
              <p:nvPr/>
            </p:nvGrpSpPr>
            <p:grpSpPr>
              <a:xfrm>
                <a:off x="3619390" y="3958918"/>
                <a:ext cx="1881304" cy="438581"/>
                <a:chOff x="3619390" y="3958918"/>
                <a:chExt cx="1881304" cy="438581"/>
              </a:xfrm>
            </p:grpSpPr>
            <p:sp>
              <p:nvSpPr>
                <p:cNvPr id="52" name="Rectangle 27"/>
                <p:cNvSpPr/>
                <p:nvPr/>
              </p:nvSpPr>
              <p:spPr>
                <a:xfrm>
                  <a:off x="4214810" y="4071948"/>
                  <a:ext cx="1285884" cy="253916"/>
                </a:xfrm>
                <a:prstGeom prst="rect">
                  <a:avLst/>
                </a:prstGeom>
              </p:spPr>
              <p:txBody>
                <a:bodyPr wrap="square">
                  <a:spAutoFit/>
                </a:bodyPr>
                <a:lstStyle/>
                <a:p>
                  <a:pPr algn="ctr"/>
                  <a:r>
                    <a:rPr lang="zh-CN" altLang="en-US" sz="1600" dirty="0">
                      <a:solidFill>
                        <a:schemeClr val="bg1"/>
                      </a:solidFill>
                      <a:latin typeface="Open Sans" pitchFamily="34" charset="0"/>
                      <a:ea typeface="Open Sans" pitchFamily="34" charset="0"/>
                      <a:cs typeface="Open Sans" pitchFamily="34" charset="0"/>
                    </a:rPr>
                    <a:t>输入你的标题</a:t>
                  </a:r>
                  <a:endParaRPr lang="en-US" sz="1600" dirty="0">
                    <a:solidFill>
                      <a:schemeClr val="bg1"/>
                    </a:solidFill>
                    <a:latin typeface="Open Sans Light" pitchFamily="34" charset="0"/>
                    <a:ea typeface="Open Sans Light" pitchFamily="34" charset="0"/>
                    <a:cs typeface="Open Sans Light" pitchFamily="34" charset="0"/>
                  </a:endParaRPr>
                </a:p>
              </p:txBody>
            </p:sp>
            <p:sp>
              <p:nvSpPr>
                <p:cNvPr id="53" name="Rectangle 37"/>
                <p:cNvSpPr/>
                <p:nvPr/>
              </p:nvSpPr>
              <p:spPr>
                <a:xfrm>
                  <a:off x="3619390" y="3958918"/>
                  <a:ext cx="571504" cy="438581"/>
                </a:xfrm>
                <a:prstGeom prst="rect">
                  <a:avLst/>
                </a:prstGeom>
              </p:spPr>
              <p:txBody>
                <a:bodyPr wrap="square">
                  <a:spAutoFit/>
                </a:bodyPr>
                <a:lstStyle/>
                <a:p>
                  <a:pPr algn="ctr"/>
                  <a:r>
                    <a:rPr lang="en-US" sz="3200" b="1" dirty="0">
                      <a:solidFill>
                        <a:schemeClr val="bg1"/>
                      </a:solidFill>
                      <a:latin typeface="Open Sans" pitchFamily="34" charset="0"/>
                      <a:ea typeface="Open Sans" pitchFamily="34" charset="0"/>
                      <a:cs typeface="Open Sans" pitchFamily="34" charset="0"/>
                    </a:rPr>
                    <a:t>05</a:t>
                  </a:r>
                  <a:endParaRPr lang="en-US" sz="3200" b="1" dirty="0">
                    <a:solidFill>
                      <a:schemeClr val="bg1"/>
                    </a:solidFill>
                    <a:latin typeface="Open Sans Light" pitchFamily="34" charset="0"/>
                    <a:ea typeface="Open Sans Light" pitchFamily="34" charset="0"/>
                    <a:cs typeface="Open Sans Light" pitchFamily="34" charset="0"/>
                  </a:endParaRPr>
                </a:p>
              </p:txBody>
            </p:sp>
          </p:grpSp>
        </p:grpSp>
      </p:grpSp>
      <p:sp>
        <p:nvSpPr>
          <p:cNvPr id="54" name="Rectangle 48"/>
          <p:cNvSpPr/>
          <p:nvPr/>
        </p:nvSpPr>
        <p:spPr>
          <a:xfrm>
            <a:off x="11334787" y="285728"/>
            <a:ext cx="476253" cy="4762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67" dirty="0">
                <a:latin typeface="Open Sans" pitchFamily="34" charset="0"/>
                <a:ea typeface="Open Sans" pitchFamily="34" charset="0"/>
                <a:cs typeface="Open Sans" pitchFamily="34" charset="0"/>
              </a:rPr>
              <a:t>66</a:t>
            </a:r>
          </a:p>
        </p:txBody>
      </p:sp>
      <p:sp>
        <p:nvSpPr>
          <p:cNvPr id="55" name="文本框 54"/>
          <p:cNvSpPr txBox="1"/>
          <p:nvPr/>
        </p:nvSpPr>
        <p:spPr>
          <a:xfrm>
            <a:off x="4201240" y="349211"/>
            <a:ext cx="3798316" cy="769441"/>
          </a:xfrm>
          <a:prstGeom prst="rect">
            <a:avLst/>
          </a:prstGeom>
          <a:noFill/>
        </p:spPr>
        <p:txBody>
          <a:bodyPr wrap="square" rtlCol="0">
            <a:spAutoFit/>
          </a:bodyPr>
          <a:lstStyle/>
          <a:p>
            <a:r>
              <a:rPr kumimoji="1" lang="zh-CN" altLang="en-US" sz="4400">
                <a:solidFill>
                  <a:schemeClr val="bg1"/>
                </a:solidFill>
                <a:latin typeface="Microsoft YaHei" charset="0"/>
                <a:ea typeface="Microsoft YaHei" charset="0"/>
                <a:cs typeface="Microsoft YaHei" charset="0"/>
              </a:rPr>
              <a:t>输入你的标题</a:t>
            </a:r>
          </a:p>
        </p:txBody>
      </p:sp>
    </p:spTree>
    <p:extLst>
      <p:ext uri="{BB962C8B-B14F-4D97-AF65-F5344CB8AC3E}">
        <p14:creationId xmlns:p14="http://schemas.microsoft.com/office/powerpoint/2010/main" val="3081210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Left)">
                                      <p:cBhvr>
                                        <p:cTn id="7" dur="500"/>
                                        <p:tgtEl>
                                          <p:spTgt spid="9"/>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slide(fromLeft)">
                                      <p:cBhvr>
                                        <p:cTn id="11" dur="500"/>
                                        <p:tgtEl>
                                          <p:spTgt spid="19"/>
                                        </p:tgtEl>
                                      </p:cBhvr>
                                    </p:animEffect>
                                  </p:childTnLst>
                                </p:cTn>
                              </p:par>
                            </p:childTnLst>
                          </p:cTn>
                        </p:par>
                        <p:par>
                          <p:cTn id="12" fill="hold">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slide(fromLeft)">
                                      <p:cBhvr>
                                        <p:cTn id="15" dur="500"/>
                                        <p:tgtEl>
                                          <p:spTgt spid="10"/>
                                        </p:tgtEl>
                                      </p:cBhvr>
                                    </p:animEffect>
                                  </p:childTnLst>
                                </p:cTn>
                              </p:par>
                            </p:childTnLst>
                          </p:cTn>
                        </p:par>
                        <p:par>
                          <p:cTn id="16" fill="hold">
                            <p:stCondLst>
                              <p:cond delay="1500"/>
                            </p:stCondLst>
                            <p:childTnLst>
                              <p:par>
                                <p:cTn id="17" presetID="12" presetClass="entr" presetSubtype="8"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slide(fromLeft)">
                                      <p:cBhvr>
                                        <p:cTn id="19" dur="500"/>
                                        <p:tgtEl>
                                          <p:spTgt spid="26"/>
                                        </p:tgtEl>
                                      </p:cBhvr>
                                    </p:animEffec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slide(fromLeft)">
                                      <p:cBhvr>
                                        <p:cTn id="23" dur="500"/>
                                        <p:tgtEl>
                                          <p:spTgt spid="11"/>
                                        </p:tgtEl>
                                      </p:cBhvr>
                                    </p:animEffect>
                                  </p:childTnLst>
                                </p:cTn>
                              </p:par>
                            </p:childTnLst>
                          </p:cTn>
                        </p:par>
                        <p:par>
                          <p:cTn id="24" fill="hold">
                            <p:stCondLst>
                              <p:cond delay="2500"/>
                            </p:stCondLst>
                            <p:childTnLst>
                              <p:par>
                                <p:cTn id="25" presetID="12" presetClass="entr" presetSubtype="8"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slide(fromLeft)">
                                      <p:cBhvr>
                                        <p:cTn id="27" dur="500"/>
                                        <p:tgtEl>
                                          <p:spTgt spid="33"/>
                                        </p:tgtEl>
                                      </p:cBhvr>
                                    </p:animEffect>
                                  </p:childTnLst>
                                </p:cTn>
                              </p:par>
                            </p:childTnLst>
                          </p:cTn>
                        </p:par>
                        <p:par>
                          <p:cTn id="28" fill="hold">
                            <p:stCondLst>
                              <p:cond delay="3000"/>
                            </p:stCondLst>
                            <p:childTnLst>
                              <p:par>
                                <p:cTn id="29" presetID="1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slide(fromLeft)">
                                      <p:cBhvr>
                                        <p:cTn id="31" dur="500"/>
                                        <p:tgtEl>
                                          <p:spTgt spid="12"/>
                                        </p:tgtEl>
                                      </p:cBhvr>
                                    </p:animEffect>
                                  </p:childTnLst>
                                </p:cTn>
                              </p:par>
                            </p:childTnLst>
                          </p:cTn>
                        </p:par>
                        <p:par>
                          <p:cTn id="32" fill="hold">
                            <p:stCondLst>
                              <p:cond delay="3500"/>
                            </p:stCondLst>
                            <p:childTnLst>
                              <p:par>
                                <p:cTn id="33" presetID="12" presetClass="entr" presetSubtype="8" fill="hold" nodeType="after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slide(fromLeft)">
                                      <p:cBhvr>
                                        <p:cTn id="35" dur="500"/>
                                        <p:tgtEl>
                                          <p:spTgt spid="40"/>
                                        </p:tgtEl>
                                      </p:cBhvr>
                                    </p:animEffect>
                                  </p:childTnLst>
                                </p:cTn>
                              </p:par>
                            </p:childTnLst>
                          </p:cTn>
                        </p:par>
                        <p:par>
                          <p:cTn id="36" fill="hold">
                            <p:stCondLst>
                              <p:cond delay="4000"/>
                            </p:stCondLst>
                            <p:childTnLst>
                              <p:par>
                                <p:cTn id="37" presetID="12" presetClass="entr" presetSubtype="8"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slide(fromLeft)">
                                      <p:cBhvr>
                                        <p:cTn id="39" dur="500"/>
                                        <p:tgtEl>
                                          <p:spTgt spid="13"/>
                                        </p:tgtEl>
                                      </p:cBhvr>
                                    </p:animEffect>
                                  </p:childTnLst>
                                </p:cTn>
                              </p:par>
                            </p:childTnLst>
                          </p:cTn>
                        </p:par>
                        <p:par>
                          <p:cTn id="40" fill="hold">
                            <p:stCondLst>
                              <p:cond delay="4500"/>
                            </p:stCondLst>
                            <p:childTnLst>
                              <p:par>
                                <p:cTn id="41" presetID="12" presetClass="entr" presetSubtype="8" fill="hold"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slide(fromLeft)">
                                      <p:cBhvr>
                                        <p:cTn id="43"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9" name="文本框 8"/>
          <p:cNvSpPr txBox="1"/>
          <p:nvPr/>
        </p:nvSpPr>
        <p:spPr>
          <a:xfrm>
            <a:off x="4130930" y="2180629"/>
            <a:ext cx="4988720" cy="1446550"/>
          </a:xfrm>
          <a:prstGeom prst="rect">
            <a:avLst/>
          </a:prstGeom>
          <a:noFill/>
        </p:spPr>
        <p:txBody>
          <a:bodyPr wrap="square" rtlCol="0">
            <a:spAutoFit/>
          </a:bodyPr>
          <a:lstStyle/>
          <a:p>
            <a:r>
              <a:rPr kumimoji="1" lang="en-US" altLang="zh-CN" sz="8800" dirty="0">
                <a:solidFill>
                  <a:schemeClr val="bg1"/>
                </a:solidFill>
                <a:latin typeface="Microsoft YaHei" charset="0"/>
                <a:ea typeface="Microsoft YaHei" charset="0"/>
                <a:cs typeface="Microsoft YaHei" charset="0"/>
              </a:rPr>
              <a:t>PART</a:t>
            </a:r>
            <a:r>
              <a:rPr kumimoji="1" lang="zh-CN" altLang="en-US" sz="8800" dirty="0">
                <a:solidFill>
                  <a:schemeClr val="bg1"/>
                </a:solidFill>
                <a:latin typeface="Microsoft YaHei" charset="0"/>
                <a:ea typeface="Microsoft YaHei" charset="0"/>
                <a:cs typeface="Microsoft YaHei" charset="0"/>
              </a:rPr>
              <a:t> </a:t>
            </a:r>
            <a:r>
              <a:rPr kumimoji="1" lang="en-US" altLang="zh-CN" sz="8800" dirty="0">
                <a:solidFill>
                  <a:schemeClr val="bg1"/>
                </a:solidFill>
                <a:latin typeface="Microsoft YaHei" charset="0"/>
                <a:ea typeface="Microsoft YaHei" charset="0"/>
                <a:cs typeface="Microsoft YaHei" charset="0"/>
              </a:rPr>
              <a:t>3</a:t>
            </a:r>
            <a:endParaRPr kumimoji="1" lang="zh-CN" altLang="en-US" sz="8800" dirty="0">
              <a:solidFill>
                <a:schemeClr val="bg1"/>
              </a:solidFill>
              <a:latin typeface="Microsoft YaHei" charset="0"/>
              <a:ea typeface="Microsoft YaHei" charset="0"/>
              <a:cs typeface="Microsoft YaHei" charset="0"/>
            </a:endParaRPr>
          </a:p>
        </p:txBody>
      </p:sp>
      <p:sp>
        <p:nvSpPr>
          <p:cNvPr id="10" name="文本框 9">
            <a:extLst>
              <a:ext uri="{FF2B5EF4-FFF2-40B4-BE49-F238E27FC236}">
                <a16:creationId xmlns:a16="http://schemas.microsoft.com/office/drawing/2014/main" id="{9284445E-2024-4906-AA66-AFFA080379CF}"/>
              </a:ext>
            </a:extLst>
          </p:cNvPr>
          <p:cNvSpPr txBox="1"/>
          <p:nvPr/>
        </p:nvSpPr>
        <p:spPr>
          <a:xfrm>
            <a:off x="4583061" y="3386081"/>
            <a:ext cx="3381365" cy="923330"/>
          </a:xfrm>
          <a:prstGeom prst="rect">
            <a:avLst/>
          </a:prstGeom>
          <a:noFill/>
        </p:spPr>
        <p:txBody>
          <a:bodyPr wrap="square" rtlCol="0">
            <a:spAutoFit/>
          </a:bodyPr>
          <a:lstStyle/>
          <a:p>
            <a:r>
              <a:rPr kumimoji="1" lang="zh-CN" altLang="en-US" sz="5400" dirty="0">
                <a:solidFill>
                  <a:schemeClr val="bg1"/>
                </a:solidFill>
                <a:latin typeface="Microsoft YaHei" charset="0"/>
                <a:ea typeface="Microsoft YaHei" charset="0"/>
                <a:cs typeface="Microsoft YaHei" charset="0"/>
              </a:rPr>
              <a:t>输入标题</a:t>
            </a:r>
          </a:p>
        </p:txBody>
      </p:sp>
      <p:sp>
        <p:nvSpPr>
          <p:cNvPr id="11" name="矩形 10">
            <a:extLst>
              <a:ext uri="{FF2B5EF4-FFF2-40B4-BE49-F238E27FC236}">
                <a16:creationId xmlns:a16="http://schemas.microsoft.com/office/drawing/2014/main" id="{306669A7-825D-4B29-9D5D-715390CCE1B0}"/>
              </a:ext>
            </a:extLst>
          </p:cNvPr>
          <p:cNvSpPr>
            <a:spLocks noChangeArrowheads="1"/>
          </p:cNvSpPr>
          <p:nvPr/>
        </p:nvSpPr>
        <p:spPr bwMode="auto">
          <a:xfrm>
            <a:off x="3716896" y="4309411"/>
            <a:ext cx="4731555" cy="131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lnSpc>
                <a:spcPct val="120000"/>
              </a:lnSpc>
              <a:spcBef>
                <a:spcPct val="20000"/>
              </a:spcBef>
            </a:pPr>
            <a:r>
              <a:rPr lang="zh-CN" altLang="en-US" sz="3200" dirty="0">
                <a:solidFill>
                  <a:schemeClr val="bg1"/>
                </a:solidFill>
                <a:latin typeface="Microsoft YaHei" charset="0"/>
                <a:ea typeface="Microsoft YaHei" charset="0"/>
                <a:cs typeface="Microsoft YaHei" charset="0"/>
                <a:sym typeface="Arial" charset="0"/>
              </a:rPr>
              <a:t>输入文本</a:t>
            </a:r>
          </a:p>
          <a:p>
            <a:pPr algn="ctr" eaLnBrk="1" hangingPunct="1">
              <a:lnSpc>
                <a:spcPct val="120000"/>
              </a:lnSpc>
              <a:spcBef>
                <a:spcPct val="20000"/>
              </a:spcBef>
            </a:pPr>
            <a:r>
              <a:rPr lang="en-US" altLang="zh-CN" dirty="0">
                <a:solidFill>
                  <a:schemeClr val="bg1"/>
                </a:solidFill>
                <a:latin typeface="Microsoft YaHei" charset="0"/>
                <a:ea typeface="Microsoft YaHei" charset="0"/>
                <a:cs typeface="Microsoft YaHei" charset="0"/>
                <a:sym typeface="Arial" charset="0"/>
              </a:rPr>
              <a:t>Add your words here</a:t>
            </a:r>
            <a:r>
              <a:rPr lang="zh-CN" altLang="en-US" dirty="0">
                <a:solidFill>
                  <a:schemeClr val="bg1"/>
                </a:solidFill>
                <a:latin typeface="Microsoft YaHei" charset="0"/>
                <a:ea typeface="Microsoft YaHei" charset="0"/>
                <a:cs typeface="Microsoft YaHei" charset="0"/>
                <a:sym typeface="Arial" charset="0"/>
              </a:rPr>
              <a:t>，</a:t>
            </a:r>
            <a:r>
              <a:rPr lang="en-US" altLang="zh-CN" dirty="0">
                <a:solidFill>
                  <a:schemeClr val="bg1"/>
                </a:solidFill>
                <a:latin typeface="Microsoft YaHei" charset="0"/>
                <a:ea typeface="Microsoft YaHei" charset="0"/>
                <a:cs typeface="Microsoft YaHei" charset="0"/>
                <a:sym typeface="Arial" charset="0"/>
              </a:rPr>
              <a:t>according to your need to draw the text box size</a:t>
            </a:r>
            <a:r>
              <a:rPr lang="zh-CN" altLang="en-US" dirty="0">
                <a:solidFill>
                  <a:schemeClr val="bg1"/>
                </a:solidFill>
                <a:latin typeface="Microsoft YaHei" charset="0"/>
                <a:ea typeface="Microsoft YaHei" charset="0"/>
                <a:cs typeface="Microsoft YaHei" charset="0"/>
                <a:sym typeface="Arial" charset="0"/>
              </a:rPr>
              <a:t>。</a:t>
            </a:r>
            <a:endParaRPr lang="en-US" altLang="zh-CN" dirty="0">
              <a:solidFill>
                <a:schemeClr val="bg1"/>
              </a:solidFill>
              <a:latin typeface="Microsoft YaHei" charset="0"/>
              <a:ea typeface="Microsoft YaHei" charset="0"/>
              <a:cs typeface="Microsoft YaHei" charset="0"/>
              <a:sym typeface="Arial" charset="0"/>
            </a:endParaRPr>
          </a:p>
        </p:txBody>
      </p:sp>
    </p:spTree>
    <p:extLst>
      <p:ext uri="{BB962C8B-B14F-4D97-AF65-F5344CB8AC3E}">
        <p14:creationId xmlns:p14="http://schemas.microsoft.com/office/powerpoint/2010/main" val="8002938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3"/>
          <p:cNvSpPr/>
          <p:nvPr/>
        </p:nvSpPr>
        <p:spPr>
          <a:xfrm>
            <a:off x="812801" y="1978493"/>
            <a:ext cx="1720713" cy="1730587"/>
          </a:xfrm>
          <a:prstGeom prst="ellipse">
            <a:avLst/>
          </a:prstGeom>
          <a:solidFill>
            <a:srgbClr val="FFEB8F"/>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bg1"/>
              </a:solidFill>
            </a:endParaRPr>
          </a:p>
        </p:txBody>
      </p:sp>
      <p:sp>
        <p:nvSpPr>
          <p:cNvPr id="4" name="Oval 4"/>
          <p:cNvSpPr/>
          <p:nvPr/>
        </p:nvSpPr>
        <p:spPr>
          <a:xfrm>
            <a:off x="2553548" y="2816013"/>
            <a:ext cx="1720713" cy="1730587"/>
          </a:xfrm>
          <a:prstGeom prst="ellipse">
            <a:avLst/>
          </a:prstGeom>
          <a:solidFill>
            <a:srgbClr val="6E75A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bg1"/>
              </a:solidFill>
            </a:endParaRPr>
          </a:p>
        </p:txBody>
      </p:sp>
      <p:sp>
        <p:nvSpPr>
          <p:cNvPr id="5" name="Oval 5"/>
          <p:cNvSpPr/>
          <p:nvPr/>
        </p:nvSpPr>
        <p:spPr>
          <a:xfrm>
            <a:off x="4267201" y="1978493"/>
            <a:ext cx="1720713" cy="1730587"/>
          </a:xfrm>
          <a:prstGeom prst="ellipse">
            <a:avLst/>
          </a:prstGeom>
          <a:solidFill>
            <a:srgbClr val="FFEB8F"/>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bg1"/>
              </a:solidFill>
            </a:endParaRPr>
          </a:p>
        </p:txBody>
      </p:sp>
      <p:sp>
        <p:nvSpPr>
          <p:cNvPr id="6" name="Oval 7"/>
          <p:cNvSpPr/>
          <p:nvPr/>
        </p:nvSpPr>
        <p:spPr>
          <a:xfrm>
            <a:off x="5994401" y="2816013"/>
            <a:ext cx="1720713" cy="1730587"/>
          </a:xfrm>
          <a:prstGeom prst="ellipse">
            <a:avLst/>
          </a:prstGeom>
          <a:solidFill>
            <a:srgbClr val="6E75A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bg1"/>
              </a:solidFill>
            </a:endParaRPr>
          </a:p>
        </p:txBody>
      </p:sp>
      <p:sp>
        <p:nvSpPr>
          <p:cNvPr id="7" name="Oval 8"/>
          <p:cNvSpPr/>
          <p:nvPr/>
        </p:nvSpPr>
        <p:spPr>
          <a:xfrm>
            <a:off x="7728088" y="1978493"/>
            <a:ext cx="1720713" cy="1730587"/>
          </a:xfrm>
          <a:prstGeom prst="ellipse">
            <a:avLst/>
          </a:prstGeom>
          <a:solidFill>
            <a:srgbClr val="FFEB8F"/>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bg1"/>
              </a:solidFill>
            </a:endParaRPr>
          </a:p>
        </p:txBody>
      </p:sp>
      <p:sp>
        <p:nvSpPr>
          <p:cNvPr id="8" name="Oval 9"/>
          <p:cNvSpPr/>
          <p:nvPr/>
        </p:nvSpPr>
        <p:spPr>
          <a:xfrm>
            <a:off x="9455288" y="2816013"/>
            <a:ext cx="1720713" cy="1730587"/>
          </a:xfrm>
          <a:prstGeom prst="ellipse">
            <a:avLst/>
          </a:prstGeom>
          <a:solidFill>
            <a:srgbClr val="6E75A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bg1"/>
              </a:solidFill>
            </a:endParaRPr>
          </a:p>
        </p:txBody>
      </p:sp>
      <p:sp>
        <p:nvSpPr>
          <p:cNvPr id="9" name="Text Box 10"/>
          <p:cNvSpPr txBox="1">
            <a:spLocks noChangeArrowheads="1"/>
          </p:cNvSpPr>
          <p:nvPr/>
        </p:nvSpPr>
        <p:spPr bwMode="auto">
          <a:xfrm>
            <a:off x="772265" y="4546600"/>
            <a:ext cx="1761248" cy="1631216"/>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zh-CN" altLang="en-US" sz="1600" b="1" dirty="0">
                <a:solidFill>
                  <a:schemeClr val="bg1"/>
                </a:solidFill>
                <a:latin typeface="Open Sans" pitchFamily="34" charset="0"/>
                <a:ea typeface="Open Sans" pitchFamily="34" charset="0"/>
                <a:cs typeface="Open Sans" pitchFamily="34" charset="0"/>
              </a:rPr>
              <a:t>输入你的标题</a:t>
            </a:r>
            <a:endParaRPr lang="en-US" sz="1600" b="1" dirty="0">
              <a:solidFill>
                <a:schemeClr val="bg1"/>
              </a:solidFill>
              <a:latin typeface="Open Sans" pitchFamily="34" charset="0"/>
              <a:ea typeface="Open Sans" pitchFamily="34" charset="0"/>
              <a:cs typeface="Open Sans" pitchFamily="34" charset="0"/>
            </a:endParaRPr>
          </a:p>
          <a:p>
            <a:pPr defTabSz="1450940"/>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Nunc a </a:t>
            </a:r>
            <a:r>
              <a:rPr lang="en-US" sz="1400" dirty="0" err="1">
                <a:solidFill>
                  <a:schemeClr val="bg1"/>
                </a:solidFill>
                <a:latin typeface="Open Sans" pitchFamily="34" charset="0"/>
                <a:ea typeface="Open Sans" pitchFamily="34" charset="0"/>
                <a:cs typeface="Open Sans" pitchFamily="34" charset="0"/>
              </a:rPr>
              <a:t>leo</a:t>
            </a:r>
            <a:r>
              <a:rPr lang="en-US" sz="1400" dirty="0">
                <a:solidFill>
                  <a:schemeClr val="bg1"/>
                </a:solidFill>
                <a:latin typeface="Open Sans" pitchFamily="34" charset="0"/>
                <a:ea typeface="Open Sans" pitchFamily="34" charset="0"/>
                <a:cs typeface="Open Sans" pitchFamily="34" charset="0"/>
              </a:rPr>
              <a:t> magna, </a:t>
            </a:r>
            <a:r>
              <a:rPr lang="en-US" sz="1400" dirty="0" err="1">
                <a:solidFill>
                  <a:schemeClr val="bg1"/>
                </a:solidFill>
                <a:latin typeface="Open Sans" pitchFamily="34" charset="0"/>
                <a:ea typeface="Open Sans" pitchFamily="34" charset="0"/>
                <a:cs typeface="Open Sans" pitchFamily="34" charset="0"/>
              </a:rPr>
              <a:t>consequat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risus</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a:t>
            </a:r>
          </a:p>
        </p:txBody>
      </p:sp>
      <p:sp>
        <p:nvSpPr>
          <p:cNvPr id="10" name="Text Box 10"/>
          <p:cNvSpPr txBox="1">
            <a:spLocks noChangeArrowheads="1"/>
          </p:cNvSpPr>
          <p:nvPr/>
        </p:nvSpPr>
        <p:spPr bwMode="auto">
          <a:xfrm>
            <a:off x="2553547" y="4546600"/>
            <a:ext cx="1761248" cy="1631216"/>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zh-CN" altLang="en-US" sz="1600" b="1" dirty="0">
                <a:solidFill>
                  <a:schemeClr val="bg1"/>
                </a:solidFill>
                <a:latin typeface="Open Sans" pitchFamily="34" charset="0"/>
                <a:ea typeface="Open Sans" pitchFamily="34" charset="0"/>
                <a:cs typeface="Open Sans" pitchFamily="34" charset="0"/>
              </a:rPr>
              <a:t>输入你的标题</a:t>
            </a:r>
            <a:endParaRPr lang="en-US" sz="1600" b="1" dirty="0">
              <a:solidFill>
                <a:schemeClr val="bg1"/>
              </a:solidFill>
              <a:latin typeface="Open Sans" pitchFamily="34" charset="0"/>
              <a:ea typeface="Open Sans" pitchFamily="34" charset="0"/>
              <a:cs typeface="Open Sans" pitchFamily="34" charset="0"/>
            </a:endParaRPr>
          </a:p>
          <a:p>
            <a:pPr defTabSz="1450940"/>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Nunc a </a:t>
            </a:r>
            <a:r>
              <a:rPr lang="en-US" sz="1400" dirty="0" err="1">
                <a:solidFill>
                  <a:schemeClr val="bg1"/>
                </a:solidFill>
                <a:latin typeface="Open Sans" pitchFamily="34" charset="0"/>
                <a:ea typeface="Open Sans" pitchFamily="34" charset="0"/>
                <a:cs typeface="Open Sans" pitchFamily="34" charset="0"/>
              </a:rPr>
              <a:t>leo</a:t>
            </a:r>
            <a:r>
              <a:rPr lang="en-US" sz="1400" dirty="0">
                <a:solidFill>
                  <a:schemeClr val="bg1"/>
                </a:solidFill>
                <a:latin typeface="Open Sans" pitchFamily="34" charset="0"/>
                <a:ea typeface="Open Sans" pitchFamily="34" charset="0"/>
                <a:cs typeface="Open Sans" pitchFamily="34" charset="0"/>
              </a:rPr>
              <a:t> magna, </a:t>
            </a:r>
            <a:r>
              <a:rPr lang="en-US" sz="1400" dirty="0" err="1">
                <a:solidFill>
                  <a:schemeClr val="bg1"/>
                </a:solidFill>
                <a:latin typeface="Open Sans" pitchFamily="34" charset="0"/>
                <a:ea typeface="Open Sans" pitchFamily="34" charset="0"/>
                <a:cs typeface="Open Sans" pitchFamily="34" charset="0"/>
              </a:rPr>
              <a:t>consequat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risus</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a:t>
            </a:r>
          </a:p>
        </p:txBody>
      </p:sp>
      <p:sp>
        <p:nvSpPr>
          <p:cNvPr id="11" name="Text Box 10"/>
          <p:cNvSpPr txBox="1">
            <a:spLocks noChangeArrowheads="1"/>
          </p:cNvSpPr>
          <p:nvPr/>
        </p:nvSpPr>
        <p:spPr bwMode="auto">
          <a:xfrm>
            <a:off x="4274260" y="4546600"/>
            <a:ext cx="1761248" cy="1631216"/>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zh-CN" altLang="en-US" sz="1600" b="1" dirty="0">
                <a:solidFill>
                  <a:schemeClr val="bg1"/>
                </a:solidFill>
                <a:latin typeface="Open Sans" pitchFamily="34" charset="0"/>
                <a:ea typeface="Open Sans" pitchFamily="34" charset="0"/>
                <a:cs typeface="Open Sans" pitchFamily="34" charset="0"/>
              </a:rPr>
              <a:t>输入你的标题</a:t>
            </a:r>
            <a:endParaRPr lang="en-US" sz="1600" b="1" dirty="0">
              <a:solidFill>
                <a:schemeClr val="bg1"/>
              </a:solidFill>
              <a:latin typeface="Open Sans" pitchFamily="34" charset="0"/>
              <a:ea typeface="Open Sans" pitchFamily="34" charset="0"/>
              <a:cs typeface="Open Sans" pitchFamily="34" charset="0"/>
            </a:endParaRPr>
          </a:p>
          <a:p>
            <a:pPr defTabSz="1450940"/>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Nunc a </a:t>
            </a:r>
            <a:r>
              <a:rPr lang="en-US" sz="1400" dirty="0" err="1">
                <a:solidFill>
                  <a:schemeClr val="bg1"/>
                </a:solidFill>
                <a:latin typeface="Open Sans" pitchFamily="34" charset="0"/>
                <a:ea typeface="Open Sans" pitchFamily="34" charset="0"/>
                <a:cs typeface="Open Sans" pitchFamily="34" charset="0"/>
              </a:rPr>
              <a:t>leo</a:t>
            </a:r>
            <a:r>
              <a:rPr lang="en-US" sz="1400" dirty="0">
                <a:solidFill>
                  <a:schemeClr val="bg1"/>
                </a:solidFill>
                <a:latin typeface="Open Sans" pitchFamily="34" charset="0"/>
                <a:ea typeface="Open Sans" pitchFamily="34" charset="0"/>
                <a:cs typeface="Open Sans" pitchFamily="34" charset="0"/>
              </a:rPr>
              <a:t> magna, </a:t>
            </a:r>
            <a:r>
              <a:rPr lang="en-US" sz="1400" dirty="0" err="1">
                <a:solidFill>
                  <a:schemeClr val="bg1"/>
                </a:solidFill>
                <a:latin typeface="Open Sans" pitchFamily="34" charset="0"/>
                <a:ea typeface="Open Sans" pitchFamily="34" charset="0"/>
                <a:cs typeface="Open Sans" pitchFamily="34" charset="0"/>
              </a:rPr>
              <a:t>consequat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risus</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a:t>
            </a:r>
          </a:p>
        </p:txBody>
      </p:sp>
      <p:sp>
        <p:nvSpPr>
          <p:cNvPr id="12" name="Text Box 10"/>
          <p:cNvSpPr txBox="1">
            <a:spLocks noChangeArrowheads="1"/>
          </p:cNvSpPr>
          <p:nvPr/>
        </p:nvSpPr>
        <p:spPr bwMode="auto">
          <a:xfrm>
            <a:off x="6055541" y="4546600"/>
            <a:ext cx="1761248" cy="1631216"/>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zh-CN" altLang="en-US" sz="1600" b="1" dirty="0">
                <a:solidFill>
                  <a:schemeClr val="bg1"/>
                </a:solidFill>
                <a:latin typeface="Open Sans" pitchFamily="34" charset="0"/>
                <a:ea typeface="Open Sans" pitchFamily="34" charset="0"/>
                <a:cs typeface="Open Sans" pitchFamily="34" charset="0"/>
              </a:rPr>
              <a:t>输入你的标题</a:t>
            </a:r>
            <a:endParaRPr lang="en-US" sz="1600" b="1" dirty="0">
              <a:solidFill>
                <a:schemeClr val="bg1"/>
              </a:solidFill>
              <a:latin typeface="Open Sans" pitchFamily="34" charset="0"/>
              <a:ea typeface="Open Sans" pitchFamily="34" charset="0"/>
              <a:cs typeface="Open Sans" pitchFamily="34" charset="0"/>
            </a:endParaRPr>
          </a:p>
          <a:p>
            <a:pPr defTabSz="1450940"/>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Nunc a </a:t>
            </a:r>
            <a:r>
              <a:rPr lang="en-US" sz="1400" dirty="0" err="1">
                <a:solidFill>
                  <a:schemeClr val="bg1"/>
                </a:solidFill>
                <a:latin typeface="Open Sans" pitchFamily="34" charset="0"/>
                <a:ea typeface="Open Sans" pitchFamily="34" charset="0"/>
                <a:cs typeface="Open Sans" pitchFamily="34" charset="0"/>
              </a:rPr>
              <a:t>leo</a:t>
            </a:r>
            <a:r>
              <a:rPr lang="en-US" sz="1400" dirty="0">
                <a:solidFill>
                  <a:schemeClr val="bg1"/>
                </a:solidFill>
                <a:latin typeface="Open Sans" pitchFamily="34" charset="0"/>
                <a:ea typeface="Open Sans" pitchFamily="34" charset="0"/>
                <a:cs typeface="Open Sans" pitchFamily="34" charset="0"/>
              </a:rPr>
              <a:t> magna, </a:t>
            </a:r>
            <a:r>
              <a:rPr lang="en-US" sz="1400" dirty="0" err="1">
                <a:solidFill>
                  <a:schemeClr val="bg1"/>
                </a:solidFill>
                <a:latin typeface="Open Sans" pitchFamily="34" charset="0"/>
                <a:ea typeface="Open Sans" pitchFamily="34" charset="0"/>
                <a:cs typeface="Open Sans" pitchFamily="34" charset="0"/>
              </a:rPr>
              <a:t>consequat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risus</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a:t>
            </a:r>
          </a:p>
        </p:txBody>
      </p:sp>
      <p:sp>
        <p:nvSpPr>
          <p:cNvPr id="13" name="Text Box 10"/>
          <p:cNvSpPr txBox="1">
            <a:spLocks noChangeArrowheads="1"/>
          </p:cNvSpPr>
          <p:nvPr/>
        </p:nvSpPr>
        <p:spPr bwMode="auto">
          <a:xfrm>
            <a:off x="7796393" y="4546600"/>
            <a:ext cx="1761248" cy="1631216"/>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zh-CN" altLang="en-US" sz="1600" b="1" dirty="0">
                <a:solidFill>
                  <a:schemeClr val="bg1"/>
                </a:solidFill>
                <a:latin typeface="Open Sans" pitchFamily="34" charset="0"/>
                <a:ea typeface="Open Sans" pitchFamily="34" charset="0"/>
                <a:cs typeface="Open Sans" pitchFamily="34" charset="0"/>
              </a:rPr>
              <a:t>输入你的标题</a:t>
            </a:r>
            <a:endParaRPr lang="en-US" sz="1600" b="1" dirty="0">
              <a:solidFill>
                <a:schemeClr val="bg1"/>
              </a:solidFill>
              <a:latin typeface="Open Sans" pitchFamily="34" charset="0"/>
              <a:ea typeface="Open Sans" pitchFamily="34" charset="0"/>
              <a:cs typeface="Open Sans" pitchFamily="34" charset="0"/>
            </a:endParaRPr>
          </a:p>
          <a:p>
            <a:pPr defTabSz="1450940"/>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Nunc a </a:t>
            </a:r>
            <a:r>
              <a:rPr lang="en-US" sz="1400" dirty="0" err="1">
                <a:solidFill>
                  <a:schemeClr val="bg1"/>
                </a:solidFill>
                <a:latin typeface="Open Sans" pitchFamily="34" charset="0"/>
                <a:ea typeface="Open Sans" pitchFamily="34" charset="0"/>
                <a:cs typeface="Open Sans" pitchFamily="34" charset="0"/>
              </a:rPr>
              <a:t>leo</a:t>
            </a:r>
            <a:r>
              <a:rPr lang="en-US" sz="1400" dirty="0">
                <a:solidFill>
                  <a:schemeClr val="bg1"/>
                </a:solidFill>
                <a:latin typeface="Open Sans" pitchFamily="34" charset="0"/>
                <a:ea typeface="Open Sans" pitchFamily="34" charset="0"/>
                <a:cs typeface="Open Sans" pitchFamily="34" charset="0"/>
              </a:rPr>
              <a:t> magna, </a:t>
            </a:r>
            <a:r>
              <a:rPr lang="en-US" sz="1400" dirty="0" err="1">
                <a:solidFill>
                  <a:schemeClr val="bg1"/>
                </a:solidFill>
                <a:latin typeface="Open Sans" pitchFamily="34" charset="0"/>
                <a:ea typeface="Open Sans" pitchFamily="34" charset="0"/>
                <a:cs typeface="Open Sans" pitchFamily="34" charset="0"/>
              </a:rPr>
              <a:t>consequat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risus</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a:t>
            </a:r>
          </a:p>
        </p:txBody>
      </p:sp>
      <p:sp>
        <p:nvSpPr>
          <p:cNvPr id="14" name="Text Box 10"/>
          <p:cNvSpPr txBox="1">
            <a:spLocks noChangeArrowheads="1"/>
          </p:cNvSpPr>
          <p:nvPr/>
        </p:nvSpPr>
        <p:spPr bwMode="auto">
          <a:xfrm>
            <a:off x="9577675" y="4546600"/>
            <a:ext cx="1761248" cy="1631216"/>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zh-CN" altLang="en-US" sz="1600" b="1" dirty="0">
                <a:solidFill>
                  <a:schemeClr val="bg1"/>
                </a:solidFill>
                <a:latin typeface="Open Sans" pitchFamily="34" charset="0"/>
                <a:ea typeface="Open Sans" pitchFamily="34" charset="0"/>
                <a:cs typeface="Open Sans" pitchFamily="34" charset="0"/>
              </a:rPr>
              <a:t>输入你的标题</a:t>
            </a:r>
            <a:endParaRPr lang="en-US" sz="1600" b="1" dirty="0">
              <a:solidFill>
                <a:schemeClr val="bg1"/>
              </a:solidFill>
              <a:latin typeface="Open Sans" pitchFamily="34" charset="0"/>
              <a:ea typeface="Open Sans" pitchFamily="34" charset="0"/>
              <a:cs typeface="Open Sans" pitchFamily="34" charset="0"/>
            </a:endParaRPr>
          </a:p>
          <a:p>
            <a:pPr defTabSz="1450940"/>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Nunc a </a:t>
            </a:r>
            <a:r>
              <a:rPr lang="en-US" sz="1400" dirty="0" err="1">
                <a:solidFill>
                  <a:schemeClr val="bg1"/>
                </a:solidFill>
                <a:latin typeface="Open Sans" pitchFamily="34" charset="0"/>
                <a:ea typeface="Open Sans" pitchFamily="34" charset="0"/>
                <a:cs typeface="Open Sans" pitchFamily="34" charset="0"/>
              </a:rPr>
              <a:t>leo</a:t>
            </a:r>
            <a:r>
              <a:rPr lang="en-US" sz="1400" dirty="0">
                <a:solidFill>
                  <a:schemeClr val="bg1"/>
                </a:solidFill>
                <a:latin typeface="Open Sans" pitchFamily="34" charset="0"/>
                <a:ea typeface="Open Sans" pitchFamily="34" charset="0"/>
                <a:cs typeface="Open Sans" pitchFamily="34" charset="0"/>
              </a:rPr>
              <a:t> magna, </a:t>
            </a:r>
            <a:r>
              <a:rPr lang="en-US" sz="1400" dirty="0" err="1">
                <a:solidFill>
                  <a:schemeClr val="bg1"/>
                </a:solidFill>
                <a:latin typeface="Open Sans" pitchFamily="34" charset="0"/>
                <a:ea typeface="Open Sans" pitchFamily="34" charset="0"/>
                <a:cs typeface="Open Sans" pitchFamily="34" charset="0"/>
              </a:rPr>
              <a:t>consequat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risus</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a:t>
            </a:r>
          </a:p>
        </p:txBody>
      </p:sp>
      <p:sp>
        <p:nvSpPr>
          <p:cNvPr id="15" name="Freeform 61"/>
          <p:cNvSpPr>
            <a:spLocks/>
          </p:cNvSpPr>
          <p:nvPr/>
        </p:nvSpPr>
        <p:spPr bwMode="auto">
          <a:xfrm>
            <a:off x="2946400" y="3250482"/>
            <a:ext cx="829739" cy="861652"/>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4 h 142"/>
              <a:gd name="T16" fmla="*/ 62 w 137"/>
              <a:gd name="T17" fmla="*/ 5 h 142"/>
              <a:gd name="T18" fmla="*/ 43 w 137"/>
              <a:gd name="T19" fmla="*/ 57 h 142"/>
              <a:gd name="T20" fmla="*/ 64 w 137"/>
              <a:gd name="T21" fmla="*/ 57 h 142"/>
              <a:gd name="T22" fmla="*/ 64 w 137"/>
              <a:gd name="T23" fmla="*/ 122 h 142"/>
              <a:gd name="T24" fmla="*/ 64 w 137"/>
              <a:gd name="T25" fmla="*/ 125 h 142"/>
              <a:gd name="T26" fmla="*/ 64 w 137"/>
              <a:gd name="T27" fmla="*/ 130 h 142"/>
              <a:gd name="T28" fmla="*/ 76 w 137"/>
              <a:gd name="T29" fmla="*/ 142 h 142"/>
              <a:gd name="T30" fmla="*/ 87 w 137"/>
              <a:gd name="T31" fmla="*/ 130 h 142"/>
              <a:gd name="T32" fmla="*/ 87 w 137"/>
              <a:gd name="T33" fmla="*/ 125 h 142"/>
              <a:gd name="T34" fmla="*/ 79 w 137"/>
              <a:gd name="T35" fmla="*/ 125 h 142"/>
              <a:gd name="T36" fmla="*/ 79 w 137"/>
              <a:gd name="T37" fmla="*/ 127 h 142"/>
              <a:gd name="T38" fmla="*/ 79 w 137"/>
              <a:gd name="T39" fmla="*/ 129 h 142"/>
              <a:gd name="T40" fmla="*/ 76 w 137"/>
              <a:gd name="T41" fmla="*/ 133 h 142"/>
              <a:gd name="T42" fmla="*/ 72 w 137"/>
              <a:gd name="T43" fmla="*/ 129 h 142"/>
              <a:gd name="T44" fmla="*/ 72 w 137"/>
              <a:gd name="T45" fmla="*/ 127 h 142"/>
              <a:gd name="T46" fmla="*/ 72 w 137"/>
              <a:gd name="T47" fmla="*/ 125 h 142"/>
              <a:gd name="T48" fmla="*/ 72 w 137"/>
              <a:gd name="T49" fmla="*/ 111 h 142"/>
              <a:gd name="T50" fmla="*/ 72 w 137"/>
              <a:gd name="T51" fmla="*/ 57 h 142"/>
              <a:gd name="T52" fmla="*/ 94 w 137"/>
              <a:gd name="T53" fmla="*/ 57 h 142"/>
              <a:gd name="T54" fmla="*/ 76 w 137"/>
              <a:gd name="T55" fmla="*/ 5 h 142"/>
              <a:gd name="T56" fmla="*/ 76 w 137"/>
              <a:gd name="T57" fmla="*/ 4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8"/>
                  <a:pt x="105" y="7"/>
                  <a:pt x="76" y="4"/>
                </a:cubicBezTo>
                <a:cubicBezTo>
                  <a:pt x="74" y="1"/>
                  <a:pt x="72" y="0"/>
                  <a:pt x="69" y="0"/>
                </a:cubicBezTo>
                <a:cubicBezTo>
                  <a:pt x="66" y="0"/>
                  <a:pt x="64" y="1"/>
                  <a:pt x="62" y="4"/>
                </a:cubicBezTo>
                <a:cubicBezTo>
                  <a:pt x="32" y="6"/>
                  <a:pt x="7" y="28"/>
                  <a:pt x="0" y="57"/>
                </a:cubicBezTo>
                <a:cubicBezTo>
                  <a:pt x="39" y="57"/>
                  <a:pt x="39" y="57"/>
                  <a:pt x="39" y="57"/>
                </a:cubicBezTo>
                <a:cubicBezTo>
                  <a:pt x="39" y="24"/>
                  <a:pt x="58" y="7"/>
                  <a:pt x="62" y="4"/>
                </a:cubicBezTo>
                <a:cubicBezTo>
                  <a:pt x="62" y="4"/>
                  <a:pt x="62" y="5"/>
                  <a:pt x="62" y="5"/>
                </a:cubicBezTo>
                <a:cubicBezTo>
                  <a:pt x="41" y="31"/>
                  <a:pt x="43" y="57"/>
                  <a:pt x="43" y="57"/>
                </a:cubicBezTo>
                <a:cubicBezTo>
                  <a:pt x="64" y="57"/>
                  <a:pt x="64" y="57"/>
                  <a:pt x="64" y="57"/>
                </a:cubicBezTo>
                <a:cubicBezTo>
                  <a:pt x="64" y="122"/>
                  <a:pt x="64" y="122"/>
                  <a:pt x="64" y="122"/>
                </a:cubicBezTo>
                <a:cubicBezTo>
                  <a:pt x="64" y="125"/>
                  <a:pt x="64" y="125"/>
                  <a:pt x="64" y="125"/>
                </a:cubicBezTo>
                <a:cubicBezTo>
                  <a:pt x="64" y="130"/>
                  <a:pt x="64" y="130"/>
                  <a:pt x="64" y="130"/>
                </a:cubicBezTo>
                <a:cubicBezTo>
                  <a:pt x="64" y="136"/>
                  <a:pt x="69" y="142"/>
                  <a:pt x="76" y="142"/>
                </a:cubicBezTo>
                <a:cubicBezTo>
                  <a:pt x="82" y="142"/>
                  <a:pt x="87" y="136"/>
                  <a:pt x="87" y="130"/>
                </a:cubicBezTo>
                <a:cubicBezTo>
                  <a:pt x="87" y="125"/>
                  <a:pt x="87" y="125"/>
                  <a:pt x="87" y="125"/>
                </a:cubicBezTo>
                <a:cubicBezTo>
                  <a:pt x="79" y="125"/>
                  <a:pt x="79" y="125"/>
                  <a:pt x="79" y="125"/>
                </a:cubicBezTo>
                <a:cubicBezTo>
                  <a:pt x="79" y="127"/>
                  <a:pt x="79" y="127"/>
                  <a:pt x="79" y="127"/>
                </a:cubicBezTo>
                <a:cubicBezTo>
                  <a:pt x="79" y="129"/>
                  <a:pt x="79" y="129"/>
                  <a:pt x="79" y="129"/>
                </a:cubicBezTo>
                <a:cubicBezTo>
                  <a:pt x="79" y="131"/>
                  <a:pt x="78" y="133"/>
                  <a:pt x="76" y="133"/>
                </a:cubicBezTo>
                <a:cubicBezTo>
                  <a:pt x="74" y="133"/>
                  <a:pt x="72" y="131"/>
                  <a:pt x="72" y="129"/>
                </a:cubicBezTo>
                <a:cubicBezTo>
                  <a:pt x="72" y="127"/>
                  <a:pt x="72" y="127"/>
                  <a:pt x="72" y="127"/>
                </a:cubicBezTo>
                <a:cubicBezTo>
                  <a:pt x="72" y="125"/>
                  <a:pt x="72" y="125"/>
                  <a:pt x="72" y="125"/>
                </a:cubicBezTo>
                <a:cubicBezTo>
                  <a:pt x="72" y="111"/>
                  <a:pt x="72" y="111"/>
                  <a:pt x="72" y="111"/>
                </a:cubicBezTo>
                <a:cubicBezTo>
                  <a:pt x="72" y="57"/>
                  <a:pt x="72" y="57"/>
                  <a:pt x="72" y="57"/>
                </a:cubicBezTo>
                <a:cubicBezTo>
                  <a:pt x="94" y="57"/>
                  <a:pt x="94" y="57"/>
                  <a:pt x="94" y="57"/>
                </a:cubicBezTo>
                <a:cubicBezTo>
                  <a:pt x="94" y="57"/>
                  <a:pt x="97" y="31"/>
                  <a:pt x="76" y="5"/>
                </a:cubicBezTo>
                <a:cubicBezTo>
                  <a:pt x="76" y="5"/>
                  <a:pt x="76" y="4"/>
                  <a:pt x="76" y="4"/>
                </a:cubicBezTo>
                <a:cubicBezTo>
                  <a:pt x="80" y="7"/>
                  <a:pt x="99" y="24"/>
                  <a:pt x="99" y="57"/>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p>
        </p:txBody>
      </p:sp>
      <p:grpSp>
        <p:nvGrpSpPr>
          <p:cNvPr id="16" name="Group 18"/>
          <p:cNvGrpSpPr/>
          <p:nvPr/>
        </p:nvGrpSpPr>
        <p:grpSpPr>
          <a:xfrm>
            <a:off x="8112046" y="2369121"/>
            <a:ext cx="952796" cy="864676"/>
            <a:chOff x="5159039" y="3837700"/>
            <a:chExt cx="431771" cy="391838"/>
          </a:xfrm>
          <a:solidFill>
            <a:schemeClr val="bg1"/>
          </a:solidFill>
        </p:grpSpPr>
        <p:sp>
          <p:nvSpPr>
            <p:cNvPr id="17" name="Rectangle 72"/>
            <p:cNvSpPr>
              <a:spLocks noChangeArrowheads="1"/>
            </p:cNvSpPr>
            <p:nvPr/>
          </p:nvSpPr>
          <p:spPr bwMode="auto">
            <a:xfrm>
              <a:off x="5256374" y="3837700"/>
              <a:ext cx="242092" cy="6988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8" name="Freeform 73"/>
            <p:cNvSpPr>
              <a:spLocks noEditPoints="1"/>
            </p:cNvSpPr>
            <p:nvPr/>
          </p:nvSpPr>
          <p:spPr bwMode="auto">
            <a:xfrm>
              <a:off x="5159039" y="3930044"/>
              <a:ext cx="431771" cy="177201"/>
            </a:xfrm>
            <a:custGeom>
              <a:avLst/>
              <a:gdLst>
                <a:gd name="T0" fmla="*/ 124 w 130"/>
                <a:gd name="T1" fmla="*/ 0 h 53"/>
                <a:gd name="T2" fmla="*/ 6 w 130"/>
                <a:gd name="T3" fmla="*/ 0 h 53"/>
                <a:gd name="T4" fmla="*/ 0 w 130"/>
                <a:gd name="T5" fmla="*/ 7 h 53"/>
                <a:gd name="T6" fmla="*/ 0 w 130"/>
                <a:gd name="T7" fmla="*/ 53 h 53"/>
                <a:gd name="T8" fmla="*/ 19 w 130"/>
                <a:gd name="T9" fmla="*/ 53 h 53"/>
                <a:gd name="T10" fmla="*/ 19 w 130"/>
                <a:gd name="T11" fmla="*/ 25 h 53"/>
                <a:gd name="T12" fmla="*/ 111 w 130"/>
                <a:gd name="T13" fmla="*/ 25 h 53"/>
                <a:gd name="T14" fmla="*/ 111 w 130"/>
                <a:gd name="T15" fmla="*/ 53 h 53"/>
                <a:gd name="T16" fmla="*/ 130 w 130"/>
                <a:gd name="T17" fmla="*/ 53 h 53"/>
                <a:gd name="T18" fmla="*/ 130 w 130"/>
                <a:gd name="T19" fmla="*/ 7 h 53"/>
                <a:gd name="T20" fmla="*/ 124 w 130"/>
                <a:gd name="T21" fmla="*/ 0 h 53"/>
                <a:gd name="T22" fmla="*/ 18 w 130"/>
                <a:gd name="T23" fmla="*/ 16 h 53"/>
                <a:gd name="T24" fmla="*/ 13 w 130"/>
                <a:gd name="T25" fmla="*/ 11 h 53"/>
                <a:gd name="T26" fmla="*/ 18 w 130"/>
                <a:gd name="T27" fmla="*/ 6 h 53"/>
                <a:gd name="T28" fmla="*/ 23 w 130"/>
                <a:gd name="T29" fmla="*/ 11 h 53"/>
                <a:gd name="T30" fmla="*/ 18 w 130"/>
                <a:gd name="T31" fmla="*/ 16 h 53"/>
                <a:gd name="T32" fmla="*/ 117 w 130"/>
                <a:gd name="T33" fmla="*/ 13 h 53"/>
                <a:gd name="T34" fmla="*/ 29 w 130"/>
                <a:gd name="T35" fmla="*/ 13 h 53"/>
                <a:gd name="T36" fmla="*/ 29 w 130"/>
                <a:gd name="T37" fmla="*/ 7 h 53"/>
                <a:gd name="T38" fmla="*/ 117 w 130"/>
                <a:gd name="T39" fmla="*/ 7 h 53"/>
                <a:gd name="T40" fmla="*/ 117 w 130"/>
                <a:gd name="T41" fmla="*/ 1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53">
                  <a:moveTo>
                    <a:pt x="124" y="0"/>
                  </a:moveTo>
                  <a:cubicBezTo>
                    <a:pt x="6" y="0"/>
                    <a:pt x="6" y="0"/>
                    <a:pt x="6" y="0"/>
                  </a:cubicBezTo>
                  <a:cubicBezTo>
                    <a:pt x="3" y="0"/>
                    <a:pt x="0" y="3"/>
                    <a:pt x="0" y="7"/>
                  </a:cubicBezTo>
                  <a:cubicBezTo>
                    <a:pt x="0" y="53"/>
                    <a:pt x="0" y="53"/>
                    <a:pt x="0" y="53"/>
                  </a:cubicBezTo>
                  <a:cubicBezTo>
                    <a:pt x="19" y="53"/>
                    <a:pt x="19" y="53"/>
                    <a:pt x="19" y="53"/>
                  </a:cubicBezTo>
                  <a:cubicBezTo>
                    <a:pt x="19" y="25"/>
                    <a:pt x="19" y="25"/>
                    <a:pt x="19" y="25"/>
                  </a:cubicBezTo>
                  <a:cubicBezTo>
                    <a:pt x="111" y="25"/>
                    <a:pt x="111" y="25"/>
                    <a:pt x="111" y="25"/>
                  </a:cubicBezTo>
                  <a:cubicBezTo>
                    <a:pt x="111" y="53"/>
                    <a:pt x="111" y="53"/>
                    <a:pt x="111" y="53"/>
                  </a:cubicBezTo>
                  <a:cubicBezTo>
                    <a:pt x="130" y="53"/>
                    <a:pt x="130" y="53"/>
                    <a:pt x="130" y="53"/>
                  </a:cubicBezTo>
                  <a:cubicBezTo>
                    <a:pt x="130" y="7"/>
                    <a:pt x="130" y="7"/>
                    <a:pt x="130" y="7"/>
                  </a:cubicBezTo>
                  <a:cubicBezTo>
                    <a:pt x="130" y="3"/>
                    <a:pt x="127" y="0"/>
                    <a:pt x="124" y="0"/>
                  </a:cubicBezTo>
                  <a:close/>
                  <a:moveTo>
                    <a:pt x="18" y="16"/>
                  </a:moveTo>
                  <a:cubicBezTo>
                    <a:pt x="15" y="16"/>
                    <a:pt x="13" y="14"/>
                    <a:pt x="13" y="11"/>
                  </a:cubicBezTo>
                  <a:cubicBezTo>
                    <a:pt x="13" y="8"/>
                    <a:pt x="15" y="6"/>
                    <a:pt x="18" y="6"/>
                  </a:cubicBezTo>
                  <a:cubicBezTo>
                    <a:pt x="21" y="6"/>
                    <a:pt x="23" y="8"/>
                    <a:pt x="23" y="11"/>
                  </a:cubicBezTo>
                  <a:cubicBezTo>
                    <a:pt x="23" y="14"/>
                    <a:pt x="21" y="16"/>
                    <a:pt x="18" y="16"/>
                  </a:cubicBezTo>
                  <a:close/>
                  <a:moveTo>
                    <a:pt x="117" y="13"/>
                  </a:moveTo>
                  <a:cubicBezTo>
                    <a:pt x="29" y="13"/>
                    <a:pt x="29" y="13"/>
                    <a:pt x="29" y="13"/>
                  </a:cubicBezTo>
                  <a:cubicBezTo>
                    <a:pt x="29" y="7"/>
                    <a:pt x="29" y="7"/>
                    <a:pt x="29" y="7"/>
                  </a:cubicBezTo>
                  <a:cubicBezTo>
                    <a:pt x="117" y="7"/>
                    <a:pt x="117" y="7"/>
                    <a:pt x="117" y="7"/>
                  </a:cubicBezTo>
                  <a:lnTo>
                    <a:pt x="117"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9" name="Freeform 74"/>
            <p:cNvSpPr>
              <a:spLocks/>
            </p:cNvSpPr>
            <p:nvPr/>
          </p:nvSpPr>
          <p:spPr bwMode="auto">
            <a:xfrm>
              <a:off x="5248887" y="4039859"/>
              <a:ext cx="252075" cy="189679"/>
            </a:xfrm>
            <a:custGeom>
              <a:avLst/>
              <a:gdLst>
                <a:gd name="T0" fmla="*/ 66 w 76"/>
                <a:gd name="T1" fmla="*/ 49 h 57"/>
                <a:gd name="T2" fmla="*/ 25 w 76"/>
                <a:gd name="T3" fmla="*/ 49 h 57"/>
                <a:gd name="T4" fmla="*/ 10 w 76"/>
                <a:gd name="T5" fmla="*/ 49 h 57"/>
                <a:gd name="T6" fmla="*/ 10 w 76"/>
                <a:gd name="T7" fmla="*/ 0 h 57"/>
                <a:gd name="T8" fmla="*/ 1 w 76"/>
                <a:gd name="T9" fmla="*/ 0 h 57"/>
                <a:gd name="T10" fmla="*/ 1 w 76"/>
                <a:gd name="T11" fmla="*/ 50 h 57"/>
                <a:gd name="T12" fmla="*/ 8 w 76"/>
                <a:gd name="T13" fmla="*/ 57 h 57"/>
                <a:gd name="T14" fmla="*/ 69 w 76"/>
                <a:gd name="T15" fmla="*/ 57 h 57"/>
                <a:gd name="T16" fmla="*/ 76 w 76"/>
                <a:gd name="T17" fmla="*/ 48 h 57"/>
                <a:gd name="T18" fmla="*/ 76 w 76"/>
                <a:gd name="T19" fmla="*/ 0 h 57"/>
                <a:gd name="T20" fmla="*/ 66 w 76"/>
                <a:gd name="T21" fmla="*/ 0 h 57"/>
                <a:gd name="T22" fmla="*/ 66 w 76"/>
                <a:gd name="T23" fmla="*/ 4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57">
                  <a:moveTo>
                    <a:pt x="66" y="49"/>
                  </a:moveTo>
                  <a:cubicBezTo>
                    <a:pt x="25" y="49"/>
                    <a:pt x="25" y="49"/>
                    <a:pt x="25" y="49"/>
                  </a:cubicBezTo>
                  <a:cubicBezTo>
                    <a:pt x="10" y="49"/>
                    <a:pt x="10" y="49"/>
                    <a:pt x="10" y="49"/>
                  </a:cubicBezTo>
                  <a:cubicBezTo>
                    <a:pt x="10" y="0"/>
                    <a:pt x="10" y="0"/>
                    <a:pt x="10" y="0"/>
                  </a:cubicBezTo>
                  <a:cubicBezTo>
                    <a:pt x="1" y="0"/>
                    <a:pt x="1" y="0"/>
                    <a:pt x="1" y="0"/>
                  </a:cubicBezTo>
                  <a:cubicBezTo>
                    <a:pt x="1" y="50"/>
                    <a:pt x="1" y="50"/>
                    <a:pt x="1" y="50"/>
                  </a:cubicBezTo>
                  <a:cubicBezTo>
                    <a:pt x="1" y="50"/>
                    <a:pt x="0" y="57"/>
                    <a:pt x="8" y="57"/>
                  </a:cubicBezTo>
                  <a:cubicBezTo>
                    <a:pt x="16" y="57"/>
                    <a:pt x="69" y="57"/>
                    <a:pt x="69" y="57"/>
                  </a:cubicBezTo>
                  <a:cubicBezTo>
                    <a:pt x="75" y="57"/>
                    <a:pt x="76" y="53"/>
                    <a:pt x="76" y="48"/>
                  </a:cubicBezTo>
                  <a:cubicBezTo>
                    <a:pt x="76" y="0"/>
                    <a:pt x="76" y="0"/>
                    <a:pt x="76" y="0"/>
                  </a:cubicBezTo>
                  <a:cubicBezTo>
                    <a:pt x="66" y="0"/>
                    <a:pt x="66" y="0"/>
                    <a:pt x="66" y="0"/>
                  </a:cubicBezTo>
                  <a:lnTo>
                    <a:pt x="66"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0" name="Rectangle 75"/>
            <p:cNvSpPr>
              <a:spLocks noChangeArrowheads="1"/>
            </p:cNvSpPr>
            <p:nvPr/>
          </p:nvSpPr>
          <p:spPr bwMode="auto">
            <a:xfrm>
              <a:off x="5293811" y="4082286"/>
              <a:ext cx="157235" cy="274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1" name="Rectangle 76"/>
            <p:cNvSpPr>
              <a:spLocks noChangeArrowheads="1"/>
            </p:cNvSpPr>
            <p:nvPr/>
          </p:nvSpPr>
          <p:spPr bwMode="auto">
            <a:xfrm>
              <a:off x="5298803" y="4142185"/>
              <a:ext cx="152243" cy="274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nvGrpSpPr>
          <p:cNvPr id="22" name="Group 24"/>
          <p:cNvGrpSpPr/>
          <p:nvPr/>
        </p:nvGrpSpPr>
        <p:grpSpPr>
          <a:xfrm>
            <a:off x="9743530" y="3211706"/>
            <a:ext cx="1066815" cy="939204"/>
            <a:chOff x="6040049" y="4182118"/>
            <a:chExt cx="521619" cy="459224"/>
          </a:xfrm>
          <a:solidFill>
            <a:schemeClr val="bg1"/>
          </a:solidFill>
        </p:grpSpPr>
        <p:sp>
          <p:nvSpPr>
            <p:cNvPr id="23"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4"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5"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6"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7"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nvGrpSpPr>
          <p:cNvPr id="28" name="Group 30"/>
          <p:cNvGrpSpPr/>
          <p:nvPr/>
        </p:nvGrpSpPr>
        <p:grpSpPr>
          <a:xfrm>
            <a:off x="4595447" y="2450751"/>
            <a:ext cx="1064219" cy="786072"/>
            <a:chOff x="2563427" y="3717902"/>
            <a:chExt cx="439257" cy="324452"/>
          </a:xfrm>
          <a:solidFill>
            <a:schemeClr val="bg1"/>
          </a:solidFill>
        </p:grpSpPr>
        <p:sp>
          <p:nvSpPr>
            <p:cNvPr id="29"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0"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1"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nvGrpSpPr>
          <p:cNvPr id="32" name="Group 34"/>
          <p:cNvGrpSpPr/>
          <p:nvPr/>
        </p:nvGrpSpPr>
        <p:grpSpPr>
          <a:xfrm>
            <a:off x="6502400" y="3220885"/>
            <a:ext cx="729000" cy="920847"/>
            <a:chOff x="3526798" y="4057329"/>
            <a:chExt cx="284519" cy="359394"/>
          </a:xfrm>
          <a:solidFill>
            <a:schemeClr val="bg1"/>
          </a:solidFill>
        </p:grpSpPr>
        <p:sp>
          <p:nvSpPr>
            <p:cNvPr id="33" name="Freeform 107"/>
            <p:cNvSpPr>
              <a:spLocks/>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4" name="Freeform 108"/>
            <p:cNvSpPr>
              <a:spLocks/>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5" name="Freeform 109"/>
            <p:cNvSpPr>
              <a:spLocks/>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nvGrpSpPr>
          <p:cNvPr id="36" name="Group 38"/>
          <p:cNvGrpSpPr/>
          <p:nvPr/>
        </p:nvGrpSpPr>
        <p:grpSpPr>
          <a:xfrm>
            <a:off x="1334542" y="2338885"/>
            <a:ext cx="677229" cy="1009803"/>
            <a:chOff x="4669866" y="3800264"/>
            <a:chExt cx="279527" cy="416797"/>
          </a:xfrm>
          <a:solidFill>
            <a:schemeClr val="bg1"/>
          </a:solidFill>
        </p:grpSpPr>
        <p:sp>
          <p:nvSpPr>
            <p:cNvPr id="37" name="Freeform 141"/>
            <p:cNvSpPr>
              <a:spLocks noEditPoints="1"/>
            </p:cNvSpPr>
            <p:nvPr/>
          </p:nvSpPr>
          <p:spPr bwMode="auto">
            <a:xfrm>
              <a:off x="4669866" y="3800264"/>
              <a:ext cx="279527" cy="316965"/>
            </a:xfrm>
            <a:custGeom>
              <a:avLst/>
              <a:gdLst>
                <a:gd name="T0" fmla="*/ 84 w 84"/>
                <a:gd name="T1" fmla="*/ 42 h 95"/>
                <a:gd name="T2" fmla="*/ 42 w 84"/>
                <a:gd name="T3" fmla="*/ 0 h 95"/>
                <a:gd name="T4" fmla="*/ 0 w 84"/>
                <a:gd name="T5" fmla="*/ 42 h 95"/>
                <a:gd name="T6" fmla="*/ 28 w 84"/>
                <a:gd name="T7" fmla="*/ 81 h 95"/>
                <a:gd name="T8" fmla="*/ 25 w 84"/>
                <a:gd name="T9" fmla="*/ 81 h 95"/>
                <a:gd name="T10" fmla="*/ 25 w 84"/>
                <a:gd name="T11" fmla="*/ 95 h 95"/>
                <a:gd name="T12" fmla="*/ 60 w 84"/>
                <a:gd name="T13" fmla="*/ 95 h 95"/>
                <a:gd name="T14" fmla="*/ 60 w 84"/>
                <a:gd name="T15" fmla="*/ 81 h 95"/>
                <a:gd name="T16" fmla="*/ 57 w 84"/>
                <a:gd name="T17" fmla="*/ 81 h 95"/>
                <a:gd name="T18" fmla="*/ 84 w 84"/>
                <a:gd name="T19" fmla="*/ 42 h 95"/>
                <a:gd name="T20" fmla="*/ 42 w 84"/>
                <a:gd name="T21" fmla="*/ 77 h 95"/>
                <a:gd name="T22" fmla="*/ 7 w 84"/>
                <a:gd name="T23" fmla="*/ 42 h 95"/>
                <a:gd name="T24" fmla="*/ 42 w 84"/>
                <a:gd name="T25" fmla="*/ 7 h 95"/>
                <a:gd name="T26" fmla="*/ 77 w 84"/>
                <a:gd name="T27" fmla="*/ 42 h 95"/>
                <a:gd name="T28" fmla="*/ 42 w 84"/>
                <a:gd name="T29" fmla="*/ 7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95">
                  <a:moveTo>
                    <a:pt x="84" y="42"/>
                  </a:moveTo>
                  <a:cubicBezTo>
                    <a:pt x="84" y="19"/>
                    <a:pt x="65" y="0"/>
                    <a:pt x="42" y="0"/>
                  </a:cubicBezTo>
                  <a:cubicBezTo>
                    <a:pt x="19" y="0"/>
                    <a:pt x="0" y="19"/>
                    <a:pt x="0" y="42"/>
                  </a:cubicBezTo>
                  <a:cubicBezTo>
                    <a:pt x="0" y="60"/>
                    <a:pt x="12" y="75"/>
                    <a:pt x="28" y="81"/>
                  </a:cubicBezTo>
                  <a:cubicBezTo>
                    <a:pt x="25" y="81"/>
                    <a:pt x="25" y="81"/>
                    <a:pt x="25" y="81"/>
                  </a:cubicBezTo>
                  <a:cubicBezTo>
                    <a:pt x="25" y="95"/>
                    <a:pt x="25" y="95"/>
                    <a:pt x="25" y="95"/>
                  </a:cubicBezTo>
                  <a:cubicBezTo>
                    <a:pt x="60" y="95"/>
                    <a:pt x="60" y="95"/>
                    <a:pt x="60" y="95"/>
                  </a:cubicBezTo>
                  <a:cubicBezTo>
                    <a:pt x="60" y="81"/>
                    <a:pt x="60" y="81"/>
                    <a:pt x="60" y="81"/>
                  </a:cubicBezTo>
                  <a:cubicBezTo>
                    <a:pt x="57" y="81"/>
                    <a:pt x="57" y="81"/>
                    <a:pt x="57" y="81"/>
                  </a:cubicBezTo>
                  <a:cubicBezTo>
                    <a:pt x="73" y="75"/>
                    <a:pt x="84" y="60"/>
                    <a:pt x="84" y="42"/>
                  </a:cubicBezTo>
                  <a:close/>
                  <a:moveTo>
                    <a:pt x="42" y="77"/>
                  </a:moveTo>
                  <a:cubicBezTo>
                    <a:pt x="23" y="77"/>
                    <a:pt x="7" y="61"/>
                    <a:pt x="7" y="42"/>
                  </a:cubicBezTo>
                  <a:cubicBezTo>
                    <a:pt x="7" y="23"/>
                    <a:pt x="23" y="7"/>
                    <a:pt x="42" y="7"/>
                  </a:cubicBezTo>
                  <a:cubicBezTo>
                    <a:pt x="62" y="7"/>
                    <a:pt x="77" y="23"/>
                    <a:pt x="77" y="42"/>
                  </a:cubicBezTo>
                  <a:cubicBezTo>
                    <a:pt x="77" y="61"/>
                    <a:pt x="62" y="77"/>
                    <a:pt x="4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8" name="Rectangle 142"/>
            <p:cNvSpPr>
              <a:spLocks noChangeArrowheads="1"/>
            </p:cNvSpPr>
            <p:nvPr/>
          </p:nvSpPr>
          <p:spPr bwMode="auto">
            <a:xfrm>
              <a:off x="4752226" y="4127210"/>
              <a:ext cx="117302"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9" name="Freeform 143"/>
            <p:cNvSpPr>
              <a:spLocks/>
            </p:cNvSpPr>
            <p:nvPr/>
          </p:nvSpPr>
          <p:spPr bwMode="auto">
            <a:xfrm>
              <a:off x="4752226" y="4179623"/>
              <a:ext cx="117302" cy="37438"/>
            </a:xfrm>
            <a:custGeom>
              <a:avLst/>
              <a:gdLst>
                <a:gd name="T0" fmla="*/ 0 w 47"/>
                <a:gd name="T1" fmla="*/ 9 h 15"/>
                <a:gd name="T2" fmla="*/ 16 w 47"/>
                <a:gd name="T3" fmla="*/ 9 h 15"/>
                <a:gd name="T4" fmla="*/ 16 w 47"/>
                <a:gd name="T5" fmla="*/ 15 h 15"/>
                <a:gd name="T6" fmla="*/ 31 w 47"/>
                <a:gd name="T7" fmla="*/ 15 h 15"/>
                <a:gd name="T8" fmla="*/ 31 w 47"/>
                <a:gd name="T9" fmla="*/ 9 h 15"/>
                <a:gd name="T10" fmla="*/ 47 w 47"/>
                <a:gd name="T11" fmla="*/ 9 h 15"/>
                <a:gd name="T12" fmla="*/ 47 w 47"/>
                <a:gd name="T13" fmla="*/ 0 h 15"/>
                <a:gd name="T14" fmla="*/ 0 w 47"/>
                <a:gd name="T15" fmla="*/ 0 h 15"/>
                <a:gd name="T16" fmla="*/ 0 w 47"/>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
                  <a:moveTo>
                    <a:pt x="0" y="9"/>
                  </a:moveTo>
                  <a:lnTo>
                    <a:pt x="16" y="9"/>
                  </a:lnTo>
                  <a:lnTo>
                    <a:pt x="16" y="15"/>
                  </a:lnTo>
                  <a:lnTo>
                    <a:pt x="31" y="15"/>
                  </a:lnTo>
                  <a:lnTo>
                    <a:pt x="31" y="9"/>
                  </a:lnTo>
                  <a:lnTo>
                    <a:pt x="47" y="9"/>
                  </a:lnTo>
                  <a:lnTo>
                    <a:pt x="47" y="0"/>
                  </a:lnTo>
                  <a:lnTo>
                    <a:pt x="0"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40" name="Freeform 144"/>
            <p:cNvSpPr>
              <a:spLocks noEditPoints="1"/>
            </p:cNvSpPr>
            <p:nvPr/>
          </p:nvSpPr>
          <p:spPr bwMode="auto">
            <a:xfrm>
              <a:off x="4769697" y="3890112"/>
              <a:ext cx="82362" cy="162227"/>
            </a:xfrm>
            <a:custGeom>
              <a:avLst/>
              <a:gdLst>
                <a:gd name="T0" fmla="*/ 32 w 33"/>
                <a:gd name="T1" fmla="*/ 3 h 65"/>
                <a:gd name="T2" fmla="*/ 28 w 33"/>
                <a:gd name="T3" fmla="*/ 0 h 65"/>
                <a:gd name="T4" fmla="*/ 16 w 33"/>
                <a:gd name="T5" fmla="*/ 5 h 65"/>
                <a:gd name="T6" fmla="*/ 4 w 33"/>
                <a:gd name="T7" fmla="*/ 0 h 65"/>
                <a:gd name="T8" fmla="*/ 0 w 33"/>
                <a:gd name="T9" fmla="*/ 3 h 65"/>
                <a:gd name="T10" fmla="*/ 0 w 33"/>
                <a:gd name="T11" fmla="*/ 3 h 65"/>
                <a:gd name="T12" fmla="*/ 0 w 33"/>
                <a:gd name="T13" fmla="*/ 3 h 65"/>
                <a:gd name="T14" fmla="*/ 15 w 33"/>
                <a:gd name="T15" fmla="*/ 65 h 65"/>
                <a:gd name="T16" fmla="*/ 19 w 33"/>
                <a:gd name="T17" fmla="*/ 65 h 65"/>
                <a:gd name="T18" fmla="*/ 33 w 33"/>
                <a:gd name="T19" fmla="*/ 3 h 65"/>
                <a:gd name="T20" fmla="*/ 33 w 33"/>
                <a:gd name="T21" fmla="*/ 3 h 65"/>
                <a:gd name="T22" fmla="*/ 33 w 33"/>
                <a:gd name="T23" fmla="*/ 3 h 65"/>
                <a:gd name="T24" fmla="*/ 33 w 33"/>
                <a:gd name="T25" fmla="*/ 3 h 65"/>
                <a:gd name="T26" fmla="*/ 32 w 33"/>
                <a:gd name="T27" fmla="*/ 3 h 65"/>
                <a:gd name="T28" fmla="*/ 16 w 33"/>
                <a:gd name="T29" fmla="*/ 57 h 65"/>
                <a:gd name="T30" fmla="*/ 4 w 33"/>
                <a:gd name="T31" fmla="*/ 4 h 65"/>
                <a:gd name="T32" fmla="*/ 16 w 33"/>
                <a:gd name="T33" fmla="*/ 8 h 65"/>
                <a:gd name="T34" fmla="*/ 29 w 33"/>
                <a:gd name="T35" fmla="*/ 4 h 65"/>
                <a:gd name="T36" fmla="*/ 16 w 33"/>
                <a:gd name="T37" fmla="*/ 5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65">
                  <a:moveTo>
                    <a:pt x="32" y="3"/>
                  </a:moveTo>
                  <a:lnTo>
                    <a:pt x="28" y="0"/>
                  </a:lnTo>
                  <a:lnTo>
                    <a:pt x="16" y="5"/>
                  </a:lnTo>
                  <a:lnTo>
                    <a:pt x="4" y="0"/>
                  </a:lnTo>
                  <a:lnTo>
                    <a:pt x="0" y="3"/>
                  </a:lnTo>
                  <a:lnTo>
                    <a:pt x="0" y="3"/>
                  </a:lnTo>
                  <a:lnTo>
                    <a:pt x="0" y="3"/>
                  </a:lnTo>
                  <a:lnTo>
                    <a:pt x="15" y="65"/>
                  </a:lnTo>
                  <a:lnTo>
                    <a:pt x="19" y="65"/>
                  </a:lnTo>
                  <a:lnTo>
                    <a:pt x="33" y="3"/>
                  </a:lnTo>
                  <a:lnTo>
                    <a:pt x="33" y="3"/>
                  </a:lnTo>
                  <a:lnTo>
                    <a:pt x="33" y="3"/>
                  </a:lnTo>
                  <a:lnTo>
                    <a:pt x="33" y="3"/>
                  </a:lnTo>
                  <a:lnTo>
                    <a:pt x="32" y="3"/>
                  </a:lnTo>
                  <a:close/>
                  <a:moveTo>
                    <a:pt x="16" y="57"/>
                  </a:moveTo>
                  <a:lnTo>
                    <a:pt x="4" y="4"/>
                  </a:lnTo>
                  <a:lnTo>
                    <a:pt x="16" y="8"/>
                  </a:lnTo>
                  <a:lnTo>
                    <a:pt x="29" y="4"/>
                  </a:lnTo>
                  <a:lnTo>
                    <a:pt x="1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sp>
        <p:nvSpPr>
          <p:cNvPr id="41" name="Text Box 7"/>
          <p:cNvSpPr txBox="1">
            <a:spLocks noChangeArrowheads="1"/>
          </p:cNvSpPr>
          <p:nvPr/>
        </p:nvSpPr>
        <p:spPr bwMode="auto">
          <a:xfrm>
            <a:off x="738423" y="1234838"/>
            <a:ext cx="10725541" cy="553998"/>
          </a:xfrm>
          <a:prstGeom prst="rect">
            <a:avLst/>
          </a:prstGeom>
          <a:noFill/>
          <a:ln w="9525">
            <a:noFill/>
            <a:miter lim="800000"/>
            <a:headEnd/>
            <a:tailEnd/>
          </a:ln>
        </p:spPr>
        <p:txBody>
          <a:bodyPr wrap="square" lIns="60960" tIns="30480" rIns="60960" bIns="30480" anchor="ctr">
            <a:spAutoFit/>
          </a:bodyPr>
          <a:lstStyle/>
          <a:p>
            <a:pPr algn="ctr" defTabSz="1450940"/>
            <a:r>
              <a:rPr lang="en-US" sz="1600" dirty="0" err="1">
                <a:solidFill>
                  <a:schemeClr val="bg1"/>
                </a:solidFill>
                <a:latin typeface="Open Sans Semibold" pitchFamily="34" charset="0"/>
                <a:ea typeface="Open Sans Semibold" pitchFamily="34" charset="0"/>
                <a:cs typeface="Open Sans Semibold" pitchFamily="34" charset="0"/>
              </a:rPr>
              <a:t>Nullam</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eu</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tempor</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purus</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Nunc</a:t>
            </a:r>
            <a:r>
              <a:rPr lang="en-US" sz="1600" dirty="0">
                <a:solidFill>
                  <a:schemeClr val="bg1"/>
                </a:solidFill>
                <a:latin typeface="Open Sans Semibold" pitchFamily="34" charset="0"/>
                <a:ea typeface="Open Sans Semibold" pitchFamily="34" charset="0"/>
                <a:cs typeface="Open Sans Semibold" pitchFamily="34" charset="0"/>
              </a:rPr>
              <a:t> a </a:t>
            </a:r>
            <a:r>
              <a:rPr lang="en-US" sz="1600" dirty="0" err="1">
                <a:solidFill>
                  <a:schemeClr val="bg1"/>
                </a:solidFill>
                <a:latin typeface="Open Sans Semibold" pitchFamily="34" charset="0"/>
                <a:ea typeface="Open Sans Semibold" pitchFamily="34" charset="0"/>
                <a:cs typeface="Open Sans Semibold" pitchFamily="34" charset="0"/>
              </a:rPr>
              <a:t>leo</a:t>
            </a:r>
            <a:r>
              <a:rPr lang="en-US" sz="1600" dirty="0">
                <a:solidFill>
                  <a:schemeClr val="bg1"/>
                </a:solidFill>
                <a:latin typeface="Open Sans Semibold" pitchFamily="34" charset="0"/>
                <a:ea typeface="Open Sans Semibold" pitchFamily="34" charset="0"/>
                <a:cs typeface="Open Sans Semibold" pitchFamily="34" charset="0"/>
              </a:rPr>
              <a:t> magna, sit </a:t>
            </a:r>
            <a:r>
              <a:rPr lang="en-US" sz="1600" dirty="0" err="1">
                <a:solidFill>
                  <a:schemeClr val="bg1"/>
                </a:solidFill>
                <a:latin typeface="Open Sans Semibold" pitchFamily="34" charset="0"/>
                <a:ea typeface="Open Sans Semibold" pitchFamily="34" charset="0"/>
                <a:cs typeface="Open Sans Semibold" pitchFamily="34" charset="0"/>
              </a:rPr>
              <a:t>amet</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consequat</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risus</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Etiam</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faucibus</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tortor</a:t>
            </a:r>
            <a:r>
              <a:rPr lang="en-US" sz="1600" dirty="0">
                <a:solidFill>
                  <a:schemeClr val="bg1"/>
                </a:solidFill>
                <a:latin typeface="Open Sans Semibold" pitchFamily="34" charset="0"/>
                <a:ea typeface="Open Sans Semibold" pitchFamily="34" charset="0"/>
                <a:cs typeface="Open Sans Semibold" pitchFamily="34" charset="0"/>
              </a:rPr>
              <a:t> a </a:t>
            </a:r>
            <a:r>
              <a:rPr lang="en-US" sz="1600" dirty="0" err="1">
                <a:solidFill>
                  <a:schemeClr val="bg1"/>
                </a:solidFill>
                <a:latin typeface="Open Sans Semibold" pitchFamily="34" charset="0"/>
                <a:ea typeface="Open Sans Semibold" pitchFamily="34" charset="0"/>
                <a:cs typeface="Open Sans Semibold" pitchFamily="34" charset="0"/>
              </a:rPr>
              <a:t>ipsum</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vehicula</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sed</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suscipit</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Nunc</a:t>
            </a:r>
            <a:r>
              <a:rPr lang="en-US" sz="1600" dirty="0">
                <a:solidFill>
                  <a:schemeClr val="bg1"/>
                </a:solidFill>
                <a:latin typeface="Open Sans Semibold" pitchFamily="34" charset="0"/>
                <a:ea typeface="Open Sans Semibold" pitchFamily="34" charset="0"/>
                <a:cs typeface="Open Sans Semibold" pitchFamily="34" charset="0"/>
              </a:rPr>
              <a:t> a </a:t>
            </a:r>
            <a:r>
              <a:rPr lang="en-US" sz="1600" dirty="0" err="1">
                <a:solidFill>
                  <a:schemeClr val="bg1"/>
                </a:solidFill>
                <a:latin typeface="Open Sans Semibold" pitchFamily="34" charset="0"/>
                <a:ea typeface="Open Sans Semibold" pitchFamily="34" charset="0"/>
                <a:cs typeface="Open Sans Semibold" pitchFamily="34" charset="0"/>
              </a:rPr>
              <a:t>leo</a:t>
            </a:r>
            <a:r>
              <a:rPr lang="en-US" sz="1600" dirty="0">
                <a:solidFill>
                  <a:schemeClr val="bg1"/>
                </a:solidFill>
                <a:latin typeface="Open Sans Semibold" pitchFamily="34" charset="0"/>
                <a:ea typeface="Open Sans Semibold" pitchFamily="34" charset="0"/>
                <a:cs typeface="Open Sans Semibold" pitchFamily="34" charset="0"/>
              </a:rPr>
              <a:t> magna, sit </a:t>
            </a:r>
            <a:r>
              <a:rPr lang="en-US" sz="1600" dirty="0" err="1">
                <a:solidFill>
                  <a:schemeClr val="bg1"/>
                </a:solidFill>
                <a:latin typeface="Open Sans Semibold" pitchFamily="34" charset="0"/>
                <a:ea typeface="Open Sans Semibold" pitchFamily="34" charset="0"/>
                <a:cs typeface="Open Sans Semibold" pitchFamily="34" charset="0"/>
              </a:rPr>
              <a:t>amet</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consequat</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risus</a:t>
            </a:r>
            <a:r>
              <a:rPr lang="en-US" sz="1600" dirty="0">
                <a:solidFill>
                  <a:schemeClr val="bg1"/>
                </a:solidFill>
                <a:latin typeface="Open Sans Semibold" pitchFamily="34" charset="0"/>
                <a:ea typeface="Open Sans Semibold" pitchFamily="34" charset="0"/>
                <a:cs typeface="Open Sans Semibold" pitchFamily="34" charset="0"/>
              </a:rPr>
              <a:t>. </a:t>
            </a:r>
          </a:p>
        </p:txBody>
      </p:sp>
      <p:sp>
        <p:nvSpPr>
          <p:cNvPr id="42" name="文本框 41"/>
          <p:cNvSpPr txBox="1"/>
          <p:nvPr/>
        </p:nvSpPr>
        <p:spPr>
          <a:xfrm>
            <a:off x="4201240" y="349211"/>
            <a:ext cx="3798316" cy="769441"/>
          </a:xfrm>
          <a:prstGeom prst="rect">
            <a:avLst/>
          </a:prstGeom>
          <a:noFill/>
        </p:spPr>
        <p:txBody>
          <a:bodyPr wrap="square" rtlCol="0">
            <a:spAutoFit/>
          </a:bodyPr>
          <a:lstStyle/>
          <a:p>
            <a:r>
              <a:rPr kumimoji="1" lang="zh-CN" altLang="en-US" sz="4400">
                <a:solidFill>
                  <a:schemeClr val="bg1"/>
                </a:solidFill>
                <a:latin typeface="Microsoft YaHei" charset="0"/>
                <a:ea typeface="Microsoft YaHei" charset="0"/>
                <a:cs typeface="Microsoft YaHei" charset="0"/>
              </a:rPr>
              <a:t>输入你的标题</a:t>
            </a:r>
          </a:p>
        </p:txBody>
      </p:sp>
    </p:spTree>
    <p:extLst>
      <p:ext uri="{BB962C8B-B14F-4D97-AF65-F5344CB8AC3E}">
        <p14:creationId xmlns:p14="http://schemas.microsoft.com/office/powerpoint/2010/main" val="10122974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250" fill="hold"/>
                                        <p:tgtEl>
                                          <p:spTgt spid="41"/>
                                        </p:tgtEl>
                                        <p:attrNameLst>
                                          <p:attrName>ppt_x</p:attrName>
                                        </p:attrNameLst>
                                      </p:cBhvr>
                                      <p:tavLst>
                                        <p:tav tm="0">
                                          <p:val>
                                            <p:strVal val="#ppt_x"/>
                                          </p:val>
                                        </p:tav>
                                        <p:tav tm="100000">
                                          <p:val>
                                            <p:strVal val="#ppt_x"/>
                                          </p:val>
                                        </p:tav>
                                      </p:tavLst>
                                    </p:anim>
                                    <p:anim calcmode="lin" valueType="num">
                                      <p:cBhvr additive="base">
                                        <p:cTn id="8" dur="250" fill="hold"/>
                                        <p:tgtEl>
                                          <p:spTgt spid="41"/>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250" fill="hold"/>
                                        <p:tgtEl>
                                          <p:spTgt spid="3"/>
                                        </p:tgtEl>
                                        <p:attrNameLst>
                                          <p:attrName>ppt_x</p:attrName>
                                        </p:attrNameLst>
                                      </p:cBhvr>
                                      <p:tavLst>
                                        <p:tav tm="0">
                                          <p:val>
                                            <p:strVal val="#ppt_x"/>
                                          </p:val>
                                        </p:tav>
                                        <p:tav tm="100000">
                                          <p:val>
                                            <p:strVal val="#ppt_x"/>
                                          </p:val>
                                        </p:tav>
                                      </p:tavLst>
                                    </p:anim>
                                    <p:anim calcmode="lin" valueType="num">
                                      <p:cBhvr additive="base">
                                        <p:cTn id="13" dur="25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250" fill="hold"/>
                                        <p:tgtEl>
                                          <p:spTgt spid="36"/>
                                        </p:tgtEl>
                                        <p:attrNameLst>
                                          <p:attrName>ppt_x</p:attrName>
                                        </p:attrNameLst>
                                      </p:cBhvr>
                                      <p:tavLst>
                                        <p:tav tm="0">
                                          <p:val>
                                            <p:strVal val="#ppt_x"/>
                                          </p:val>
                                        </p:tav>
                                        <p:tav tm="100000">
                                          <p:val>
                                            <p:strVal val="#ppt_x"/>
                                          </p:val>
                                        </p:tav>
                                      </p:tavLst>
                                    </p:anim>
                                    <p:anim calcmode="lin" valueType="num">
                                      <p:cBhvr additive="base">
                                        <p:cTn id="18" dur="250" fill="hold"/>
                                        <p:tgtEl>
                                          <p:spTgt spid="36"/>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250" fill="hold"/>
                                        <p:tgtEl>
                                          <p:spTgt spid="9"/>
                                        </p:tgtEl>
                                        <p:attrNameLst>
                                          <p:attrName>ppt_x</p:attrName>
                                        </p:attrNameLst>
                                      </p:cBhvr>
                                      <p:tavLst>
                                        <p:tav tm="0">
                                          <p:val>
                                            <p:strVal val="#ppt_x"/>
                                          </p:val>
                                        </p:tav>
                                        <p:tav tm="100000">
                                          <p:val>
                                            <p:strVal val="#ppt_x"/>
                                          </p:val>
                                        </p:tav>
                                      </p:tavLst>
                                    </p:anim>
                                    <p:anim calcmode="lin" valueType="num">
                                      <p:cBhvr additive="base">
                                        <p:cTn id="23" dur="250" fill="hold"/>
                                        <p:tgtEl>
                                          <p:spTgt spid="9"/>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250" fill="hold"/>
                                        <p:tgtEl>
                                          <p:spTgt spid="4"/>
                                        </p:tgtEl>
                                        <p:attrNameLst>
                                          <p:attrName>ppt_x</p:attrName>
                                        </p:attrNameLst>
                                      </p:cBhvr>
                                      <p:tavLst>
                                        <p:tav tm="0">
                                          <p:val>
                                            <p:strVal val="#ppt_x"/>
                                          </p:val>
                                        </p:tav>
                                        <p:tav tm="100000">
                                          <p:val>
                                            <p:strVal val="#ppt_x"/>
                                          </p:val>
                                        </p:tav>
                                      </p:tavLst>
                                    </p:anim>
                                    <p:anim calcmode="lin" valueType="num">
                                      <p:cBhvr additive="base">
                                        <p:cTn id="28" dur="250" fill="hold"/>
                                        <p:tgtEl>
                                          <p:spTgt spid="4"/>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250" fill="hold"/>
                                        <p:tgtEl>
                                          <p:spTgt spid="15"/>
                                        </p:tgtEl>
                                        <p:attrNameLst>
                                          <p:attrName>ppt_x</p:attrName>
                                        </p:attrNameLst>
                                      </p:cBhvr>
                                      <p:tavLst>
                                        <p:tav tm="0">
                                          <p:val>
                                            <p:strVal val="#ppt_x"/>
                                          </p:val>
                                        </p:tav>
                                        <p:tav tm="100000">
                                          <p:val>
                                            <p:strVal val="#ppt_x"/>
                                          </p:val>
                                        </p:tav>
                                      </p:tavLst>
                                    </p:anim>
                                    <p:anim calcmode="lin" valueType="num">
                                      <p:cBhvr additive="base">
                                        <p:cTn id="33" dur="250" fill="hold"/>
                                        <p:tgtEl>
                                          <p:spTgt spid="15"/>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250" fill="hold"/>
                                        <p:tgtEl>
                                          <p:spTgt spid="10"/>
                                        </p:tgtEl>
                                        <p:attrNameLst>
                                          <p:attrName>ppt_x</p:attrName>
                                        </p:attrNameLst>
                                      </p:cBhvr>
                                      <p:tavLst>
                                        <p:tav tm="0">
                                          <p:val>
                                            <p:strVal val="#ppt_x"/>
                                          </p:val>
                                        </p:tav>
                                        <p:tav tm="100000">
                                          <p:val>
                                            <p:strVal val="#ppt_x"/>
                                          </p:val>
                                        </p:tav>
                                      </p:tavLst>
                                    </p:anim>
                                    <p:anim calcmode="lin" valueType="num">
                                      <p:cBhvr additive="base">
                                        <p:cTn id="38" dur="250" fill="hold"/>
                                        <p:tgtEl>
                                          <p:spTgt spid="10"/>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additive="base">
                                        <p:cTn id="42" dur="250" fill="hold"/>
                                        <p:tgtEl>
                                          <p:spTgt spid="5"/>
                                        </p:tgtEl>
                                        <p:attrNameLst>
                                          <p:attrName>ppt_x</p:attrName>
                                        </p:attrNameLst>
                                      </p:cBhvr>
                                      <p:tavLst>
                                        <p:tav tm="0">
                                          <p:val>
                                            <p:strVal val="#ppt_x"/>
                                          </p:val>
                                        </p:tav>
                                        <p:tav tm="100000">
                                          <p:val>
                                            <p:strVal val="#ppt_x"/>
                                          </p:val>
                                        </p:tav>
                                      </p:tavLst>
                                    </p:anim>
                                    <p:anim calcmode="lin" valueType="num">
                                      <p:cBhvr additive="base">
                                        <p:cTn id="43" dur="250" fill="hold"/>
                                        <p:tgtEl>
                                          <p:spTgt spid="5"/>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250" fill="hold"/>
                                        <p:tgtEl>
                                          <p:spTgt spid="28"/>
                                        </p:tgtEl>
                                        <p:attrNameLst>
                                          <p:attrName>ppt_x</p:attrName>
                                        </p:attrNameLst>
                                      </p:cBhvr>
                                      <p:tavLst>
                                        <p:tav tm="0">
                                          <p:val>
                                            <p:strVal val="#ppt_x"/>
                                          </p:val>
                                        </p:tav>
                                        <p:tav tm="100000">
                                          <p:val>
                                            <p:strVal val="#ppt_x"/>
                                          </p:val>
                                        </p:tav>
                                      </p:tavLst>
                                    </p:anim>
                                    <p:anim calcmode="lin" valueType="num">
                                      <p:cBhvr additive="base">
                                        <p:cTn id="48" dur="250" fill="hold"/>
                                        <p:tgtEl>
                                          <p:spTgt spid="28"/>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250" fill="hold"/>
                                        <p:tgtEl>
                                          <p:spTgt spid="11"/>
                                        </p:tgtEl>
                                        <p:attrNameLst>
                                          <p:attrName>ppt_x</p:attrName>
                                        </p:attrNameLst>
                                      </p:cBhvr>
                                      <p:tavLst>
                                        <p:tav tm="0">
                                          <p:val>
                                            <p:strVal val="#ppt_x"/>
                                          </p:val>
                                        </p:tav>
                                        <p:tav tm="100000">
                                          <p:val>
                                            <p:strVal val="#ppt_x"/>
                                          </p:val>
                                        </p:tav>
                                      </p:tavLst>
                                    </p:anim>
                                    <p:anim calcmode="lin" valueType="num">
                                      <p:cBhvr additive="base">
                                        <p:cTn id="53" dur="250" fill="hold"/>
                                        <p:tgtEl>
                                          <p:spTgt spid="11"/>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additive="base">
                                        <p:cTn id="57" dur="250" fill="hold"/>
                                        <p:tgtEl>
                                          <p:spTgt spid="6"/>
                                        </p:tgtEl>
                                        <p:attrNameLst>
                                          <p:attrName>ppt_x</p:attrName>
                                        </p:attrNameLst>
                                      </p:cBhvr>
                                      <p:tavLst>
                                        <p:tav tm="0">
                                          <p:val>
                                            <p:strVal val="#ppt_x"/>
                                          </p:val>
                                        </p:tav>
                                        <p:tav tm="100000">
                                          <p:val>
                                            <p:strVal val="#ppt_x"/>
                                          </p:val>
                                        </p:tav>
                                      </p:tavLst>
                                    </p:anim>
                                    <p:anim calcmode="lin" valueType="num">
                                      <p:cBhvr additive="base">
                                        <p:cTn id="58" dur="250" fill="hold"/>
                                        <p:tgtEl>
                                          <p:spTgt spid="6"/>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additive="base">
                                        <p:cTn id="62" dur="250" fill="hold"/>
                                        <p:tgtEl>
                                          <p:spTgt spid="32"/>
                                        </p:tgtEl>
                                        <p:attrNameLst>
                                          <p:attrName>ppt_x</p:attrName>
                                        </p:attrNameLst>
                                      </p:cBhvr>
                                      <p:tavLst>
                                        <p:tav tm="0">
                                          <p:val>
                                            <p:strVal val="#ppt_x"/>
                                          </p:val>
                                        </p:tav>
                                        <p:tav tm="100000">
                                          <p:val>
                                            <p:strVal val="#ppt_x"/>
                                          </p:val>
                                        </p:tav>
                                      </p:tavLst>
                                    </p:anim>
                                    <p:anim calcmode="lin" valueType="num">
                                      <p:cBhvr additive="base">
                                        <p:cTn id="63" dur="250" fill="hold"/>
                                        <p:tgtEl>
                                          <p:spTgt spid="32"/>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250" fill="hold"/>
                                        <p:tgtEl>
                                          <p:spTgt spid="12"/>
                                        </p:tgtEl>
                                        <p:attrNameLst>
                                          <p:attrName>ppt_x</p:attrName>
                                        </p:attrNameLst>
                                      </p:cBhvr>
                                      <p:tavLst>
                                        <p:tav tm="0">
                                          <p:val>
                                            <p:strVal val="#ppt_x"/>
                                          </p:val>
                                        </p:tav>
                                        <p:tav tm="100000">
                                          <p:val>
                                            <p:strVal val="#ppt_x"/>
                                          </p:val>
                                        </p:tav>
                                      </p:tavLst>
                                    </p:anim>
                                    <p:anim calcmode="lin" valueType="num">
                                      <p:cBhvr additive="base">
                                        <p:cTn id="68" dur="250" fill="hold"/>
                                        <p:tgtEl>
                                          <p:spTgt spid="12"/>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7"/>
                                        </p:tgtEl>
                                        <p:attrNameLst>
                                          <p:attrName>style.visibility</p:attrName>
                                        </p:attrNameLst>
                                      </p:cBhvr>
                                      <p:to>
                                        <p:strVal val="visible"/>
                                      </p:to>
                                    </p:set>
                                    <p:anim calcmode="lin" valueType="num">
                                      <p:cBhvr additive="base">
                                        <p:cTn id="72" dur="250" fill="hold"/>
                                        <p:tgtEl>
                                          <p:spTgt spid="7"/>
                                        </p:tgtEl>
                                        <p:attrNameLst>
                                          <p:attrName>ppt_x</p:attrName>
                                        </p:attrNameLst>
                                      </p:cBhvr>
                                      <p:tavLst>
                                        <p:tav tm="0">
                                          <p:val>
                                            <p:strVal val="#ppt_x"/>
                                          </p:val>
                                        </p:tav>
                                        <p:tav tm="100000">
                                          <p:val>
                                            <p:strVal val="#ppt_x"/>
                                          </p:val>
                                        </p:tav>
                                      </p:tavLst>
                                    </p:anim>
                                    <p:anim calcmode="lin" valueType="num">
                                      <p:cBhvr additive="base">
                                        <p:cTn id="73" dur="250" fill="hold"/>
                                        <p:tgtEl>
                                          <p:spTgt spid="7"/>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nodeType="after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additive="base">
                                        <p:cTn id="77" dur="250" fill="hold"/>
                                        <p:tgtEl>
                                          <p:spTgt spid="16"/>
                                        </p:tgtEl>
                                        <p:attrNameLst>
                                          <p:attrName>ppt_x</p:attrName>
                                        </p:attrNameLst>
                                      </p:cBhvr>
                                      <p:tavLst>
                                        <p:tav tm="0">
                                          <p:val>
                                            <p:strVal val="#ppt_x"/>
                                          </p:val>
                                        </p:tav>
                                        <p:tav tm="100000">
                                          <p:val>
                                            <p:strVal val="#ppt_x"/>
                                          </p:val>
                                        </p:tav>
                                      </p:tavLst>
                                    </p:anim>
                                    <p:anim calcmode="lin" valueType="num">
                                      <p:cBhvr additive="base">
                                        <p:cTn id="78" dur="250" fill="hold"/>
                                        <p:tgtEl>
                                          <p:spTgt spid="16"/>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additive="base">
                                        <p:cTn id="82" dur="250" fill="hold"/>
                                        <p:tgtEl>
                                          <p:spTgt spid="13"/>
                                        </p:tgtEl>
                                        <p:attrNameLst>
                                          <p:attrName>ppt_x</p:attrName>
                                        </p:attrNameLst>
                                      </p:cBhvr>
                                      <p:tavLst>
                                        <p:tav tm="0">
                                          <p:val>
                                            <p:strVal val="#ppt_x"/>
                                          </p:val>
                                        </p:tav>
                                        <p:tav tm="100000">
                                          <p:val>
                                            <p:strVal val="#ppt_x"/>
                                          </p:val>
                                        </p:tav>
                                      </p:tavLst>
                                    </p:anim>
                                    <p:anim calcmode="lin" valueType="num">
                                      <p:cBhvr additive="base">
                                        <p:cTn id="83" dur="250" fill="hold"/>
                                        <p:tgtEl>
                                          <p:spTgt spid="13"/>
                                        </p:tgtEl>
                                        <p:attrNameLst>
                                          <p:attrName>ppt_y</p:attrName>
                                        </p:attrNameLst>
                                      </p:cBhvr>
                                      <p:tavLst>
                                        <p:tav tm="0">
                                          <p:val>
                                            <p:strVal val="1+#ppt_h/2"/>
                                          </p:val>
                                        </p:tav>
                                        <p:tav tm="100000">
                                          <p:val>
                                            <p:strVal val="#ppt_y"/>
                                          </p:val>
                                        </p:tav>
                                      </p:tavLst>
                                    </p:anim>
                                  </p:childTnLst>
                                </p:cTn>
                              </p:par>
                            </p:childTnLst>
                          </p:cTn>
                        </p:par>
                        <p:par>
                          <p:cTn id="84" fill="hold">
                            <p:stCondLst>
                              <p:cond delay="4000"/>
                            </p:stCondLst>
                            <p:childTnLst>
                              <p:par>
                                <p:cTn id="85" presetID="2" presetClass="entr" presetSubtype="4" fill="hold" grpId="0" nodeType="afterEffect">
                                  <p:stCondLst>
                                    <p:cond delay="0"/>
                                  </p:stCondLst>
                                  <p:childTnLst>
                                    <p:set>
                                      <p:cBhvr>
                                        <p:cTn id="86" dur="1" fill="hold">
                                          <p:stCondLst>
                                            <p:cond delay="0"/>
                                          </p:stCondLst>
                                        </p:cTn>
                                        <p:tgtEl>
                                          <p:spTgt spid="8"/>
                                        </p:tgtEl>
                                        <p:attrNameLst>
                                          <p:attrName>style.visibility</p:attrName>
                                        </p:attrNameLst>
                                      </p:cBhvr>
                                      <p:to>
                                        <p:strVal val="visible"/>
                                      </p:to>
                                    </p:set>
                                    <p:anim calcmode="lin" valueType="num">
                                      <p:cBhvr additive="base">
                                        <p:cTn id="87" dur="250" fill="hold"/>
                                        <p:tgtEl>
                                          <p:spTgt spid="8"/>
                                        </p:tgtEl>
                                        <p:attrNameLst>
                                          <p:attrName>ppt_x</p:attrName>
                                        </p:attrNameLst>
                                      </p:cBhvr>
                                      <p:tavLst>
                                        <p:tav tm="0">
                                          <p:val>
                                            <p:strVal val="#ppt_x"/>
                                          </p:val>
                                        </p:tav>
                                        <p:tav tm="100000">
                                          <p:val>
                                            <p:strVal val="#ppt_x"/>
                                          </p:val>
                                        </p:tav>
                                      </p:tavLst>
                                    </p:anim>
                                    <p:anim calcmode="lin" valueType="num">
                                      <p:cBhvr additive="base">
                                        <p:cTn id="88" dur="250" fill="hold"/>
                                        <p:tgtEl>
                                          <p:spTgt spid="8"/>
                                        </p:tgtEl>
                                        <p:attrNameLst>
                                          <p:attrName>ppt_y</p:attrName>
                                        </p:attrNameLst>
                                      </p:cBhvr>
                                      <p:tavLst>
                                        <p:tav tm="0">
                                          <p:val>
                                            <p:strVal val="1+#ppt_h/2"/>
                                          </p:val>
                                        </p:tav>
                                        <p:tav tm="100000">
                                          <p:val>
                                            <p:strVal val="#ppt_y"/>
                                          </p:val>
                                        </p:tav>
                                      </p:tavLst>
                                    </p:anim>
                                  </p:childTnLst>
                                </p:cTn>
                              </p:par>
                            </p:childTnLst>
                          </p:cTn>
                        </p:par>
                        <p:par>
                          <p:cTn id="89" fill="hold">
                            <p:stCondLst>
                              <p:cond delay="4250"/>
                            </p:stCondLst>
                            <p:childTnLst>
                              <p:par>
                                <p:cTn id="90" presetID="2" presetClass="entr" presetSubtype="4" fill="hold" nodeType="afterEffect">
                                  <p:stCondLst>
                                    <p:cond delay="0"/>
                                  </p:stCondLst>
                                  <p:childTnLst>
                                    <p:set>
                                      <p:cBhvr>
                                        <p:cTn id="91" dur="1" fill="hold">
                                          <p:stCondLst>
                                            <p:cond delay="0"/>
                                          </p:stCondLst>
                                        </p:cTn>
                                        <p:tgtEl>
                                          <p:spTgt spid="22"/>
                                        </p:tgtEl>
                                        <p:attrNameLst>
                                          <p:attrName>style.visibility</p:attrName>
                                        </p:attrNameLst>
                                      </p:cBhvr>
                                      <p:to>
                                        <p:strVal val="visible"/>
                                      </p:to>
                                    </p:set>
                                    <p:anim calcmode="lin" valueType="num">
                                      <p:cBhvr additive="base">
                                        <p:cTn id="92" dur="250" fill="hold"/>
                                        <p:tgtEl>
                                          <p:spTgt spid="22"/>
                                        </p:tgtEl>
                                        <p:attrNameLst>
                                          <p:attrName>ppt_x</p:attrName>
                                        </p:attrNameLst>
                                      </p:cBhvr>
                                      <p:tavLst>
                                        <p:tav tm="0">
                                          <p:val>
                                            <p:strVal val="#ppt_x"/>
                                          </p:val>
                                        </p:tav>
                                        <p:tav tm="100000">
                                          <p:val>
                                            <p:strVal val="#ppt_x"/>
                                          </p:val>
                                        </p:tav>
                                      </p:tavLst>
                                    </p:anim>
                                    <p:anim calcmode="lin" valueType="num">
                                      <p:cBhvr additive="base">
                                        <p:cTn id="93" dur="250" fill="hold"/>
                                        <p:tgtEl>
                                          <p:spTgt spid="22"/>
                                        </p:tgtEl>
                                        <p:attrNameLst>
                                          <p:attrName>ppt_y</p:attrName>
                                        </p:attrNameLst>
                                      </p:cBhvr>
                                      <p:tavLst>
                                        <p:tav tm="0">
                                          <p:val>
                                            <p:strVal val="1+#ppt_h/2"/>
                                          </p:val>
                                        </p:tav>
                                        <p:tav tm="100000">
                                          <p:val>
                                            <p:strVal val="#ppt_y"/>
                                          </p:val>
                                        </p:tav>
                                      </p:tavLst>
                                    </p:anim>
                                  </p:childTnLst>
                                </p:cTn>
                              </p:par>
                            </p:childTnLst>
                          </p:cTn>
                        </p:par>
                        <p:par>
                          <p:cTn id="94" fill="hold">
                            <p:stCondLst>
                              <p:cond delay="4500"/>
                            </p:stCondLst>
                            <p:childTnLst>
                              <p:par>
                                <p:cTn id="95" presetID="2" presetClass="entr" presetSubtype="4" fill="hold" grpId="0" nodeType="afterEffect">
                                  <p:stCondLst>
                                    <p:cond delay="0"/>
                                  </p:stCondLst>
                                  <p:childTnLst>
                                    <p:set>
                                      <p:cBhvr>
                                        <p:cTn id="96" dur="1" fill="hold">
                                          <p:stCondLst>
                                            <p:cond delay="0"/>
                                          </p:stCondLst>
                                        </p:cTn>
                                        <p:tgtEl>
                                          <p:spTgt spid="14"/>
                                        </p:tgtEl>
                                        <p:attrNameLst>
                                          <p:attrName>style.visibility</p:attrName>
                                        </p:attrNameLst>
                                      </p:cBhvr>
                                      <p:to>
                                        <p:strVal val="visible"/>
                                      </p:to>
                                    </p:set>
                                    <p:anim calcmode="lin" valueType="num">
                                      <p:cBhvr additive="base">
                                        <p:cTn id="97" dur="250" fill="hold"/>
                                        <p:tgtEl>
                                          <p:spTgt spid="14"/>
                                        </p:tgtEl>
                                        <p:attrNameLst>
                                          <p:attrName>ppt_x</p:attrName>
                                        </p:attrNameLst>
                                      </p:cBhvr>
                                      <p:tavLst>
                                        <p:tav tm="0">
                                          <p:val>
                                            <p:strVal val="#ppt_x"/>
                                          </p:val>
                                        </p:tav>
                                        <p:tav tm="100000">
                                          <p:val>
                                            <p:strVal val="#ppt_x"/>
                                          </p:val>
                                        </p:tav>
                                      </p:tavLst>
                                    </p:anim>
                                    <p:anim calcmode="lin" valueType="num">
                                      <p:cBhvr additive="base">
                                        <p:cTn id="98" dur="2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p:bldP spid="10" grpId="0"/>
      <p:bldP spid="11" grpId="0"/>
      <p:bldP spid="12" grpId="0"/>
      <p:bldP spid="13" grpId="0"/>
      <p:bldP spid="14" grpId="0"/>
      <p:bldP spid="15" grpId="0" animBg="1"/>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a:spLocks/>
          </p:cNvSpPr>
          <p:nvPr/>
        </p:nvSpPr>
        <p:spPr bwMode="auto">
          <a:xfrm>
            <a:off x="9138872" y="5216813"/>
            <a:ext cx="2545129" cy="1125956"/>
          </a:xfrm>
          <a:custGeom>
            <a:avLst/>
            <a:gdLst>
              <a:gd name="T0" fmla="*/ 465 w 641"/>
              <a:gd name="T1" fmla="*/ 0 h 284"/>
              <a:gd name="T2" fmla="*/ 641 w 641"/>
              <a:gd name="T3" fmla="*/ 284 h 284"/>
              <a:gd name="T4" fmla="*/ 4 w 641"/>
              <a:gd name="T5" fmla="*/ 284 h 284"/>
              <a:gd name="T6" fmla="*/ 37 w 641"/>
              <a:gd name="T7" fmla="*/ 70 h 284"/>
              <a:gd name="T8" fmla="*/ 0 w 641"/>
              <a:gd name="T9" fmla="*/ 0 h 284"/>
              <a:gd name="T10" fmla="*/ 465 w 641"/>
              <a:gd name="T11" fmla="*/ 0 h 284"/>
            </a:gdLst>
            <a:ahLst/>
            <a:cxnLst>
              <a:cxn ang="0">
                <a:pos x="T0" y="T1"/>
              </a:cxn>
              <a:cxn ang="0">
                <a:pos x="T2" y="T3"/>
              </a:cxn>
              <a:cxn ang="0">
                <a:pos x="T4" y="T5"/>
              </a:cxn>
              <a:cxn ang="0">
                <a:pos x="T6" y="T7"/>
              </a:cxn>
              <a:cxn ang="0">
                <a:pos x="T8" y="T9"/>
              </a:cxn>
              <a:cxn ang="0">
                <a:pos x="T10" y="T11"/>
              </a:cxn>
            </a:cxnLst>
            <a:rect l="0" t="0" r="r" b="b"/>
            <a:pathLst>
              <a:path w="641" h="284">
                <a:moveTo>
                  <a:pt x="465" y="0"/>
                </a:moveTo>
                <a:cubicBezTo>
                  <a:pt x="511" y="135"/>
                  <a:pt x="613" y="217"/>
                  <a:pt x="641" y="284"/>
                </a:cubicBezTo>
                <a:cubicBezTo>
                  <a:pt x="4" y="284"/>
                  <a:pt x="4" y="284"/>
                  <a:pt x="4" y="284"/>
                </a:cubicBezTo>
                <a:cubicBezTo>
                  <a:pt x="23" y="214"/>
                  <a:pt x="63" y="151"/>
                  <a:pt x="37" y="70"/>
                </a:cubicBezTo>
                <a:cubicBezTo>
                  <a:pt x="28" y="40"/>
                  <a:pt x="15" y="17"/>
                  <a:pt x="0" y="0"/>
                </a:cubicBezTo>
                <a:lnTo>
                  <a:pt x="465" y="0"/>
                </a:lnTo>
                <a:close/>
              </a:path>
            </a:pathLst>
          </a:custGeom>
          <a:solidFill>
            <a:srgbClr val="FFEB8F"/>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4" name="Freeform 6"/>
          <p:cNvSpPr>
            <a:spLocks/>
          </p:cNvSpPr>
          <p:nvPr/>
        </p:nvSpPr>
        <p:spPr bwMode="auto">
          <a:xfrm>
            <a:off x="8399963" y="1549078"/>
            <a:ext cx="2982443" cy="1400743"/>
          </a:xfrm>
          <a:custGeom>
            <a:avLst/>
            <a:gdLst>
              <a:gd name="T0" fmla="*/ 0 w 751"/>
              <a:gd name="T1" fmla="*/ 353 h 353"/>
              <a:gd name="T2" fmla="*/ 57 w 751"/>
              <a:gd name="T3" fmla="*/ 201 h 353"/>
              <a:gd name="T4" fmla="*/ 680 w 751"/>
              <a:gd name="T5" fmla="*/ 150 h 353"/>
              <a:gd name="T6" fmla="*/ 751 w 751"/>
              <a:gd name="T7" fmla="*/ 353 h 353"/>
              <a:gd name="T8" fmla="*/ 0 w 751"/>
              <a:gd name="T9" fmla="*/ 353 h 353"/>
            </a:gdLst>
            <a:ahLst/>
            <a:cxnLst>
              <a:cxn ang="0">
                <a:pos x="T0" y="T1"/>
              </a:cxn>
              <a:cxn ang="0">
                <a:pos x="T2" y="T3"/>
              </a:cxn>
              <a:cxn ang="0">
                <a:pos x="T4" y="T5"/>
              </a:cxn>
              <a:cxn ang="0">
                <a:pos x="T6" y="T7"/>
              </a:cxn>
              <a:cxn ang="0">
                <a:pos x="T8" y="T9"/>
              </a:cxn>
            </a:cxnLst>
            <a:rect l="0" t="0" r="r" b="b"/>
            <a:pathLst>
              <a:path w="751" h="353">
                <a:moveTo>
                  <a:pt x="0" y="353"/>
                </a:moveTo>
                <a:cubicBezTo>
                  <a:pt x="14" y="313"/>
                  <a:pt x="20" y="305"/>
                  <a:pt x="57" y="201"/>
                </a:cubicBezTo>
                <a:cubicBezTo>
                  <a:pt x="126" y="10"/>
                  <a:pt x="558" y="0"/>
                  <a:pt x="680" y="150"/>
                </a:cubicBezTo>
                <a:cubicBezTo>
                  <a:pt x="730" y="213"/>
                  <a:pt x="751" y="284"/>
                  <a:pt x="751" y="353"/>
                </a:cubicBezTo>
                <a:lnTo>
                  <a:pt x="0" y="353"/>
                </a:lnTo>
                <a:close/>
              </a:path>
            </a:pathLst>
          </a:custGeom>
          <a:solidFill>
            <a:srgbClr val="6E75A5"/>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5" name="Freeform 7"/>
          <p:cNvSpPr>
            <a:spLocks/>
          </p:cNvSpPr>
          <p:nvPr/>
        </p:nvSpPr>
        <p:spPr bwMode="auto">
          <a:xfrm>
            <a:off x="8054803" y="2946469"/>
            <a:ext cx="3332628" cy="1139360"/>
          </a:xfrm>
          <a:custGeom>
            <a:avLst/>
            <a:gdLst>
              <a:gd name="T0" fmla="*/ 77 w 839"/>
              <a:gd name="T1" fmla="*/ 287 h 287"/>
              <a:gd name="T2" fmla="*/ 71 w 839"/>
              <a:gd name="T3" fmla="*/ 275 h 287"/>
              <a:gd name="T4" fmla="*/ 42 w 839"/>
              <a:gd name="T5" fmla="*/ 261 h 287"/>
              <a:gd name="T6" fmla="*/ 13 w 839"/>
              <a:gd name="T7" fmla="*/ 219 h 287"/>
              <a:gd name="T8" fmla="*/ 51 w 839"/>
              <a:gd name="T9" fmla="*/ 165 h 287"/>
              <a:gd name="T10" fmla="*/ 102 w 839"/>
              <a:gd name="T11" fmla="*/ 86 h 287"/>
              <a:gd name="T12" fmla="*/ 78 w 839"/>
              <a:gd name="T13" fmla="*/ 31 h 287"/>
              <a:gd name="T14" fmla="*/ 88 w 839"/>
              <a:gd name="T15" fmla="*/ 0 h 287"/>
              <a:gd name="T16" fmla="*/ 839 w 839"/>
              <a:gd name="T17" fmla="*/ 0 h 287"/>
              <a:gd name="T18" fmla="*/ 779 w 839"/>
              <a:gd name="T19" fmla="*/ 199 h 287"/>
              <a:gd name="T20" fmla="*/ 737 w 839"/>
              <a:gd name="T21" fmla="*/ 287 h 287"/>
              <a:gd name="T22" fmla="*/ 77 w 839"/>
              <a:gd name="T23" fmla="*/ 28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9" h="287">
                <a:moveTo>
                  <a:pt x="77" y="287"/>
                </a:moveTo>
                <a:cubicBezTo>
                  <a:pt x="76" y="283"/>
                  <a:pt x="74" y="279"/>
                  <a:pt x="71" y="275"/>
                </a:cubicBezTo>
                <a:cubicBezTo>
                  <a:pt x="63" y="266"/>
                  <a:pt x="55" y="265"/>
                  <a:pt x="42" y="261"/>
                </a:cubicBezTo>
                <a:cubicBezTo>
                  <a:pt x="18" y="253"/>
                  <a:pt x="0" y="244"/>
                  <a:pt x="13" y="219"/>
                </a:cubicBezTo>
                <a:cubicBezTo>
                  <a:pt x="24" y="197"/>
                  <a:pt x="26" y="198"/>
                  <a:pt x="51" y="165"/>
                </a:cubicBezTo>
                <a:cubicBezTo>
                  <a:pt x="77" y="129"/>
                  <a:pt x="102" y="96"/>
                  <a:pt x="102" y="86"/>
                </a:cubicBezTo>
                <a:cubicBezTo>
                  <a:pt x="102" y="60"/>
                  <a:pt x="69" y="60"/>
                  <a:pt x="78" y="31"/>
                </a:cubicBezTo>
                <a:cubicBezTo>
                  <a:pt x="82" y="18"/>
                  <a:pt x="85" y="9"/>
                  <a:pt x="88" y="0"/>
                </a:cubicBezTo>
                <a:cubicBezTo>
                  <a:pt x="839" y="0"/>
                  <a:pt x="839" y="0"/>
                  <a:pt x="839" y="0"/>
                </a:cubicBezTo>
                <a:cubicBezTo>
                  <a:pt x="839" y="74"/>
                  <a:pt x="815" y="145"/>
                  <a:pt x="779" y="199"/>
                </a:cubicBezTo>
                <a:cubicBezTo>
                  <a:pt x="764" y="222"/>
                  <a:pt x="749" y="248"/>
                  <a:pt x="737" y="287"/>
                </a:cubicBezTo>
                <a:lnTo>
                  <a:pt x="77" y="287"/>
                </a:lnTo>
                <a:close/>
              </a:path>
            </a:pathLst>
          </a:custGeom>
          <a:solidFill>
            <a:srgbClr val="FFEB8F"/>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6" name="Freeform 8"/>
          <p:cNvSpPr>
            <a:spLocks/>
          </p:cNvSpPr>
          <p:nvPr/>
        </p:nvSpPr>
        <p:spPr bwMode="auto">
          <a:xfrm>
            <a:off x="8265920" y="4080803"/>
            <a:ext cx="2724411" cy="1139360"/>
          </a:xfrm>
          <a:custGeom>
            <a:avLst/>
            <a:gdLst>
              <a:gd name="T0" fmla="*/ 666 w 686"/>
              <a:gd name="T1" fmla="*/ 99 h 287"/>
              <a:gd name="T2" fmla="*/ 686 w 686"/>
              <a:gd name="T3" fmla="*/ 287 h 287"/>
              <a:gd name="T4" fmla="*/ 221 w 686"/>
              <a:gd name="T5" fmla="*/ 287 h 287"/>
              <a:gd name="T6" fmla="*/ 53 w 686"/>
              <a:gd name="T7" fmla="*/ 222 h 287"/>
              <a:gd name="T8" fmla="*/ 15 w 686"/>
              <a:gd name="T9" fmla="*/ 184 h 287"/>
              <a:gd name="T10" fmla="*/ 25 w 686"/>
              <a:gd name="T11" fmla="*/ 130 h 287"/>
              <a:gd name="T12" fmla="*/ 15 w 686"/>
              <a:gd name="T13" fmla="*/ 94 h 287"/>
              <a:gd name="T14" fmla="*/ 20 w 686"/>
              <a:gd name="T15" fmla="*/ 75 h 287"/>
              <a:gd name="T16" fmla="*/ 8 w 686"/>
              <a:gd name="T17" fmla="*/ 64 h 287"/>
              <a:gd name="T18" fmla="*/ 14 w 686"/>
              <a:gd name="T19" fmla="*/ 35 h 287"/>
              <a:gd name="T20" fmla="*/ 25 w 686"/>
              <a:gd name="T21" fmla="*/ 0 h 287"/>
              <a:gd name="T22" fmla="*/ 685 w 686"/>
              <a:gd name="T23" fmla="*/ 0 h 287"/>
              <a:gd name="T24" fmla="*/ 666 w 686"/>
              <a:gd name="T25" fmla="*/ 9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6" h="287">
                <a:moveTo>
                  <a:pt x="666" y="99"/>
                </a:moveTo>
                <a:cubicBezTo>
                  <a:pt x="658" y="172"/>
                  <a:pt x="668" y="233"/>
                  <a:pt x="686" y="287"/>
                </a:cubicBezTo>
                <a:cubicBezTo>
                  <a:pt x="221" y="287"/>
                  <a:pt x="221" y="287"/>
                  <a:pt x="221" y="287"/>
                </a:cubicBezTo>
                <a:cubicBezTo>
                  <a:pt x="167" y="221"/>
                  <a:pt x="86" y="228"/>
                  <a:pt x="53" y="222"/>
                </a:cubicBezTo>
                <a:cubicBezTo>
                  <a:pt x="26" y="217"/>
                  <a:pt x="16" y="192"/>
                  <a:pt x="15" y="184"/>
                </a:cubicBezTo>
                <a:cubicBezTo>
                  <a:pt x="12" y="171"/>
                  <a:pt x="12" y="151"/>
                  <a:pt x="25" y="130"/>
                </a:cubicBezTo>
                <a:cubicBezTo>
                  <a:pt x="37" y="108"/>
                  <a:pt x="22" y="109"/>
                  <a:pt x="15" y="94"/>
                </a:cubicBezTo>
                <a:cubicBezTo>
                  <a:pt x="11" y="87"/>
                  <a:pt x="18" y="76"/>
                  <a:pt x="20" y="75"/>
                </a:cubicBezTo>
                <a:cubicBezTo>
                  <a:pt x="24" y="73"/>
                  <a:pt x="16" y="73"/>
                  <a:pt x="8" y="64"/>
                </a:cubicBezTo>
                <a:cubicBezTo>
                  <a:pt x="0" y="54"/>
                  <a:pt x="8" y="45"/>
                  <a:pt x="14" y="35"/>
                </a:cubicBezTo>
                <a:cubicBezTo>
                  <a:pt x="19" y="27"/>
                  <a:pt x="28" y="14"/>
                  <a:pt x="25" y="0"/>
                </a:cubicBezTo>
                <a:cubicBezTo>
                  <a:pt x="685" y="0"/>
                  <a:pt x="685" y="0"/>
                  <a:pt x="685" y="0"/>
                </a:cubicBezTo>
                <a:cubicBezTo>
                  <a:pt x="677" y="27"/>
                  <a:pt x="670" y="59"/>
                  <a:pt x="666" y="99"/>
                </a:cubicBezTo>
                <a:close/>
              </a:path>
            </a:pathLst>
          </a:custGeom>
          <a:solidFill>
            <a:srgbClr val="6E75A5"/>
          </a:solidFill>
          <a:ln>
            <a:noFill/>
          </a:ln>
        </p:spPr>
        <p:txBody>
          <a:bodyPr vert="horz" wrap="square" lIns="121920" tIns="60960" rIns="121920" bIns="60960" numCol="1" anchor="t" anchorCtr="0" compatLnSpc="1">
            <a:prstTxWarp prst="textNoShape">
              <a:avLst/>
            </a:prstTxWarp>
          </a:bodyPr>
          <a:lstStyle/>
          <a:p>
            <a:endParaRPr lang="en-US" sz="2400"/>
          </a:p>
        </p:txBody>
      </p:sp>
      <p:grpSp>
        <p:nvGrpSpPr>
          <p:cNvPr id="7" name="Group 9"/>
          <p:cNvGrpSpPr/>
          <p:nvPr/>
        </p:nvGrpSpPr>
        <p:grpSpPr>
          <a:xfrm>
            <a:off x="8766003" y="3236413"/>
            <a:ext cx="565711" cy="598988"/>
            <a:chOff x="3659074" y="3351023"/>
            <a:chExt cx="424283" cy="449241"/>
          </a:xfrm>
          <a:solidFill>
            <a:schemeClr val="bg1">
              <a:lumMod val="50000"/>
            </a:schemeClr>
          </a:solidFill>
        </p:grpSpPr>
        <p:sp>
          <p:nvSpPr>
            <p:cNvPr id="8" name="Freeform 47"/>
            <p:cNvSpPr>
              <a:spLocks/>
            </p:cNvSpPr>
            <p:nvPr/>
          </p:nvSpPr>
          <p:spPr bwMode="auto">
            <a:xfrm>
              <a:off x="3659074" y="3518240"/>
              <a:ext cx="199662" cy="282024"/>
            </a:xfrm>
            <a:custGeom>
              <a:avLst/>
              <a:gdLst>
                <a:gd name="T0" fmla="*/ 43 w 60"/>
                <a:gd name="T1" fmla="*/ 49 h 85"/>
                <a:gd name="T2" fmla="*/ 44 w 60"/>
                <a:gd name="T3" fmla="*/ 40 h 85"/>
                <a:gd name="T4" fmla="*/ 32 w 60"/>
                <a:gd name="T5" fmla="*/ 4 h 85"/>
                <a:gd name="T6" fmla="*/ 26 w 60"/>
                <a:gd name="T7" fmla="*/ 2 h 85"/>
                <a:gd name="T8" fmla="*/ 12 w 60"/>
                <a:gd name="T9" fmla="*/ 7 h 85"/>
                <a:gd name="T10" fmla="*/ 4 w 60"/>
                <a:gd name="T11" fmla="*/ 22 h 85"/>
                <a:gd name="T12" fmla="*/ 9 w 60"/>
                <a:gd name="T13" fmla="*/ 37 h 85"/>
                <a:gd name="T14" fmla="*/ 25 w 60"/>
                <a:gd name="T15" fmla="*/ 46 h 85"/>
                <a:gd name="T16" fmla="*/ 31 w 60"/>
                <a:gd name="T17" fmla="*/ 52 h 85"/>
                <a:gd name="T18" fmla="*/ 41 w 60"/>
                <a:gd name="T19" fmla="*/ 80 h 85"/>
                <a:gd name="T20" fmla="*/ 46 w 60"/>
                <a:gd name="T21" fmla="*/ 83 h 85"/>
                <a:gd name="T22" fmla="*/ 49 w 60"/>
                <a:gd name="T23" fmla="*/ 70 h 85"/>
                <a:gd name="T24" fmla="*/ 43 w 60"/>
                <a:gd name="T25" fmla="*/ 4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85">
                  <a:moveTo>
                    <a:pt x="43" y="49"/>
                  </a:moveTo>
                  <a:cubicBezTo>
                    <a:pt x="43" y="49"/>
                    <a:pt x="45" y="43"/>
                    <a:pt x="44" y="40"/>
                  </a:cubicBezTo>
                  <a:cubicBezTo>
                    <a:pt x="32" y="4"/>
                    <a:pt x="32" y="4"/>
                    <a:pt x="32" y="4"/>
                  </a:cubicBezTo>
                  <a:cubicBezTo>
                    <a:pt x="32" y="4"/>
                    <a:pt x="31" y="0"/>
                    <a:pt x="26" y="2"/>
                  </a:cubicBezTo>
                  <a:cubicBezTo>
                    <a:pt x="12" y="7"/>
                    <a:pt x="12" y="7"/>
                    <a:pt x="12" y="7"/>
                  </a:cubicBezTo>
                  <a:cubicBezTo>
                    <a:pt x="12" y="7"/>
                    <a:pt x="0" y="11"/>
                    <a:pt x="4" y="22"/>
                  </a:cubicBezTo>
                  <a:cubicBezTo>
                    <a:pt x="9" y="37"/>
                    <a:pt x="9" y="37"/>
                    <a:pt x="9" y="37"/>
                  </a:cubicBezTo>
                  <a:cubicBezTo>
                    <a:pt x="9" y="37"/>
                    <a:pt x="14" y="50"/>
                    <a:pt x="25" y="46"/>
                  </a:cubicBezTo>
                  <a:cubicBezTo>
                    <a:pt x="25" y="46"/>
                    <a:pt x="29" y="45"/>
                    <a:pt x="31" y="52"/>
                  </a:cubicBezTo>
                  <a:cubicBezTo>
                    <a:pt x="41" y="80"/>
                    <a:pt x="41" y="80"/>
                    <a:pt x="41" y="80"/>
                  </a:cubicBezTo>
                  <a:cubicBezTo>
                    <a:pt x="41" y="80"/>
                    <a:pt x="41" y="85"/>
                    <a:pt x="46" y="83"/>
                  </a:cubicBezTo>
                  <a:cubicBezTo>
                    <a:pt x="46" y="83"/>
                    <a:pt x="60" y="81"/>
                    <a:pt x="49" y="70"/>
                  </a:cubicBezTo>
                  <a:cubicBezTo>
                    <a:pt x="52" y="63"/>
                    <a:pt x="43" y="58"/>
                    <a:pt x="43"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9" name="Freeform 48"/>
            <p:cNvSpPr>
              <a:spLocks/>
            </p:cNvSpPr>
            <p:nvPr/>
          </p:nvSpPr>
          <p:spPr bwMode="auto">
            <a:xfrm>
              <a:off x="3768888" y="3351023"/>
              <a:ext cx="272041" cy="316965"/>
            </a:xfrm>
            <a:custGeom>
              <a:avLst/>
              <a:gdLst>
                <a:gd name="T0" fmla="*/ 70 w 82"/>
                <a:gd name="T1" fmla="*/ 58 h 95"/>
                <a:gd name="T2" fmla="*/ 73 w 82"/>
                <a:gd name="T3" fmla="*/ 45 h 95"/>
                <a:gd name="T4" fmla="*/ 62 w 82"/>
                <a:gd name="T5" fmla="*/ 36 h 95"/>
                <a:gd name="T6" fmla="*/ 52 w 82"/>
                <a:gd name="T7" fmla="*/ 4 h 95"/>
                <a:gd name="T8" fmla="*/ 48 w 82"/>
                <a:gd name="T9" fmla="*/ 6 h 95"/>
                <a:gd name="T10" fmla="*/ 4 w 82"/>
                <a:gd name="T11" fmla="*/ 47 h 95"/>
                <a:gd name="T12" fmla="*/ 2 w 82"/>
                <a:gd name="T13" fmla="*/ 52 h 95"/>
                <a:gd name="T14" fmla="*/ 12 w 82"/>
                <a:gd name="T15" fmla="*/ 83 h 95"/>
                <a:gd name="T16" fmla="*/ 17 w 82"/>
                <a:gd name="T17" fmla="*/ 85 h 95"/>
                <a:gd name="T18" fmla="*/ 78 w 82"/>
                <a:gd name="T19" fmla="*/ 92 h 95"/>
                <a:gd name="T20" fmla="*/ 81 w 82"/>
                <a:gd name="T21" fmla="*/ 91 h 95"/>
                <a:gd name="T22" fmla="*/ 70 w 82"/>
                <a:gd name="T23" fmla="*/ 5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95">
                  <a:moveTo>
                    <a:pt x="70" y="58"/>
                  </a:moveTo>
                  <a:cubicBezTo>
                    <a:pt x="73" y="55"/>
                    <a:pt x="75" y="50"/>
                    <a:pt x="73" y="45"/>
                  </a:cubicBezTo>
                  <a:cubicBezTo>
                    <a:pt x="71" y="40"/>
                    <a:pt x="67" y="37"/>
                    <a:pt x="62" y="36"/>
                  </a:cubicBezTo>
                  <a:cubicBezTo>
                    <a:pt x="52" y="4"/>
                    <a:pt x="52" y="4"/>
                    <a:pt x="52" y="4"/>
                  </a:cubicBezTo>
                  <a:cubicBezTo>
                    <a:pt x="50" y="0"/>
                    <a:pt x="48" y="6"/>
                    <a:pt x="48" y="6"/>
                  </a:cubicBezTo>
                  <a:cubicBezTo>
                    <a:pt x="40" y="38"/>
                    <a:pt x="4" y="47"/>
                    <a:pt x="4" y="47"/>
                  </a:cubicBezTo>
                  <a:cubicBezTo>
                    <a:pt x="0" y="49"/>
                    <a:pt x="2" y="52"/>
                    <a:pt x="2" y="52"/>
                  </a:cubicBezTo>
                  <a:cubicBezTo>
                    <a:pt x="12" y="83"/>
                    <a:pt x="12" y="83"/>
                    <a:pt x="12" y="83"/>
                  </a:cubicBezTo>
                  <a:cubicBezTo>
                    <a:pt x="14" y="86"/>
                    <a:pt x="17" y="85"/>
                    <a:pt x="17" y="85"/>
                  </a:cubicBezTo>
                  <a:cubicBezTo>
                    <a:pt x="56" y="72"/>
                    <a:pt x="78" y="92"/>
                    <a:pt x="78" y="92"/>
                  </a:cubicBezTo>
                  <a:cubicBezTo>
                    <a:pt x="78" y="92"/>
                    <a:pt x="82" y="95"/>
                    <a:pt x="81" y="91"/>
                  </a:cubicBezTo>
                  <a:lnTo>
                    <a:pt x="7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0" name="Freeform 49"/>
            <p:cNvSpPr>
              <a:spLocks/>
            </p:cNvSpPr>
            <p:nvPr/>
          </p:nvSpPr>
          <p:spPr bwMode="auto">
            <a:xfrm>
              <a:off x="4003491" y="3410922"/>
              <a:ext cx="44924" cy="57404"/>
            </a:xfrm>
            <a:custGeom>
              <a:avLst/>
              <a:gdLst>
                <a:gd name="T0" fmla="*/ 18 w 18"/>
                <a:gd name="T1" fmla="*/ 3 h 23"/>
                <a:gd name="T2" fmla="*/ 15 w 18"/>
                <a:gd name="T3" fmla="*/ 0 h 23"/>
                <a:gd name="T4" fmla="*/ 0 w 18"/>
                <a:gd name="T5" fmla="*/ 20 h 23"/>
                <a:gd name="T6" fmla="*/ 3 w 18"/>
                <a:gd name="T7" fmla="*/ 23 h 23"/>
                <a:gd name="T8" fmla="*/ 18 w 18"/>
                <a:gd name="T9" fmla="*/ 3 h 23"/>
              </a:gdLst>
              <a:ahLst/>
              <a:cxnLst>
                <a:cxn ang="0">
                  <a:pos x="T0" y="T1"/>
                </a:cxn>
                <a:cxn ang="0">
                  <a:pos x="T2" y="T3"/>
                </a:cxn>
                <a:cxn ang="0">
                  <a:pos x="T4" y="T5"/>
                </a:cxn>
                <a:cxn ang="0">
                  <a:pos x="T6" y="T7"/>
                </a:cxn>
                <a:cxn ang="0">
                  <a:pos x="T8" y="T9"/>
                </a:cxn>
              </a:cxnLst>
              <a:rect l="0" t="0" r="r" b="b"/>
              <a:pathLst>
                <a:path w="18" h="23">
                  <a:moveTo>
                    <a:pt x="18" y="3"/>
                  </a:moveTo>
                  <a:lnTo>
                    <a:pt x="15" y="0"/>
                  </a:lnTo>
                  <a:lnTo>
                    <a:pt x="0" y="20"/>
                  </a:lnTo>
                  <a:lnTo>
                    <a:pt x="3" y="23"/>
                  </a:lnTo>
                  <a:lnTo>
                    <a:pt x="18"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1" name="Freeform 50"/>
            <p:cNvSpPr>
              <a:spLocks/>
            </p:cNvSpPr>
            <p:nvPr/>
          </p:nvSpPr>
          <p:spPr bwMode="auto">
            <a:xfrm>
              <a:off x="4023458" y="3538206"/>
              <a:ext cx="59899" cy="37438"/>
            </a:xfrm>
            <a:custGeom>
              <a:avLst/>
              <a:gdLst>
                <a:gd name="T0" fmla="*/ 0 w 24"/>
                <a:gd name="T1" fmla="*/ 3 h 15"/>
                <a:gd name="T2" fmla="*/ 23 w 24"/>
                <a:gd name="T3" fmla="*/ 15 h 15"/>
                <a:gd name="T4" fmla="*/ 24 w 24"/>
                <a:gd name="T5" fmla="*/ 12 h 15"/>
                <a:gd name="T6" fmla="*/ 3 w 24"/>
                <a:gd name="T7" fmla="*/ 0 h 15"/>
                <a:gd name="T8" fmla="*/ 0 w 24"/>
                <a:gd name="T9" fmla="*/ 3 h 15"/>
              </a:gdLst>
              <a:ahLst/>
              <a:cxnLst>
                <a:cxn ang="0">
                  <a:pos x="T0" y="T1"/>
                </a:cxn>
                <a:cxn ang="0">
                  <a:pos x="T2" y="T3"/>
                </a:cxn>
                <a:cxn ang="0">
                  <a:pos x="T4" y="T5"/>
                </a:cxn>
                <a:cxn ang="0">
                  <a:pos x="T6" y="T7"/>
                </a:cxn>
                <a:cxn ang="0">
                  <a:pos x="T8" y="T9"/>
                </a:cxn>
              </a:cxnLst>
              <a:rect l="0" t="0" r="r" b="b"/>
              <a:pathLst>
                <a:path w="24" h="15">
                  <a:moveTo>
                    <a:pt x="0" y="3"/>
                  </a:moveTo>
                  <a:lnTo>
                    <a:pt x="23" y="15"/>
                  </a:lnTo>
                  <a:lnTo>
                    <a:pt x="24" y="12"/>
                  </a:lnTo>
                  <a:lnTo>
                    <a:pt x="3"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2" name="Freeform 51"/>
            <p:cNvSpPr>
              <a:spLocks/>
            </p:cNvSpPr>
            <p:nvPr/>
          </p:nvSpPr>
          <p:spPr bwMode="auto">
            <a:xfrm>
              <a:off x="4023458" y="3478307"/>
              <a:ext cx="59899" cy="27454"/>
            </a:xfrm>
            <a:custGeom>
              <a:avLst/>
              <a:gdLst>
                <a:gd name="T0" fmla="*/ 0 w 24"/>
                <a:gd name="T1" fmla="*/ 11 h 11"/>
                <a:gd name="T2" fmla="*/ 24 w 24"/>
                <a:gd name="T3" fmla="*/ 3 h 11"/>
                <a:gd name="T4" fmla="*/ 24 w 24"/>
                <a:gd name="T5" fmla="*/ 0 h 11"/>
                <a:gd name="T6" fmla="*/ 0 w 24"/>
                <a:gd name="T7" fmla="*/ 7 h 11"/>
                <a:gd name="T8" fmla="*/ 0 w 24"/>
                <a:gd name="T9" fmla="*/ 11 h 11"/>
              </a:gdLst>
              <a:ahLst/>
              <a:cxnLst>
                <a:cxn ang="0">
                  <a:pos x="T0" y="T1"/>
                </a:cxn>
                <a:cxn ang="0">
                  <a:pos x="T2" y="T3"/>
                </a:cxn>
                <a:cxn ang="0">
                  <a:pos x="T4" y="T5"/>
                </a:cxn>
                <a:cxn ang="0">
                  <a:pos x="T6" y="T7"/>
                </a:cxn>
                <a:cxn ang="0">
                  <a:pos x="T8" y="T9"/>
                </a:cxn>
              </a:cxnLst>
              <a:rect l="0" t="0" r="r" b="b"/>
              <a:pathLst>
                <a:path w="24" h="11">
                  <a:moveTo>
                    <a:pt x="0" y="11"/>
                  </a:moveTo>
                  <a:lnTo>
                    <a:pt x="24" y="3"/>
                  </a:lnTo>
                  <a:lnTo>
                    <a:pt x="24" y="0"/>
                  </a:lnTo>
                  <a:lnTo>
                    <a:pt x="0" y="7"/>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sp>
        <p:nvSpPr>
          <p:cNvPr id="13" name="Freeform 64"/>
          <p:cNvSpPr>
            <a:spLocks noEditPoints="1"/>
          </p:cNvSpPr>
          <p:nvPr/>
        </p:nvSpPr>
        <p:spPr bwMode="auto">
          <a:xfrm>
            <a:off x="10074231" y="4407145"/>
            <a:ext cx="509712" cy="486675"/>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p>
        </p:txBody>
      </p:sp>
      <p:grpSp>
        <p:nvGrpSpPr>
          <p:cNvPr id="14" name="Group 16"/>
          <p:cNvGrpSpPr/>
          <p:nvPr/>
        </p:nvGrpSpPr>
        <p:grpSpPr>
          <a:xfrm>
            <a:off x="10336166" y="2108200"/>
            <a:ext cx="461837" cy="628315"/>
            <a:chOff x="8248816" y="4047345"/>
            <a:chExt cx="429274" cy="584013"/>
          </a:xfrm>
          <a:solidFill>
            <a:schemeClr val="bg1"/>
          </a:solidFill>
        </p:grpSpPr>
        <p:sp>
          <p:nvSpPr>
            <p:cNvPr id="15" name="Freeform 136"/>
            <p:cNvSpPr>
              <a:spLocks/>
            </p:cNvSpPr>
            <p:nvPr/>
          </p:nvSpPr>
          <p:spPr bwMode="auto">
            <a:xfrm>
              <a:off x="8281260" y="4049842"/>
              <a:ext cx="19966" cy="529106"/>
            </a:xfrm>
            <a:custGeom>
              <a:avLst/>
              <a:gdLst>
                <a:gd name="T0" fmla="*/ 8 w 8"/>
                <a:gd name="T1" fmla="*/ 8 h 212"/>
                <a:gd name="T2" fmla="*/ 0 w 8"/>
                <a:gd name="T3" fmla="*/ 0 h 212"/>
                <a:gd name="T4" fmla="*/ 0 w 8"/>
                <a:gd name="T5" fmla="*/ 1 h 212"/>
                <a:gd name="T6" fmla="*/ 0 w 8"/>
                <a:gd name="T7" fmla="*/ 7 h 212"/>
                <a:gd name="T8" fmla="*/ 0 w 8"/>
                <a:gd name="T9" fmla="*/ 212 h 212"/>
                <a:gd name="T10" fmla="*/ 8 w 8"/>
                <a:gd name="T11" fmla="*/ 212 h 212"/>
                <a:gd name="T12" fmla="*/ 8 w 8"/>
                <a:gd name="T13" fmla="*/ 8 h 212"/>
              </a:gdLst>
              <a:ahLst/>
              <a:cxnLst>
                <a:cxn ang="0">
                  <a:pos x="T0" y="T1"/>
                </a:cxn>
                <a:cxn ang="0">
                  <a:pos x="T2" y="T3"/>
                </a:cxn>
                <a:cxn ang="0">
                  <a:pos x="T4" y="T5"/>
                </a:cxn>
                <a:cxn ang="0">
                  <a:pos x="T6" y="T7"/>
                </a:cxn>
                <a:cxn ang="0">
                  <a:pos x="T8" y="T9"/>
                </a:cxn>
                <a:cxn ang="0">
                  <a:pos x="T10" y="T11"/>
                </a:cxn>
                <a:cxn ang="0">
                  <a:pos x="T12" y="T13"/>
                </a:cxn>
              </a:cxnLst>
              <a:rect l="0" t="0" r="r" b="b"/>
              <a:pathLst>
                <a:path w="8" h="212">
                  <a:moveTo>
                    <a:pt x="8" y="8"/>
                  </a:moveTo>
                  <a:lnTo>
                    <a:pt x="0" y="0"/>
                  </a:lnTo>
                  <a:lnTo>
                    <a:pt x="0" y="1"/>
                  </a:lnTo>
                  <a:lnTo>
                    <a:pt x="0" y="7"/>
                  </a:lnTo>
                  <a:lnTo>
                    <a:pt x="0" y="212"/>
                  </a:lnTo>
                  <a:lnTo>
                    <a:pt x="8" y="212"/>
                  </a:ln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6" name="Freeform 137"/>
            <p:cNvSpPr>
              <a:spLocks/>
            </p:cNvSpPr>
            <p:nvPr/>
          </p:nvSpPr>
          <p:spPr bwMode="auto">
            <a:xfrm>
              <a:off x="8283757" y="4047345"/>
              <a:ext cx="354401" cy="19966"/>
            </a:xfrm>
            <a:custGeom>
              <a:avLst/>
              <a:gdLst>
                <a:gd name="T0" fmla="*/ 135 w 142"/>
                <a:gd name="T1" fmla="*/ 8 h 8"/>
                <a:gd name="T2" fmla="*/ 142 w 142"/>
                <a:gd name="T3" fmla="*/ 0 h 8"/>
                <a:gd name="T4" fmla="*/ 0 w 142"/>
                <a:gd name="T5" fmla="*/ 0 h 8"/>
                <a:gd name="T6" fmla="*/ 8 w 142"/>
                <a:gd name="T7" fmla="*/ 8 h 8"/>
                <a:gd name="T8" fmla="*/ 135 w 142"/>
                <a:gd name="T9" fmla="*/ 8 h 8"/>
              </a:gdLst>
              <a:ahLst/>
              <a:cxnLst>
                <a:cxn ang="0">
                  <a:pos x="T0" y="T1"/>
                </a:cxn>
                <a:cxn ang="0">
                  <a:pos x="T2" y="T3"/>
                </a:cxn>
                <a:cxn ang="0">
                  <a:pos x="T4" y="T5"/>
                </a:cxn>
                <a:cxn ang="0">
                  <a:pos x="T6" y="T7"/>
                </a:cxn>
                <a:cxn ang="0">
                  <a:pos x="T8" y="T9"/>
                </a:cxn>
              </a:cxnLst>
              <a:rect l="0" t="0" r="r" b="b"/>
              <a:pathLst>
                <a:path w="142" h="8">
                  <a:moveTo>
                    <a:pt x="135" y="8"/>
                  </a:moveTo>
                  <a:lnTo>
                    <a:pt x="142" y="0"/>
                  </a:lnTo>
                  <a:lnTo>
                    <a:pt x="0" y="0"/>
                  </a:lnTo>
                  <a:lnTo>
                    <a:pt x="8" y="8"/>
                  </a:lnTo>
                  <a:lnTo>
                    <a:pt x="135"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7" name="Freeform 138"/>
            <p:cNvSpPr>
              <a:spLocks/>
            </p:cNvSpPr>
            <p:nvPr/>
          </p:nvSpPr>
          <p:spPr bwMode="auto">
            <a:xfrm>
              <a:off x="8620686" y="4049842"/>
              <a:ext cx="22463" cy="529106"/>
            </a:xfrm>
            <a:custGeom>
              <a:avLst/>
              <a:gdLst>
                <a:gd name="T0" fmla="*/ 0 w 9"/>
                <a:gd name="T1" fmla="*/ 8 h 212"/>
                <a:gd name="T2" fmla="*/ 0 w 9"/>
                <a:gd name="T3" fmla="*/ 212 h 212"/>
                <a:gd name="T4" fmla="*/ 9 w 9"/>
                <a:gd name="T5" fmla="*/ 212 h 212"/>
                <a:gd name="T6" fmla="*/ 9 w 9"/>
                <a:gd name="T7" fmla="*/ 7 h 212"/>
                <a:gd name="T8" fmla="*/ 9 w 9"/>
                <a:gd name="T9" fmla="*/ 1 h 212"/>
                <a:gd name="T10" fmla="*/ 9 w 9"/>
                <a:gd name="T11" fmla="*/ 0 h 212"/>
                <a:gd name="T12" fmla="*/ 0 w 9"/>
                <a:gd name="T13" fmla="*/ 9 h 212"/>
                <a:gd name="T14" fmla="*/ 0 w 9"/>
                <a:gd name="T15" fmla="*/ 8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12">
                  <a:moveTo>
                    <a:pt x="0" y="8"/>
                  </a:moveTo>
                  <a:lnTo>
                    <a:pt x="0" y="212"/>
                  </a:lnTo>
                  <a:lnTo>
                    <a:pt x="9" y="212"/>
                  </a:lnTo>
                  <a:lnTo>
                    <a:pt x="9" y="7"/>
                  </a:lnTo>
                  <a:lnTo>
                    <a:pt x="9" y="1"/>
                  </a:lnTo>
                  <a:lnTo>
                    <a:pt x="9" y="0"/>
                  </a:lnTo>
                  <a:lnTo>
                    <a:pt x="0" y="9"/>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8" name="Rectangle 139"/>
            <p:cNvSpPr>
              <a:spLocks noChangeArrowheads="1"/>
            </p:cNvSpPr>
            <p:nvPr/>
          </p:nvSpPr>
          <p:spPr bwMode="auto">
            <a:xfrm>
              <a:off x="8248816" y="4596417"/>
              <a:ext cx="429274" cy="349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9" name="Freeform 140"/>
            <p:cNvSpPr>
              <a:spLocks noEditPoints="1"/>
            </p:cNvSpPr>
            <p:nvPr/>
          </p:nvSpPr>
          <p:spPr bwMode="auto">
            <a:xfrm>
              <a:off x="8323689" y="4089774"/>
              <a:ext cx="159730" cy="476695"/>
            </a:xfrm>
            <a:custGeom>
              <a:avLst/>
              <a:gdLst>
                <a:gd name="T0" fmla="*/ 0 w 48"/>
                <a:gd name="T1" fmla="*/ 0 h 143"/>
                <a:gd name="T2" fmla="*/ 0 w 48"/>
                <a:gd name="T3" fmla="*/ 143 h 143"/>
                <a:gd name="T4" fmla="*/ 48 w 48"/>
                <a:gd name="T5" fmla="*/ 134 h 143"/>
                <a:gd name="T6" fmla="*/ 48 w 48"/>
                <a:gd name="T7" fmla="*/ 9 h 143"/>
                <a:gd name="T8" fmla="*/ 0 w 48"/>
                <a:gd name="T9" fmla="*/ 0 h 143"/>
                <a:gd name="T10" fmla="*/ 6 w 48"/>
                <a:gd name="T11" fmla="*/ 12 h 143"/>
                <a:gd name="T12" fmla="*/ 42 w 48"/>
                <a:gd name="T13" fmla="*/ 19 h 143"/>
                <a:gd name="T14" fmla="*/ 42 w 48"/>
                <a:gd name="T15" fmla="*/ 65 h 143"/>
                <a:gd name="T16" fmla="*/ 6 w 48"/>
                <a:gd name="T17" fmla="*/ 62 h 143"/>
                <a:gd name="T18" fmla="*/ 6 w 48"/>
                <a:gd name="T19" fmla="*/ 12 h 143"/>
                <a:gd name="T20" fmla="*/ 42 w 48"/>
                <a:gd name="T21" fmla="*/ 127 h 143"/>
                <a:gd name="T22" fmla="*/ 6 w 48"/>
                <a:gd name="T23" fmla="*/ 132 h 143"/>
                <a:gd name="T24" fmla="*/ 6 w 48"/>
                <a:gd name="T25" fmla="*/ 72 h 143"/>
                <a:gd name="T26" fmla="*/ 42 w 48"/>
                <a:gd name="T27" fmla="*/ 74 h 143"/>
                <a:gd name="T28" fmla="*/ 42 w 48"/>
                <a:gd name="T29" fmla="*/ 127 h 143"/>
                <a:gd name="T30" fmla="*/ 44 w 48"/>
                <a:gd name="T31" fmla="*/ 69 h 143"/>
                <a:gd name="T32" fmla="*/ 43 w 48"/>
                <a:gd name="T33" fmla="*/ 71 h 143"/>
                <a:gd name="T34" fmla="*/ 36 w 48"/>
                <a:gd name="T35" fmla="*/ 70 h 143"/>
                <a:gd name="T36" fmla="*/ 35 w 48"/>
                <a:gd name="T37" fmla="*/ 69 h 143"/>
                <a:gd name="T38" fmla="*/ 35 w 48"/>
                <a:gd name="T39" fmla="*/ 69 h 143"/>
                <a:gd name="T40" fmla="*/ 36 w 48"/>
                <a:gd name="T41" fmla="*/ 68 h 143"/>
                <a:gd name="T42" fmla="*/ 43 w 48"/>
                <a:gd name="T43" fmla="*/ 68 h 143"/>
                <a:gd name="T44" fmla="*/ 44 w 48"/>
                <a:gd name="T45" fmla="*/ 69 h 143"/>
                <a:gd name="T46" fmla="*/ 45 w 48"/>
                <a:gd name="T47" fmla="*/ 70 h 143"/>
                <a:gd name="T48" fmla="*/ 43 w 48"/>
                <a:gd name="T49" fmla="*/ 72 h 143"/>
                <a:gd name="T50" fmla="*/ 40 w 48"/>
                <a:gd name="T51" fmla="*/ 70 h 143"/>
                <a:gd name="T52" fmla="*/ 43 w 48"/>
                <a:gd name="T53" fmla="*/ 67 h 143"/>
                <a:gd name="T54" fmla="*/ 45 w 48"/>
                <a:gd name="T55" fmla="*/ 7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3">
                  <a:moveTo>
                    <a:pt x="0" y="0"/>
                  </a:moveTo>
                  <a:cubicBezTo>
                    <a:pt x="0" y="143"/>
                    <a:pt x="0" y="143"/>
                    <a:pt x="0" y="143"/>
                  </a:cubicBezTo>
                  <a:cubicBezTo>
                    <a:pt x="48" y="134"/>
                    <a:pt x="48" y="134"/>
                    <a:pt x="48" y="134"/>
                  </a:cubicBezTo>
                  <a:cubicBezTo>
                    <a:pt x="48" y="9"/>
                    <a:pt x="48" y="9"/>
                    <a:pt x="48" y="9"/>
                  </a:cubicBezTo>
                  <a:lnTo>
                    <a:pt x="0" y="0"/>
                  </a:lnTo>
                  <a:close/>
                  <a:moveTo>
                    <a:pt x="6" y="12"/>
                  </a:moveTo>
                  <a:cubicBezTo>
                    <a:pt x="42" y="19"/>
                    <a:pt x="42" y="19"/>
                    <a:pt x="42" y="19"/>
                  </a:cubicBezTo>
                  <a:cubicBezTo>
                    <a:pt x="42" y="65"/>
                    <a:pt x="42" y="65"/>
                    <a:pt x="42" y="65"/>
                  </a:cubicBezTo>
                  <a:cubicBezTo>
                    <a:pt x="6" y="62"/>
                    <a:pt x="6" y="62"/>
                    <a:pt x="6" y="62"/>
                  </a:cubicBezTo>
                  <a:lnTo>
                    <a:pt x="6" y="12"/>
                  </a:lnTo>
                  <a:close/>
                  <a:moveTo>
                    <a:pt x="42" y="127"/>
                  </a:moveTo>
                  <a:cubicBezTo>
                    <a:pt x="6" y="132"/>
                    <a:pt x="6" y="132"/>
                    <a:pt x="6" y="132"/>
                  </a:cubicBezTo>
                  <a:cubicBezTo>
                    <a:pt x="6" y="72"/>
                    <a:pt x="6" y="72"/>
                    <a:pt x="6" y="72"/>
                  </a:cubicBezTo>
                  <a:cubicBezTo>
                    <a:pt x="42" y="74"/>
                    <a:pt x="42" y="74"/>
                    <a:pt x="42" y="74"/>
                  </a:cubicBezTo>
                  <a:lnTo>
                    <a:pt x="42" y="127"/>
                  </a:lnTo>
                  <a:close/>
                  <a:moveTo>
                    <a:pt x="44" y="69"/>
                  </a:moveTo>
                  <a:cubicBezTo>
                    <a:pt x="44" y="70"/>
                    <a:pt x="44" y="71"/>
                    <a:pt x="43" y="71"/>
                  </a:cubicBezTo>
                  <a:cubicBezTo>
                    <a:pt x="36" y="70"/>
                    <a:pt x="36" y="70"/>
                    <a:pt x="36" y="70"/>
                  </a:cubicBezTo>
                  <a:cubicBezTo>
                    <a:pt x="35" y="70"/>
                    <a:pt x="35" y="70"/>
                    <a:pt x="35" y="69"/>
                  </a:cubicBezTo>
                  <a:cubicBezTo>
                    <a:pt x="35" y="69"/>
                    <a:pt x="35" y="69"/>
                    <a:pt x="35" y="69"/>
                  </a:cubicBezTo>
                  <a:cubicBezTo>
                    <a:pt x="35" y="68"/>
                    <a:pt x="35" y="68"/>
                    <a:pt x="36" y="68"/>
                  </a:cubicBezTo>
                  <a:cubicBezTo>
                    <a:pt x="43" y="68"/>
                    <a:pt x="43" y="68"/>
                    <a:pt x="43" y="68"/>
                  </a:cubicBezTo>
                  <a:cubicBezTo>
                    <a:pt x="44" y="68"/>
                    <a:pt x="44" y="69"/>
                    <a:pt x="44" y="69"/>
                  </a:cubicBezTo>
                  <a:close/>
                  <a:moveTo>
                    <a:pt x="45" y="70"/>
                  </a:moveTo>
                  <a:cubicBezTo>
                    <a:pt x="45" y="71"/>
                    <a:pt x="44" y="72"/>
                    <a:pt x="43" y="72"/>
                  </a:cubicBezTo>
                  <a:cubicBezTo>
                    <a:pt x="41" y="72"/>
                    <a:pt x="40" y="71"/>
                    <a:pt x="40" y="70"/>
                  </a:cubicBezTo>
                  <a:cubicBezTo>
                    <a:pt x="40" y="68"/>
                    <a:pt x="41" y="67"/>
                    <a:pt x="43" y="67"/>
                  </a:cubicBezTo>
                  <a:cubicBezTo>
                    <a:pt x="44" y="67"/>
                    <a:pt x="45" y="68"/>
                    <a:pt x="45"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nvGrpSpPr>
          <p:cNvPr id="20" name="Group 22"/>
          <p:cNvGrpSpPr/>
          <p:nvPr/>
        </p:nvGrpSpPr>
        <p:grpSpPr>
          <a:xfrm>
            <a:off x="9578803" y="5533538"/>
            <a:ext cx="505812" cy="502485"/>
            <a:chOff x="6853673" y="3715407"/>
            <a:chExt cx="379359" cy="376864"/>
          </a:xfrm>
          <a:solidFill>
            <a:schemeClr val="bg1">
              <a:lumMod val="50000"/>
            </a:schemeClr>
          </a:solidFill>
        </p:grpSpPr>
        <p:sp>
          <p:nvSpPr>
            <p:cNvPr id="21"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2"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3"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4"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5"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6"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7"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8"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9"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0"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1"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2"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3"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4"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5"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6"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7"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8"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sp>
        <p:nvSpPr>
          <p:cNvPr id="39" name="Text Box 10"/>
          <p:cNvSpPr txBox="1">
            <a:spLocks noChangeArrowheads="1"/>
          </p:cNvSpPr>
          <p:nvPr/>
        </p:nvSpPr>
        <p:spPr bwMode="auto">
          <a:xfrm>
            <a:off x="9465336" y="3382020"/>
            <a:ext cx="1418448" cy="307777"/>
          </a:xfrm>
          <a:prstGeom prst="rect">
            <a:avLst/>
          </a:prstGeom>
          <a:noFill/>
          <a:ln w="9525">
            <a:noFill/>
            <a:miter lim="800000"/>
            <a:headEnd/>
            <a:tailEnd/>
          </a:ln>
        </p:spPr>
        <p:txBody>
          <a:bodyPr wrap="square" lIns="60960" tIns="30480" rIns="60960" bIns="30480">
            <a:spAutoFit/>
          </a:bodyPr>
          <a:lstStyle/>
          <a:p>
            <a:pPr defTabSz="1450940"/>
            <a:r>
              <a:rPr lang="zh-CN" altLang="en-US" sz="1600" b="1" dirty="0">
                <a:solidFill>
                  <a:schemeClr val="bg1">
                    <a:lumMod val="50000"/>
                  </a:schemeClr>
                </a:solidFill>
                <a:latin typeface="Open Sans" pitchFamily="34" charset="0"/>
                <a:ea typeface="Open Sans" pitchFamily="34" charset="0"/>
                <a:cs typeface="Open Sans" pitchFamily="34" charset="0"/>
              </a:rPr>
              <a:t>输入你的标题</a:t>
            </a:r>
            <a:endParaRPr lang="en-US" sz="1333" b="1" dirty="0">
              <a:solidFill>
                <a:schemeClr val="bg1">
                  <a:lumMod val="50000"/>
                </a:schemeClr>
              </a:solidFill>
              <a:latin typeface="Open Sans" pitchFamily="34" charset="0"/>
              <a:ea typeface="Open Sans" pitchFamily="34" charset="0"/>
              <a:cs typeface="Open Sans" pitchFamily="34" charset="0"/>
            </a:endParaRPr>
          </a:p>
        </p:txBody>
      </p:sp>
      <p:sp>
        <p:nvSpPr>
          <p:cNvPr id="40" name="Text Box 10"/>
          <p:cNvSpPr txBox="1">
            <a:spLocks noChangeArrowheads="1"/>
          </p:cNvSpPr>
          <p:nvPr/>
        </p:nvSpPr>
        <p:spPr bwMode="auto">
          <a:xfrm>
            <a:off x="8770311" y="2268470"/>
            <a:ext cx="1454851" cy="307777"/>
          </a:xfrm>
          <a:prstGeom prst="rect">
            <a:avLst/>
          </a:prstGeom>
          <a:noFill/>
          <a:ln w="9525">
            <a:noFill/>
            <a:miter lim="800000"/>
            <a:headEnd/>
            <a:tailEnd/>
          </a:ln>
        </p:spPr>
        <p:txBody>
          <a:bodyPr wrap="square" lIns="60960" tIns="30480" rIns="60960" bIns="30480">
            <a:spAutoFit/>
          </a:bodyPr>
          <a:lstStyle/>
          <a:p>
            <a:pPr algn="r" defTabSz="1450940"/>
            <a:r>
              <a:rPr lang="en-US" sz="1600" b="1">
                <a:solidFill>
                  <a:schemeClr val="bg1"/>
                </a:solidFill>
                <a:latin typeface="Open Sans" pitchFamily="34" charset="0"/>
                <a:ea typeface="Open Sans" pitchFamily="34" charset="0"/>
                <a:cs typeface="Open Sans" pitchFamily="34" charset="0"/>
              </a:rPr>
              <a:t>New Window</a:t>
            </a:r>
            <a:endParaRPr lang="en-US" sz="1333" b="1">
              <a:solidFill>
                <a:schemeClr val="bg1"/>
              </a:solidFill>
              <a:latin typeface="Open Sans" pitchFamily="34" charset="0"/>
              <a:ea typeface="Open Sans" pitchFamily="34" charset="0"/>
              <a:cs typeface="Open Sans" pitchFamily="34" charset="0"/>
            </a:endParaRPr>
          </a:p>
        </p:txBody>
      </p:sp>
      <p:sp>
        <p:nvSpPr>
          <p:cNvPr id="41" name="Text Box 10"/>
          <p:cNvSpPr txBox="1">
            <a:spLocks noChangeArrowheads="1"/>
          </p:cNvSpPr>
          <p:nvPr/>
        </p:nvSpPr>
        <p:spPr bwMode="auto">
          <a:xfrm>
            <a:off x="8664403" y="4496595"/>
            <a:ext cx="1246704" cy="307777"/>
          </a:xfrm>
          <a:prstGeom prst="rect">
            <a:avLst/>
          </a:prstGeom>
          <a:noFill/>
          <a:ln w="9525">
            <a:noFill/>
            <a:miter lim="800000"/>
            <a:headEnd/>
            <a:tailEnd/>
          </a:ln>
        </p:spPr>
        <p:txBody>
          <a:bodyPr wrap="square" lIns="60960" tIns="30480" rIns="60960" bIns="30480">
            <a:spAutoFit/>
          </a:bodyPr>
          <a:lstStyle/>
          <a:p>
            <a:pPr algn="r" defTabSz="1450940"/>
            <a:r>
              <a:rPr lang="en-US" sz="1600" b="1">
                <a:solidFill>
                  <a:schemeClr val="bg1"/>
                </a:solidFill>
                <a:latin typeface="Open Sans" pitchFamily="34" charset="0"/>
                <a:ea typeface="Open Sans" pitchFamily="34" charset="0"/>
                <a:cs typeface="Open Sans" pitchFamily="34" charset="0"/>
              </a:rPr>
              <a:t>System</a:t>
            </a:r>
            <a:endParaRPr lang="en-US" sz="1333" b="1">
              <a:solidFill>
                <a:schemeClr val="bg1"/>
              </a:solidFill>
              <a:latin typeface="Open Sans" pitchFamily="34" charset="0"/>
              <a:ea typeface="Open Sans" pitchFamily="34" charset="0"/>
              <a:cs typeface="Open Sans" pitchFamily="34" charset="0"/>
            </a:endParaRPr>
          </a:p>
        </p:txBody>
      </p:sp>
      <p:sp>
        <p:nvSpPr>
          <p:cNvPr id="42" name="Text Box 10"/>
          <p:cNvSpPr txBox="1">
            <a:spLocks noChangeArrowheads="1"/>
          </p:cNvSpPr>
          <p:nvPr/>
        </p:nvSpPr>
        <p:spPr bwMode="auto">
          <a:xfrm>
            <a:off x="10160899" y="5630892"/>
            <a:ext cx="1246704" cy="307777"/>
          </a:xfrm>
          <a:prstGeom prst="rect">
            <a:avLst/>
          </a:prstGeom>
          <a:noFill/>
          <a:ln w="9525">
            <a:noFill/>
            <a:miter lim="800000"/>
            <a:headEnd/>
            <a:tailEnd/>
          </a:ln>
        </p:spPr>
        <p:txBody>
          <a:bodyPr wrap="square" lIns="60960" tIns="30480" rIns="60960" bIns="30480">
            <a:spAutoFit/>
          </a:bodyPr>
          <a:lstStyle/>
          <a:p>
            <a:pPr defTabSz="1450940"/>
            <a:r>
              <a:rPr lang="en-US" sz="1600" b="1" dirty="0">
                <a:solidFill>
                  <a:schemeClr val="bg1">
                    <a:lumMod val="50000"/>
                  </a:schemeClr>
                </a:solidFill>
                <a:latin typeface="Open Sans" pitchFamily="34" charset="0"/>
                <a:ea typeface="Open Sans" pitchFamily="34" charset="0"/>
                <a:cs typeface="Open Sans" pitchFamily="34" charset="0"/>
              </a:rPr>
              <a:t>Speed</a:t>
            </a:r>
            <a:endParaRPr lang="en-US" sz="1333" b="1" dirty="0">
              <a:solidFill>
                <a:schemeClr val="bg1">
                  <a:lumMod val="50000"/>
                </a:schemeClr>
              </a:solidFill>
              <a:latin typeface="Open Sans" pitchFamily="34" charset="0"/>
              <a:ea typeface="Open Sans" pitchFamily="34" charset="0"/>
              <a:cs typeface="Open Sans" pitchFamily="34" charset="0"/>
            </a:endParaRPr>
          </a:p>
        </p:txBody>
      </p:sp>
      <p:sp>
        <p:nvSpPr>
          <p:cNvPr id="43" name="Text Box 10"/>
          <p:cNvSpPr txBox="1">
            <a:spLocks noChangeArrowheads="1"/>
          </p:cNvSpPr>
          <p:nvPr/>
        </p:nvSpPr>
        <p:spPr bwMode="auto">
          <a:xfrm>
            <a:off x="3279603" y="2717800"/>
            <a:ext cx="3192136" cy="1200329"/>
          </a:xfrm>
          <a:prstGeom prst="rect">
            <a:avLst/>
          </a:prstGeom>
          <a:noFill/>
          <a:ln w="9525">
            <a:noFill/>
            <a:miter lim="800000"/>
            <a:headEnd/>
            <a:tailEnd/>
          </a:ln>
        </p:spPr>
        <p:txBody>
          <a:bodyPr wrap="square" lIns="60960" tIns="30480" rIns="60960" bIns="30480">
            <a:spAutoFit/>
          </a:bodyPr>
          <a:lstStyle/>
          <a:p>
            <a:pPr algn="r" defTabSz="1450940">
              <a:lnSpc>
                <a:spcPct val="200000"/>
              </a:lnSpc>
            </a:pPr>
            <a:r>
              <a:rPr lang="zh-CN" altLang="en-US" sz="1600" b="1" dirty="0">
                <a:solidFill>
                  <a:schemeClr val="bg1"/>
                </a:solidFill>
                <a:latin typeface="Open Sans" pitchFamily="34" charset="0"/>
                <a:ea typeface="Open Sans" pitchFamily="34" charset="0"/>
                <a:cs typeface="Open Sans" pitchFamily="34" charset="0"/>
              </a:rPr>
              <a:t>输入你的标题</a:t>
            </a:r>
            <a:endParaRPr lang="en-US" sz="1600" b="1" dirty="0">
              <a:solidFill>
                <a:schemeClr val="bg1"/>
              </a:solidFill>
              <a:latin typeface="Open Sans" pitchFamily="34" charset="0"/>
              <a:ea typeface="Open Sans" pitchFamily="34" charset="0"/>
              <a:cs typeface="Open Sans" pitchFamily="34" charset="0"/>
            </a:endParaRPr>
          </a:p>
          <a:p>
            <a:pPr algn="r" defTabSz="1450940"/>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Nunc a </a:t>
            </a:r>
            <a:r>
              <a:rPr lang="en-US" sz="1400" dirty="0" err="1">
                <a:solidFill>
                  <a:schemeClr val="bg1"/>
                </a:solidFill>
                <a:latin typeface="Open Sans" pitchFamily="34" charset="0"/>
                <a:ea typeface="Open Sans" pitchFamily="34" charset="0"/>
                <a:cs typeface="Open Sans" pitchFamily="34" charset="0"/>
              </a:rPr>
              <a:t>leo</a:t>
            </a:r>
            <a:r>
              <a:rPr lang="en-US" sz="1400" dirty="0">
                <a:solidFill>
                  <a:schemeClr val="bg1"/>
                </a:solidFill>
                <a:latin typeface="Open Sans" pitchFamily="34" charset="0"/>
                <a:ea typeface="Open Sans" pitchFamily="34" charset="0"/>
                <a:cs typeface="Open Sans" pitchFamily="34" charset="0"/>
              </a:rPr>
              <a:t> magna, sit </a:t>
            </a:r>
            <a:r>
              <a:rPr lang="en-US" sz="1400" dirty="0" err="1">
                <a:solidFill>
                  <a:schemeClr val="bg1"/>
                </a:solidFill>
                <a:latin typeface="Open Sans" pitchFamily="34" charset="0"/>
                <a:ea typeface="Open Sans" pitchFamily="34" charset="0"/>
                <a:cs typeface="Open Sans" pitchFamily="34" charset="0"/>
              </a:rPr>
              <a:t>amet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consequat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risus</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a:t>
            </a:r>
          </a:p>
        </p:txBody>
      </p:sp>
      <p:sp>
        <p:nvSpPr>
          <p:cNvPr id="44" name="Rounded Rectangle 48"/>
          <p:cNvSpPr/>
          <p:nvPr/>
        </p:nvSpPr>
        <p:spPr>
          <a:xfrm>
            <a:off x="6632403" y="2955243"/>
            <a:ext cx="1016000" cy="582667"/>
          </a:xfrm>
          <a:prstGeom prst="roundRect">
            <a:avLst/>
          </a:prstGeom>
          <a:solidFill>
            <a:srgbClr val="6E7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45" name="Text Box 10"/>
          <p:cNvSpPr txBox="1">
            <a:spLocks noChangeArrowheads="1"/>
          </p:cNvSpPr>
          <p:nvPr/>
        </p:nvSpPr>
        <p:spPr bwMode="auto">
          <a:xfrm>
            <a:off x="3279603" y="1498600"/>
            <a:ext cx="3192136" cy="1200329"/>
          </a:xfrm>
          <a:prstGeom prst="rect">
            <a:avLst/>
          </a:prstGeom>
          <a:noFill/>
          <a:ln w="9525">
            <a:noFill/>
            <a:miter lim="800000"/>
            <a:headEnd/>
            <a:tailEnd/>
          </a:ln>
        </p:spPr>
        <p:txBody>
          <a:bodyPr wrap="square" lIns="60960" tIns="30480" rIns="60960" bIns="30480">
            <a:spAutoFit/>
          </a:bodyPr>
          <a:lstStyle/>
          <a:p>
            <a:pPr algn="r" defTabSz="1450940">
              <a:lnSpc>
                <a:spcPct val="200000"/>
              </a:lnSpc>
            </a:pPr>
            <a:r>
              <a:rPr lang="zh-CN" altLang="en-US" sz="1600" b="1" dirty="0">
                <a:solidFill>
                  <a:schemeClr val="bg1"/>
                </a:solidFill>
                <a:latin typeface="Open Sans" pitchFamily="34" charset="0"/>
                <a:ea typeface="Open Sans" pitchFamily="34" charset="0"/>
                <a:cs typeface="Open Sans" pitchFamily="34" charset="0"/>
              </a:rPr>
              <a:t>输入你的标题</a:t>
            </a:r>
            <a:endParaRPr lang="en-US" sz="1600" b="1" dirty="0">
              <a:solidFill>
                <a:schemeClr val="bg1"/>
              </a:solidFill>
              <a:latin typeface="Open Sans" pitchFamily="34" charset="0"/>
              <a:ea typeface="Open Sans" pitchFamily="34" charset="0"/>
              <a:cs typeface="Open Sans" pitchFamily="34" charset="0"/>
            </a:endParaRPr>
          </a:p>
          <a:p>
            <a:pPr algn="r" defTabSz="1450940"/>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Nunc a </a:t>
            </a:r>
            <a:r>
              <a:rPr lang="en-US" sz="1400" dirty="0" err="1">
                <a:solidFill>
                  <a:schemeClr val="bg1"/>
                </a:solidFill>
                <a:latin typeface="Open Sans" pitchFamily="34" charset="0"/>
                <a:ea typeface="Open Sans" pitchFamily="34" charset="0"/>
                <a:cs typeface="Open Sans" pitchFamily="34" charset="0"/>
              </a:rPr>
              <a:t>leo</a:t>
            </a:r>
            <a:r>
              <a:rPr lang="en-US" sz="1400" dirty="0">
                <a:solidFill>
                  <a:schemeClr val="bg1"/>
                </a:solidFill>
                <a:latin typeface="Open Sans" pitchFamily="34" charset="0"/>
                <a:ea typeface="Open Sans" pitchFamily="34" charset="0"/>
                <a:cs typeface="Open Sans" pitchFamily="34" charset="0"/>
              </a:rPr>
              <a:t> magna, sit </a:t>
            </a:r>
            <a:r>
              <a:rPr lang="en-US" sz="1400" dirty="0" err="1">
                <a:solidFill>
                  <a:schemeClr val="bg1"/>
                </a:solidFill>
                <a:latin typeface="Open Sans" pitchFamily="34" charset="0"/>
                <a:ea typeface="Open Sans" pitchFamily="34" charset="0"/>
                <a:cs typeface="Open Sans" pitchFamily="34" charset="0"/>
              </a:rPr>
              <a:t>amet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consequat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risus</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a:t>
            </a:r>
          </a:p>
        </p:txBody>
      </p:sp>
      <p:sp>
        <p:nvSpPr>
          <p:cNvPr id="46" name="Rounded Rectangle 2"/>
          <p:cNvSpPr/>
          <p:nvPr/>
        </p:nvSpPr>
        <p:spPr>
          <a:xfrm>
            <a:off x="6632403" y="1736043"/>
            <a:ext cx="1016000" cy="582667"/>
          </a:xfrm>
          <a:prstGeom prst="roundRect">
            <a:avLst/>
          </a:prstGeom>
          <a:solidFill>
            <a:srgbClr val="FFE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47" name="Text Box 10"/>
          <p:cNvSpPr txBox="1">
            <a:spLocks noChangeArrowheads="1"/>
          </p:cNvSpPr>
          <p:nvPr/>
        </p:nvSpPr>
        <p:spPr bwMode="auto">
          <a:xfrm>
            <a:off x="6699992" y="1852970"/>
            <a:ext cx="880821" cy="348878"/>
          </a:xfrm>
          <a:prstGeom prst="rect">
            <a:avLst/>
          </a:prstGeom>
          <a:noFill/>
          <a:ln w="9525">
            <a:noFill/>
            <a:miter lim="800000"/>
            <a:headEnd/>
            <a:tailEnd/>
          </a:ln>
        </p:spPr>
        <p:txBody>
          <a:bodyPr wrap="square" lIns="60960" tIns="30480" rIns="60960" bIns="30480">
            <a:spAutoFit/>
          </a:bodyPr>
          <a:lstStyle/>
          <a:p>
            <a:pPr algn="ctr" defTabSz="1450940"/>
            <a:r>
              <a:rPr lang="en-US" sz="1867">
                <a:solidFill>
                  <a:schemeClr val="bg1">
                    <a:lumMod val="50000"/>
                  </a:schemeClr>
                </a:solidFill>
                <a:latin typeface="Open Sans Light" pitchFamily="34" charset="0"/>
                <a:ea typeface="Open Sans Light" pitchFamily="34" charset="0"/>
                <a:cs typeface="Open Sans Light" pitchFamily="34" charset="0"/>
              </a:rPr>
              <a:t>3.000</a:t>
            </a:r>
            <a:endParaRPr lang="en-US" sz="1400">
              <a:solidFill>
                <a:schemeClr val="bg1">
                  <a:lumMod val="50000"/>
                </a:schemeClr>
              </a:solidFill>
              <a:latin typeface="Open Sans Light" pitchFamily="34" charset="0"/>
              <a:ea typeface="Open Sans Light" pitchFamily="34" charset="0"/>
              <a:cs typeface="Open Sans Light" pitchFamily="34" charset="0"/>
            </a:endParaRPr>
          </a:p>
        </p:txBody>
      </p:sp>
      <p:sp>
        <p:nvSpPr>
          <p:cNvPr id="48" name="Text Box 10"/>
          <p:cNvSpPr txBox="1">
            <a:spLocks noChangeArrowheads="1"/>
          </p:cNvSpPr>
          <p:nvPr/>
        </p:nvSpPr>
        <p:spPr bwMode="auto">
          <a:xfrm>
            <a:off x="6699992" y="3090231"/>
            <a:ext cx="880821" cy="348878"/>
          </a:xfrm>
          <a:prstGeom prst="rect">
            <a:avLst/>
          </a:prstGeom>
          <a:noFill/>
          <a:ln w="9525">
            <a:noFill/>
            <a:miter lim="800000"/>
            <a:headEnd/>
            <a:tailEnd/>
          </a:ln>
        </p:spPr>
        <p:txBody>
          <a:bodyPr wrap="square" lIns="60960" tIns="30480" rIns="60960" bIns="30480">
            <a:spAutoFit/>
          </a:bodyPr>
          <a:lstStyle/>
          <a:p>
            <a:pPr algn="ctr" defTabSz="1450940"/>
            <a:r>
              <a:rPr lang="en-US" sz="1867">
                <a:solidFill>
                  <a:schemeClr val="bg1"/>
                </a:solidFill>
                <a:latin typeface="Open Sans Light" pitchFamily="34" charset="0"/>
                <a:ea typeface="Open Sans Light" pitchFamily="34" charset="0"/>
                <a:cs typeface="Open Sans Light" pitchFamily="34" charset="0"/>
              </a:rPr>
              <a:t>4.500</a:t>
            </a:r>
            <a:endParaRPr lang="en-US" sz="1400">
              <a:solidFill>
                <a:schemeClr val="bg1"/>
              </a:solidFill>
              <a:latin typeface="Open Sans Light" pitchFamily="34" charset="0"/>
              <a:ea typeface="Open Sans Light" pitchFamily="34" charset="0"/>
              <a:cs typeface="Open Sans Light" pitchFamily="34" charset="0"/>
            </a:endParaRPr>
          </a:p>
        </p:txBody>
      </p:sp>
      <p:sp>
        <p:nvSpPr>
          <p:cNvPr id="49" name="Text Box 10"/>
          <p:cNvSpPr txBox="1">
            <a:spLocks noChangeArrowheads="1"/>
          </p:cNvSpPr>
          <p:nvPr/>
        </p:nvSpPr>
        <p:spPr bwMode="auto">
          <a:xfrm>
            <a:off x="3279603" y="3843360"/>
            <a:ext cx="3192136" cy="1200329"/>
          </a:xfrm>
          <a:prstGeom prst="rect">
            <a:avLst/>
          </a:prstGeom>
          <a:noFill/>
          <a:ln w="9525">
            <a:noFill/>
            <a:miter lim="800000"/>
            <a:headEnd/>
            <a:tailEnd/>
          </a:ln>
        </p:spPr>
        <p:txBody>
          <a:bodyPr wrap="square" lIns="60960" tIns="30480" rIns="60960" bIns="30480">
            <a:spAutoFit/>
          </a:bodyPr>
          <a:lstStyle/>
          <a:p>
            <a:pPr algn="r" defTabSz="1450940">
              <a:lnSpc>
                <a:spcPct val="200000"/>
              </a:lnSpc>
            </a:pPr>
            <a:r>
              <a:rPr lang="zh-CN" altLang="en-US" sz="1600" b="1" dirty="0">
                <a:solidFill>
                  <a:schemeClr val="bg1"/>
                </a:solidFill>
                <a:latin typeface="Open Sans" pitchFamily="34" charset="0"/>
                <a:ea typeface="Open Sans" pitchFamily="34" charset="0"/>
                <a:cs typeface="Open Sans" pitchFamily="34" charset="0"/>
              </a:rPr>
              <a:t>输入你的标题</a:t>
            </a:r>
            <a:endParaRPr lang="en-US" sz="1600" b="1" dirty="0">
              <a:solidFill>
                <a:schemeClr val="bg1"/>
              </a:solidFill>
              <a:latin typeface="Open Sans" pitchFamily="34" charset="0"/>
              <a:ea typeface="Open Sans" pitchFamily="34" charset="0"/>
              <a:cs typeface="Open Sans" pitchFamily="34" charset="0"/>
            </a:endParaRPr>
          </a:p>
          <a:p>
            <a:pPr algn="r" defTabSz="1450940"/>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Nunc a </a:t>
            </a:r>
            <a:r>
              <a:rPr lang="en-US" sz="1400" dirty="0" err="1">
                <a:solidFill>
                  <a:schemeClr val="bg1"/>
                </a:solidFill>
                <a:latin typeface="Open Sans" pitchFamily="34" charset="0"/>
                <a:ea typeface="Open Sans" pitchFamily="34" charset="0"/>
                <a:cs typeface="Open Sans" pitchFamily="34" charset="0"/>
              </a:rPr>
              <a:t>leo</a:t>
            </a:r>
            <a:r>
              <a:rPr lang="en-US" sz="1400" dirty="0">
                <a:solidFill>
                  <a:schemeClr val="bg1"/>
                </a:solidFill>
                <a:latin typeface="Open Sans" pitchFamily="34" charset="0"/>
                <a:ea typeface="Open Sans" pitchFamily="34" charset="0"/>
                <a:cs typeface="Open Sans" pitchFamily="34" charset="0"/>
              </a:rPr>
              <a:t> magna, sit </a:t>
            </a:r>
            <a:r>
              <a:rPr lang="en-US" sz="1400" dirty="0" err="1">
                <a:solidFill>
                  <a:schemeClr val="bg1"/>
                </a:solidFill>
                <a:latin typeface="Open Sans" pitchFamily="34" charset="0"/>
                <a:ea typeface="Open Sans" pitchFamily="34" charset="0"/>
                <a:cs typeface="Open Sans" pitchFamily="34" charset="0"/>
              </a:rPr>
              <a:t>amet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consequat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risus</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a:t>
            </a:r>
          </a:p>
        </p:txBody>
      </p:sp>
      <p:sp>
        <p:nvSpPr>
          <p:cNvPr id="50" name="Rounded Rectangle 52"/>
          <p:cNvSpPr/>
          <p:nvPr/>
        </p:nvSpPr>
        <p:spPr>
          <a:xfrm>
            <a:off x="6632403" y="4080803"/>
            <a:ext cx="1016000" cy="582667"/>
          </a:xfrm>
          <a:prstGeom prst="roundRect">
            <a:avLst/>
          </a:prstGeom>
          <a:solidFill>
            <a:srgbClr val="FFE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51" name="Text Box 10"/>
          <p:cNvSpPr txBox="1">
            <a:spLocks noChangeArrowheads="1"/>
          </p:cNvSpPr>
          <p:nvPr/>
        </p:nvSpPr>
        <p:spPr bwMode="auto">
          <a:xfrm>
            <a:off x="6699992" y="4215791"/>
            <a:ext cx="880821" cy="348878"/>
          </a:xfrm>
          <a:prstGeom prst="rect">
            <a:avLst/>
          </a:prstGeom>
          <a:noFill/>
          <a:ln w="9525">
            <a:noFill/>
            <a:miter lim="800000"/>
            <a:headEnd/>
            <a:tailEnd/>
          </a:ln>
        </p:spPr>
        <p:txBody>
          <a:bodyPr wrap="square" lIns="60960" tIns="30480" rIns="60960" bIns="30480">
            <a:spAutoFit/>
          </a:bodyPr>
          <a:lstStyle/>
          <a:p>
            <a:pPr algn="ctr" defTabSz="1450940"/>
            <a:r>
              <a:rPr lang="en-US" sz="1867">
                <a:solidFill>
                  <a:schemeClr val="bg1">
                    <a:lumMod val="50000"/>
                  </a:schemeClr>
                </a:solidFill>
                <a:latin typeface="Open Sans Light" pitchFamily="34" charset="0"/>
                <a:ea typeface="Open Sans Light" pitchFamily="34" charset="0"/>
                <a:cs typeface="Open Sans Light" pitchFamily="34" charset="0"/>
              </a:rPr>
              <a:t>8.000</a:t>
            </a:r>
            <a:endParaRPr lang="en-US" sz="1400">
              <a:solidFill>
                <a:schemeClr val="bg1">
                  <a:lumMod val="50000"/>
                </a:schemeClr>
              </a:solidFill>
              <a:latin typeface="Open Sans Light" pitchFamily="34" charset="0"/>
              <a:ea typeface="Open Sans Light" pitchFamily="34" charset="0"/>
              <a:cs typeface="Open Sans Light" pitchFamily="34" charset="0"/>
            </a:endParaRPr>
          </a:p>
        </p:txBody>
      </p:sp>
      <p:sp>
        <p:nvSpPr>
          <p:cNvPr id="52" name="Text Box 10"/>
          <p:cNvSpPr txBox="1">
            <a:spLocks noChangeArrowheads="1"/>
          </p:cNvSpPr>
          <p:nvPr/>
        </p:nvSpPr>
        <p:spPr bwMode="auto">
          <a:xfrm>
            <a:off x="3279603" y="5073472"/>
            <a:ext cx="3192136" cy="1200329"/>
          </a:xfrm>
          <a:prstGeom prst="rect">
            <a:avLst/>
          </a:prstGeom>
          <a:noFill/>
          <a:ln w="9525">
            <a:noFill/>
            <a:miter lim="800000"/>
            <a:headEnd/>
            <a:tailEnd/>
          </a:ln>
        </p:spPr>
        <p:txBody>
          <a:bodyPr wrap="square" lIns="60960" tIns="30480" rIns="60960" bIns="30480">
            <a:spAutoFit/>
          </a:bodyPr>
          <a:lstStyle/>
          <a:p>
            <a:pPr algn="r" defTabSz="1450940">
              <a:lnSpc>
                <a:spcPct val="200000"/>
              </a:lnSpc>
            </a:pPr>
            <a:r>
              <a:rPr lang="zh-CN" altLang="en-US" sz="1600" b="1" dirty="0">
                <a:solidFill>
                  <a:schemeClr val="bg1"/>
                </a:solidFill>
                <a:latin typeface="Open Sans" pitchFamily="34" charset="0"/>
                <a:ea typeface="Open Sans" pitchFamily="34" charset="0"/>
                <a:cs typeface="Open Sans" pitchFamily="34" charset="0"/>
              </a:rPr>
              <a:t>输入你的标题</a:t>
            </a:r>
            <a:endParaRPr lang="en-US" sz="1600" b="1" dirty="0">
              <a:solidFill>
                <a:schemeClr val="bg1"/>
              </a:solidFill>
              <a:latin typeface="Open Sans" pitchFamily="34" charset="0"/>
              <a:ea typeface="Open Sans" pitchFamily="34" charset="0"/>
              <a:cs typeface="Open Sans" pitchFamily="34" charset="0"/>
            </a:endParaRPr>
          </a:p>
          <a:p>
            <a:pPr algn="r" defTabSz="1450940"/>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Nunc a </a:t>
            </a:r>
            <a:r>
              <a:rPr lang="en-US" sz="1400" dirty="0" err="1">
                <a:solidFill>
                  <a:schemeClr val="bg1"/>
                </a:solidFill>
                <a:latin typeface="Open Sans" pitchFamily="34" charset="0"/>
                <a:ea typeface="Open Sans" pitchFamily="34" charset="0"/>
                <a:cs typeface="Open Sans" pitchFamily="34" charset="0"/>
              </a:rPr>
              <a:t>leo</a:t>
            </a:r>
            <a:r>
              <a:rPr lang="en-US" sz="1400" dirty="0">
                <a:solidFill>
                  <a:schemeClr val="bg1"/>
                </a:solidFill>
                <a:latin typeface="Open Sans" pitchFamily="34" charset="0"/>
                <a:ea typeface="Open Sans" pitchFamily="34" charset="0"/>
                <a:cs typeface="Open Sans" pitchFamily="34" charset="0"/>
              </a:rPr>
              <a:t> magna, sit </a:t>
            </a:r>
            <a:r>
              <a:rPr lang="en-US" sz="1400" dirty="0" err="1">
                <a:solidFill>
                  <a:schemeClr val="bg1"/>
                </a:solidFill>
                <a:latin typeface="Open Sans" pitchFamily="34" charset="0"/>
                <a:ea typeface="Open Sans" pitchFamily="34" charset="0"/>
                <a:cs typeface="Open Sans" pitchFamily="34" charset="0"/>
              </a:rPr>
              <a:t>amet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consequat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risus</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a:t>
            </a:r>
          </a:p>
        </p:txBody>
      </p:sp>
      <p:sp>
        <p:nvSpPr>
          <p:cNvPr id="53" name="Rounded Rectangle 56"/>
          <p:cNvSpPr/>
          <p:nvPr/>
        </p:nvSpPr>
        <p:spPr>
          <a:xfrm>
            <a:off x="6632403" y="5303605"/>
            <a:ext cx="1016000" cy="582667"/>
          </a:xfrm>
          <a:prstGeom prst="roundRect">
            <a:avLst/>
          </a:prstGeom>
          <a:solidFill>
            <a:srgbClr val="6E7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54" name="Text Box 10"/>
          <p:cNvSpPr txBox="1">
            <a:spLocks noChangeArrowheads="1"/>
          </p:cNvSpPr>
          <p:nvPr/>
        </p:nvSpPr>
        <p:spPr bwMode="auto">
          <a:xfrm>
            <a:off x="6699992" y="5420533"/>
            <a:ext cx="880821" cy="348878"/>
          </a:xfrm>
          <a:prstGeom prst="rect">
            <a:avLst/>
          </a:prstGeom>
          <a:noFill/>
          <a:ln w="9525">
            <a:noFill/>
            <a:miter lim="800000"/>
            <a:headEnd/>
            <a:tailEnd/>
          </a:ln>
        </p:spPr>
        <p:txBody>
          <a:bodyPr wrap="square" lIns="60960" tIns="30480" rIns="60960" bIns="30480">
            <a:spAutoFit/>
          </a:bodyPr>
          <a:lstStyle/>
          <a:p>
            <a:pPr algn="ctr" defTabSz="1450940"/>
            <a:r>
              <a:rPr lang="en-US" sz="1867">
                <a:solidFill>
                  <a:schemeClr val="bg1"/>
                </a:solidFill>
                <a:latin typeface="Open Sans Light" pitchFamily="34" charset="0"/>
                <a:ea typeface="Open Sans Light" pitchFamily="34" charset="0"/>
                <a:cs typeface="Open Sans Light" pitchFamily="34" charset="0"/>
              </a:rPr>
              <a:t>2.000</a:t>
            </a:r>
            <a:endParaRPr lang="en-US" sz="1400">
              <a:solidFill>
                <a:schemeClr val="bg1"/>
              </a:solidFill>
              <a:latin typeface="Open Sans Light" pitchFamily="34" charset="0"/>
              <a:ea typeface="Open Sans Light" pitchFamily="34" charset="0"/>
              <a:cs typeface="Open Sans Light" pitchFamily="34" charset="0"/>
            </a:endParaRPr>
          </a:p>
        </p:txBody>
      </p:sp>
      <p:cxnSp>
        <p:nvCxnSpPr>
          <p:cNvPr id="55" name="Straight Connector 58"/>
          <p:cNvCxnSpPr/>
          <p:nvPr/>
        </p:nvCxnSpPr>
        <p:spPr>
          <a:xfrm>
            <a:off x="3076403" y="1701800"/>
            <a:ext cx="0" cy="46736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6" name="Rounded Rectangle 64"/>
          <p:cNvSpPr/>
          <p:nvPr/>
        </p:nvSpPr>
        <p:spPr>
          <a:xfrm>
            <a:off x="609600" y="1701800"/>
            <a:ext cx="2235200" cy="2235200"/>
          </a:xfrm>
          <a:prstGeom prst="roundRect">
            <a:avLst>
              <a:gd name="adj" fmla="val 5186"/>
            </a:avLst>
          </a:prstGeom>
          <a:noFill/>
          <a:ln w="9525">
            <a:solidFill>
              <a:srgbClr val="45C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57" name="Text Box 10"/>
          <p:cNvSpPr txBox="1">
            <a:spLocks noChangeArrowheads="1"/>
          </p:cNvSpPr>
          <p:nvPr/>
        </p:nvSpPr>
        <p:spPr bwMode="auto">
          <a:xfrm>
            <a:off x="744976" y="1701800"/>
            <a:ext cx="1998224" cy="2062103"/>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zh-CN" altLang="en-US" sz="1600" b="1" dirty="0">
                <a:solidFill>
                  <a:schemeClr val="bg1"/>
                </a:solidFill>
                <a:latin typeface="Open Sans" pitchFamily="34" charset="0"/>
                <a:ea typeface="Open Sans" pitchFamily="34" charset="0"/>
                <a:cs typeface="Open Sans" pitchFamily="34" charset="0"/>
              </a:rPr>
              <a:t>输入你的标题</a:t>
            </a:r>
            <a:endParaRPr lang="en-US" sz="1600" b="1" dirty="0">
              <a:solidFill>
                <a:schemeClr val="bg1"/>
              </a:solidFill>
              <a:latin typeface="Open Sans" pitchFamily="34" charset="0"/>
              <a:ea typeface="Open Sans" pitchFamily="34" charset="0"/>
              <a:cs typeface="Open Sans" pitchFamily="34" charset="0"/>
            </a:endParaRPr>
          </a:p>
          <a:p>
            <a:pPr defTabSz="1450940"/>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Nunc a </a:t>
            </a:r>
            <a:r>
              <a:rPr lang="en-US" sz="1400" dirty="0" err="1">
                <a:solidFill>
                  <a:schemeClr val="bg1"/>
                </a:solidFill>
                <a:latin typeface="Open Sans" pitchFamily="34" charset="0"/>
                <a:ea typeface="Open Sans" pitchFamily="34" charset="0"/>
                <a:cs typeface="Open Sans" pitchFamily="34" charset="0"/>
              </a:rPr>
              <a:t>leo</a:t>
            </a:r>
            <a:r>
              <a:rPr lang="en-US" sz="1400" dirty="0">
                <a:solidFill>
                  <a:schemeClr val="bg1"/>
                </a:solidFill>
                <a:latin typeface="Open Sans" pitchFamily="34" charset="0"/>
                <a:ea typeface="Open Sans" pitchFamily="34" charset="0"/>
                <a:cs typeface="Open Sans" pitchFamily="34" charset="0"/>
              </a:rPr>
              <a:t> magna, </a:t>
            </a:r>
            <a:r>
              <a:rPr lang="en-US" sz="1400" dirty="0" err="1">
                <a:solidFill>
                  <a:schemeClr val="bg1"/>
                </a:solidFill>
                <a:latin typeface="Open Sans" pitchFamily="34" charset="0"/>
                <a:ea typeface="Open Sans" pitchFamily="34" charset="0"/>
                <a:cs typeface="Open Sans" pitchFamily="34" charset="0"/>
              </a:rPr>
              <a:t>consequat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risus</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Nunc a </a:t>
            </a:r>
            <a:r>
              <a:rPr lang="en-US" sz="1400" dirty="0" err="1">
                <a:solidFill>
                  <a:schemeClr val="bg1"/>
                </a:solidFill>
                <a:latin typeface="Open Sans" pitchFamily="34" charset="0"/>
                <a:ea typeface="Open Sans" pitchFamily="34" charset="0"/>
                <a:cs typeface="Open Sans" pitchFamily="34" charset="0"/>
              </a:rPr>
              <a:t>leo</a:t>
            </a:r>
            <a:r>
              <a:rPr lang="en-US" sz="1400" dirty="0">
                <a:solidFill>
                  <a:schemeClr val="bg1"/>
                </a:solidFill>
                <a:latin typeface="Open Sans" pitchFamily="34" charset="0"/>
                <a:ea typeface="Open Sans" pitchFamily="34" charset="0"/>
                <a:cs typeface="Open Sans" pitchFamily="34" charset="0"/>
              </a:rPr>
              <a:t> magna, </a:t>
            </a:r>
            <a:r>
              <a:rPr lang="en-US" sz="1400" dirty="0" err="1">
                <a:solidFill>
                  <a:schemeClr val="bg1"/>
                </a:solidFill>
                <a:latin typeface="Open Sans" pitchFamily="34" charset="0"/>
                <a:ea typeface="Open Sans" pitchFamily="34" charset="0"/>
                <a:cs typeface="Open Sans" pitchFamily="34" charset="0"/>
              </a:rPr>
              <a:t>consequat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risus</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a:t>
            </a:r>
          </a:p>
        </p:txBody>
      </p:sp>
      <p:sp>
        <p:nvSpPr>
          <p:cNvPr id="58" name="Rounded Rectangle 67"/>
          <p:cNvSpPr/>
          <p:nvPr/>
        </p:nvSpPr>
        <p:spPr>
          <a:xfrm>
            <a:off x="615351" y="4140200"/>
            <a:ext cx="2235200" cy="2235200"/>
          </a:xfrm>
          <a:prstGeom prst="roundRect">
            <a:avLst>
              <a:gd name="adj" fmla="val 5186"/>
            </a:avLst>
          </a:prstGeom>
          <a:noFill/>
          <a:ln w="9525">
            <a:solidFill>
              <a:srgbClr val="45C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59" name="Text Box 10"/>
          <p:cNvSpPr txBox="1">
            <a:spLocks noChangeArrowheads="1"/>
          </p:cNvSpPr>
          <p:nvPr/>
        </p:nvSpPr>
        <p:spPr bwMode="auto">
          <a:xfrm>
            <a:off x="781399" y="4157539"/>
            <a:ext cx="1998224" cy="2062103"/>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zh-CN" altLang="en-US" sz="1600" b="1" dirty="0">
                <a:solidFill>
                  <a:schemeClr val="bg1"/>
                </a:solidFill>
                <a:latin typeface="Open Sans" pitchFamily="34" charset="0"/>
                <a:ea typeface="Open Sans" pitchFamily="34" charset="0"/>
                <a:cs typeface="Open Sans" pitchFamily="34" charset="0"/>
              </a:rPr>
              <a:t>输入你的标题</a:t>
            </a:r>
            <a:endParaRPr lang="en-US" sz="1600" b="1" dirty="0">
              <a:solidFill>
                <a:schemeClr val="bg1"/>
              </a:solidFill>
              <a:latin typeface="Open Sans" pitchFamily="34" charset="0"/>
              <a:ea typeface="Open Sans" pitchFamily="34" charset="0"/>
              <a:cs typeface="Open Sans" pitchFamily="34" charset="0"/>
            </a:endParaRPr>
          </a:p>
          <a:p>
            <a:pPr defTabSz="1450940"/>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Nunc a </a:t>
            </a:r>
            <a:r>
              <a:rPr lang="en-US" sz="1400" dirty="0" err="1">
                <a:solidFill>
                  <a:schemeClr val="bg1"/>
                </a:solidFill>
                <a:latin typeface="Open Sans" pitchFamily="34" charset="0"/>
                <a:ea typeface="Open Sans" pitchFamily="34" charset="0"/>
                <a:cs typeface="Open Sans" pitchFamily="34" charset="0"/>
              </a:rPr>
              <a:t>leo</a:t>
            </a:r>
            <a:r>
              <a:rPr lang="en-US" sz="1400" dirty="0">
                <a:solidFill>
                  <a:schemeClr val="bg1"/>
                </a:solidFill>
                <a:latin typeface="Open Sans" pitchFamily="34" charset="0"/>
                <a:ea typeface="Open Sans" pitchFamily="34" charset="0"/>
                <a:cs typeface="Open Sans" pitchFamily="34" charset="0"/>
              </a:rPr>
              <a:t> magna, </a:t>
            </a:r>
            <a:r>
              <a:rPr lang="en-US" sz="1400" dirty="0" err="1">
                <a:solidFill>
                  <a:schemeClr val="bg1"/>
                </a:solidFill>
                <a:latin typeface="Open Sans" pitchFamily="34" charset="0"/>
                <a:ea typeface="Open Sans" pitchFamily="34" charset="0"/>
                <a:cs typeface="Open Sans" pitchFamily="34" charset="0"/>
              </a:rPr>
              <a:t>consequat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risus</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Nunc a </a:t>
            </a:r>
            <a:r>
              <a:rPr lang="en-US" sz="1400" dirty="0" err="1">
                <a:solidFill>
                  <a:schemeClr val="bg1"/>
                </a:solidFill>
                <a:latin typeface="Open Sans" pitchFamily="34" charset="0"/>
                <a:ea typeface="Open Sans" pitchFamily="34" charset="0"/>
                <a:cs typeface="Open Sans" pitchFamily="34" charset="0"/>
              </a:rPr>
              <a:t>leo</a:t>
            </a:r>
            <a:r>
              <a:rPr lang="en-US" sz="1400" dirty="0">
                <a:solidFill>
                  <a:schemeClr val="bg1"/>
                </a:solidFill>
                <a:latin typeface="Open Sans" pitchFamily="34" charset="0"/>
                <a:ea typeface="Open Sans" pitchFamily="34" charset="0"/>
                <a:cs typeface="Open Sans" pitchFamily="34" charset="0"/>
              </a:rPr>
              <a:t> magna, </a:t>
            </a:r>
            <a:r>
              <a:rPr lang="en-US" sz="1400" dirty="0" err="1">
                <a:solidFill>
                  <a:schemeClr val="bg1"/>
                </a:solidFill>
                <a:latin typeface="Open Sans" pitchFamily="34" charset="0"/>
                <a:ea typeface="Open Sans" pitchFamily="34" charset="0"/>
                <a:cs typeface="Open Sans" pitchFamily="34" charset="0"/>
              </a:rPr>
              <a:t>consequat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risus</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a:t>
            </a:r>
          </a:p>
        </p:txBody>
      </p:sp>
      <p:sp>
        <p:nvSpPr>
          <p:cNvPr id="60" name="文本框 59"/>
          <p:cNvSpPr txBox="1"/>
          <p:nvPr/>
        </p:nvSpPr>
        <p:spPr>
          <a:xfrm>
            <a:off x="4201240" y="349211"/>
            <a:ext cx="3798316" cy="769441"/>
          </a:xfrm>
          <a:prstGeom prst="rect">
            <a:avLst/>
          </a:prstGeom>
          <a:noFill/>
        </p:spPr>
        <p:txBody>
          <a:bodyPr wrap="square" rtlCol="0">
            <a:spAutoFit/>
          </a:bodyPr>
          <a:lstStyle/>
          <a:p>
            <a:r>
              <a:rPr kumimoji="1" lang="zh-CN" altLang="en-US" sz="4400">
                <a:solidFill>
                  <a:schemeClr val="bg1"/>
                </a:solidFill>
                <a:latin typeface="Microsoft YaHei" charset="0"/>
                <a:ea typeface="Microsoft YaHei" charset="0"/>
                <a:cs typeface="Microsoft YaHei" charset="0"/>
              </a:rPr>
              <a:t>输入你的标题</a:t>
            </a:r>
          </a:p>
        </p:txBody>
      </p:sp>
    </p:spTree>
    <p:extLst>
      <p:ext uri="{BB962C8B-B14F-4D97-AF65-F5344CB8AC3E}">
        <p14:creationId xmlns:p14="http://schemas.microsoft.com/office/powerpoint/2010/main" val="13185973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250" fill="hold"/>
                                        <p:tgtEl>
                                          <p:spTgt spid="56"/>
                                        </p:tgtEl>
                                        <p:attrNameLst>
                                          <p:attrName>ppt_x</p:attrName>
                                        </p:attrNameLst>
                                      </p:cBhvr>
                                      <p:tavLst>
                                        <p:tav tm="0">
                                          <p:val>
                                            <p:strVal val="#ppt_x"/>
                                          </p:val>
                                        </p:tav>
                                        <p:tav tm="100000">
                                          <p:val>
                                            <p:strVal val="#ppt_x"/>
                                          </p:val>
                                        </p:tav>
                                      </p:tavLst>
                                    </p:anim>
                                    <p:anim calcmode="lin" valueType="num">
                                      <p:cBhvr additive="base">
                                        <p:cTn id="8" dur="250" fill="hold"/>
                                        <p:tgtEl>
                                          <p:spTgt spid="56"/>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250" fill="hold"/>
                                        <p:tgtEl>
                                          <p:spTgt spid="57"/>
                                        </p:tgtEl>
                                        <p:attrNameLst>
                                          <p:attrName>ppt_x</p:attrName>
                                        </p:attrNameLst>
                                      </p:cBhvr>
                                      <p:tavLst>
                                        <p:tav tm="0">
                                          <p:val>
                                            <p:strVal val="#ppt_x"/>
                                          </p:val>
                                        </p:tav>
                                        <p:tav tm="100000">
                                          <p:val>
                                            <p:strVal val="#ppt_x"/>
                                          </p:val>
                                        </p:tav>
                                      </p:tavLst>
                                    </p:anim>
                                    <p:anim calcmode="lin" valueType="num">
                                      <p:cBhvr additive="base">
                                        <p:cTn id="13" dur="250" fill="hold"/>
                                        <p:tgtEl>
                                          <p:spTgt spid="57"/>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additive="base">
                                        <p:cTn id="17" dur="250" fill="hold"/>
                                        <p:tgtEl>
                                          <p:spTgt spid="58"/>
                                        </p:tgtEl>
                                        <p:attrNameLst>
                                          <p:attrName>ppt_x</p:attrName>
                                        </p:attrNameLst>
                                      </p:cBhvr>
                                      <p:tavLst>
                                        <p:tav tm="0">
                                          <p:val>
                                            <p:strVal val="#ppt_x"/>
                                          </p:val>
                                        </p:tav>
                                        <p:tav tm="100000">
                                          <p:val>
                                            <p:strVal val="#ppt_x"/>
                                          </p:val>
                                        </p:tav>
                                      </p:tavLst>
                                    </p:anim>
                                    <p:anim calcmode="lin" valueType="num">
                                      <p:cBhvr additive="base">
                                        <p:cTn id="18" dur="250" fill="hold"/>
                                        <p:tgtEl>
                                          <p:spTgt spid="58"/>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59"/>
                                        </p:tgtEl>
                                        <p:attrNameLst>
                                          <p:attrName>style.visibility</p:attrName>
                                        </p:attrNameLst>
                                      </p:cBhvr>
                                      <p:to>
                                        <p:strVal val="visible"/>
                                      </p:to>
                                    </p:set>
                                    <p:anim calcmode="lin" valueType="num">
                                      <p:cBhvr additive="base">
                                        <p:cTn id="22" dur="250" fill="hold"/>
                                        <p:tgtEl>
                                          <p:spTgt spid="59"/>
                                        </p:tgtEl>
                                        <p:attrNameLst>
                                          <p:attrName>ppt_x</p:attrName>
                                        </p:attrNameLst>
                                      </p:cBhvr>
                                      <p:tavLst>
                                        <p:tav tm="0">
                                          <p:val>
                                            <p:strVal val="#ppt_x"/>
                                          </p:val>
                                        </p:tav>
                                        <p:tav tm="100000">
                                          <p:val>
                                            <p:strVal val="#ppt_x"/>
                                          </p:val>
                                        </p:tav>
                                      </p:tavLst>
                                    </p:anim>
                                    <p:anim calcmode="lin" valueType="num">
                                      <p:cBhvr additive="base">
                                        <p:cTn id="23" dur="250" fill="hold"/>
                                        <p:tgtEl>
                                          <p:spTgt spid="59"/>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250" fill="hold"/>
                                        <p:tgtEl>
                                          <p:spTgt spid="55"/>
                                        </p:tgtEl>
                                        <p:attrNameLst>
                                          <p:attrName>ppt_x</p:attrName>
                                        </p:attrNameLst>
                                      </p:cBhvr>
                                      <p:tavLst>
                                        <p:tav tm="0">
                                          <p:val>
                                            <p:strVal val="#ppt_x"/>
                                          </p:val>
                                        </p:tav>
                                        <p:tav tm="100000">
                                          <p:val>
                                            <p:strVal val="#ppt_x"/>
                                          </p:val>
                                        </p:tav>
                                      </p:tavLst>
                                    </p:anim>
                                    <p:anim calcmode="lin" valueType="num">
                                      <p:cBhvr additive="base">
                                        <p:cTn id="28" dur="250" fill="hold"/>
                                        <p:tgtEl>
                                          <p:spTgt spid="55"/>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250" fill="hold"/>
                                        <p:tgtEl>
                                          <p:spTgt spid="4"/>
                                        </p:tgtEl>
                                        <p:attrNameLst>
                                          <p:attrName>ppt_x</p:attrName>
                                        </p:attrNameLst>
                                      </p:cBhvr>
                                      <p:tavLst>
                                        <p:tav tm="0">
                                          <p:val>
                                            <p:strVal val="#ppt_x"/>
                                          </p:val>
                                        </p:tav>
                                        <p:tav tm="100000">
                                          <p:val>
                                            <p:strVal val="#ppt_x"/>
                                          </p:val>
                                        </p:tav>
                                      </p:tavLst>
                                    </p:anim>
                                    <p:anim calcmode="lin" valueType="num">
                                      <p:cBhvr additive="base">
                                        <p:cTn id="33" dur="250" fill="hold"/>
                                        <p:tgtEl>
                                          <p:spTgt spid="4"/>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250" fill="hold"/>
                                        <p:tgtEl>
                                          <p:spTgt spid="14"/>
                                        </p:tgtEl>
                                        <p:attrNameLst>
                                          <p:attrName>ppt_x</p:attrName>
                                        </p:attrNameLst>
                                      </p:cBhvr>
                                      <p:tavLst>
                                        <p:tav tm="0">
                                          <p:val>
                                            <p:strVal val="#ppt_x"/>
                                          </p:val>
                                        </p:tav>
                                        <p:tav tm="100000">
                                          <p:val>
                                            <p:strVal val="#ppt_x"/>
                                          </p:val>
                                        </p:tav>
                                      </p:tavLst>
                                    </p:anim>
                                    <p:anim calcmode="lin" valueType="num">
                                      <p:cBhvr additive="base">
                                        <p:cTn id="38" dur="250" fill="hold"/>
                                        <p:tgtEl>
                                          <p:spTgt spid="14"/>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additive="base">
                                        <p:cTn id="42" dur="250" fill="hold"/>
                                        <p:tgtEl>
                                          <p:spTgt spid="40"/>
                                        </p:tgtEl>
                                        <p:attrNameLst>
                                          <p:attrName>ppt_x</p:attrName>
                                        </p:attrNameLst>
                                      </p:cBhvr>
                                      <p:tavLst>
                                        <p:tav tm="0">
                                          <p:val>
                                            <p:strVal val="#ppt_x"/>
                                          </p:val>
                                        </p:tav>
                                        <p:tav tm="100000">
                                          <p:val>
                                            <p:strVal val="#ppt_x"/>
                                          </p:val>
                                        </p:tav>
                                      </p:tavLst>
                                    </p:anim>
                                    <p:anim calcmode="lin" valueType="num">
                                      <p:cBhvr additive="base">
                                        <p:cTn id="43" dur="250" fill="hold"/>
                                        <p:tgtEl>
                                          <p:spTgt spid="40"/>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additive="base">
                                        <p:cTn id="47" dur="250" fill="hold"/>
                                        <p:tgtEl>
                                          <p:spTgt spid="46"/>
                                        </p:tgtEl>
                                        <p:attrNameLst>
                                          <p:attrName>ppt_x</p:attrName>
                                        </p:attrNameLst>
                                      </p:cBhvr>
                                      <p:tavLst>
                                        <p:tav tm="0">
                                          <p:val>
                                            <p:strVal val="#ppt_x"/>
                                          </p:val>
                                        </p:tav>
                                        <p:tav tm="100000">
                                          <p:val>
                                            <p:strVal val="#ppt_x"/>
                                          </p:val>
                                        </p:tav>
                                      </p:tavLst>
                                    </p:anim>
                                    <p:anim calcmode="lin" valueType="num">
                                      <p:cBhvr additive="base">
                                        <p:cTn id="48" dur="250" fill="hold"/>
                                        <p:tgtEl>
                                          <p:spTgt spid="46"/>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cBhvr additive="base">
                                        <p:cTn id="52" dur="250" fill="hold"/>
                                        <p:tgtEl>
                                          <p:spTgt spid="47"/>
                                        </p:tgtEl>
                                        <p:attrNameLst>
                                          <p:attrName>ppt_x</p:attrName>
                                        </p:attrNameLst>
                                      </p:cBhvr>
                                      <p:tavLst>
                                        <p:tav tm="0">
                                          <p:val>
                                            <p:strVal val="#ppt_x"/>
                                          </p:val>
                                        </p:tav>
                                        <p:tav tm="100000">
                                          <p:val>
                                            <p:strVal val="#ppt_x"/>
                                          </p:val>
                                        </p:tav>
                                      </p:tavLst>
                                    </p:anim>
                                    <p:anim calcmode="lin" valueType="num">
                                      <p:cBhvr additive="base">
                                        <p:cTn id="53" dur="250" fill="hold"/>
                                        <p:tgtEl>
                                          <p:spTgt spid="47"/>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45"/>
                                        </p:tgtEl>
                                        <p:attrNameLst>
                                          <p:attrName>style.visibility</p:attrName>
                                        </p:attrNameLst>
                                      </p:cBhvr>
                                      <p:to>
                                        <p:strVal val="visible"/>
                                      </p:to>
                                    </p:set>
                                    <p:anim calcmode="lin" valueType="num">
                                      <p:cBhvr additive="base">
                                        <p:cTn id="57" dur="250" fill="hold"/>
                                        <p:tgtEl>
                                          <p:spTgt spid="45"/>
                                        </p:tgtEl>
                                        <p:attrNameLst>
                                          <p:attrName>ppt_x</p:attrName>
                                        </p:attrNameLst>
                                      </p:cBhvr>
                                      <p:tavLst>
                                        <p:tav tm="0">
                                          <p:val>
                                            <p:strVal val="#ppt_x"/>
                                          </p:val>
                                        </p:tav>
                                        <p:tav tm="100000">
                                          <p:val>
                                            <p:strVal val="#ppt_x"/>
                                          </p:val>
                                        </p:tav>
                                      </p:tavLst>
                                    </p:anim>
                                    <p:anim calcmode="lin" valueType="num">
                                      <p:cBhvr additive="base">
                                        <p:cTn id="58" dur="250" fill="hold"/>
                                        <p:tgtEl>
                                          <p:spTgt spid="45"/>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5"/>
                                        </p:tgtEl>
                                        <p:attrNameLst>
                                          <p:attrName>style.visibility</p:attrName>
                                        </p:attrNameLst>
                                      </p:cBhvr>
                                      <p:to>
                                        <p:strVal val="visible"/>
                                      </p:to>
                                    </p:set>
                                    <p:anim calcmode="lin" valueType="num">
                                      <p:cBhvr additive="base">
                                        <p:cTn id="62" dur="250" fill="hold"/>
                                        <p:tgtEl>
                                          <p:spTgt spid="5"/>
                                        </p:tgtEl>
                                        <p:attrNameLst>
                                          <p:attrName>ppt_x</p:attrName>
                                        </p:attrNameLst>
                                      </p:cBhvr>
                                      <p:tavLst>
                                        <p:tav tm="0">
                                          <p:val>
                                            <p:strVal val="#ppt_x"/>
                                          </p:val>
                                        </p:tav>
                                        <p:tav tm="100000">
                                          <p:val>
                                            <p:strVal val="#ppt_x"/>
                                          </p:val>
                                        </p:tav>
                                      </p:tavLst>
                                    </p:anim>
                                    <p:anim calcmode="lin" valueType="num">
                                      <p:cBhvr additive="base">
                                        <p:cTn id="63" dur="250" fill="hold"/>
                                        <p:tgtEl>
                                          <p:spTgt spid="5"/>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nodeType="after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250" fill="hold"/>
                                        <p:tgtEl>
                                          <p:spTgt spid="7"/>
                                        </p:tgtEl>
                                        <p:attrNameLst>
                                          <p:attrName>ppt_x</p:attrName>
                                        </p:attrNameLst>
                                      </p:cBhvr>
                                      <p:tavLst>
                                        <p:tav tm="0">
                                          <p:val>
                                            <p:strVal val="#ppt_x"/>
                                          </p:val>
                                        </p:tav>
                                        <p:tav tm="100000">
                                          <p:val>
                                            <p:strVal val="#ppt_x"/>
                                          </p:val>
                                        </p:tav>
                                      </p:tavLst>
                                    </p:anim>
                                    <p:anim calcmode="lin" valueType="num">
                                      <p:cBhvr additive="base">
                                        <p:cTn id="68" dur="250" fill="hold"/>
                                        <p:tgtEl>
                                          <p:spTgt spid="7"/>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39"/>
                                        </p:tgtEl>
                                        <p:attrNameLst>
                                          <p:attrName>style.visibility</p:attrName>
                                        </p:attrNameLst>
                                      </p:cBhvr>
                                      <p:to>
                                        <p:strVal val="visible"/>
                                      </p:to>
                                    </p:set>
                                    <p:anim calcmode="lin" valueType="num">
                                      <p:cBhvr additive="base">
                                        <p:cTn id="72" dur="250" fill="hold"/>
                                        <p:tgtEl>
                                          <p:spTgt spid="39"/>
                                        </p:tgtEl>
                                        <p:attrNameLst>
                                          <p:attrName>ppt_x</p:attrName>
                                        </p:attrNameLst>
                                      </p:cBhvr>
                                      <p:tavLst>
                                        <p:tav tm="0">
                                          <p:val>
                                            <p:strVal val="#ppt_x"/>
                                          </p:val>
                                        </p:tav>
                                        <p:tav tm="100000">
                                          <p:val>
                                            <p:strVal val="#ppt_x"/>
                                          </p:val>
                                        </p:tav>
                                      </p:tavLst>
                                    </p:anim>
                                    <p:anim calcmode="lin" valueType="num">
                                      <p:cBhvr additive="base">
                                        <p:cTn id="73" dur="250" fill="hold"/>
                                        <p:tgtEl>
                                          <p:spTgt spid="39"/>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grpId="0" nodeType="afterEffect">
                                  <p:stCondLst>
                                    <p:cond delay="0"/>
                                  </p:stCondLst>
                                  <p:childTnLst>
                                    <p:set>
                                      <p:cBhvr>
                                        <p:cTn id="76" dur="1" fill="hold">
                                          <p:stCondLst>
                                            <p:cond delay="0"/>
                                          </p:stCondLst>
                                        </p:cTn>
                                        <p:tgtEl>
                                          <p:spTgt spid="44"/>
                                        </p:tgtEl>
                                        <p:attrNameLst>
                                          <p:attrName>style.visibility</p:attrName>
                                        </p:attrNameLst>
                                      </p:cBhvr>
                                      <p:to>
                                        <p:strVal val="visible"/>
                                      </p:to>
                                    </p:set>
                                    <p:anim calcmode="lin" valueType="num">
                                      <p:cBhvr additive="base">
                                        <p:cTn id="77" dur="250" fill="hold"/>
                                        <p:tgtEl>
                                          <p:spTgt spid="44"/>
                                        </p:tgtEl>
                                        <p:attrNameLst>
                                          <p:attrName>ppt_x</p:attrName>
                                        </p:attrNameLst>
                                      </p:cBhvr>
                                      <p:tavLst>
                                        <p:tav tm="0">
                                          <p:val>
                                            <p:strVal val="#ppt_x"/>
                                          </p:val>
                                        </p:tav>
                                        <p:tav tm="100000">
                                          <p:val>
                                            <p:strVal val="#ppt_x"/>
                                          </p:val>
                                        </p:tav>
                                      </p:tavLst>
                                    </p:anim>
                                    <p:anim calcmode="lin" valueType="num">
                                      <p:cBhvr additive="base">
                                        <p:cTn id="78" dur="250" fill="hold"/>
                                        <p:tgtEl>
                                          <p:spTgt spid="44"/>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grpId="0" nodeType="afterEffect">
                                  <p:stCondLst>
                                    <p:cond delay="0"/>
                                  </p:stCondLst>
                                  <p:childTnLst>
                                    <p:set>
                                      <p:cBhvr>
                                        <p:cTn id="81" dur="1" fill="hold">
                                          <p:stCondLst>
                                            <p:cond delay="0"/>
                                          </p:stCondLst>
                                        </p:cTn>
                                        <p:tgtEl>
                                          <p:spTgt spid="48"/>
                                        </p:tgtEl>
                                        <p:attrNameLst>
                                          <p:attrName>style.visibility</p:attrName>
                                        </p:attrNameLst>
                                      </p:cBhvr>
                                      <p:to>
                                        <p:strVal val="visible"/>
                                      </p:to>
                                    </p:set>
                                    <p:anim calcmode="lin" valueType="num">
                                      <p:cBhvr additive="base">
                                        <p:cTn id="82" dur="250" fill="hold"/>
                                        <p:tgtEl>
                                          <p:spTgt spid="48"/>
                                        </p:tgtEl>
                                        <p:attrNameLst>
                                          <p:attrName>ppt_x</p:attrName>
                                        </p:attrNameLst>
                                      </p:cBhvr>
                                      <p:tavLst>
                                        <p:tav tm="0">
                                          <p:val>
                                            <p:strVal val="#ppt_x"/>
                                          </p:val>
                                        </p:tav>
                                        <p:tav tm="100000">
                                          <p:val>
                                            <p:strVal val="#ppt_x"/>
                                          </p:val>
                                        </p:tav>
                                      </p:tavLst>
                                    </p:anim>
                                    <p:anim calcmode="lin" valueType="num">
                                      <p:cBhvr additive="base">
                                        <p:cTn id="83" dur="250" fill="hold"/>
                                        <p:tgtEl>
                                          <p:spTgt spid="48"/>
                                        </p:tgtEl>
                                        <p:attrNameLst>
                                          <p:attrName>ppt_y</p:attrName>
                                        </p:attrNameLst>
                                      </p:cBhvr>
                                      <p:tavLst>
                                        <p:tav tm="0">
                                          <p:val>
                                            <p:strVal val="1+#ppt_h/2"/>
                                          </p:val>
                                        </p:tav>
                                        <p:tav tm="100000">
                                          <p:val>
                                            <p:strVal val="#ppt_y"/>
                                          </p:val>
                                        </p:tav>
                                      </p:tavLst>
                                    </p:anim>
                                  </p:childTnLst>
                                </p:cTn>
                              </p:par>
                            </p:childTnLst>
                          </p:cTn>
                        </p:par>
                        <p:par>
                          <p:cTn id="84" fill="hold">
                            <p:stCondLst>
                              <p:cond delay="4000"/>
                            </p:stCondLst>
                            <p:childTnLst>
                              <p:par>
                                <p:cTn id="85" presetID="2" presetClass="entr" presetSubtype="4" fill="hold" grpId="0" nodeType="afterEffect">
                                  <p:stCondLst>
                                    <p:cond delay="0"/>
                                  </p:stCondLst>
                                  <p:childTnLst>
                                    <p:set>
                                      <p:cBhvr>
                                        <p:cTn id="86" dur="1" fill="hold">
                                          <p:stCondLst>
                                            <p:cond delay="0"/>
                                          </p:stCondLst>
                                        </p:cTn>
                                        <p:tgtEl>
                                          <p:spTgt spid="43"/>
                                        </p:tgtEl>
                                        <p:attrNameLst>
                                          <p:attrName>style.visibility</p:attrName>
                                        </p:attrNameLst>
                                      </p:cBhvr>
                                      <p:to>
                                        <p:strVal val="visible"/>
                                      </p:to>
                                    </p:set>
                                    <p:anim calcmode="lin" valueType="num">
                                      <p:cBhvr additive="base">
                                        <p:cTn id="87" dur="250" fill="hold"/>
                                        <p:tgtEl>
                                          <p:spTgt spid="43"/>
                                        </p:tgtEl>
                                        <p:attrNameLst>
                                          <p:attrName>ppt_x</p:attrName>
                                        </p:attrNameLst>
                                      </p:cBhvr>
                                      <p:tavLst>
                                        <p:tav tm="0">
                                          <p:val>
                                            <p:strVal val="#ppt_x"/>
                                          </p:val>
                                        </p:tav>
                                        <p:tav tm="100000">
                                          <p:val>
                                            <p:strVal val="#ppt_x"/>
                                          </p:val>
                                        </p:tav>
                                      </p:tavLst>
                                    </p:anim>
                                    <p:anim calcmode="lin" valueType="num">
                                      <p:cBhvr additive="base">
                                        <p:cTn id="88" dur="250" fill="hold"/>
                                        <p:tgtEl>
                                          <p:spTgt spid="43"/>
                                        </p:tgtEl>
                                        <p:attrNameLst>
                                          <p:attrName>ppt_y</p:attrName>
                                        </p:attrNameLst>
                                      </p:cBhvr>
                                      <p:tavLst>
                                        <p:tav tm="0">
                                          <p:val>
                                            <p:strVal val="1+#ppt_h/2"/>
                                          </p:val>
                                        </p:tav>
                                        <p:tav tm="100000">
                                          <p:val>
                                            <p:strVal val="#ppt_y"/>
                                          </p:val>
                                        </p:tav>
                                      </p:tavLst>
                                    </p:anim>
                                  </p:childTnLst>
                                </p:cTn>
                              </p:par>
                            </p:childTnLst>
                          </p:cTn>
                        </p:par>
                        <p:par>
                          <p:cTn id="89" fill="hold">
                            <p:stCondLst>
                              <p:cond delay="4250"/>
                            </p:stCondLst>
                            <p:childTnLst>
                              <p:par>
                                <p:cTn id="90" presetID="2" presetClass="entr" presetSubtype="4" fill="hold" grpId="0" nodeType="afterEffect">
                                  <p:stCondLst>
                                    <p:cond delay="0"/>
                                  </p:stCondLst>
                                  <p:childTnLst>
                                    <p:set>
                                      <p:cBhvr>
                                        <p:cTn id="91" dur="1" fill="hold">
                                          <p:stCondLst>
                                            <p:cond delay="0"/>
                                          </p:stCondLst>
                                        </p:cTn>
                                        <p:tgtEl>
                                          <p:spTgt spid="6"/>
                                        </p:tgtEl>
                                        <p:attrNameLst>
                                          <p:attrName>style.visibility</p:attrName>
                                        </p:attrNameLst>
                                      </p:cBhvr>
                                      <p:to>
                                        <p:strVal val="visible"/>
                                      </p:to>
                                    </p:set>
                                    <p:anim calcmode="lin" valueType="num">
                                      <p:cBhvr additive="base">
                                        <p:cTn id="92" dur="250" fill="hold"/>
                                        <p:tgtEl>
                                          <p:spTgt spid="6"/>
                                        </p:tgtEl>
                                        <p:attrNameLst>
                                          <p:attrName>ppt_x</p:attrName>
                                        </p:attrNameLst>
                                      </p:cBhvr>
                                      <p:tavLst>
                                        <p:tav tm="0">
                                          <p:val>
                                            <p:strVal val="#ppt_x"/>
                                          </p:val>
                                        </p:tav>
                                        <p:tav tm="100000">
                                          <p:val>
                                            <p:strVal val="#ppt_x"/>
                                          </p:val>
                                        </p:tav>
                                      </p:tavLst>
                                    </p:anim>
                                    <p:anim calcmode="lin" valueType="num">
                                      <p:cBhvr additive="base">
                                        <p:cTn id="93" dur="250" fill="hold"/>
                                        <p:tgtEl>
                                          <p:spTgt spid="6"/>
                                        </p:tgtEl>
                                        <p:attrNameLst>
                                          <p:attrName>ppt_y</p:attrName>
                                        </p:attrNameLst>
                                      </p:cBhvr>
                                      <p:tavLst>
                                        <p:tav tm="0">
                                          <p:val>
                                            <p:strVal val="1+#ppt_h/2"/>
                                          </p:val>
                                        </p:tav>
                                        <p:tav tm="100000">
                                          <p:val>
                                            <p:strVal val="#ppt_y"/>
                                          </p:val>
                                        </p:tav>
                                      </p:tavLst>
                                    </p:anim>
                                  </p:childTnLst>
                                </p:cTn>
                              </p:par>
                            </p:childTnLst>
                          </p:cTn>
                        </p:par>
                        <p:par>
                          <p:cTn id="94" fill="hold">
                            <p:stCondLst>
                              <p:cond delay="4500"/>
                            </p:stCondLst>
                            <p:childTnLst>
                              <p:par>
                                <p:cTn id="95" presetID="2" presetClass="entr" presetSubtype="4" fill="hold" grpId="0" nodeType="afterEffect">
                                  <p:stCondLst>
                                    <p:cond delay="0"/>
                                  </p:stCondLst>
                                  <p:childTnLst>
                                    <p:set>
                                      <p:cBhvr>
                                        <p:cTn id="96" dur="1" fill="hold">
                                          <p:stCondLst>
                                            <p:cond delay="0"/>
                                          </p:stCondLst>
                                        </p:cTn>
                                        <p:tgtEl>
                                          <p:spTgt spid="13"/>
                                        </p:tgtEl>
                                        <p:attrNameLst>
                                          <p:attrName>style.visibility</p:attrName>
                                        </p:attrNameLst>
                                      </p:cBhvr>
                                      <p:to>
                                        <p:strVal val="visible"/>
                                      </p:to>
                                    </p:set>
                                    <p:anim calcmode="lin" valueType="num">
                                      <p:cBhvr additive="base">
                                        <p:cTn id="97" dur="250" fill="hold"/>
                                        <p:tgtEl>
                                          <p:spTgt spid="13"/>
                                        </p:tgtEl>
                                        <p:attrNameLst>
                                          <p:attrName>ppt_x</p:attrName>
                                        </p:attrNameLst>
                                      </p:cBhvr>
                                      <p:tavLst>
                                        <p:tav tm="0">
                                          <p:val>
                                            <p:strVal val="#ppt_x"/>
                                          </p:val>
                                        </p:tav>
                                        <p:tav tm="100000">
                                          <p:val>
                                            <p:strVal val="#ppt_x"/>
                                          </p:val>
                                        </p:tav>
                                      </p:tavLst>
                                    </p:anim>
                                    <p:anim calcmode="lin" valueType="num">
                                      <p:cBhvr additive="base">
                                        <p:cTn id="98" dur="250" fill="hold"/>
                                        <p:tgtEl>
                                          <p:spTgt spid="13"/>
                                        </p:tgtEl>
                                        <p:attrNameLst>
                                          <p:attrName>ppt_y</p:attrName>
                                        </p:attrNameLst>
                                      </p:cBhvr>
                                      <p:tavLst>
                                        <p:tav tm="0">
                                          <p:val>
                                            <p:strVal val="1+#ppt_h/2"/>
                                          </p:val>
                                        </p:tav>
                                        <p:tav tm="100000">
                                          <p:val>
                                            <p:strVal val="#ppt_y"/>
                                          </p:val>
                                        </p:tav>
                                      </p:tavLst>
                                    </p:anim>
                                  </p:childTnLst>
                                </p:cTn>
                              </p:par>
                            </p:childTnLst>
                          </p:cTn>
                        </p:par>
                        <p:par>
                          <p:cTn id="99" fill="hold">
                            <p:stCondLst>
                              <p:cond delay="4750"/>
                            </p:stCondLst>
                            <p:childTnLst>
                              <p:par>
                                <p:cTn id="100" presetID="2" presetClass="entr" presetSubtype="4" fill="hold" grpId="0" nodeType="afterEffect">
                                  <p:stCondLst>
                                    <p:cond delay="0"/>
                                  </p:stCondLst>
                                  <p:childTnLst>
                                    <p:set>
                                      <p:cBhvr>
                                        <p:cTn id="101" dur="1" fill="hold">
                                          <p:stCondLst>
                                            <p:cond delay="0"/>
                                          </p:stCondLst>
                                        </p:cTn>
                                        <p:tgtEl>
                                          <p:spTgt spid="41"/>
                                        </p:tgtEl>
                                        <p:attrNameLst>
                                          <p:attrName>style.visibility</p:attrName>
                                        </p:attrNameLst>
                                      </p:cBhvr>
                                      <p:to>
                                        <p:strVal val="visible"/>
                                      </p:to>
                                    </p:set>
                                    <p:anim calcmode="lin" valueType="num">
                                      <p:cBhvr additive="base">
                                        <p:cTn id="102" dur="250" fill="hold"/>
                                        <p:tgtEl>
                                          <p:spTgt spid="41"/>
                                        </p:tgtEl>
                                        <p:attrNameLst>
                                          <p:attrName>ppt_x</p:attrName>
                                        </p:attrNameLst>
                                      </p:cBhvr>
                                      <p:tavLst>
                                        <p:tav tm="0">
                                          <p:val>
                                            <p:strVal val="#ppt_x"/>
                                          </p:val>
                                        </p:tav>
                                        <p:tav tm="100000">
                                          <p:val>
                                            <p:strVal val="#ppt_x"/>
                                          </p:val>
                                        </p:tav>
                                      </p:tavLst>
                                    </p:anim>
                                    <p:anim calcmode="lin" valueType="num">
                                      <p:cBhvr additive="base">
                                        <p:cTn id="103" dur="250" fill="hold"/>
                                        <p:tgtEl>
                                          <p:spTgt spid="41"/>
                                        </p:tgtEl>
                                        <p:attrNameLst>
                                          <p:attrName>ppt_y</p:attrName>
                                        </p:attrNameLst>
                                      </p:cBhvr>
                                      <p:tavLst>
                                        <p:tav tm="0">
                                          <p:val>
                                            <p:strVal val="1+#ppt_h/2"/>
                                          </p:val>
                                        </p:tav>
                                        <p:tav tm="100000">
                                          <p:val>
                                            <p:strVal val="#ppt_y"/>
                                          </p:val>
                                        </p:tav>
                                      </p:tavLst>
                                    </p:anim>
                                  </p:childTnLst>
                                </p:cTn>
                              </p:par>
                            </p:childTnLst>
                          </p:cTn>
                        </p:par>
                        <p:par>
                          <p:cTn id="104" fill="hold">
                            <p:stCondLst>
                              <p:cond delay="5000"/>
                            </p:stCondLst>
                            <p:childTnLst>
                              <p:par>
                                <p:cTn id="105" presetID="2" presetClass="entr" presetSubtype="4" fill="hold" grpId="0" nodeType="afterEffect">
                                  <p:stCondLst>
                                    <p:cond delay="0"/>
                                  </p:stCondLst>
                                  <p:childTnLst>
                                    <p:set>
                                      <p:cBhvr>
                                        <p:cTn id="106" dur="1" fill="hold">
                                          <p:stCondLst>
                                            <p:cond delay="0"/>
                                          </p:stCondLst>
                                        </p:cTn>
                                        <p:tgtEl>
                                          <p:spTgt spid="50"/>
                                        </p:tgtEl>
                                        <p:attrNameLst>
                                          <p:attrName>style.visibility</p:attrName>
                                        </p:attrNameLst>
                                      </p:cBhvr>
                                      <p:to>
                                        <p:strVal val="visible"/>
                                      </p:to>
                                    </p:set>
                                    <p:anim calcmode="lin" valueType="num">
                                      <p:cBhvr additive="base">
                                        <p:cTn id="107" dur="250" fill="hold"/>
                                        <p:tgtEl>
                                          <p:spTgt spid="50"/>
                                        </p:tgtEl>
                                        <p:attrNameLst>
                                          <p:attrName>ppt_x</p:attrName>
                                        </p:attrNameLst>
                                      </p:cBhvr>
                                      <p:tavLst>
                                        <p:tav tm="0">
                                          <p:val>
                                            <p:strVal val="#ppt_x"/>
                                          </p:val>
                                        </p:tav>
                                        <p:tav tm="100000">
                                          <p:val>
                                            <p:strVal val="#ppt_x"/>
                                          </p:val>
                                        </p:tav>
                                      </p:tavLst>
                                    </p:anim>
                                    <p:anim calcmode="lin" valueType="num">
                                      <p:cBhvr additive="base">
                                        <p:cTn id="108" dur="250" fill="hold"/>
                                        <p:tgtEl>
                                          <p:spTgt spid="50"/>
                                        </p:tgtEl>
                                        <p:attrNameLst>
                                          <p:attrName>ppt_y</p:attrName>
                                        </p:attrNameLst>
                                      </p:cBhvr>
                                      <p:tavLst>
                                        <p:tav tm="0">
                                          <p:val>
                                            <p:strVal val="1+#ppt_h/2"/>
                                          </p:val>
                                        </p:tav>
                                        <p:tav tm="100000">
                                          <p:val>
                                            <p:strVal val="#ppt_y"/>
                                          </p:val>
                                        </p:tav>
                                      </p:tavLst>
                                    </p:anim>
                                  </p:childTnLst>
                                </p:cTn>
                              </p:par>
                            </p:childTnLst>
                          </p:cTn>
                        </p:par>
                        <p:par>
                          <p:cTn id="109" fill="hold">
                            <p:stCondLst>
                              <p:cond delay="5250"/>
                            </p:stCondLst>
                            <p:childTnLst>
                              <p:par>
                                <p:cTn id="110" presetID="2" presetClass="entr" presetSubtype="4" fill="hold" grpId="0" nodeType="afterEffect">
                                  <p:stCondLst>
                                    <p:cond delay="0"/>
                                  </p:stCondLst>
                                  <p:childTnLst>
                                    <p:set>
                                      <p:cBhvr>
                                        <p:cTn id="111" dur="1" fill="hold">
                                          <p:stCondLst>
                                            <p:cond delay="0"/>
                                          </p:stCondLst>
                                        </p:cTn>
                                        <p:tgtEl>
                                          <p:spTgt spid="51"/>
                                        </p:tgtEl>
                                        <p:attrNameLst>
                                          <p:attrName>style.visibility</p:attrName>
                                        </p:attrNameLst>
                                      </p:cBhvr>
                                      <p:to>
                                        <p:strVal val="visible"/>
                                      </p:to>
                                    </p:set>
                                    <p:anim calcmode="lin" valueType="num">
                                      <p:cBhvr additive="base">
                                        <p:cTn id="112" dur="250" fill="hold"/>
                                        <p:tgtEl>
                                          <p:spTgt spid="51"/>
                                        </p:tgtEl>
                                        <p:attrNameLst>
                                          <p:attrName>ppt_x</p:attrName>
                                        </p:attrNameLst>
                                      </p:cBhvr>
                                      <p:tavLst>
                                        <p:tav tm="0">
                                          <p:val>
                                            <p:strVal val="#ppt_x"/>
                                          </p:val>
                                        </p:tav>
                                        <p:tav tm="100000">
                                          <p:val>
                                            <p:strVal val="#ppt_x"/>
                                          </p:val>
                                        </p:tav>
                                      </p:tavLst>
                                    </p:anim>
                                    <p:anim calcmode="lin" valueType="num">
                                      <p:cBhvr additive="base">
                                        <p:cTn id="113" dur="250" fill="hold"/>
                                        <p:tgtEl>
                                          <p:spTgt spid="51"/>
                                        </p:tgtEl>
                                        <p:attrNameLst>
                                          <p:attrName>ppt_y</p:attrName>
                                        </p:attrNameLst>
                                      </p:cBhvr>
                                      <p:tavLst>
                                        <p:tav tm="0">
                                          <p:val>
                                            <p:strVal val="1+#ppt_h/2"/>
                                          </p:val>
                                        </p:tav>
                                        <p:tav tm="100000">
                                          <p:val>
                                            <p:strVal val="#ppt_y"/>
                                          </p:val>
                                        </p:tav>
                                      </p:tavLst>
                                    </p:anim>
                                  </p:childTnLst>
                                </p:cTn>
                              </p:par>
                            </p:childTnLst>
                          </p:cTn>
                        </p:par>
                        <p:par>
                          <p:cTn id="114" fill="hold">
                            <p:stCondLst>
                              <p:cond delay="5500"/>
                            </p:stCondLst>
                            <p:childTnLst>
                              <p:par>
                                <p:cTn id="115" presetID="2" presetClass="entr" presetSubtype="4" fill="hold" grpId="0" nodeType="afterEffect">
                                  <p:stCondLst>
                                    <p:cond delay="0"/>
                                  </p:stCondLst>
                                  <p:childTnLst>
                                    <p:set>
                                      <p:cBhvr>
                                        <p:cTn id="116" dur="1" fill="hold">
                                          <p:stCondLst>
                                            <p:cond delay="0"/>
                                          </p:stCondLst>
                                        </p:cTn>
                                        <p:tgtEl>
                                          <p:spTgt spid="49"/>
                                        </p:tgtEl>
                                        <p:attrNameLst>
                                          <p:attrName>style.visibility</p:attrName>
                                        </p:attrNameLst>
                                      </p:cBhvr>
                                      <p:to>
                                        <p:strVal val="visible"/>
                                      </p:to>
                                    </p:set>
                                    <p:anim calcmode="lin" valueType="num">
                                      <p:cBhvr additive="base">
                                        <p:cTn id="117" dur="250" fill="hold"/>
                                        <p:tgtEl>
                                          <p:spTgt spid="49"/>
                                        </p:tgtEl>
                                        <p:attrNameLst>
                                          <p:attrName>ppt_x</p:attrName>
                                        </p:attrNameLst>
                                      </p:cBhvr>
                                      <p:tavLst>
                                        <p:tav tm="0">
                                          <p:val>
                                            <p:strVal val="#ppt_x"/>
                                          </p:val>
                                        </p:tav>
                                        <p:tav tm="100000">
                                          <p:val>
                                            <p:strVal val="#ppt_x"/>
                                          </p:val>
                                        </p:tav>
                                      </p:tavLst>
                                    </p:anim>
                                    <p:anim calcmode="lin" valueType="num">
                                      <p:cBhvr additive="base">
                                        <p:cTn id="118" dur="250" fill="hold"/>
                                        <p:tgtEl>
                                          <p:spTgt spid="49"/>
                                        </p:tgtEl>
                                        <p:attrNameLst>
                                          <p:attrName>ppt_y</p:attrName>
                                        </p:attrNameLst>
                                      </p:cBhvr>
                                      <p:tavLst>
                                        <p:tav tm="0">
                                          <p:val>
                                            <p:strVal val="1+#ppt_h/2"/>
                                          </p:val>
                                        </p:tav>
                                        <p:tav tm="100000">
                                          <p:val>
                                            <p:strVal val="#ppt_y"/>
                                          </p:val>
                                        </p:tav>
                                      </p:tavLst>
                                    </p:anim>
                                  </p:childTnLst>
                                </p:cTn>
                              </p:par>
                            </p:childTnLst>
                          </p:cTn>
                        </p:par>
                        <p:par>
                          <p:cTn id="119" fill="hold">
                            <p:stCondLst>
                              <p:cond delay="5750"/>
                            </p:stCondLst>
                            <p:childTnLst>
                              <p:par>
                                <p:cTn id="120" presetID="2" presetClass="entr" presetSubtype="4" fill="hold" grpId="0" nodeType="afterEffect">
                                  <p:stCondLst>
                                    <p:cond delay="0"/>
                                  </p:stCondLst>
                                  <p:childTnLst>
                                    <p:set>
                                      <p:cBhvr>
                                        <p:cTn id="121" dur="1" fill="hold">
                                          <p:stCondLst>
                                            <p:cond delay="0"/>
                                          </p:stCondLst>
                                        </p:cTn>
                                        <p:tgtEl>
                                          <p:spTgt spid="3"/>
                                        </p:tgtEl>
                                        <p:attrNameLst>
                                          <p:attrName>style.visibility</p:attrName>
                                        </p:attrNameLst>
                                      </p:cBhvr>
                                      <p:to>
                                        <p:strVal val="visible"/>
                                      </p:to>
                                    </p:set>
                                    <p:anim calcmode="lin" valueType="num">
                                      <p:cBhvr additive="base">
                                        <p:cTn id="122" dur="250" fill="hold"/>
                                        <p:tgtEl>
                                          <p:spTgt spid="3"/>
                                        </p:tgtEl>
                                        <p:attrNameLst>
                                          <p:attrName>ppt_x</p:attrName>
                                        </p:attrNameLst>
                                      </p:cBhvr>
                                      <p:tavLst>
                                        <p:tav tm="0">
                                          <p:val>
                                            <p:strVal val="#ppt_x"/>
                                          </p:val>
                                        </p:tav>
                                        <p:tav tm="100000">
                                          <p:val>
                                            <p:strVal val="#ppt_x"/>
                                          </p:val>
                                        </p:tav>
                                      </p:tavLst>
                                    </p:anim>
                                    <p:anim calcmode="lin" valueType="num">
                                      <p:cBhvr additive="base">
                                        <p:cTn id="123" dur="250" fill="hold"/>
                                        <p:tgtEl>
                                          <p:spTgt spid="3"/>
                                        </p:tgtEl>
                                        <p:attrNameLst>
                                          <p:attrName>ppt_y</p:attrName>
                                        </p:attrNameLst>
                                      </p:cBhvr>
                                      <p:tavLst>
                                        <p:tav tm="0">
                                          <p:val>
                                            <p:strVal val="1+#ppt_h/2"/>
                                          </p:val>
                                        </p:tav>
                                        <p:tav tm="100000">
                                          <p:val>
                                            <p:strVal val="#ppt_y"/>
                                          </p:val>
                                        </p:tav>
                                      </p:tavLst>
                                    </p:anim>
                                  </p:childTnLst>
                                </p:cTn>
                              </p:par>
                            </p:childTnLst>
                          </p:cTn>
                        </p:par>
                        <p:par>
                          <p:cTn id="124" fill="hold">
                            <p:stCondLst>
                              <p:cond delay="6000"/>
                            </p:stCondLst>
                            <p:childTnLst>
                              <p:par>
                                <p:cTn id="125" presetID="2" presetClass="entr" presetSubtype="4" fill="hold" nodeType="afterEffect">
                                  <p:stCondLst>
                                    <p:cond delay="0"/>
                                  </p:stCondLst>
                                  <p:childTnLst>
                                    <p:set>
                                      <p:cBhvr>
                                        <p:cTn id="126" dur="1" fill="hold">
                                          <p:stCondLst>
                                            <p:cond delay="0"/>
                                          </p:stCondLst>
                                        </p:cTn>
                                        <p:tgtEl>
                                          <p:spTgt spid="20"/>
                                        </p:tgtEl>
                                        <p:attrNameLst>
                                          <p:attrName>style.visibility</p:attrName>
                                        </p:attrNameLst>
                                      </p:cBhvr>
                                      <p:to>
                                        <p:strVal val="visible"/>
                                      </p:to>
                                    </p:set>
                                    <p:anim calcmode="lin" valueType="num">
                                      <p:cBhvr additive="base">
                                        <p:cTn id="127" dur="250" fill="hold"/>
                                        <p:tgtEl>
                                          <p:spTgt spid="20"/>
                                        </p:tgtEl>
                                        <p:attrNameLst>
                                          <p:attrName>ppt_x</p:attrName>
                                        </p:attrNameLst>
                                      </p:cBhvr>
                                      <p:tavLst>
                                        <p:tav tm="0">
                                          <p:val>
                                            <p:strVal val="#ppt_x"/>
                                          </p:val>
                                        </p:tav>
                                        <p:tav tm="100000">
                                          <p:val>
                                            <p:strVal val="#ppt_x"/>
                                          </p:val>
                                        </p:tav>
                                      </p:tavLst>
                                    </p:anim>
                                    <p:anim calcmode="lin" valueType="num">
                                      <p:cBhvr additive="base">
                                        <p:cTn id="128" dur="250" fill="hold"/>
                                        <p:tgtEl>
                                          <p:spTgt spid="20"/>
                                        </p:tgtEl>
                                        <p:attrNameLst>
                                          <p:attrName>ppt_y</p:attrName>
                                        </p:attrNameLst>
                                      </p:cBhvr>
                                      <p:tavLst>
                                        <p:tav tm="0">
                                          <p:val>
                                            <p:strVal val="1+#ppt_h/2"/>
                                          </p:val>
                                        </p:tav>
                                        <p:tav tm="100000">
                                          <p:val>
                                            <p:strVal val="#ppt_y"/>
                                          </p:val>
                                        </p:tav>
                                      </p:tavLst>
                                    </p:anim>
                                  </p:childTnLst>
                                </p:cTn>
                              </p:par>
                            </p:childTnLst>
                          </p:cTn>
                        </p:par>
                        <p:par>
                          <p:cTn id="129" fill="hold">
                            <p:stCondLst>
                              <p:cond delay="6250"/>
                            </p:stCondLst>
                            <p:childTnLst>
                              <p:par>
                                <p:cTn id="130" presetID="2" presetClass="entr" presetSubtype="4" fill="hold" grpId="0" nodeType="afterEffect">
                                  <p:stCondLst>
                                    <p:cond delay="0"/>
                                  </p:stCondLst>
                                  <p:childTnLst>
                                    <p:set>
                                      <p:cBhvr>
                                        <p:cTn id="131" dur="1" fill="hold">
                                          <p:stCondLst>
                                            <p:cond delay="0"/>
                                          </p:stCondLst>
                                        </p:cTn>
                                        <p:tgtEl>
                                          <p:spTgt spid="42"/>
                                        </p:tgtEl>
                                        <p:attrNameLst>
                                          <p:attrName>style.visibility</p:attrName>
                                        </p:attrNameLst>
                                      </p:cBhvr>
                                      <p:to>
                                        <p:strVal val="visible"/>
                                      </p:to>
                                    </p:set>
                                    <p:anim calcmode="lin" valueType="num">
                                      <p:cBhvr additive="base">
                                        <p:cTn id="132" dur="250" fill="hold"/>
                                        <p:tgtEl>
                                          <p:spTgt spid="42"/>
                                        </p:tgtEl>
                                        <p:attrNameLst>
                                          <p:attrName>ppt_x</p:attrName>
                                        </p:attrNameLst>
                                      </p:cBhvr>
                                      <p:tavLst>
                                        <p:tav tm="0">
                                          <p:val>
                                            <p:strVal val="#ppt_x"/>
                                          </p:val>
                                        </p:tav>
                                        <p:tav tm="100000">
                                          <p:val>
                                            <p:strVal val="#ppt_x"/>
                                          </p:val>
                                        </p:tav>
                                      </p:tavLst>
                                    </p:anim>
                                    <p:anim calcmode="lin" valueType="num">
                                      <p:cBhvr additive="base">
                                        <p:cTn id="133" dur="250" fill="hold"/>
                                        <p:tgtEl>
                                          <p:spTgt spid="42"/>
                                        </p:tgtEl>
                                        <p:attrNameLst>
                                          <p:attrName>ppt_y</p:attrName>
                                        </p:attrNameLst>
                                      </p:cBhvr>
                                      <p:tavLst>
                                        <p:tav tm="0">
                                          <p:val>
                                            <p:strVal val="1+#ppt_h/2"/>
                                          </p:val>
                                        </p:tav>
                                        <p:tav tm="100000">
                                          <p:val>
                                            <p:strVal val="#ppt_y"/>
                                          </p:val>
                                        </p:tav>
                                      </p:tavLst>
                                    </p:anim>
                                  </p:childTnLst>
                                </p:cTn>
                              </p:par>
                            </p:childTnLst>
                          </p:cTn>
                        </p:par>
                        <p:par>
                          <p:cTn id="134" fill="hold">
                            <p:stCondLst>
                              <p:cond delay="6500"/>
                            </p:stCondLst>
                            <p:childTnLst>
                              <p:par>
                                <p:cTn id="135" presetID="2" presetClass="entr" presetSubtype="4" fill="hold" grpId="0" nodeType="afterEffect">
                                  <p:stCondLst>
                                    <p:cond delay="0"/>
                                  </p:stCondLst>
                                  <p:childTnLst>
                                    <p:set>
                                      <p:cBhvr>
                                        <p:cTn id="136" dur="1" fill="hold">
                                          <p:stCondLst>
                                            <p:cond delay="0"/>
                                          </p:stCondLst>
                                        </p:cTn>
                                        <p:tgtEl>
                                          <p:spTgt spid="53"/>
                                        </p:tgtEl>
                                        <p:attrNameLst>
                                          <p:attrName>style.visibility</p:attrName>
                                        </p:attrNameLst>
                                      </p:cBhvr>
                                      <p:to>
                                        <p:strVal val="visible"/>
                                      </p:to>
                                    </p:set>
                                    <p:anim calcmode="lin" valueType="num">
                                      <p:cBhvr additive="base">
                                        <p:cTn id="137" dur="250" fill="hold"/>
                                        <p:tgtEl>
                                          <p:spTgt spid="53"/>
                                        </p:tgtEl>
                                        <p:attrNameLst>
                                          <p:attrName>ppt_x</p:attrName>
                                        </p:attrNameLst>
                                      </p:cBhvr>
                                      <p:tavLst>
                                        <p:tav tm="0">
                                          <p:val>
                                            <p:strVal val="#ppt_x"/>
                                          </p:val>
                                        </p:tav>
                                        <p:tav tm="100000">
                                          <p:val>
                                            <p:strVal val="#ppt_x"/>
                                          </p:val>
                                        </p:tav>
                                      </p:tavLst>
                                    </p:anim>
                                    <p:anim calcmode="lin" valueType="num">
                                      <p:cBhvr additive="base">
                                        <p:cTn id="138" dur="250" fill="hold"/>
                                        <p:tgtEl>
                                          <p:spTgt spid="53"/>
                                        </p:tgtEl>
                                        <p:attrNameLst>
                                          <p:attrName>ppt_y</p:attrName>
                                        </p:attrNameLst>
                                      </p:cBhvr>
                                      <p:tavLst>
                                        <p:tav tm="0">
                                          <p:val>
                                            <p:strVal val="1+#ppt_h/2"/>
                                          </p:val>
                                        </p:tav>
                                        <p:tav tm="100000">
                                          <p:val>
                                            <p:strVal val="#ppt_y"/>
                                          </p:val>
                                        </p:tav>
                                      </p:tavLst>
                                    </p:anim>
                                  </p:childTnLst>
                                </p:cTn>
                              </p:par>
                            </p:childTnLst>
                          </p:cTn>
                        </p:par>
                        <p:par>
                          <p:cTn id="139" fill="hold">
                            <p:stCondLst>
                              <p:cond delay="6750"/>
                            </p:stCondLst>
                            <p:childTnLst>
                              <p:par>
                                <p:cTn id="140" presetID="2" presetClass="entr" presetSubtype="4" fill="hold" grpId="0" nodeType="afterEffect">
                                  <p:stCondLst>
                                    <p:cond delay="0"/>
                                  </p:stCondLst>
                                  <p:childTnLst>
                                    <p:set>
                                      <p:cBhvr>
                                        <p:cTn id="141" dur="1" fill="hold">
                                          <p:stCondLst>
                                            <p:cond delay="0"/>
                                          </p:stCondLst>
                                        </p:cTn>
                                        <p:tgtEl>
                                          <p:spTgt spid="54"/>
                                        </p:tgtEl>
                                        <p:attrNameLst>
                                          <p:attrName>style.visibility</p:attrName>
                                        </p:attrNameLst>
                                      </p:cBhvr>
                                      <p:to>
                                        <p:strVal val="visible"/>
                                      </p:to>
                                    </p:set>
                                    <p:anim calcmode="lin" valueType="num">
                                      <p:cBhvr additive="base">
                                        <p:cTn id="142" dur="250" fill="hold"/>
                                        <p:tgtEl>
                                          <p:spTgt spid="54"/>
                                        </p:tgtEl>
                                        <p:attrNameLst>
                                          <p:attrName>ppt_x</p:attrName>
                                        </p:attrNameLst>
                                      </p:cBhvr>
                                      <p:tavLst>
                                        <p:tav tm="0">
                                          <p:val>
                                            <p:strVal val="#ppt_x"/>
                                          </p:val>
                                        </p:tav>
                                        <p:tav tm="100000">
                                          <p:val>
                                            <p:strVal val="#ppt_x"/>
                                          </p:val>
                                        </p:tav>
                                      </p:tavLst>
                                    </p:anim>
                                    <p:anim calcmode="lin" valueType="num">
                                      <p:cBhvr additive="base">
                                        <p:cTn id="143" dur="250" fill="hold"/>
                                        <p:tgtEl>
                                          <p:spTgt spid="54"/>
                                        </p:tgtEl>
                                        <p:attrNameLst>
                                          <p:attrName>ppt_y</p:attrName>
                                        </p:attrNameLst>
                                      </p:cBhvr>
                                      <p:tavLst>
                                        <p:tav tm="0">
                                          <p:val>
                                            <p:strVal val="1+#ppt_h/2"/>
                                          </p:val>
                                        </p:tav>
                                        <p:tav tm="100000">
                                          <p:val>
                                            <p:strVal val="#ppt_y"/>
                                          </p:val>
                                        </p:tav>
                                      </p:tavLst>
                                    </p:anim>
                                  </p:childTnLst>
                                </p:cTn>
                              </p:par>
                            </p:childTnLst>
                          </p:cTn>
                        </p:par>
                        <p:par>
                          <p:cTn id="144" fill="hold">
                            <p:stCondLst>
                              <p:cond delay="7000"/>
                            </p:stCondLst>
                            <p:childTnLst>
                              <p:par>
                                <p:cTn id="145" presetID="2" presetClass="entr" presetSubtype="4" fill="hold" grpId="0" nodeType="afterEffect">
                                  <p:stCondLst>
                                    <p:cond delay="0"/>
                                  </p:stCondLst>
                                  <p:childTnLst>
                                    <p:set>
                                      <p:cBhvr>
                                        <p:cTn id="146" dur="1" fill="hold">
                                          <p:stCondLst>
                                            <p:cond delay="0"/>
                                          </p:stCondLst>
                                        </p:cTn>
                                        <p:tgtEl>
                                          <p:spTgt spid="52"/>
                                        </p:tgtEl>
                                        <p:attrNameLst>
                                          <p:attrName>style.visibility</p:attrName>
                                        </p:attrNameLst>
                                      </p:cBhvr>
                                      <p:to>
                                        <p:strVal val="visible"/>
                                      </p:to>
                                    </p:set>
                                    <p:anim calcmode="lin" valueType="num">
                                      <p:cBhvr additive="base">
                                        <p:cTn id="147" dur="250" fill="hold"/>
                                        <p:tgtEl>
                                          <p:spTgt spid="52"/>
                                        </p:tgtEl>
                                        <p:attrNameLst>
                                          <p:attrName>ppt_x</p:attrName>
                                        </p:attrNameLst>
                                      </p:cBhvr>
                                      <p:tavLst>
                                        <p:tav tm="0">
                                          <p:val>
                                            <p:strVal val="#ppt_x"/>
                                          </p:val>
                                        </p:tav>
                                        <p:tav tm="100000">
                                          <p:val>
                                            <p:strVal val="#ppt_x"/>
                                          </p:val>
                                        </p:tav>
                                      </p:tavLst>
                                    </p:anim>
                                    <p:anim calcmode="lin" valueType="num">
                                      <p:cBhvr additive="base">
                                        <p:cTn id="148" dur="25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3" grpId="0" animBg="1"/>
      <p:bldP spid="39" grpId="0"/>
      <p:bldP spid="40" grpId="0"/>
      <p:bldP spid="41" grpId="0"/>
      <p:bldP spid="42" grpId="0"/>
      <p:bldP spid="43" grpId="0"/>
      <p:bldP spid="44" grpId="0" animBg="1"/>
      <p:bldP spid="45" grpId="0"/>
      <p:bldP spid="46" grpId="0" animBg="1"/>
      <p:bldP spid="47" grpId="0"/>
      <p:bldP spid="48" grpId="0"/>
      <p:bldP spid="49" grpId="0"/>
      <p:bldP spid="50" grpId="0" animBg="1"/>
      <p:bldP spid="51" grpId="0"/>
      <p:bldP spid="52" grpId="0"/>
      <p:bldP spid="53" grpId="0" animBg="1"/>
      <p:bldP spid="54" grpId="0"/>
      <p:bldP spid="56" grpId="0" animBg="1"/>
      <p:bldP spid="57" grpId="0"/>
      <p:bldP spid="58" grpId="0" animBg="1"/>
      <p:bldP spid="5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p:nvPr/>
        </p:nvSpPr>
        <p:spPr>
          <a:xfrm>
            <a:off x="1047715" y="4915647"/>
            <a:ext cx="10363200" cy="707694"/>
          </a:xfrm>
          <a:prstGeom prst="rect">
            <a:avLst/>
          </a:prstGeom>
        </p:spPr>
        <p:txBody>
          <a:bodyPr wrap="square">
            <a:spAutoFit/>
          </a:bodyPr>
          <a:lstStyle/>
          <a:p>
            <a:r>
              <a:rPr lang="ms-MY" sz="1333" dirty="0">
                <a:solidFill>
                  <a:schemeClr val="bg1"/>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consectetur adipiscing elit. Lorem ipsum dolor sit amet, consectetur adipiscing elit. Praesent sodales odio sit amet odio tristique quis tempus odio Lorem ipsum dolor sit amet, consectetur adipiscing elit.</a:t>
            </a:r>
          </a:p>
        </p:txBody>
      </p:sp>
      <p:grpSp>
        <p:nvGrpSpPr>
          <p:cNvPr id="4" name="Group 40"/>
          <p:cNvGrpSpPr/>
          <p:nvPr/>
        </p:nvGrpSpPr>
        <p:grpSpPr>
          <a:xfrm>
            <a:off x="8763019" y="2190742"/>
            <a:ext cx="2538189" cy="2538189"/>
            <a:chOff x="6572264" y="1643056"/>
            <a:chExt cx="1903642" cy="1903642"/>
          </a:xfrm>
        </p:grpSpPr>
        <p:sp>
          <p:nvSpPr>
            <p:cNvPr id="5" name="Arc 10"/>
            <p:cNvSpPr/>
            <p:nvPr/>
          </p:nvSpPr>
          <p:spPr>
            <a:xfrm>
              <a:off x="6572264" y="1643056"/>
              <a:ext cx="1903642" cy="1903642"/>
            </a:xfrm>
            <a:prstGeom prst="arc">
              <a:avLst>
                <a:gd name="adj1" fmla="val 21571566"/>
                <a:gd name="adj2" fmla="val 10822907"/>
              </a:avLst>
            </a:prstGeom>
            <a:solidFill>
              <a:srgbClr val="6E75A5"/>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a:solidFill>
                  <a:schemeClr val="bg1"/>
                </a:solidFill>
              </a:endParaRPr>
            </a:p>
          </p:txBody>
        </p:sp>
        <p:sp>
          <p:nvSpPr>
            <p:cNvPr id="6" name="Rectangle 15"/>
            <p:cNvSpPr/>
            <p:nvPr/>
          </p:nvSpPr>
          <p:spPr>
            <a:xfrm>
              <a:off x="6715140" y="1714494"/>
              <a:ext cx="1643074" cy="561884"/>
            </a:xfrm>
            <a:prstGeom prst="rect">
              <a:avLst/>
            </a:prstGeom>
          </p:spPr>
          <p:txBody>
            <a:bodyPr wrap="square">
              <a:spAutoFit/>
            </a:bodyPr>
            <a:lstStyle/>
            <a:p>
              <a:pPr algn="ctr"/>
              <a:r>
                <a:rPr lang="ms-MY" sz="1067" dirty="0">
                  <a:solidFill>
                    <a:schemeClr val="bg1"/>
                  </a:solidFill>
                  <a:latin typeface="Open Sans Light" pitchFamily="34" charset="0"/>
                  <a:ea typeface="Open Sans Light" pitchFamily="34" charset="0"/>
                  <a:cs typeface="Open Sans Light" pitchFamily="34" charset="0"/>
                </a:rPr>
                <a:t>Praesent sodales odio sit amet odio tristi Praesent sodales odio sit amet odio tristi Lorem ipsum dolor sit amet consectetur adipiscing</a:t>
              </a:r>
              <a:endParaRPr lang="en-US" sz="1067" dirty="0">
                <a:solidFill>
                  <a:schemeClr val="bg1"/>
                </a:solidFill>
                <a:latin typeface="Open Sans Light" pitchFamily="34" charset="0"/>
                <a:ea typeface="Open Sans Light" pitchFamily="34" charset="0"/>
                <a:cs typeface="Open Sans Light" pitchFamily="34" charset="0"/>
              </a:endParaRPr>
            </a:p>
          </p:txBody>
        </p:sp>
        <p:grpSp>
          <p:nvGrpSpPr>
            <p:cNvPr id="7" name="Group 34"/>
            <p:cNvGrpSpPr/>
            <p:nvPr/>
          </p:nvGrpSpPr>
          <p:grpSpPr>
            <a:xfrm>
              <a:off x="7286644" y="2786064"/>
              <a:ext cx="516256" cy="517136"/>
              <a:chOff x="6998061" y="3496249"/>
              <a:chExt cx="366051" cy="366676"/>
            </a:xfrm>
            <a:solidFill>
              <a:schemeClr val="bg1"/>
            </a:solidFill>
          </p:grpSpPr>
          <p:sp>
            <p:nvSpPr>
              <p:cNvPr id="8" name="AutoShape 7"/>
              <p:cNvSpPr>
                <a:spLocks/>
              </p:cNvSpPr>
              <p:nvPr/>
            </p:nvSpPr>
            <p:spPr bwMode="auto">
              <a:xfrm>
                <a:off x="6998061" y="3496249"/>
                <a:ext cx="366051" cy="366676"/>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solidFill>
                  <a:effectLst>
                    <a:outerShdw blurRad="38100" dist="38100" dir="2700000" algn="tl">
                      <a:srgbClr val="000000"/>
                    </a:outerShdw>
                  </a:effectLst>
                </a:endParaRPr>
              </a:p>
            </p:txBody>
          </p:sp>
          <p:sp>
            <p:nvSpPr>
              <p:cNvPr id="9" name="AutoShape 8"/>
              <p:cNvSpPr>
                <a:spLocks/>
              </p:cNvSpPr>
              <p:nvPr/>
            </p:nvSpPr>
            <p:spPr bwMode="auto">
              <a:xfrm>
                <a:off x="7158247" y="3656437"/>
                <a:ext cx="45678" cy="45678"/>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solidFill>
                  <a:effectLst>
                    <a:outerShdw blurRad="38100" dist="38100" dir="2700000" algn="tl">
                      <a:srgbClr val="000000"/>
                    </a:outerShdw>
                  </a:effectLst>
                </a:endParaRPr>
              </a:p>
            </p:txBody>
          </p:sp>
          <p:sp>
            <p:nvSpPr>
              <p:cNvPr id="10" name="AutoShape 9"/>
              <p:cNvSpPr>
                <a:spLocks/>
              </p:cNvSpPr>
              <p:nvPr/>
            </p:nvSpPr>
            <p:spPr bwMode="auto">
              <a:xfrm>
                <a:off x="7111943" y="3610758"/>
                <a:ext cx="137660" cy="137660"/>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solidFill>
                  <a:effectLst>
                    <a:outerShdw blurRad="38100" dist="38100" dir="2700000" algn="tl">
                      <a:srgbClr val="000000"/>
                    </a:outerShdw>
                  </a:effectLst>
                </a:endParaRPr>
              </a:p>
            </p:txBody>
          </p:sp>
          <p:sp>
            <p:nvSpPr>
              <p:cNvPr id="11" name="AutoShape 10"/>
              <p:cNvSpPr>
                <a:spLocks/>
              </p:cNvSpPr>
              <p:nvPr/>
            </p:nvSpPr>
            <p:spPr bwMode="auto">
              <a:xfrm>
                <a:off x="7203927" y="3702114"/>
                <a:ext cx="56941" cy="58818"/>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solidFill>
                  <a:effectLst>
                    <a:outerShdw blurRad="38100" dist="38100" dir="2700000" algn="tl">
                      <a:srgbClr val="000000"/>
                    </a:outerShdw>
                  </a:effectLst>
                </a:endParaRPr>
              </a:p>
            </p:txBody>
          </p:sp>
          <p:sp>
            <p:nvSpPr>
              <p:cNvPr id="12" name="AutoShape 11"/>
              <p:cNvSpPr>
                <a:spLocks/>
              </p:cNvSpPr>
              <p:nvPr/>
            </p:nvSpPr>
            <p:spPr bwMode="auto">
              <a:xfrm>
                <a:off x="7226451" y="3725267"/>
                <a:ext cx="81970" cy="83847"/>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solidFill>
                  <a:effectLst>
                    <a:outerShdw blurRad="38100" dist="38100" dir="2700000" algn="tl">
                      <a:srgbClr val="000000"/>
                    </a:outerShdw>
                  </a:effectLst>
                </a:endParaRPr>
              </a:p>
            </p:txBody>
          </p:sp>
          <p:sp>
            <p:nvSpPr>
              <p:cNvPr id="13" name="AutoShape 12"/>
              <p:cNvSpPr>
                <a:spLocks/>
              </p:cNvSpPr>
              <p:nvPr/>
            </p:nvSpPr>
            <p:spPr bwMode="auto">
              <a:xfrm>
                <a:off x="7215188" y="3714003"/>
                <a:ext cx="69456" cy="70707"/>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solidFill>
                  <a:effectLst>
                    <a:outerShdw blurRad="38100" dist="38100" dir="2700000" algn="tl">
                      <a:srgbClr val="000000"/>
                    </a:outerShdw>
                  </a:effectLst>
                </a:endParaRPr>
              </a:p>
            </p:txBody>
          </p:sp>
          <p:sp>
            <p:nvSpPr>
              <p:cNvPr id="14" name="AutoShape 13"/>
              <p:cNvSpPr>
                <a:spLocks/>
              </p:cNvSpPr>
              <p:nvPr/>
            </p:nvSpPr>
            <p:spPr bwMode="auto">
              <a:xfrm>
                <a:off x="7100682" y="3599495"/>
                <a:ext cx="57567" cy="58192"/>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solidFill>
                  <a:effectLst>
                    <a:outerShdw blurRad="38100" dist="38100" dir="2700000" algn="tl">
                      <a:srgbClr val="000000"/>
                    </a:outerShdw>
                  </a:effectLst>
                </a:endParaRPr>
              </a:p>
            </p:txBody>
          </p:sp>
          <p:sp>
            <p:nvSpPr>
              <p:cNvPr id="15" name="AutoShape 14"/>
              <p:cNvSpPr>
                <a:spLocks/>
              </p:cNvSpPr>
              <p:nvPr/>
            </p:nvSpPr>
            <p:spPr bwMode="auto">
              <a:xfrm>
                <a:off x="7055002" y="3553816"/>
                <a:ext cx="81970" cy="83222"/>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solidFill>
                  <a:effectLst>
                    <a:outerShdw blurRad="38100" dist="38100" dir="2700000" algn="tl">
                      <a:srgbClr val="000000"/>
                    </a:outerShdw>
                  </a:effectLst>
                </a:endParaRPr>
              </a:p>
            </p:txBody>
          </p:sp>
          <p:sp>
            <p:nvSpPr>
              <p:cNvPr id="16" name="AutoShape 15"/>
              <p:cNvSpPr>
                <a:spLocks/>
              </p:cNvSpPr>
              <p:nvPr/>
            </p:nvSpPr>
            <p:spPr bwMode="auto">
              <a:xfrm>
                <a:off x="7078154" y="3576343"/>
                <a:ext cx="69456" cy="71333"/>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solidFill>
                  <a:effectLst>
                    <a:outerShdw blurRad="38100" dist="38100" dir="2700000" algn="tl">
                      <a:srgbClr val="000000"/>
                    </a:outerShdw>
                  </a:effectLst>
                </a:endParaRPr>
              </a:p>
            </p:txBody>
          </p:sp>
        </p:grpSp>
      </p:grpSp>
      <p:grpSp>
        <p:nvGrpSpPr>
          <p:cNvPr id="17" name="Group 39"/>
          <p:cNvGrpSpPr/>
          <p:nvPr/>
        </p:nvGrpSpPr>
        <p:grpSpPr>
          <a:xfrm>
            <a:off x="6191251" y="2190742"/>
            <a:ext cx="2538189" cy="2538190"/>
            <a:chOff x="4643438" y="1643056"/>
            <a:chExt cx="1903642" cy="1903642"/>
          </a:xfrm>
        </p:grpSpPr>
        <p:sp>
          <p:nvSpPr>
            <p:cNvPr id="18" name="Arc 9"/>
            <p:cNvSpPr/>
            <p:nvPr/>
          </p:nvSpPr>
          <p:spPr>
            <a:xfrm>
              <a:off x="4643438" y="1643056"/>
              <a:ext cx="1903642" cy="1903642"/>
            </a:xfrm>
            <a:prstGeom prst="arc">
              <a:avLst>
                <a:gd name="adj1" fmla="val 10782369"/>
                <a:gd name="adj2" fmla="val 0"/>
              </a:avLst>
            </a:prstGeom>
            <a:solidFill>
              <a:srgbClr val="FFEB8F"/>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a:solidFill>
                  <a:schemeClr val="bg1"/>
                </a:solidFill>
              </a:endParaRPr>
            </a:p>
          </p:txBody>
        </p:sp>
        <p:sp>
          <p:nvSpPr>
            <p:cNvPr id="19" name="Rectangle 12"/>
            <p:cNvSpPr/>
            <p:nvPr/>
          </p:nvSpPr>
          <p:spPr>
            <a:xfrm>
              <a:off x="4786314" y="2786064"/>
              <a:ext cx="1643074" cy="561884"/>
            </a:xfrm>
            <a:prstGeom prst="rect">
              <a:avLst/>
            </a:prstGeom>
          </p:spPr>
          <p:txBody>
            <a:bodyPr wrap="square">
              <a:spAutoFit/>
            </a:bodyPr>
            <a:lstStyle/>
            <a:p>
              <a:pPr algn="ctr"/>
              <a:r>
                <a:rPr lang="ms-MY" sz="1067" dirty="0">
                  <a:solidFill>
                    <a:schemeClr val="bg1"/>
                  </a:solidFill>
                  <a:latin typeface="Open Sans Light" pitchFamily="34" charset="0"/>
                  <a:ea typeface="Open Sans Light" pitchFamily="34" charset="0"/>
                  <a:cs typeface="Open Sans Light" pitchFamily="34" charset="0"/>
                </a:rPr>
                <a:t>Praesent sodales odio sit amet odio tristi Praesent sodales odio sit amet odio tristi Lorem ipsum dolor sit amet consectetur adipiscing</a:t>
              </a:r>
              <a:endParaRPr lang="en-US" sz="1067" dirty="0">
                <a:solidFill>
                  <a:schemeClr val="bg1"/>
                </a:solidFill>
                <a:latin typeface="Open Sans Light" pitchFamily="34" charset="0"/>
                <a:ea typeface="Open Sans Light" pitchFamily="34" charset="0"/>
                <a:cs typeface="Open Sans Light" pitchFamily="34" charset="0"/>
              </a:endParaRPr>
            </a:p>
          </p:txBody>
        </p:sp>
        <p:grpSp>
          <p:nvGrpSpPr>
            <p:cNvPr id="20" name="Group 33"/>
            <p:cNvGrpSpPr/>
            <p:nvPr/>
          </p:nvGrpSpPr>
          <p:grpSpPr>
            <a:xfrm>
              <a:off x="5357818" y="1928808"/>
              <a:ext cx="517136" cy="451834"/>
              <a:chOff x="4800505" y="2786674"/>
              <a:chExt cx="366676" cy="320373"/>
            </a:xfrm>
            <a:solidFill>
              <a:schemeClr val="bg1"/>
            </a:solidFill>
          </p:grpSpPr>
          <p:sp>
            <p:nvSpPr>
              <p:cNvPr id="21" name="AutoShape 43"/>
              <p:cNvSpPr>
                <a:spLocks/>
              </p:cNvSpPr>
              <p:nvPr/>
            </p:nvSpPr>
            <p:spPr bwMode="auto">
              <a:xfrm>
                <a:off x="4800505" y="2786674"/>
                <a:ext cx="366676" cy="2634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solidFill>
                  <a:effectLst>
                    <a:outerShdw blurRad="38100" dist="38100" dir="2700000" algn="tl">
                      <a:srgbClr val="000000"/>
                    </a:outerShdw>
                  </a:effectLst>
                </a:endParaRPr>
              </a:p>
            </p:txBody>
          </p:sp>
          <p:sp>
            <p:nvSpPr>
              <p:cNvPr id="22" name="AutoShape 44"/>
              <p:cNvSpPr>
                <a:spLocks/>
              </p:cNvSpPr>
              <p:nvPr/>
            </p:nvSpPr>
            <p:spPr bwMode="auto">
              <a:xfrm>
                <a:off x="5132766" y="2901184"/>
                <a:ext cx="22526" cy="1257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solidFill>
                  <a:effectLst>
                    <a:outerShdw blurRad="38100" dist="38100" dir="2700000" algn="tl">
                      <a:srgbClr val="000000"/>
                    </a:outerShdw>
                  </a:effectLst>
                </a:endParaRPr>
              </a:p>
            </p:txBody>
          </p:sp>
          <p:sp>
            <p:nvSpPr>
              <p:cNvPr id="23" name="AutoShape 45"/>
              <p:cNvSpPr>
                <a:spLocks/>
              </p:cNvSpPr>
              <p:nvPr/>
            </p:nvSpPr>
            <p:spPr bwMode="auto">
              <a:xfrm>
                <a:off x="5120877" y="3038217"/>
                <a:ext cx="46304"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solidFill>
                  <a:effectLst>
                    <a:outerShdw blurRad="38100" dist="38100" dir="2700000" algn="tl">
                      <a:srgbClr val="000000"/>
                    </a:outerShdw>
                  </a:effectLst>
                </a:endParaRPr>
              </a:p>
            </p:txBody>
          </p:sp>
        </p:grpSp>
      </p:grpSp>
      <p:grpSp>
        <p:nvGrpSpPr>
          <p:cNvPr id="24" name="Group 37"/>
          <p:cNvGrpSpPr/>
          <p:nvPr/>
        </p:nvGrpSpPr>
        <p:grpSpPr>
          <a:xfrm>
            <a:off x="1047715" y="2190742"/>
            <a:ext cx="2538189" cy="2538190"/>
            <a:chOff x="785786" y="1643056"/>
            <a:chExt cx="1903642" cy="1903642"/>
          </a:xfrm>
        </p:grpSpPr>
        <p:sp>
          <p:nvSpPr>
            <p:cNvPr id="25" name="Arc 7"/>
            <p:cNvSpPr/>
            <p:nvPr/>
          </p:nvSpPr>
          <p:spPr>
            <a:xfrm>
              <a:off x="785786" y="1643056"/>
              <a:ext cx="1903642" cy="1903642"/>
            </a:xfrm>
            <a:prstGeom prst="arc">
              <a:avLst>
                <a:gd name="adj1" fmla="val 10782369"/>
                <a:gd name="adj2" fmla="val 0"/>
              </a:avLst>
            </a:prstGeom>
            <a:solidFill>
              <a:srgbClr val="FFEB8F"/>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a:solidFill>
                  <a:schemeClr val="bg1"/>
                </a:solidFill>
              </a:endParaRPr>
            </a:p>
          </p:txBody>
        </p:sp>
        <p:sp>
          <p:nvSpPr>
            <p:cNvPr id="26" name="Rectangle 13"/>
            <p:cNvSpPr/>
            <p:nvPr/>
          </p:nvSpPr>
          <p:spPr>
            <a:xfrm>
              <a:off x="928662" y="2786064"/>
              <a:ext cx="1643074" cy="561884"/>
            </a:xfrm>
            <a:prstGeom prst="rect">
              <a:avLst/>
            </a:prstGeom>
          </p:spPr>
          <p:txBody>
            <a:bodyPr wrap="square">
              <a:spAutoFit/>
            </a:bodyPr>
            <a:lstStyle/>
            <a:p>
              <a:pPr algn="ctr"/>
              <a:r>
                <a:rPr lang="ms-MY" sz="1067" dirty="0">
                  <a:solidFill>
                    <a:schemeClr val="bg1"/>
                  </a:solidFill>
                  <a:latin typeface="Open Sans Light" pitchFamily="34" charset="0"/>
                  <a:ea typeface="Open Sans Light" pitchFamily="34" charset="0"/>
                  <a:cs typeface="Open Sans Light" pitchFamily="34" charset="0"/>
                </a:rPr>
                <a:t>Praesent sodales odio sit amet odio tristi Praesent sodales odio sit amet odio tristi Lorem ipsum dolor sit amet consectetur adipiscing</a:t>
              </a:r>
              <a:endParaRPr lang="en-US" sz="1067" dirty="0">
                <a:solidFill>
                  <a:schemeClr val="bg1"/>
                </a:solidFill>
                <a:latin typeface="Open Sans Light" pitchFamily="34" charset="0"/>
                <a:ea typeface="Open Sans Light" pitchFamily="34" charset="0"/>
                <a:cs typeface="Open Sans Light" pitchFamily="34" charset="0"/>
              </a:endParaRPr>
            </a:p>
          </p:txBody>
        </p:sp>
        <p:grpSp>
          <p:nvGrpSpPr>
            <p:cNvPr id="27" name="Group 35"/>
            <p:cNvGrpSpPr/>
            <p:nvPr/>
          </p:nvGrpSpPr>
          <p:grpSpPr>
            <a:xfrm>
              <a:off x="1571604" y="1857370"/>
              <a:ext cx="387410" cy="517136"/>
              <a:chOff x="1868971" y="2767277"/>
              <a:chExt cx="274694" cy="366676"/>
            </a:xfrm>
            <a:solidFill>
              <a:schemeClr val="bg1"/>
            </a:solidFill>
          </p:grpSpPr>
          <p:sp>
            <p:nvSpPr>
              <p:cNvPr id="28" name="AutoShape 115"/>
              <p:cNvSpPr>
                <a:spLocks/>
              </p:cNvSpPr>
              <p:nvPr/>
            </p:nvSpPr>
            <p:spPr bwMode="auto">
              <a:xfrm>
                <a:off x="1868971" y="2767277"/>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solidFill>
                  <a:effectLst>
                    <a:outerShdw blurRad="38100" dist="38100" dir="2700000" algn="tl">
                      <a:srgbClr val="000000"/>
                    </a:outerShdw>
                  </a:effectLst>
                </a:endParaRPr>
              </a:p>
            </p:txBody>
          </p:sp>
          <p:sp>
            <p:nvSpPr>
              <p:cNvPr id="29" name="AutoShape 116"/>
              <p:cNvSpPr>
                <a:spLocks/>
              </p:cNvSpPr>
              <p:nvPr/>
            </p:nvSpPr>
            <p:spPr bwMode="auto">
              <a:xfrm>
                <a:off x="1983479" y="2985030"/>
                <a:ext cx="45678"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solidFill>
                  <a:effectLst>
                    <a:outerShdw blurRad="38100" dist="38100" dir="2700000" algn="tl">
                      <a:srgbClr val="000000"/>
                    </a:outerShdw>
                  </a:effectLst>
                </a:endParaRPr>
              </a:p>
            </p:txBody>
          </p:sp>
        </p:grpSp>
      </p:grpSp>
      <p:grpSp>
        <p:nvGrpSpPr>
          <p:cNvPr id="30" name="Group 38"/>
          <p:cNvGrpSpPr/>
          <p:nvPr/>
        </p:nvGrpSpPr>
        <p:grpSpPr>
          <a:xfrm>
            <a:off x="3619483" y="2190742"/>
            <a:ext cx="2538189" cy="2538189"/>
            <a:chOff x="2714612" y="1643056"/>
            <a:chExt cx="1903642" cy="1903642"/>
          </a:xfrm>
        </p:grpSpPr>
        <p:sp>
          <p:nvSpPr>
            <p:cNvPr id="31" name="Arc 8"/>
            <p:cNvSpPr/>
            <p:nvPr/>
          </p:nvSpPr>
          <p:spPr>
            <a:xfrm>
              <a:off x="2714612" y="1643056"/>
              <a:ext cx="1903642" cy="1903642"/>
            </a:xfrm>
            <a:prstGeom prst="arc">
              <a:avLst>
                <a:gd name="adj1" fmla="val 21571566"/>
                <a:gd name="adj2" fmla="val 10822907"/>
              </a:avLst>
            </a:prstGeom>
            <a:solidFill>
              <a:srgbClr val="6E75A5"/>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a:solidFill>
                  <a:schemeClr val="bg1"/>
                </a:solidFill>
              </a:endParaRPr>
            </a:p>
          </p:txBody>
        </p:sp>
        <p:sp>
          <p:nvSpPr>
            <p:cNvPr id="32" name="Rectangle 14"/>
            <p:cNvSpPr/>
            <p:nvPr/>
          </p:nvSpPr>
          <p:spPr>
            <a:xfrm>
              <a:off x="2857488" y="1714494"/>
              <a:ext cx="1643074" cy="561884"/>
            </a:xfrm>
            <a:prstGeom prst="rect">
              <a:avLst/>
            </a:prstGeom>
          </p:spPr>
          <p:txBody>
            <a:bodyPr wrap="square">
              <a:spAutoFit/>
            </a:bodyPr>
            <a:lstStyle/>
            <a:p>
              <a:pPr algn="ctr"/>
              <a:r>
                <a:rPr lang="ms-MY" sz="1067" dirty="0">
                  <a:solidFill>
                    <a:schemeClr val="bg1"/>
                  </a:solidFill>
                  <a:latin typeface="Open Sans Light" pitchFamily="34" charset="0"/>
                  <a:ea typeface="Open Sans Light" pitchFamily="34" charset="0"/>
                  <a:cs typeface="Open Sans Light" pitchFamily="34" charset="0"/>
                </a:rPr>
                <a:t>Praesent sodales odio sit amet odio tristi Praesent sodales odio sit amet odio tristi Lorem ipsum dolor sit amet consectetur adipiscing</a:t>
              </a:r>
              <a:endParaRPr lang="en-US" sz="1067" dirty="0">
                <a:solidFill>
                  <a:schemeClr val="bg1"/>
                </a:solidFill>
                <a:latin typeface="Open Sans Light" pitchFamily="34" charset="0"/>
                <a:ea typeface="Open Sans Light" pitchFamily="34" charset="0"/>
                <a:cs typeface="Open Sans Light" pitchFamily="34" charset="0"/>
              </a:endParaRPr>
            </a:p>
          </p:txBody>
        </p:sp>
        <p:grpSp>
          <p:nvGrpSpPr>
            <p:cNvPr id="33" name="Group 36"/>
            <p:cNvGrpSpPr/>
            <p:nvPr/>
          </p:nvGrpSpPr>
          <p:grpSpPr>
            <a:xfrm>
              <a:off x="3425328" y="2857502"/>
              <a:ext cx="516256" cy="387410"/>
              <a:chOff x="359092" y="2813581"/>
              <a:chExt cx="366051" cy="274694"/>
            </a:xfrm>
            <a:solidFill>
              <a:schemeClr val="bg1"/>
            </a:solidFill>
          </p:grpSpPr>
          <p:sp>
            <p:nvSpPr>
              <p:cNvPr id="34" name="AutoShape 118"/>
              <p:cNvSpPr>
                <a:spLocks/>
              </p:cNvSpPr>
              <p:nvPr/>
            </p:nvSpPr>
            <p:spPr bwMode="auto">
              <a:xfrm>
                <a:off x="359092" y="2813581"/>
                <a:ext cx="366051" cy="274694"/>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solidFill>
                  <a:effectLst>
                    <a:outerShdw blurRad="38100" dist="38100" dir="2700000" algn="tl">
                      <a:srgbClr val="000000"/>
                    </a:outerShdw>
                  </a:effectLst>
                </a:endParaRPr>
              </a:p>
            </p:txBody>
          </p:sp>
          <p:sp>
            <p:nvSpPr>
              <p:cNvPr id="35" name="AutoShape 119"/>
              <p:cNvSpPr>
                <a:spLocks/>
              </p:cNvSpPr>
              <p:nvPr/>
            </p:nvSpPr>
            <p:spPr bwMode="auto">
              <a:xfrm>
                <a:off x="587481" y="2916200"/>
                <a:ext cx="68830"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solidFill>
                  <a:effectLst>
                    <a:outerShdw blurRad="38100" dist="38100" dir="2700000" algn="tl">
                      <a:srgbClr val="000000"/>
                    </a:outerShdw>
                  </a:effectLst>
                </a:endParaRPr>
              </a:p>
            </p:txBody>
          </p:sp>
        </p:grpSp>
      </p:grpSp>
      <p:sp>
        <p:nvSpPr>
          <p:cNvPr id="36" name="文本框 35"/>
          <p:cNvSpPr txBox="1"/>
          <p:nvPr/>
        </p:nvSpPr>
        <p:spPr>
          <a:xfrm>
            <a:off x="4201240" y="349211"/>
            <a:ext cx="3798316" cy="769441"/>
          </a:xfrm>
          <a:prstGeom prst="rect">
            <a:avLst/>
          </a:prstGeom>
          <a:noFill/>
        </p:spPr>
        <p:txBody>
          <a:bodyPr wrap="square" rtlCol="0">
            <a:spAutoFit/>
          </a:bodyPr>
          <a:lstStyle/>
          <a:p>
            <a:r>
              <a:rPr kumimoji="1" lang="zh-CN" altLang="en-US" sz="4400">
                <a:solidFill>
                  <a:schemeClr val="bg1"/>
                </a:solidFill>
                <a:latin typeface="Microsoft YaHei" charset="0"/>
                <a:ea typeface="Microsoft YaHei" charset="0"/>
                <a:cs typeface="Microsoft YaHei" charset="0"/>
              </a:rPr>
              <a:t>输入你的标题</a:t>
            </a:r>
          </a:p>
        </p:txBody>
      </p:sp>
    </p:spTree>
    <p:extLst>
      <p:ext uri="{BB962C8B-B14F-4D97-AF65-F5344CB8AC3E}">
        <p14:creationId xmlns:p14="http://schemas.microsoft.com/office/powerpoint/2010/main" val="17819416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slide(fromBottom)">
                                      <p:cBhvr>
                                        <p:cTn id="7" dur="500"/>
                                        <p:tgtEl>
                                          <p:spTgt spid="24"/>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slide(fromTop)">
                                      <p:cBhvr>
                                        <p:cTn id="11" dur="500"/>
                                        <p:tgtEl>
                                          <p:spTgt spid="30"/>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slide(fromBottom)">
                                      <p:cBhvr>
                                        <p:cTn id="15" dur="500"/>
                                        <p:tgtEl>
                                          <p:spTgt spid="17"/>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slide(fromTop)">
                                      <p:cBhvr>
                                        <p:cTn id="19" dur="500"/>
                                        <p:tgtEl>
                                          <p:spTgt spid="4"/>
                                        </p:tgtEl>
                                      </p:cBhvr>
                                    </p:animEffec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slide(fromLeft)">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矩形 1"/>
          <p:cNvSpPr/>
          <p:nvPr/>
        </p:nvSpPr>
        <p:spPr bwMode="auto">
          <a:xfrm>
            <a:off x="5669181" y="4015798"/>
            <a:ext cx="123825" cy="12382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3" name="文本框 13"/>
          <p:cNvSpPr txBox="1">
            <a:spLocks noChangeArrowheads="1"/>
          </p:cNvSpPr>
          <p:nvPr/>
        </p:nvSpPr>
        <p:spPr bwMode="auto">
          <a:xfrm>
            <a:off x="5793006" y="3942773"/>
            <a:ext cx="15636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0"/>
              </a:defRPr>
            </a:lvl1pPr>
            <a:lvl2pPr marL="742950" indent="-285750">
              <a:lnSpc>
                <a:spcPct val="90000"/>
              </a:lnSpc>
              <a:spcBef>
                <a:spcPts val="500"/>
              </a:spcBef>
              <a:buFont typeface="Arial" charset="0"/>
              <a:buChar char="•"/>
              <a:defRPr sz="2400">
                <a:solidFill>
                  <a:schemeClr val="tx1"/>
                </a:solidFill>
                <a:latin typeface="Calibri" charset="0"/>
                <a:ea typeface="宋体" charset="0"/>
              </a:defRPr>
            </a:lvl2pPr>
            <a:lvl3pPr marL="1143000" indent="-228600">
              <a:lnSpc>
                <a:spcPct val="90000"/>
              </a:lnSpc>
              <a:spcBef>
                <a:spcPts val="500"/>
              </a:spcBef>
              <a:buFont typeface="Arial" charset="0"/>
              <a:buChar char="•"/>
              <a:defRPr sz="2000">
                <a:solidFill>
                  <a:schemeClr val="tx1"/>
                </a:solidFill>
                <a:latin typeface="Calibri" charset="0"/>
                <a:ea typeface="宋体" charset="0"/>
              </a:defRPr>
            </a:lvl3pPr>
            <a:lvl4pPr marL="1600200" indent="-228600">
              <a:lnSpc>
                <a:spcPct val="90000"/>
              </a:lnSpc>
              <a:spcBef>
                <a:spcPts val="500"/>
              </a:spcBef>
              <a:buFont typeface="Arial" charset="0"/>
              <a:buChar char="•"/>
              <a:defRPr>
                <a:solidFill>
                  <a:schemeClr val="tx1"/>
                </a:solidFill>
                <a:latin typeface="Calibri" charset="0"/>
                <a:ea typeface="宋体" charset="0"/>
              </a:defRPr>
            </a:lvl4pPr>
            <a:lvl5pPr marL="2057400" indent="-228600">
              <a:lnSpc>
                <a:spcPct val="90000"/>
              </a:lnSpc>
              <a:spcBef>
                <a:spcPts val="500"/>
              </a:spcBef>
              <a:buFont typeface="Arial" charset="0"/>
              <a:buChar char="•"/>
              <a:defRPr>
                <a:solidFill>
                  <a:schemeClr val="tx1"/>
                </a:solidFill>
                <a:latin typeface="Calibri" charset="0"/>
                <a:ea typeface="宋体" charset="0"/>
              </a:defRPr>
            </a:lvl5pPr>
            <a:lvl6pPr marL="25146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6pPr>
            <a:lvl7pPr marL="29718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7pPr>
            <a:lvl8pPr marL="34290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8pPr>
            <a:lvl9pPr marL="38862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9pPr>
          </a:lstStyle>
          <a:p>
            <a:pPr eaLnBrk="1" hangingPunct="1">
              <a:lnSpc>
                <a:spcPct val="100000"/>
              </a:lnSpc>
              <a:spcBef>
                <a:spcPct val="0"/>
              </a:spcBef>
              <a:buFont typeface="Arial" charset="0"/>
              <a:buNone/>
            </a:pPr>
            <a:r>
              <a:rPr lang="zh-CN" altLang="en-US" sz="1600" b="1">
                <a:solidFill>
                  <a:schemeClr val="bg1"/>
                </a:solidFill>
                <a:latin typeface="微软雅黑" charset="0"/>
                <a:ea typeface="微软雅黑" charset="0"/>
              </a:rPr>
              <a:t>研究成果</a:t>
            </a:r>
          </a:p>
        </p:txBody>
      </p:sp>
      <p:sp>
        <p:nvSpPr>
          <p:cNvPr id="4" name="矩形 3"/>
          <p:cNvSpPr/>
          <p:nvPr/>
        </p:nvSpPr>
        <p:spPr bwMode="auto">
          <a:xfrm>
            <a:off x="5669181" y="4434898"/>
            <a:ext cx="123825" cy="13493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5" name="文本框 13"/>
          <p:cNvSpPr txBox="1">
            <a:spLocks noChangeArrowheads="1"/>
          </p:cNvSpPr>
          <p:nvPr/>
        </p:nvSpPr>
        <p:spPr bwMode="auto">
          <a:xfrm>
            <a:off x="5793006" y="4333298"/>
            <a:ext cx="17145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0"/>
              </a:defRPr>
            </a:lvl1pPr>
            <a:lvl2pPr marL="742950" indent="-285750">
              <a:lnSpc>
                <a:spcPct val="90000"/>
              </a:lnSpc>
              <a:spcBef>
                <a:spcPts val="500"/>
              </a:spcBef>
              <a:buFont typeface="Arial" charset="0"/>
              <a:buChar char="•"/>
              <a:defRPr sz="2400">
                <a:solidFill>
                  <a:schemeClr val="tx1"/>
                </a:solidFill>
                <a:latin typeface="Calibri" charset="0"/>
                <a:ea typeface="宋体" charset="0"/>
              </a:defRPr>
            </a:lvl2pPr>
            <a:lvl3pPr marL="1143000" indent="-228600">
              <a:lnSpc>
                <a:spcPct val="90000"/>
              </a:lnSpc>
              <a:spcBef>
                <a:spcPts val="500"/>
              </a:spcBef>
              <a:buFont typeface="Arial" charset="0"/>
              <a:buChar char="•"/>
              <a:defRPr sz="2000">
                <a:solidFill>
                  <a:schemeClr val="tx1"/>
                </a:solidFill>
                <a:latin typeface="Calibri" charset="0"/>
                <a:ea typeface="宋体" charset="0"/>
              </a:defRPr>
            </a:lvl3pPr>
            <a:lvl4pPr marL="1600200" indent="-228600">
              <a:lnSpc>
                <a:spcPct val="90000"/>
              </a:lnSpc>
              <a:spcBef>
                <a:spcPts val="500"/>
              </a:spcBef>
              <a:buFont typeface="Arial" charset="0"/>
              <a:buChar char="•"/>
              <a:defRPr>
                <a:solidFill>
                  <a:schemeClr val="tx1"/>
                </a:solidFill>
                <a:latin typeface="Calibri" charset="0"/>
                <a:ea typeface="宋体" charset="0"/>
              </a:defRPr>
            </a:lvl4pPr>
            <a:lvl5pPr marL="2057400" indent="-228600">
              <a:lnSpc>
                <a:spcPct val="90000"/>
              </a:lnSpc>
              <a:spcBef>
                <a:spcPts val="500"/>
              </a:spcBef>
              <a:buFont typeface="Arial" charset="0"/>
              <a:buChar char="•"/>
              <a:defRPr>
                <a:solidFill>
                  <a:schemeClr val="tx1"/>
                </a:solidFill>
                <a:latin typeface="Calibri" charset="0"/>
                <a:ea typeface="宋体" charset="0"/>
              </a:defRPr>
            </a:lvl5pPr>
            <a:lvl6pPr marL="25146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6pPr>
            <a:lvl7pPr marL="29718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7pPr>
            <a:lvl8pPr marL="34290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8pPr>
            <a:lvl9pPr marL="38862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9pPr>
          </a:lstStyle>
          <a:p>
            <a:pPr eaLnBrk="1" hangingPunct="1">
              <a:lnSpc>
                <a:spcPct val="100000"/>
              </a:lnSpc>
              <a:spcBef>
                <a:spcPct val="0"/>
              </a:spcBef>
              <a:buFont typeface="Arial" charset="0"/>
              <a:buNone/>
            </a:pPr>
            <a:r>
              <a:rPr lang="zh-CN" altLang="en-US" sz="1600" b="1">
                <a:solidFill>
                  <a:schemeClr val="bg1"/>
                </a:solidFill>
                <a:latin typeface="微软雅黑" charset="0"/>
                <a:ea typeface="微软雅黑" charset="0"/>
              </a:rPr>
              <a:t>成果应用</a:t>
            </a:r>
          </a:p>
        </p:txBody>
      </p:sp>
      <p:sp>
        <p:nvSpPr>
          <p:cNvPr id="6" name="矩形 5"/>
          <p:cNvSpPr/>
          <p:nvPr/>
        </p:nvSpPr>
        <p:spPr bwMode="auto">
          <a:xfrm>
            <a:off x="5669181" y="4806373"/>
            <a:ext cx="123825" cy="12382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7" name="文本框 13"/>
          <p:cNvSpPr txBox="1">
            <a:spLocks noChangeArrowheads="1"/>
          </p:cNvSpPr>
          <p:nvPr/>
        </p:nvSpPr>
        <p:spPr bwMode="auto">
          <a:xfrm>
            <a:off x="5793006" y="4701598"/>
            <a:ext cx="15636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charset="0"/>
              <a:buChar char="•"/>
              <a:defRPr sz="2800">
                <a:solidFill>
                  <a:schemeClr val="tx1"/>
                </a:solidFill>
                <a:latin typeface="Calibri" charset="0"/>
                <a:ea typeface="宋体" charset="0"/>
              </a:defRPr>
            </a:lvl1pPr>
            <a:lvl2pPr marL="742950" indent="-285750">
              <a:lnSpc>
                <a:spcPct val="90000"/>
              </a:lnSpc>
              <a:spcBef>
                <a:spcPts val="500"/>
              </a:spcBef>
              <a:buFont typeface="Arial" charset="0"/>
              <a:buChar char="•"/>
              <a:defRPr sz="2400">
                <a:solidFill>
                  <a:schemeClr val="tx1"/>
                </a:solidFill>
                <a:latin typeface="Calibri" charset="0"/>
                <a:ea typeface="宋体" charset="0"/>
              </a:defRPr>
            </a:lvl2pPr>
            <a:lvl3pPr marL="1143000" indent="-228600">
              <a:lnSpc>
                <a:spcPct val="90000"/>
              </a:lnSpc>
              <a:spcBef>
                <a:spcPts val="500"/>
              </a:spcBef>
              <a:buFont typeface="Arial" charset="0"/>
              <a:buChar char="•"/>
              <a:defRPr sz="2000">
                <a:solidFill>
                  <a:schemeClr val="tx1"/>
                </a:solidFill>
                <a:latin typeface="Calibri" charset="0"/>
                <a:ea typeface="宋体" charset="0"/>
              </a:defRPr>
            </a:lvl3pPr>
            <a:lvl4pPr marL="1600200" indent="-228600">
              <a:lnSpc>
                <a:spcPct val="90000"/>
              </a:lnSpc>
              <a:spcBef>
                <a:spcPts val="500"/>
              </a:spcBef>
              <a:buFont typeface="Arial" charset="0"/>
              <a:buChar char="•"/>
              <a:defRPr>
                <a:solidFill>
                  <a:schemeClr val="tx1"/>
                </a:solidFill>
                <a:latin typeface="Calibri" charset="0"/>
                <a:ea typeface="宋体" charset="0"/>
              </a:defRPr>
            </a:lvl4pPr>
            <a:lvl5pPr marL="2057400" indent="-228600">
              <a:lnSpc>
                <a:spcPct val="90000"/>
              </a:lnSpc>
              <a:spcBef>
                <a:spcPts val="500"/>
              </a:spcBef>
              <a:buFont typeface="Arial" charset="0"/>
              <a:buChar char="•"/>
              <a:defRPr>
                <a:solidFill>
                  <a:schemeClr val="tx1"/>
                </a:solidFill>
                <a:latin typeface="Calibri" charset="0"/>
                <a:ea typeface="宋体" charset="0"/>
              </a:defRPr>
            </a:lvl5pPr>
            <a:lvl6pPr marL="25146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6pPr>
            <a:lvl7pPr marL="29718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7pPr>
            <a:lvl8pPr marL="34290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8pPr>
            <a:lvl9pPr marL="38862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9pPr>
          </a:lstStyle>
          <a:p>
            <a:pPr eaLnBrk="1" hangingPunct="1">
              <a:lnSpc>
                <a:spcPct val="100000"/>
              </a:lnSpc>
              <a:spcBef>
                <a:spcPct val="0"/>
              </a:spcBef>
              <a:buFont typeface="Arial" charset="0"/>
              <a:buNone/>
            </a:pPr>
            <a:r>
              <a:rPr lang="zh-CN" altLang="en-US" sz="1600" b="1">
                <a:solidFill>
                  <a:schemeClr val="bg1"/>
                </a:solidFill>
                <a:latin typeface="微软雅黑" charset="0"/>
                <a:ea typeface="微软雅黑" charset="0"/>
              </a:rPr>
              <a:t>项目汇报</a:t>
            </a:r>
          </a:p>
        </p:txBody>
      </p:sp>
      <p:sp>
        <p:nvSpPr>
          <p:cNvPr id="8" name="文本框 23"/>
          <p:cNvSpPr txBox="1">
            <a:spLocks noChangeArrowheads="1"/>
          </p:cNvSpPr>
          <p:nvPr/>
        </p:nvSpPr>
        <p:spPr bwMode="auto">
          <a:xfrm>
            <a:off x="5298841" y="3314917"/>
            <a:ext cx="18256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Calibri" charset="0"/>
                <a:ea typeface="宋体" charset="0"/>
              </a:defRPr>
            </a:lvl1pPr>
            <a:lvl2pPr marL="742950" indent="-285750">
              <a:lnSpc>
                <a:spcPct val="90000"/>
              </a:lnSpc>
              <a:spcBef>
                <a:spcPts val="500"/>
              </a:spcBef>
              <a:buFont typeface="Arial" charset="0"/>
              <a:buChar char="•"/>
              <a:defRPr sz="2400">
                <a:solidFill>
                  <a:schemeClr val="tx1"/>
                </a:solidFill>
                <a:latin typeface="Calibri" charset="0"/>
                <a:ea typeface="宋体" charset="0"/>
              </a:defRPr>
            </a:lvl2pPr>
            <a:lvl3pPr marL="1143000" indent="-228600">
              <a:lnSpc>
                <a:spcPct val="90000"/>
              </a:lnSpc>
              <a:spcBef>
                <a:spcPts val="500"/>
              </a:spcBef>
              <a:buFont typeface="Arial" charset="0"/>
              <a:buChar char="•"/>
              <a:defRPr sz="2000">
                <a:solidFill>
                  <a:schemeClr val="tx1"/>
                </a:solidFill>
                <a:latin typeface="Calibri" charset="0"/>
                <a:ea typeface="宋体" charset="0"/>
              </a:defRPr>
            </a:lvl3pPr>
            <a:lvl4pPr marL="1600200" indent="-228600">
              <a:lnSpc>
                <a:spcPct val="90000"/>
              </a:lnSpc>
              <a:spcBef>
                <a:spcPts val="500"/>
              </a:spcBef>
              <a:buFont typeface="Arial" charset="0"/>
              <a:buChar char="•"/>
              <a:defRPr>
                <a:solidFill>
                  <a:schemeClr val="tx1"/>
                </a:solidFill>
                <a:latin typeface="Calibri" charset="0"/>
                <a:ea typeface="宋体" charset="0"/>
              </a:defRPr>
            </a:lvl4pPr>
            <a:lvl5pPr marL="2057400" indent="-228600">
              <a:lnSpc>
                <a:spcPct val="90000"/>
              </a:lnSpc>
              <a:spcBef>
                <a:spcPts val="500"/>
              </a:spcBef>
              <a:buFont typeface="Arial" charset="0"/>
              <a:buChar char="•"/>
              <a:defRPr>
                <a:solidFill>
                  <a:schemeClr val="tx1"/>
                </a:solidFill>
                <a:latin typeface="Calibri" charset="0"/>
                <a:ea typeface="宋体" charset="0"/>
              </a:defRPr>
            </a:lvl5pPr>
            <a:lvl6pPr marL="25146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6pPr>
            <a:lvl7pPr marL="29718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7pPr>
            <a:lvl8pPr marL="34290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8pPr>
            <a:lvl9pPr marL="38862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9pPr>
          </a:lstStyle>
          <a:p>
            <a:pPr eaLnBrk="1" hangingPunct="1">
              <a:lnSpc>
                <a:spcPct val="100000"/>
              </a:lnSpc>
              <a:spcBef>
                <a:spcPct val="0"/>
              </a:spcBef>
              <a:buFontTx/>
              <a:buNone/>
            </a:pPr>
            <a:r>
              <a:rPr lang="zh-CN" altLang="en-US" sz="3200" b="1">
                <a:solidFill>
                  <a:schemeClr val="bg1"/>
                </a:solidFill>
                <a:latin typeface="微软雅黑" charset="0"/>
                <a:ea typeface="微软雅黑" charset="0"/>
              </a:rPr>
              <a:t>研究结论</a:t>
            </a:r>
          </a:p>
        </p:txBody>
      </p:sp>
      <p:sp>
        <p:nvSpPr>
          <p:cNvPr id="9" name="文本框 8"/>
          <p:cNvSpPr txBox="1"/>
          <p:nvPr/>
        </p:nvSpPr>
        <p:spPr>
          <a:xfrm>
            <a:off x="4272011" y="2086480"/>
            <a:ext cx="4988720" cy="1446550"/>
          </a:xfrm>
          <a:prstGeom prst="rect">
            <a:avLst/>
          </a:prstGeom>
          <a:noFill/>
        </p:spPr>
        <p:txBody>
          <a:bodyPr wrap="square" rtlCol="0">
            <a:spAutoFit/>
          </a:bodyPr>
          <a:lstStyle/>
          <a:p>
            <a:r>
              <a:rPr kumimoji="1" lang="en-US" altLang="zh-CN" sz="8800" dirty="0">
                <a:solidFill>
                  <a:schemeClr val="bg1"/>
                </a:solidFill>
                <a:latin typeface="Microsoft YaHei" charset="0"/>
                <a:ea typeface="Microsoft YaHei" charset="0"/>
                <a:cs typeface="Microsoft YaHei" charset="0"/>
              </a:rPr>
              <a:t>PART</a:t>
            </a:r>
            <a:r>
              <a:rPr kumimoji="1" lang="zh-CN" altLang="en-US" sz="8800" dirty="0">
                <a:solidFill>
                  <a:schemeClr val="bg1"/>
                </a:solidFill>
                <a:latin typeface="Microsoft YaHei" charset="0"/>
                <a:ea typeface="Microsoft YaHei" charset="0"/>
                <a:cs typeface="Microsoft YaHei" charset="0"/>
              </a:rPr>
              <a:t> </a:t>
            </a:r>
            <a:r>
              <a:rPr kumimoji="1" lang="en-US" altLang="zh-CN" sz="8800" dirty="0">
                <a:solidFill>
                  <a:schemeClr val="bg1"/>
                </a:solidFill>
                <a:latin typeface="Microsoft YaHei" charset="0"/>
                <a:ea typeface="Microsoft YaHei" charset="0"/>
                <a:cs typeface="Microsoft YaHei" charset="0"/>
              </a:rPr>
              <a:t>4</a:t>
            </a:r>
            <a:endParaRPr kumimoji="1" lang="zh-CN" altLang="en-US" sz="8800" dirty="0">
              <a:solidFill>
                <a:schemeClr val="bg1"/>
              </a:solidFill>
              <a:latin typeface="Microsoft YaHei" charset="0"/>
              <a:ea typeface="Microsoft YaHei" charset="0"/>
              <a:cs typeface="Microsoft YaHei" charset="0"/>
            </a:endParaRPr>
          </a:p>
        </p:txBody>
      </p:sp>
    </p:spTree>
    <p:extLst>
      <p:ext uri="{BB962C8B-B14F-4D97-AF65-F5344CB8AC3E}">
        <p14:creationId xmlns:p14="http://schemas.microsoft.com/office/powerpoint/2010/main" val="3330540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7"/>
          <p:cNvSpPr/>
          <p:nvPr/>
        </p:nvSpPr>
        <p:spPr>
          <a:xfrm>
            <a:off x="1047717" y="5128832"/>
            <a:ext cx="10363200" cy="707694"/>
          </a:xfrm>
          <a:prstGeom prst="rect">
            <a:avLst/>
          </a:prstGeom>
        </p:spPr>
        <p:txBody>
          <a:bodyPr wrap="square">
            <a:spAutoFit/>
          </a:bodyPr>
          <a:lstStyle/>
          <a:p>
            <a:r>
              <a:rPr lang="ms-MY" sz="1333" dirty="0">
                <a:solidFill>
                  <a:schemeClr val="bg1"/>
                </a:solidFill>
                <a:latin typeface="Open Sans Light" pitchFamily="34" charset="0"/>
                <a:ea typeface="Open Sans Light" pitchFamily="34" charset="0"/>
                <a:cs typeface="Open Sans Light" pitchFamily="34" charset="0"/>
              </a:rPr>
              <a:t>Lorem ipsum dolor sit amet consectetur adipiscing elit. Praesent sodales odio sit amet odio tristique quis tempus odio Lorem ipsum dolor sit amet, consectetur adipiscing elit. Lorem ipsum dolor sit amet, consectetur adipiscing elit. Praesent sodales odio sit amet odio tristique quis tempus odio Lorem ipsum dolor sit amet, consectetur adipiscing elit.</a:t>
            </a:r>
          </a:p>
        </p:txBody>
      </p:sp>
      <p:grpSp>
        <p:nvGrpSpPr>
          <p:cNvPr id="4" name="Group 48"/>
          <p:cNvGrpSpPr/>
          <p:nvPr/>
        </p:nvGrpSpPr>
        <p:grpSpPr>
          <a:xfrm>
            <a:off x="8334393" y="1809739"/>
            <a:ext cx="2428892" cy="1550916"/>
            <a:chOff x="6250794" y="1357304"/>
            <a:chExt cx="1821669" cy="1163187"/>
          </a:xfrm>
          <a:solidFill>
            <a:srgbClr val="FFEB8F"/>
          </a:solidFill>
        </p:grpSpPr>
        <p:sp>
          <p:nvSpPr>
            <p:cNvPr id="5" name="Bent Arrow 21"/>
            <p:cNvSpPr/>
            <p:nvPr/>
          </p:nvSpPr>
          <p:spPr>
            <a:xfrm>
              <a:off x="6250794" y="1357304"/>
              <a:ext cx="1821669" cy="1163187"/>
            </a:xfrm>
            <a:prstGeom prst="bentArrow">
              <a:avLst/>
            </a:prstGeom>
            <a:grp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id-ID" sz="2400">
                <a:solidFill>
                  <a:schemeClr val="tx1"/>
                </a:solidFill>
              </a:endParaRPr>
            </a:p>
          </p:txBody>
        </p:sp>
        <p:sp>
          <p:nvSpPr>
            <p:cNvPr id="6" name="Rectangle 17"/>
            <p:cNvSpPr/>
            <p:nvPr/>
          </p:nvSpPr>
          <p:spPr>
            <a:xfrm>
              <a:off x="6715140" y="2214560"/>
              <a:ext cx="928694" cy="253916"/>
            </a:xfrm>
            <a:prstGeom prst="rect">
              <a:avLst/>
            </a:prstGeom>
            <a:grpFill/>
          </p:spPr>
          <p:txBody>
            <a:bodyPr wrap="square">
              <a:spAutoFit/>
            </a:bodyPr>
            <a:lstStyle/>
            <a:p>
              <a:pPr algn="ctr"/>
              <a:r>
                <a:rPr lang="en-US" sz="1600" dirty="0">
                  <a:solidFill>
                    <a:schemeClr val="bg1">
                      <a:lumMod val="65000"/>
                    </a:schemeClr>
                  </a:solidFill>
                  <a:latin typeface="Open Sans" pitchFamily="34" charset="0"/>
                  <a:ea typeface="Open Sans" pitchFamily="34" charset="0"/>
                  <a:cs typeface="Open Sans" pitchFamily="34" charset="0"/>
                </a:rPr>
                <a:t>Success</a:t>
              </a:r>
            </a:p>
          </p:txBody>
        </p:sp>
        <p:grpSp>
          <p:nvGrpSpPr>
            <p:cNvPr id="7" name="Group 30"/>
            <p:cNvGrpSpPr/>
            <p:nvPr/>
          </p:nvGrpSpPr>
          <p:grpSpPr>
            <a:xfrm>
              <a:off x="7000892" y="1857370"/>
              <a:ext cx="366676" cy="320373"/>
              <a:chOff x="4800505" y="2786674"/>
              <a:chExt cx="366676" cy="320373"/>
            </a:xfrm>
            <a:grpFill/>
          </p:grpSpPr>
          <p:sp>
            <p:nvSpPr>
              <p:cNvPr id="8" name="AutoShape 43"/>
              <p:cNvSpPr>
                <a:spLocks/>
              </p:cNvSpPr>
              <p:nvPr/>
            </p:nvSpPr>
            <p:spPr bwMode="auto">
              <a:xfrm>
                <a:off x="4800505" y="2786674"/>
                <a:ext cx="366676" cy="2634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9" name="AutoShape 44"/>
              <p:cNvSpPr>
                <a:spLocks/>
              </p:cNvSpPr>
              <p:nvPr/>
            </p:nvSpPr>
            <p:spPr bwMode="auto">
              <a:xfrm>
                <a:off x="5132766" y="2901184"/>
                <a:ext cx="22526" cy="1257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0" name="AutoShape 45"/>
              <p:cNvSpPr>
                <a:spLocks/>
              </p:cNvSpPr>
              <p:nvPr/>
            </p:nvSpPr>
            <p:spPr bwMode="auto">
              <a:xfrm>
                <a:off x="5120877" y="3038217"/>
                <a:ext cx="46304"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grpSp>
      </p:grpSp>
      <p:grpSp>
        <p:nvGrpSpPr>
          <p:cNvPr id="11" name="Group 36"/>
          <p:cNvGrpSpPr/>
          <p:nvPr/>
        </p:nvGrpSpPr>
        <p:grpSpPr>
          <a:xfrm>
            <a:off x="1047717" y="3360655"/>
            <a:ext cx="2428892" cy="1645158"/>
            <a:chOff x="785787" y="2520491"/>
            <a:chExt cx="1821669" cy="1233869"/>
          </a:xfrm>
          <a:solidFill>
            <a:srgbClr val="6E75A5"/>
          </a:solidFill>
        </p:grpSpPr>
        <p:sp>
          <p:nvSpPr>
            <p:cNvPr id="12" name="Bent Arrow 18"/>
            <p:cNvSpPr/>
            <p:nvPr/>
          </p:nvSpPr>
          <p:spPr>
            <a:xfrm>
              <a:off x="785787" y="2520491"/>
              <a:ext cx="1821669" cy="1163187"/>
            </a:xfrm>
            <a:prstGeom prst="bentArrow">
              <a:avLst/>
            </a:prstGeom>
            <a:grp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id-ID" sz="2400">
                <a:solidFill>
                  <a:schemeClr val="tx1"/>
                </a:solidFill>
              </a:endParaRPr>
            </a:p>
          </p:txBody>
        </p:sp>
        <p:sp>
          <p:nvSpPr>
            <p:cNvPr id="13" name="Rectangle 14"/>
            <p:cNvSpPr/>
            <p:nvPr/>
          </p:nvSpPr>
          <p:spPr>
            <a:xfrm>
              <a:off x="1142976" y="3500444"/>
              <a:ext cx="928694" cy="253916"/>
            </a:xfrm>
            <a:prstGeom prst="rect">
              <a:avLst/>
            </a:prstGeom>
            <a:grpFill/>
          </p:spPr>
          <p:txBody>
            <a:bodyPr wrap="square">
              <a:spAutoFit/>
            </a:bodyPr>
            <a:lstStyle/>
            <a:p>
              <a:pPr algn="ctr"/>
              <a:r>
                <a:rPr lang="en-US" sz="1600" dirty="0">
                  <a:solidFill>
                    <a:schemeClr val="bg1">
                      <a:lumMod val="65000"/>
                    </a:schemeClr>
                  </a:solidFill>
                  <a:latin typeface="Open Sans" pitchFamily="34" charset="0"/>
                  <a:ea typeface="Open Sans" pitchFamily="34" charset="0"/>
                  <a:cs typeface="Open Sans" pitchFamily="34" charset="0"/>
                </a:rPr>
                <a:t>Planning</a:t>
              </a:r>
            </a:p>
          </p:txBody>
        </p:sp>
        <p:sp>
          <p:nvSpPr>
            <p:cNvPr id="14" name="AutoShape 112"/>
            <p:cNvSpPr>
              <a:spLocks/>
            </p:cNvSpPr>
            <p:nvPr/>
          </p:nvSpPr>
          <p:spPr bwMode="auto">
            <a:xfrm>
              <a:off x="1500166" y="3071816"/>
              <a:ext cx="366050" cy="366676"/>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grpSp>
      <p:grpSp>
        <p:nvGrpSpPr>
          <p:cNvPr id="15" name="Group 47"/>
          <p:cNvGrpSpPr/>
          <p:nvPr/>
        </p:nvGrpSpPr>
        <p:grpSpPr>
          <a:xfrm>
            <a:off x="5905499" y="2412872"/>
            <a:ext cx="2428892" cy="1550916"/>
            <a:chOff x="4429124" y="1809654"/>
            <a:chExt cx="1821669" cy="1163187"/>
          </a:xfrm>
          <a:solidFill>
            <a:srgbClr val="6E75A5"/>
          </a:solidFill>
        </p:grpSpPr>
        <p:sp>
          <p:nvSpPr>
            <p:cNvPr id="16" name="Bent Arrow 20"/>
            <p:cNvSpPr/>
            <p:nvPr/>
          </p:nvSpPr>
          <p:spPr>
            <a:xfrm>
              <a:off x="4429124" y="1809654"/>
              <a:ext cx="1821669" cy="1163187"/>
            </a:xfrm>
            <a:prstGeom prst="bentArrow">
              <a:avLst/>
            </a:prstGeom>
            <a:grpFill/>
            <a:ln>
              <a:no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id-ID" sz="2400">
                <a:solidFill>
                  <a:schemeClr val="tx1"/>
                </a:solidFill>
              </a:endParaRPr>
            </a:p>
          </p:txBody>
        </p:sp>
        <p:sp>
          <p:nvSpPr>
            <p:cNvPr id="17" name="Rectangle 16"/>
            <p:cNvSpPr/>
            <p:nvPr/>
          </p:nvSpPr>
          <p:spPr>
            <a:xfrm>
              <a:off x="4857752" y="2714626"/>
              <a:ext cx="928694" cy="253915"/>
            </a:xfrm>
            <a:prstGeom prst="rect">
              <a:avLst/>
            </a:prstGeom>
            <a:grpFill/>
          </p:spPr>
          <p:txBody>
            <a:bodyPr wrap="square">
              <a:spAutoFit/>
            </a:bodyPr>
            <a:lstStyle/>
            <a:p>
              <a:pPr algn="ctr"/>
              <a:r>
                <a:rPr lang="en-US" sz="1600" dirty="0">
                  <a:solidFill>
                    <a:schemeClr val="bg1">
                      <a:lumMod val="65000"/>
                    </a:schemeClr>
                  </a:solidFill>
                  <a:latin typeface="Open Sans" pitchFamily="34" charset="0"/>
                  <a:ea typeface="Open Sans" pitchFamily="34" charset="0"/>
                  <a:cs typeface="Open Sans" pitchFamily="34" charset="0"/>
                </a:rPr>
                <a:t>Ideas</a:t>
              </a:r>
            </a:p>
          </p:txBody>
        </p:sp>
        <p:grpSp>
          <p:nvGrpSpPr>
            <p:cNvPr id="18" name="Group 29"/>
            <p:cNvGrpSpPr/>
            <p:nvPr/>
          </p:nvGrpSpPr>
          <p:grpSpPr>
            <a:xfrm>
              <a:off x="5214942" y="2285998"/>
              <a:ext cx="251543" cy="366676"/>
              <a:chOff x="2612963" y="2767277"/>
              <a:chExt cx="251543" cy="366676"/>
            </a:xfrm>
            <a:grpFill/>
          </p:grpSpPr>
          <p:sp>
            <p:nvSpPr>
              <p:cNvPr id="19" name="AutoShape 113"/>
              <p:cNvSpPr>
                <a:spLocks/>
              </p:cNvSpPr>
              <p:nvPr/>
            </p:nvSpPr>
            <p:spPr bwMode="auto">
              <a:xfrm>
                <a:off x="2612963" y="2767277"/>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20" name="AutoShape 114"/>
              <p:cNvSpPr>
                <a:spLocks/>
              </p:cNvSpPr>
              <p:nvPr/>
            </p:nvSpPr>
            <p:spPr bwMode="auto">
              <a:xfrm>
                <a:off x="2669904" y="2824844"/>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grpSp>
      </p:grpSp>
      <p:grpSp>
        <p:nvGrpSpPr>
          <p:cNvPr id="21" name="Group 46"/>
          <p:cNvGrpSpPr/>
          <p:nvPr/>
        </p:nvGrpSpPr>
        <p:grpSpPr>
          <a:xfrm>
            <a:off x="3476607" y="1904990"/>
            <a:ext cx="2428892" cy="2529320"/>
            <a:chOff x="2607455" y="1428742"/>
            <a:chExt cx="1821669" cy="1896990"/>
          </a:xfrm>
          <a:solidFill>
            <a:srgbClr val="FFEB8F"/>
          </a:solidFill>
        </p:grpSpPr>
        <p:sp>
          <p:nvSpPr>
            <p:cNvPr id="22" name="Bent Arrow 19"/>
            <p:cNvSpPr/>
            <p:nvPr/>
          </p:nvSpPr>
          <p:spPr>
            <a:xfrm>
              <a:off x="2607455" y="2132762"/>
              <a:ext cx="1821669" cy="1163187"/>
            </a:xfrm>
            <a:prstGeom prst="bentArrow">
              <a:avLst/>
            </a:prstGeom>
            <a:grp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id-ID" sz="2400">
                <a:solidFill>
                  <a:schemeClr val="tx1"/>
                </a:solidFill>
              </a:endParaRPr>
            </a:p>
          </p:txBody>
        </p:sp>
        <p:sp>
          <p:nvSpPr>
            <p:cNvPr id="23" name="Rectangle 15"/>
            <p:cNvSpPr/>
            <p:nvPr/>
          </p:nvSpPr>
          <p:spPr>
            <a:xfrm>
              <a:off x="3000364" y="3071816"/>
              <a:ext cx="928694" cy="253916"/>
            </a:xfrm>
            <a:prstGeom prst="rect">
              <a:avLst/>
            </a:prstGeom>
            <a:grpFill/>
          </p:spPr>
          <p:txBody>
            <a:bodyPr wrap="square">
              <a:spAutoFit/>
            </a:bodyPr>
            <a:lstStyle/>
            <a:p>
              <a:pPr algn="ctr"/>
              <a:r>
                <a:rPr lang="en-US" sz="1600" dirty="0">
                  <a:solidFill>
                    <a:schemeClr val="bg1">
                      <a:lumMod val="65000"/>
                    </a:schemeClr>
                  </a:solidFill>
                  <a:latin typeface="Open Sans" pitchFamily="34" charset="0"/>
                  <a:ea typeface="Open Sans" pitchFamily="34" charset="0"/>
                  <a:cs typeface="Open Sans" pitchFamily="34" charset="0"/>
                </a:rPr>
                <a:t>Teamwork</a:t>
              </a:r>
            </a:p>
          </p:txBody>
        </p:sp>
        <p:sp>
          <p:nvSpPr>
            <p:cNvPr id="24" name="AutoShape 29"/>
            <p:cNvSpPr>
              <a:spLocks/>
            </p:cNvSpPr>
            <p:nvPr/>
          </p:nvSpPr>
          <p:spPr bwMode="auto">
            <a:xfrm>
              <a:off x="3286116" y="2643188"/>
              <a:ext cx="366051" cy="331636"/>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grpSp>
          <p:nvGrpSpPr>
            <p:cNvPr id="25" name="Group 39"/>
            <p:cNvGrpSpPr/>
            <p:nvPr/>
          </p:nvGrpSpPr>
          <p:grpSpPr>
            <a:xfrm>
              <a:off x="3291608" y="1428742"/>
              <a:ext cx="423296" cy="764990"/>
              <a:chOff x="3386647" y="802411"/>
              <a:chExt cx="172336" cy="311450"/>
            </a:xfrm>
            <a:grpFill/>
          </p:grpSpPr>
          <p:sp>
            <p:nvSpPr>
              <p:cNvPr id="26" name="Freeform 71"/>
              <p:cNvSpPr>
                <a:spLocks/>
              </p:cNvSpPr>
              <p:nvPr/>
            </p:nvSpPr>
            <p:spPr bwMode="auto">
              <a:xfrm>
                <a:off x="3459319" y="802411"/>
                <a:ext cx="51909" cy="51909"/>
              </a:xfrm>
              <a:custGeom>
                <a:avLst/>
                <a:gdLst/>
                <a:ahLst/>
                <a:cxnLst>
                  <a:cxn ang="0">
                    <a:pos x="25" y="0"/>
                  </a:cxn>
                  <a:cxn ang="0">
                    <a:pos x="25" y="0"/>
                  </a:cxn>
                  <a:cxn ang="0">
                    <a:pos x="34" y="2"/>
                  </a:cxn>
                  <a:cxn ang="0">
                    <a:pos x="43" y="7"/>
                  </a:cxn>
                  <a:cxn ang="0">
                    <a:pos x="49" y="16"/>
                  </a:cxn>
                  <a:cxn ang="0">
                    <a:pos x="50" y="25"/>
                  </a:cxn>
                  <a:cxn ang="0">
                    <a:pos x="50" y="25"/>
                  </a:cxn>
                  <a:cxn ang="0">
                    <a:pos x="49" y="36"/>
                  </a:cxn>
                  <a:cxn ang="0">
                    <a:pos x="43" y="43"/>
                  </a:cxn>
                  <a:cxn ang="0">
                    <a:pos x="34" y="49"/>
                  </a:cxn>
                  <a:cxn ang="0">
                    <a:pos x="25" y="51"/>
                  </a:cxn>
                  <a:cxn ang="0">
                    <a:pos x="25" y="51"/>
                  </a:cxn>
                  <a:cxn ang="0">
                    <a:pos x="16" y="49"/>
                  </a:cxn>
                  <a:cxn ang="0">
                    <a:pos x="7" y="43"/>
                  </a:cxn>
                  <a:cxn ang="0">
                    <a:pos x="1" y="36"/>
                  </a:cxn>
                  <a:cxn ang="0">
                    <a:pos x="0" y="25"/>
                  </a:cxn>
                  <a:cxn ang="0">
                    <a:pos x="0" y="25"/>
                  </a:cxn>
                  <a:cxn ang="0">
                    <a:pos x="1" y="16"/>
                  </a:cxn>
                  <a:cxn ang="0">
                    <a:pos x="7" y="7"/>
                  </a:cxn>
                  <a:cxn ang="0">
                    <a:pos x="16" y="2"/>
                  </a:cxn>
                  <a:cxn ang="0">
                    <a:pos x="25" y="0"/>
                  </a:cxn>
                  <a:cxn ang="0">
                    <a:pos x="25" y="0"/>
                  </a:cxn>
                </a:cxnLst>
                <a:rect l="0" t="0" r="r" b="b"/>
                <a:pathLst>
                  <a:path w="50" h="51">
                    <a:moveTo>
                      <a:pt x="25" y="0"/>
                    </a:moveTo>
                    <a:lnTo>
                      <a:pt x="25" y="0"/>
                    </a:lnTo>
                    <a:lnTo>
                      <a:pt x="34" y="2"/>
                    </a:lnTo>
                    <a:lnTo>
                      <a:pt x="43" y="7"/>
                    </a:lnTo>
                    <a:lnTo>
                      <a:pt x="49" y="16"/>
                    </a:lnTo>
                    <a:lnTo>
                      <a:pt x="50" y="25"/>
                    </a:lnTo>
                    <a:lnTo>
                      <a:pt x="50" y="25"/>
                    </a:lnTo>
                    <a:lnTo>
                      <a:pt x="49" y="36"/>
                    </a:lnTo>
                    <a:lnTo>
                      <a:pt x="43" y="43"/>
                    </a:lnTo>
                    <a:lnTo>
                      <a:pt x="34" y="49"/>
                    </a:lnTo>
                    <a:lnTo>
                      <a:pt x="25" y="51"/>
                    </a:lnTo>
                    <a:lnTo>
                      <a:pt x="25" y="51"/>
                    </a:lnTo>
                    <a:lnTo>
                      <a:pt x="16" y="49"/>
                    </a:lnTo>
                    <a:lnTo>
                      <a:pt x="7" y="43"/>
                    </a:lnTo>
                    <a:lnTo>
                      <a:pt x="1" y="36"/>
                    </a:lnTo>
                    <a:lnTo>
                      <a:pt x="0" y="25"/>
                    </a:lnTo>
                    <a:lnTo>
                      <a:pt x="0" y="25"/>
                    </a:lnTo>
                    <a:lnTo>
                      <a:pt x="1" y="16"/>
                    </a:lnTo>
                    <a:lnTo>
                      <a:pt x="7" y="7"/>
                    </a:lnTo>
                    <a:lnTo>
                      <a:pt x="16" y="2"/>
                    </a:lnTo>
                    <a:lnTo>
                      <a:pt x="25" y="0"/>
                    </a:lnTo>
                    <a:lnTo>
                      <a:pt x="25"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7" name="Freeform 72"/>
              <p:cNvSpPr>
                <a:spLocks noEditPoints="1"/>
              </p:cNvSpPr>
              <p:nvPr/>
            </p:nvSpPr>
            <p:spPr bwMode="auto">
              <a:xfrm>
                <a:off x="3386647" y="802411"/>
                <a:ext cx="172336" cy="311450"/>
              </a:xfrm>
              <a:custGeom>
                <a:avLst/>
                <a:gdLst/>
                <a:ahLst/>
                <a:cxnLst>
                  <a:cxn ang="0">
                    <a:pos x="158" y="94"/>
                  </a:cxn>
                  <a:cxn ang="0">
                    <a:pos x="141" y="69"/>
                  </a:cxn>
                  <a:cxn ang="0">
                    <a:pos x="134" y="63"/>
                  </a:cxn>
                  <a:cxn ang="0">
                    <a:pos x="130" y="60"/>
                  </a:cxn>
                  <a:cxn ang="0">
                    <a:pos x="123" y="58"/>
                  </a:cxn>
                  <a:cxn ang="0">
                    <a:pos x="100" y="54"/>
                  </a:cxn>
                  <a:cxn ang="0">
                    <a:pos x="67" y="58"/>
                  </a:cxn>
                  <a:cxn ang="0">
                    <a:pos x="63" y="58"/>
                  </a:cxn>
                  <a:cxn ang="0">
                    <a:pos x="61" y="58"/>
                  </a:cxn>
                  <a:cxn ang="0">
                    <a:pos x="61" y="58"/>
                  </a:cxn>
                  <a:cxn ang="0">
                    <a:pos x="34" y="56"/>
                  </a:cxn>
                  <a:cxn ang="0">
                    <a:pos x="27" y="40"/>
                  </a:cxn>
                  <a:cxn ang="0">
                    <a:pos x="23" y="23"/>
                  </a:cxn>
                  <a:cxn ang="0">
                    <a:pos x="20" y="2"/>
                  </a:cxn>
                  <a:cxn ang="0">
                    <a:pos x="14" y="0"/>
                  </a:cxn>
                  <a:cxn ang="0">
                    <a:pos x="12" y="2"/>
                  </a:cxn>
                  <a:cxn ang="0">
                    <a:pos x="14" y="14"/>
                  </a:cxn>
                  <a:cxn ang="0">
                    <a:pos x="9" y="14"/>
                  </a:cxn>
                  <a:cxn ang="0">
                    <a:pos x="2" y="22"/>
                  </a:cxn>
                  <a:cxn ang="0">
                    <a:pos x="0" y="29"/>
                  </a:cxn>
                  <a:cxn ang="0">
                    <a:pos x="11" y="60"/>
                  </a:cxn>
                  <a:cxn ang="0">
                    <a:pos x="14" y="70"/>
                  </a:cxn>
                  <a:cxn ang="0">
                    <a:pos x="22" y="76"/>
                  </a:cxn>
                  <a:cxn ang="0">
                    <a:pos x="40" y="81"/>
                  </a:cxn>
                  <a:cxn ang="0">
                    <a:pos x="60" y="83"/>
                  </a:cxn>
                  <a:cxn ang="0">
                    <a:pos x="60" y="92"/>
                  </a:cxn>
                  <a:cxn ang="0">
                    <a:pos x="60" y="286"/>
                  </a:cxn>
                  <a:cxn ang="0">
                    <a:pos x="61" y="292"/>
                  </a:cxn>
                  <a:cxn ang="0">
                    <a:pos x="69" y="299"/>
                  </a:cxn>
                  <a:cxn ang="0">
                    <a:pos x="74" y="301"/>
                  </a:cxn>
                  <a:cxn ang="0">
                    <a:pos x="85" y="295"/>
                  </a:cxn>
                  <a:cxn ang="0">
                    <a:pos x="89" y="286"/>
                  </a:cxn>
                  <a:cxn ang="0">
                    <a:pos x="89" y="185"/>
                  </a:cxn>
                  <a:cxn ang="0">
                    <a:pos x="90" y="179"/>
                  </a:cxn>
                  <a:cxn ang="0">
                    <a:pos x="94" y="179"/>
                  </a:cxn>
                  <a:cxn ang="0">
                    <a:pos x="100" y="181"/>
                  </a:cxn>
                  <a:cxn ang="0">
                    <a:pos x="100" y="286"/>
                  </a:cxn>
                  <a:cxn ang="0">
                    <a:pos x="101" y="292"/>
                  </a:cxn>
                  <a:cxn ang="0">
                    <a:pos x="109" y="299"/>
                  </a:cxn>
                  <a:cxn ang="0">
                    <a:pos x="114" y="301"/>
                  </a:cxn>
                  <a:cxn ang="0">
                    <a:pos x="125" y="295"/>
                  </a:cxn>
                  <a:cxn ang="0">
                    <a:pos x="129" y="286"/>
                  </a:cxn>
                  <a:cxn ang="0">
                    <a:pos x="129" y="174"/>
                  </a:cxn>
                  <a:cxn ang="0">
                    <a:pos x="136" y="167"/>
                  </a:cxn>
                  <a:cxn ang="0">
                    <a:pos x="150" y="152"/>
                  </a:cxn>
                  <a:cxn ang="0">
                    <a:pos x="156" y="143"/>
                  </a:cxn>
                  <a:cxn ang="0">
                    <a:pos x="163" y="125"/>
                  </a:cxn>
                  <a:cxn ang="0">
                    <a:pos x="165" y="119"/>
                  </a:cxn>
                  <a:cxn ang="0">
                    <a:pos x="161" y="107"/>
                  </a:cxn>
                  <a:cxn ang="0">
                    <a:pos x="158" y="94"/>
                  </a:cxn>
                  <a:cxn ang="0">
                    <a:pos x="139" y="119"/>
                  </a:cxn>
                  <a:cxn ang="0">
                    <a:pos x="134" y="130"/>
                  </a:cxn>
                  <a:cxn ang="0">
                    <a:pos x="129" y="92"/>
                  </a:cxn>
                  <a:cxn ang="0">
                    <a:pos x="136" y="105"/>
                  </a:cxn>
                  <a:cxn ang="0">
                    <a:pos x="141" y="118"/>
                  </a:cxn>
                  <a:cxn ang="0">
                    <a:pos x="139" y="119"/>
                  </a:cxn>
                  <a:cxn ang="0">
                    <a:pos x="141" y="118"/>
                  </a:cxn>
                </a:cxnLst>
                <a:rect l="0" t="0" r="r" b="b"/>
                <a:pathLst>
                  <a:path w="165" h="301">
                    <a:moveTo>
                      <a:pt x="158" y="94"/>
                    </a:moveTo>
                    <a:lnTo>
                      <a:pt x="158" y="94"/>
                    </a:lnTo>
                    <a:lnTo>
                      <a:pt x="147" y="78"/>
                    </a:lnTo>
                    <a:lnTo>
                      <a:pt x="141" y="69"/>
                    </a:lnTo>
                    <a:lnTo>
                      <a:pt x="134" y="63"/>
                    </a:lnTo>
                    <a:lnTo>
                      <a:pt x="134" y="63"/>
                    </a:lnTo>
                    <a:lnTo>
                      <a:pt x="130" y="61"/>
                    </a:lnTo>
                    <a:lnTo>
                      <a:pt x="130" y="60"/>
                    </a:lnTo>
                    <a:lnTo>
                      <a:pt x="130" y="60"/>
                    </a:lnTo>
                    <a:lnTo>
                      <a:pt x="123" y="58"/>
                    </a:lnTo>
                    <a:lnTo>
                      <a:pt x="116" y="56"/>
                    </a:lnTo>
                    <a:lnTo>
                      <a:pt x="100" y="54"/>
                    </a:lnTo>
                    <a:lnTo>
                      <a:pt x="81" y="56"/>
                    </a:lnTo>
                    <a:lnTo>
                      <a:pt x="67" y="58"/>
                    </a:lnTo>
                    <a:lnTo>
                      <a:pt x="67" y="58"/>
                    </a:lnTo>
                    <a:lnTo>
                      <a:pt x="63" y="58"/>
                    </a:lnTo>
                    <a:lnTo>
                      <a:pt x="61" y="58"/>
                    </a:lnTo>
                    <a:lnTo>
                      <a:pt x="61" y="58"/>
                    </a:lnTo>
                    <a:lnTo>
                      <a:pt x="61" y="58"/>
                    </a:lnTo>
                    <a:lnTo>
                      <a:pt x="61" y="58"/>
                    </a:lnTo>
                    <a:lnTo>
                      <a:pt x="47" y="58"/>
                    </a:lnTo>
                    <a:lnTo>
                      <a:pt x="34" y="56"/>
                    </a:lnTo>
                    <a:lnTo>
                      <a:pt x="34" y="56"/>
                    </a:lnTo>
                    <a:lnTo>
                      <a:pt x="27" y="40"/>
                    </a:lnTo>
                    <a:lnTo>
                      <a:pt x="23" y="25"/>
                    </a:lnTo>
                    <a:lnTo>
                      <a:pt x="23" y="23"/>
                    </a:lnTo>
                    <a:lnTo>
                      <a:pt x="20" y="2"/>
                    </a:lnTo>
                    <a:lnTo>
                      <a:pt x="20" y="2"/>
                    </a:lnTo>
                    <a:lnTo>
                      <a:pt x="18" y="0"/>
                    </a:lnTo>
                    <a:lnTo>
                      <a:pt x="14" y="0"/>
                    </a:lnTo>
                    <a:lnTo>
                      <a:pt x="14" y="0"/>
                    </a:lnTo>
                    <a:lnTo>
                      <a:pt x="12" y="2"/>
                    </a:lnTo>
                    <a:lnTo>
                      <a:pt x="12" y="3"/>
                    </a:lnTo>
                    <a:lnTo>
                      <a:pt x="14" y="14"/>
                    </a:lnTo>
                    <a:lnTo>
                      <a:pt x="14" y="14"/>
                    </a:lnTo>
                    <a:lnTo>
                      <a:pt x="9" y="14"/>
                    </a:lnTo>
                    <a:lnTo>
                      <a:pt x="3" y="18"/>
                    </a:lnTo>
                    <a:lnTo>
                      <a:pt x="2" y="22"/>
                    </a:lnTo>
                    <a:lnTo>
                      <a:pt x="0" y="29"/>
                    </a:lnTo>
                    <a:lnTo>
                      <a:pt x="0" y="29"/>
                    </a:lnTo>
                    <a:lnTo>
                      <a:pt x="3" y="45"/>
                    </a:lnTo>
                    <a:lnTo>
                      <a:pt x="11" y="60"/>
                    </a:lnTo>
                    <a:lnTo>
                      <a:pt x="11" y="60"/>
                    </a:lnTo>
                    <a:lnTo>
                      <a:pt x="14" y="70"/>
                    </a:lnTo>
                    <a:lnTo>
                      <a:pt x="16" y="74"/>
                    </a:lnTo>
                    <a:lnTo>
                      <a:pt x="22" y="76"/>
                    </a:lnTo>
                    <a:lnTo>
                      <a:pt x="22" y="76"/>
                    </a:lnTo>
                    <a:lnTo>
                      <a:pt x="40" y="81"/>
                    </a:lnTo>
                    <a:lnTo>
                      <a:pt x="49" y="83"/>
                    </a:lnTo>
                    <a:lnTo>
                      <a:pt x="60" y="83"/>
                    </a:lnTo>
                    <a:lnTo>
                      <a:pt x="60" y="92"/>
                    </a:lnTo>
                    <a:lnTo>
                      <a:pt x="60" y="92"/>
                    </a:lnTo>
                    <a:lnTo>
                      <a:pt x="60" y="181"/>
                    </a:lnTo>
                    <a:lnTo>
                      <a:pt x="60" y="286"/>
                    </a:lnTo>
                    <a:lnTo>
                      <a:pt x="60" y="286"/>
                    </a:lnTo>
                    <a:lnTo>
                      <a:pt x="61" y="292"/>
                    </a:lnTo>
                    <a:lnTo>
                      <a:pt x="63" y="295"/>
                    </a:lnTo>
                    <a:lnTo>
                      <a:pt x="69" y="299"/>
                    </a:lnTo>
                    <a:lnTo>
                      <a:pt x="74" y="301"/>
                    </a:lnTo>
                    <a:lnTo>
                      <a:pt x="74" y="301"/>
                    </a:lnTo>
                    <a:lnTo>
                      <a:pt x="80" y="299"/>
                    </a:lnTo>
                    <a:lnTo>
                      <a:pt x="85" y="295"/>
                    </a:lnTo>
                    <a:lnTo>
                      <a:pt x="89" y="292"/>
                    </a:lnTo>
                    <a:lnTo>
                      <a:pt x="89" y="286"/>
                    </a:lnTo>
                    <a:lnTo>
                      <a:pt x="89" y="185"/>
                    </a:lnTo>
                    <a:lnTo>
                      <a:pt x="89" y="185"/>
                    </a:lnTo>
                    <a:lnTo>
                      <a:pt x="90" y="181"/>
                    </a:lnTo>
                    <a:lnTo>
                      <a:pt x="90" y="179"/>
                    </a:lnTo>
                    <a:lnTo>
                      <a:pt x="94" y="179"/>
                    </a:lnTo>
                    <a:lnTo>
                      <a:pt x="94" y="179"/>
                    </a:lnTo>
                    <a:lnTo>
                      <a:pt x="98" y="179"/>
                    </a:lnTo>
                    <a:lnTo>
                      <a:pt x="100" y="181"/>
                    </a:lnTo>
                    <a:lnTo>
                      <a:pt x="100" y="185"/>
                    </a:lnTo>
                    <a:lnTo>
                      <a:pt x="100" y="286"/>
                    </a:lnTo>
                    <a:lnTo>
                      <a:pt x="100" y="286"/>
                    </a:lnTo>
                    <a:lnTo>
                      <a:pt x="101" y="292"/>
                    </a:lnTo>
                    <a:lnTo>
                      <a:pt x="103" y="295"/>
                    </a:lnTo>
                    <a:lnTo>
                      <a:pt x="109" y="299"/>
                    </a:lnTo>
                    <a:lnTo>
                      <a:pt x="114" y="301"/>
                    </a:lnTo>
                    <a:lnTo>
                      <a:pt x="114" y="301"/>
                    </a:lnTo>
                    <a:lnTo>
                      <a:pt x="119" y="299"/>
                    </a:lnTo>
                    <a:lnTo>
                      <a:pt x="125" y="295"/>
                    </a:lnTo>
                    <a:lnTo>
                      <a:pt x="127" y="292"/>
                    </a:lnTo>
                    <a:lnTo>
                      <a:pt x="129" y="286"/>
                    </a:lnTo>
                    <a:lnTo>
                      <a:pt x="129" y="188"/>
                    </a:lnTo>
                    <a:lnTo>
                      <a:pt x="129" y="174"/>
                    </a:lnTo>
                    <a:lnTo>
                      <a:pt x="129" y="174"/>
                    </a:lnTo>
                    <a:lnTo>
                      <a:pt x="136" y="167"/>
                    </a:lnTo>
                    <a:lnTo>
                      <a:pt x="143" y="159"/>
                    </a:lnTo>
                    <a:lnTo>
                      <a:pt x="150" y="152"/>
                    </a:lnTo>
                    <a:lnTo>
                      <a:pt x="156" y="143"/>
                    </a:lnTo>
                    <a:lnTo>
                      <a:pt x="156" y="143"/>
                    </a:lnTo>
                    <a:lnTo>
                      <a:pt x="161" y="130"/>
                    </a:lnTo>
                    <a:lnTo>
                      <a:pt x="163" y="125"/>
                    </a:lnTo>
                    <a:lnTo>
                      <a:pt x="165" y="119"/>
                    </a:lnTo>
                    <a:lnTo>
                      <a:pt x="165" y="119"/>
                    </a:lnTo>
                    <a:lnTo>
                      <a:pt x="165" y="112"/>
                    </a:lnTo>
                    <a:lnTo>
                      <a:pt x="161" y="107"/>
                    </a:lnTo>
                    <a:lnTo>
                      <a:pt x="158" y="94"/>
                    </a:lnTo>
                    <a:lnTo>
                      <a:pt x="158" y="94"/>
                    </a:lnTo>
                    <a:close/>
                    <a:moveTo>
                      <a:pt x="139" y="119"/>
                    </a:moveTo>
                    <a:lnTo>
                      <a:pt x="139" y="119"/>
                    </a:lnTo>
                    <a:lnTo>
                      <a:pt x="134" y="130"/>
                    </a:lnTo>
                    <a:lnTo>
                      <a:pt x="134" y="130"/>
                    </a:lnTo>
                    <a:lnTo>
                      <a:pt x="129" y="141"/>
                    </a:lnTo>
                    <a:lnTo>
                      <a:pt x="129" y="92"/>
                    </a:lnTo>
                    <a:lnTo>
                      <a:pt x="129" y="92"/>
                    </a:lnTo>
                    <a:lnTo>
                      <a:pt x="136" y="105"/>
                    </a:lnTo>
                    <a:lnTo>
                      <a:pt x="141" y="118"/>
                    </a:lnTo>
                    <a:lnTo>
                      <a:pt x="141" y="118"/>
                    </a:lnTo>
                    <a:lnTo>
                      <a:pt x="139" y="119"/>
                    </a:lnTo>
                    <a:lnTo>
                      <a:pt x="139" y="119"/>
                    </a:lnTo>
                    <a:close/>
                    <a:moveTo>
                      <a:pt x="141" y="118"/>
                    </a:moveTo>
                    <a:lnTo>
                      <a:pt x="141" y="11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8" name="Freeform 73"/>
              <p:cNvSpPr>
                <a:spLocks/>
              </p:cNvSpPr>
              <p:nvPr/>
            </p:nvSpPr>
            <p:spPr bwMode="auto">
              <a:xfrm>
                <a:off x="3386647" y="802411"/>
                <a:ext cx="172336" cy="311450"/>
              </a:xfrm>
              <a:custGeom>
                <a:avLst/>
                <a:gdLst/>
                <a:ahLst/>
                <a:cxnLst>
                  <a:cxn ang="0">
                    <a:pos x="158" y="94"/>
                  </a:cxn>
                  <a:cxn ang="0">
                    <a:pos x="141" y="69"/>
                  </a:cxn>
                  <a:cxn ang="0">
                    <a:pos x="134" y="63"/>
                  </a:cxn>
                  <a:cxn ang="0">
                    <a:pos x="130" y="60"/>
                  </a:cxn>
                  <a:cxn ang="0">
                    <a:pos x="123" y="58"/>
                  </a:cxn>
                  <a:cxn ang="0">
                    <a:pos x="100" y="54"/>
                  </a:cxn>
                  <a:cxn ang="0">
                    <a:pos x="67" y="58"/>
                  </a:cxn>
                  <a:cxn ang="0">
                    <a:pos x="63" y="58"/>
                  </a:cxn>
                  <a:cxn ang="0">
                    <a:pos x="61" y="58"/>
                  </a:cxn>
                  <a:cxn ang="0">
                    <a:pos x="61" y="58"/>
                  </a:cxn>
                  <a:cxn ang="0">
                    <a:pos x="34" y="56"/>
                  </a:cxn>
                  <a:cxn ang="0">
                    <a:pos x="27" y="40"/>
                  </a:cxn>
                  <a:cxn ang="0">
                    <a:pos x="23" y="23"/>
                  </a:cxn>
                  <a:cxn ang="0">
                    <a:pos x="20" y="2"/>
                  </a:cxn>
                  <a:cxn ang="0">
                    <a:pos x="14" y="0"/>
                  </a:cxn>
                  <a:cxn ang="0">
                    <a:pos x="12" y="2"/>
                  </a:cxn>
                  <a:cxn ang="0">
                    <a:pos x="14" y="14"/>
                  </a:cxn>
                  <a:cxn ang="0">
                    <a:pos x="9" y="14"/>
                  </a:cxn>
                  <a:cxn ang="0">
                    <a:pos x="2" y="22"/>
                  </a:cxn>
                  <a:cxn ang="0">
                    <a:pos x="0" y="29"/>
                  </a:cxn>
                  <a:cxn ang="0">
                    <a:pos x="11" y="60"/>
                  </a:cxn>
                  <a:cxn ang="0">
                    <a:pos x="14" y="70"/>
                  </a:cxn>
                  <a:cxn ang="0">
                    <a:pos x="22" y="76"/>
                  </a:cxn>
                  <a:cxn ang="0">
                    <a:pos x="40" y="81"/>
                  </a:cxn>
                  <a:cxn ang="0">
                    <a:pos x="60" y="83"/>
                  </a:cxn>
                  <a:cxn ang="0">
                    <a:pos x="60" y="92"/>
                  </a:cxn>
                  <a:cxn ang="0">
                    <a:pos x="60" y="286"/>
                  </a:cxn>
                  <a:cxn ang="0">
                    <a:pos x="61" y="292"/>
                  </a:cxn>
                  <a:cxn ang="0">
                    <a:pos x="69" y="299"/>
                  </a:cxn>
                  <a:cxn ang="0">
                    <a:pos x="74" y="301"/>
                  </a:cxn>
                  <a:cxn ang="0">
                    <a:pos x="85" y="295"/>
                  </a:cxn>
                  <a:cxn ang="0">
                    <a:pos x="89" y="286"/>
                  </a:cxn>
                  <a:cxn ang="0">
                    <a:pos x="89" y="185"/>
                  </a:cxn>
                  <a:cxn ang="0">
                    <a:pos x="90" y="179"/>
                  </a:cxn>
                  <a:cxn ang="0">
                    <a:pos x="94" y="179"/>
                  </a:cxn>
                  <a:cxn ang="0">
                    <a:pos x="100" y="181"/>
                  </a:cxn>
                  <a:cxn ang="0">
                    <a:pos x="100" y="286"/>
                  </a:cxn>
                  <a:cxn ang="0">
                    <a:pos x="101" y="292"/>
                  </a:cxn>
                  <a:cxn ang="0">
                    <a:pos x="109" y="299"/>
                  </a:cxn>
                  <a:cxn ang="0">
                    <a:pos x="114" y="301"/>
                  </a:cxn>
                  <a:cxn ang="0">
                    <a:pos x="125" y="295"/>
                  </a:cxn>
                  <a:cxn ang="0">
                    <a:pos x="129" y="286"/>
                  </a:cxn>
                  <a:cxn ang="0">
                    <a:pos x="129" y="174"/>
                  </a:cxn>
                  <a:cxn ang="0">
                    <a:pos x="136" y="167"/>
                  </a:cxn>
                  <a:cxn ang="0">
                    <a:pos x="150" y="152"/>
                  </a:cxn>
                  <a:cxn ang="0">
                    <a:pos x="156" y="143"/>
                  </a:cxn>
                  <a:cxn ang="0">
                    <a:pos x="163" y="125"/>
                  </a:cxn>
                  <a:cxn ang="0">
                    <a:pos x="165" y="119"/>
                  </a:cxn>
                  <a:cxn ang="0">
                    <a:pos x="161" y="107"/>
                  </a:cxn>
                  <a:cxn ang="0">
                    <a:pos x="158" y="94"/>
                  </a:cxn>
                </a:cxnLst>
                <a:rect l="0" t="0" r="r" b="b"/>
                <a:pathLst>
                  <a:path w="165" h="301">
                    <a:moveTo>
                      <a:pt x="158" y="94"/>
                    </a:moveTo>
                    <a:lnTo>
                      <a:pt x="158" y="94"/>
                    </a:lnTo>
                    <a:lnTo>
                      <a:pt x="147" y="78"/>
                    </a:lnTo>
                    <a:lnTo>
                      <a:pt x="141" y="69"/>
                    </a:lnTo>
                    <a:lnTo>
                      <a:pt x="134" y="63"/>
                    </a:lnTo>
                    <a:lnTo>
                      <a:pt x="134" y="63"/>
                    </a:lnTo>
                    <a:lnTo>
                      <a:pt x="130" y="61"/>
                    </a:lnTo>
                    <a:lnTo>
                      <a:pt x="130" y="60"/>
                    </a:lnTo>
                    <a:lnTo>
                      <a:pt x="130" y="60"/>
                    </a:lnTo>
                    <a:lnTo>
                      <a:pt x="123" y="58"/>
                    </a:lnTo>
                    <a:lnTo>
                      <a:pt x="116" y="56"/>
                    </a:lnTo>
                    <a:lnTo>
                      <a:pt x="100" y="54"/>
                    </a:lnTo>
                    <a:lnTo>
                      <a:pt x="81" y="56"/>
                    </a:lnTo>
                    <a:lnTo>
                      <a:pt x="67" y="58"/>
                    </a:lnTo>
                    <a:lnTo>
                      <a:pt x="67" y="58"/>
                    </a:lnTo>
                    <a:lnTo>
                      <a:pt x="63" y="58"/>
                    </a:lnTo>
                    <a:lnTo>
                      <a:pt x="61" y="58"/>
                    </a:lnTo>
                    <a:lnTo>
                      <a:pt x="61" y="58"/>
                    </a:lnTo>
                    <a:lnTo>
                      <a:pt x="61" y="58"/>
                    </a:lnTo>
                    <a:lnTo>
                      <a:pt x="61" y="58"/>
                    </a:lnTo>
                    <a:lnTo>
                      <a:pt x="47" y="58"/>
                    </a:lnTo>
                    <a:lnTo>
                      <a:pt x="34" y="56"/>
                    </a:lnTo>
                    <a:lnTo>
                      <a:pt x="34" y="56"/>
                    </a:lnTo>
                    <a:lnTo>
                      <a:pt x="27" y="40"/>
                    </a:lnTo>
                    <a:lnTo>
                      <a:pt x="23" y="25"/>
                    </a:lnTo>
                    <a:lnTo>
                      <a:pt x="23" y="23"/>
                    </a:lnTo>
                    <a:lnTo>
                      <a:pt x="20" y="2"/>
                    </a:lnTo>
                    <a:lnTo>
                      <a:pt x="20" y="2"/>
                    </a:lnTo>
                    <a:lnTo>
                      <a:pt x="18" y="0"/>
                    </a:lnTo>
                    <a:lnTo>
                      <a:pt x="14" y="0"/>
                    </a:lnTo>
                    <a:lnTo>
                      <a:pt x="14" y="0"/>
                    </a:lnTo>
                    <a:lnTo>
                      <a:pt x="12" y="2"/>
                    </a:lnTo>
                    <a:lnTo>
                      <a:pt x="12" y="3"/>
                    </a:lnTo>
                    <a:lnTo>
                      <a:pt x="14" y="14"/>
                    </a:lnTo>
                    <a:lnTo>
                      <a:pt x="14" y="14"/>
                    </a:lnTo>
                    <a:lnTo>
                      <a:pt x="9" y="14"/>
                    </a:lnTo>
                    <a:lnTo>
                      <a:pt x="3" y="18"/>
                    </a:lnTo>
                    <a:lnTo>
                      <a:pt x="2" y="22"/>
                    </a:lnTo>
                    <a:lnTo>
                      <a:pt x="0" y="29"/>
                    </a:lnTo>
                    <a:lnTo>
                      <a:pt x="0" y="29"/>
                    </a:lnTo>
                    <a:lnTo>
                      <a:pt x="3" y="45"/>
                    </a:lnTo>
                    <a:lnTo>
                      <a:pt x="11" y="60"/>
                    </a:lnTo>
                    <a:lnTo>
                      <a:pt x="11" y="60"/>
                    </a:lnTo>
                    <a:lnTo>
                      <a:pt x="14" y="70"/>
                    </a:lnTo>
                    <a:lnTo>
                      <a:pt x="16" y="74"/>
                    </a:lnTo>
                    <a:lnTo>
                      <a:pt x="22" y="76"/>
                    </a:lnTo>
                    <a:lnTo>
                      <a:pt x="22" y="76"/>
                    </a:lnTo>
                    <a:lnTo>
                      <a:pt x="40" y="81"/>
                    </a:lnTo>
                    <a:lnTo>
                      <a:pt x="49" y="83"/>
                    </a:lnTo>
                    <a:lnTo>
                      <a:pt x="60" y="83"/>
                    </a:lnTo>
                    <a:lnTo>
                      <a:pt x="60" y="92"/>
                    </a:lnTo>
                    <a:lnTo>
                      <a:pt x="60" y="92"/>
                    </a:lnTo>
                    <a:lnTo>
                      <a:pt x="60" y="181"/>
                    </a:lnTo>
                    <a:lnTo>
                      <a:pt x="60" y="286"/>
                    </a:lnTo>
                    <a:lnTo>
                      <a:pt x="60" y="286"/>
                    </a:lnTo>
                    <a:lnTo>
                      <a:pt x="61" y="292"/>
                    </a:lnTo>
                    <a:lnTo>
                      <a:pt x="63" y="295"/>
                    </a:lnTo>
                    <a:lnTo>
                      <a:pt x="69" y="299"/>
                    </a:lnTo>
                    <a:lnTo>
                      <a:pt x="74" y="301"/>
                    </a:lnTo>
                    <a:lnTo>
                      <a:pt x="74" y="301"/>
                    </a:lnTo>
                    <a:lnTo>
                      <a:pt x="80" y="299"/>
                    </a:lnTo>
                    <a:lnTo>
                      <a:pt x="85" y="295"/>
                    </a:lnTo>
                    <a:lnTo>
                      <a:pt x="89" y="292"/>
                    </a:lnTo>
                    <a:lnTo>
                      <a:pt x="89" y="286"/>
                    </a:lnTo>
                    <a:lnTo>
                      <a:pt x="89" y="185"/>
                    </a:lnTo>
                    <a:lnTo>
                      <a:pt x="89" y="185"/>
                    </a:lnTo>
                    <a:lnTo>
                      <a:pt x="90" y="181"/>
                    </a:lnTo>
                    <a:lnTo>
                      <a:pt x="90" y="179"/>
                    </a:lnTo>
                    <a:lnTo>
                      <a:pt x="94" y="179"/>
                    </a:lnTo>
                    <a:lnTo>
                      <a:pt x="94" y="179"/>
                    </a:lnTo>
                    <a:lnTo>
                      <a:pt x="98" y="179"/>
                    </a:lnTo>
                    <a:lnTo>
                      <a:pt x="100" y="181"/>
                    </a:lnTo>
                    <a:lnTo>
                      <a:pt x="100" y="185"/>
                    </a:lnTo>
                    <a:lnTo>
                      <a:pt x="100" y="286"/>
                    </a:lnTo>
                    <a:lnTo>
                      <a:pt x="100" y="286"/>
                    </a:lnTo>
                    <a:lnTo>
                      <a:pt x="101" y="292"/>
                    </a:lnTo>
                    <a:lnTo>
                      <a:pt x="103" y="295"/>
                    </a:lnTo>
                    <a:lnTo>
                      <a:pt x="109" y="299"/>
                    </a:lnTo>
                    <a:lnTo>
                      <a:pt x="114" y="301"/>
                    </a:lnTo>
                    <a:lnTo>
                      <a:pt x="114" y="301"/>
                    </a:lnTo>
                    <a:lnTo>
                      <a:pt x="119" y="299"/>
                    </a:lnTo>
                    <a:lnTo>
                      <a:pt x="125" y="295"/>
                    </a:lnTo>
                    <a:lnTo>
                      <a:pt x="127" y="292"/>
                    </a:lnTo>
                    <a:lnTo>
                      <a:pt x="129" y="286"/>
                    </a:lnTo>
                    <a:lnTo>
                      <a:pt x="129" y="188"/>
                    </a:lnTo>
                    <a:lnTo>
                      <a:pt x="129" y="174"/>
                    </a:lnTo>
                    <a:lnTo>
                      <a:pt x="129" y="174"/>
                    </a:lnTo>
                    <a:lnTo>
                      <a:pt x="136" y="167"/>
                    </a:lnTo>
                    <a:lnTo>
                      <a:pt x="143" y="159"/>
                    </a:lnTo>
                    <a:lnTo>
                      <a:pt x="150" y="152"/>
                    </a:lnTo>
                    <a:lnTo>
                      <a:pt x="156" y="143"/>
                    </a:lnTo>
                    <a:lnTo>
                      <a:pt x="156" y="143"/>
                    </a:lnTo>
                    <a:lnTo>
                      <a:pt x="161" y="130"/>
                    </a:lnTo>
                    <a:lnTo>
                      <a:pt x="163" y="125"/>
                    </a:lnTo>
                    <a:lnTo>
                      <a:pt x="165" y="119"/>
                    </a:lnTo>
                    <a:lnTo>
                      <a:pt x="165" y="119"/>
                    </a:lnTo>
                    <a:lnTo>
                      <a:pt x="165" y="112"/>
                    </a:lnTo>
                    <a:lnTo>
                      <a:pt x="161" y="107"/>
                    </a:lnTo>
                    <a:lnTo>
                      <a:pt x="158" y="94"/>
                    </a:lnTo>
                    <a:lnTo>
                      <a:pt x="158" y="94"/>
                    </a:ln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9" name="Freeform 74"/>
              <p:cNvSpPr>
                <a:spLocks/>
              </p:cNvSpPr>
              <p:nvPr/>
            </p:nvSpPr>
            <p:spPr bwMode="auto">
              <a:xfrm>
                <a:off x="3521609" y="897922"/>
                <a:ext cx="12458" cy="51909"/>
              </a:xfrm>
              <a:custGeom>
                <a:avLst/>
                <a:gdLst/>
                <a:ahLst/>
                <a:cxnLst>
                  <a:cxn ang="0">
                    <a:pos x="10" y="27"/>
                  </a:cxn>
                  <a:cxn ang="0">
                    <a:pos x="10" y="27"/>
                  </a:cxn>
                  <a:cxn ang="0">
                    <a:pos x="5" y="38"/>
                  </a:cxn>
                  <a:cxn ang="0">
                    <a:pos x="5" y="38"/>
                  </a:cxn>
                  <a:cxn ang="0">
                    <a:pos x="0" y="49"/>
                  </a:cxn>
                  <a:cxn ang="0">
                    <a:pos x="0" y="0"/>
                  </a:cxn>
                  <a:cxn ang="0">
                    <a:pos x="0" y="0"/>
                  </a:cxn>
                  <a:cxn ang="0">
                    <a:pos x="7" y="13"/>
                  </a:cxn>
                  <a:cxn ang="0">
                    <a:pos x="12" y="26"/>
                  </a:cxn>
                  <a:cxn ang="0">
                    <a:pos x="12" y="26"/>
                  </a:cxn>
                  <a:cxn ang="0">
                    <a:pos x="10" y="27"/>
                  </a:cxn>
                  <a:cxn ang="0">
                    <a:pos x="10" y="27"/>
                  </a:cxn>
                </a:cxnLst>
                <a:rect l="0" t="0" r="r" b="b"/>
                <a:pathLst>
                  <a:path w="12" h="49">
                    <a:moveTo>
                      <a:pt x="10" y="27"/>
                    </a:moveTo>
                    <a:lnTo>
                      <a:pt x="10" y="27"/>
                    </a:lnTo>
                    <a:lnTo>
                      <a:pt x="5" y="38"/>
                    </a:lnTo>
                    <a:lnTo>
                      <a:pt x="5" y="38"/>
                    </a:lnTo>
                    <a:lnTo>
                      <a:pt x="0" y="49"/>
                    </a:lnTo>
                    <a:lnTo>
                      <a:pt x="0" y="0"/>
                    </a:lnTo>
                    <a:lnTo>
                      <a:pt x="0" y="0"/>
                    </a:lnTo>
                    <a:lnTo>
                      <a:pt x="7" y="13"/>
                    </a:lnTo>
                    <a:lnTo>
                      <a:pt x="12" y="26"/>
                    </a:lnTo>
                    <a:lnTo>
                      <a:pt x="12" y="26"/>
                    </a:lnTo>
                    <a:lnTo>
                      <a:pt x="10" y="27"/>
                    </a:lnTo>
                    <a:lnTo>
                      <a:pt x="10" y="27"/>
                    </a:ln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0" name="Line 75"/>
              <p:cNvSpPr>
                <a:spLocks noChangeShapeType="1"/>
              </p:cNvSpPr>
              <p:nvPr/>
            </p:nvSpPr>
            <p:spPr bwMode="auto">
              <a:xfrm>
                <a:off x="3534067" y="924914"/>
                <a:ext cx="2077" cy="2077"/>
              </a:xfrm>
              <a:prstGeom prst="line">
                <a:avLst/>
              </a:pr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sp>
        <p:nvSpPr>
          <p:cNvPr id="31" name="文本框 30"/>
          <p:cNvSpPr txBox="1"/>
          <p:nvPr/>
        </p:nvSpPr>
        <p:spPr>
          <a:xfrm>
            <a:off x="4201240" y="349211"/>
            <a:ext cx="3798316" cy="769441"/>
          </a:xfrm>
          <a:prstGeom prst="rect">
            <a:avLst/>
          </a:prstGeom>
          <a:noFill/>
        </p:spPr>
        <p:txBody>
          <a:bodyPr wrap="square" rtlCol="0">
            <a:spAutoFit/>
          </a:bodyPr>
          <a:lstStyle/>
          <a:p>
            <a:r>
              <a:rPr kumimoji="1" lang="zh-CN" altLang="en-US" sz="4400">
                <a:solidFill>
                  <a:schemeClr val="bg1"/>
                </a:solidFill>
                <a:latin typeface="Microsoft YaHei" charset="0"/>
                <a:ea typeface="Microsoft YaHei" charset="0"/>
                <a:cs typeface="Microsoft YaHei" charset="0"/>
              </a:rPr>
              <a:t>输入你的标题</a:t>
            </a:r>
          </a:p>
        </p:txBody>
      </p:sp>
    </p:spTree>
    <p:extLst>
      <p:ext uri="{BB962C8B-B14F-4D97-AF65-F5344CB8AC3E}">
        <p14:creationId xmlns:p14="http://schemas.microsoft.com/office/powerpoint/2010/main" val="10394715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lide(fromLeft)">
                                      <p:cBhvr>
                                        <p:cTn id="7" dur="500"/>
                                        <p:tgtEl>
                                          <p:spTgt spid="11"/>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slide(fromLeft)">
                                      <p:cBhvr>
                                        <p:cTn id="11" dur="500"/>
                                        <p:tgtEl>
                                          <p:spTgt spid="21"/>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slide(fromLeft)">
                                      <p:cBhvr>
                                        <p:cTn id="15" dur="500"/>
                                        <p:tgtEl>
                                          <p:spTgt spid="15"/>
                                        </p:tgtEl>
                                      </p:cBhvr>
                                    </p:animEffect>
                                  </p:childTnLst>
                                </p:cTn>
                              </p:par>
                            </p:childTnLst>
                          </p:cTn>
                        </p:par>
                        <p:par>
                          <p:cTn id="16" fill="hold">
                            <p:stCondLst>
                              <p:cond delay="1500"/>
                            </p:stCondLst>
                            <p:childTnLst>
                              <p:par>
                                <p:cTn id="17" presetID="12" presetClass="entr" presetSubtype="8"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slide(fromLeft)">
                                      <p:cBhvr>
                                        <p:cTn id="19" dur="500"/>
                                        <p:tgtEl>
                                          <p:spTgt spid="4"/>
                                        </p:tgtEl>
                                      </p:cBhvr>
                                    </p:animEffec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slide(fromLeft)">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 name="Chart 2"/>
          <p:cNvGraphicFramePr/>
          <p:nvPr>
            <p:extLst>
              <p:ext uri="{D42A27DB-BD31-4B8C-83A1-F6EECF244321}">
                <p14:modId xmlns:p14="http://schemas.microsoft.com/office/powerpoint/2010/main" val="1955076091"/>
              </p:ext>
            </p:extLst>
          </p:nvPr>
        </p:nvGraphicFramePr>
        <p:xfrm>
          <a:off x="508000" y="2233408"/>
          <a:ext cx="10972800" cy="3024392"/>
        </p:xfrm>
        <a:graphic>
          <a:graphicData uri="http://schemas.openxmlformats.org/drawingml/2006/chart">
            <c:chart xmlns:c="http://schemas.openxmlformats.org/drawingml/2006/chart" xmlns:r="http://schemas.openxmlformats.org/officeDocument/2006/relationships" r:id="rId2"/>
          </a:graphicData>
        </a:graphic>
      </p:graphicFrame>
      <p:grpSp>
        <p:nvGrpSpPr>
          <p:cNvPr id="35" name="Group 5"/>
          <p:cNvGrpSpPr/>
          <p:nvPr/>
        </p:nvGrpSpPr>
        <p:grpSpPr>
          <a:xfrm>
            <a:off x="1219200" y="1333501"/>
            <a:ext cx="1117600" cy="1282700"/>
            <a:chOff x="914400" y="1257300"/>
            <a:chExt cx="838200" cy="962025"/>
          </a:xfrm>
          <a:solidFill>
            <a:srgbClr val="45C1A4"/>
          </a:solidFill>
        </p:grpSpPr>
        <p:sp>
          <p:nvSpPr>
            <p:cNvPr id="36" name="Oval 3"/>
            <p:cNvSpPr/>
            <p:nvPr/>
          </p:nvSpPr>
          <p:spPr>
            <a:xfrm>
              <a:off x="914400" y="1257300"/>
              <a:ext cx="838200" cy="838200"/>
            </a:xfrm>
            <a:prstGeom prst="ellipse">
              <a:avLst/>
            </a:prstGeom>
            <a:solidFill>
              <a:srgbClr val="6E7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7" name="Isosceles Triangle 4"/>
            <p:cNvSpPr/>
            <p:nvPr/>
          </p:nvSpPr>
          <p:spPr>
            <a:xfrm flipV="1">
              <a:off x="1189863" y="1971675"/>
              <a:ext cx="287274" cy="247650"/>
            </a:xfrm>
            <a:prstGeom prst="triangle">
              <a:avLst/>
            </a:prstGeom>
            <a:solidFill>
              <a:srgbClr val="6E7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38" name="Text Box 10"/>
          <p:cNvSpPr txBox="1">
            <a:spLocks noChangeArrowheads="1"/>
          </p:cNvSpPr>
          <p:nvPr/>
        </p:nvSpPr>
        <p:spPr bwMode="auto">
          <a:xfrm>
            <a:off x="1320800" y="1968501"/>
            <a:ext cx="904240" cy="348878"/>
          </a:xfrm>
          <a:prstGeom prst="rect">
            <a:avLst/>
          </a:prstGeom>
          <a:noFill/>
          <a:ln w="9525">
            <a:noFill/>
            <a:miter lim="800000"/>
            <a:headEnd/>
            <a:tailEnd/>
          </a:ln>
        </p:spPr>
        <p:txBody>
          <a:bodyPr wrap="square" lIns="60960" tIns="30480" rIns="60960" bIns="30480">
            <a:spAutoFit/>
          </a:bodyPr>
          <a:lstStyle/>
          <a:p>
            <a:pPr algn="ctr" defTabSz="1450940"/>
            <a:r>
              <a:rPr lang="en-US" sz="1867" b="1">
                <a:solidFill>
                  <a:schemeClr val="bg1"/>
                </a:solidFill>
                <a:latin typeface="Open Sans" pitchFamily="34" charset="0"/>
                <a:ea typeface="Open Sans" pitchFamily="34" charset="0"/>
                <a:cs typeface="Open Sans" pitchFamily="34" charset="0"/>
              </a:rPr>
              <a:t>45%</a:t>
            </a:r>
            <a:endParaRPr lang="en-US" sz="1400">
              <a:solidFill>
                <a:schemeClr val="bg1"/>
              </a:solidFill>
              <a:latin typeface="Open Sans" pitchFamily="34" charset="0"/>
              <a:ea typeface="Open Sans" pitchFamily="34" charset="0"/>
              <a:cs typeface="Open Sans" pitchFamily="34" charset="0"/>
            </a:endParaRPr>
          </a:p>
        </p:txBody>
      </p:sp>
      <p:grpSp>
        <p:nvGrpSpPr>
          <p:cNvPr id="39" name="Group 10"/>
          <p:cNvGrpSpPr/>
          <p:nvPr/>
        </p:nvGrpSpPr>
        <p:grpSpPr>
          <a:xfrm>
            <a:off x="3352800" y="2209801"/>
            <a:ext cx="1117600" cy="1282700"/>
            <a:chOff x="914400" y="1257300"/>
            <a:chExt cx="838200" cy="962025"/>
          </a:xfrm>
          <a:solidFill>
            <a:srgbClr val="FFEB8F"/>
          </a:solidFill>
        </p:grpSpPr>
        <p:sp>
          <p:nvSpPr>
            <p:cNvPr id="40" name="Oval 11"/>
            <p:cNvSpPr/>
            <p:nvPr/>
          </p:nvSpPr>
          <p:spPr>
            <a:xfrm>
              <a:off x="914400" y="1257300"/>
              <a:ext cx="838200" cy="838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41" name="Isosceles Triangle 12"/>
            <p:cNvSpPr/>
            <p:nvPr/>
          </p:nvSpPr>
          <p:spPr>
            <a:xfrm flipV="1">
              <a:off x="1189863" y="1971675"/>
              <a:ext cx="287274" cy="24765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42" name="Text Box 10"/>
          <p:cNvSpPr txBox="1">
            <a:spLocks noChangeArrowheads="1"/>
          </p:cNvSpPr>
          <p:nvPr/>
        </p:nvSpPr>
        <p:spPr bwMode="auto">
          <a:xfrm>
            <a:off x="3454400" y="2876987"/>
            <a:ext cx="904240" cy="348878"/>
          </a:xfrm>
          <a:prstGeom prst="rect">
            <a:avLst/>
          </a:prstGeom>
          <a:noFill/>
          <a:ln w="9525">
            <a:noFill/>
            <a:miter lim="800000"/>
            <a:headEnd/>
            <a:tailEnd/>
          </a:ln>
        </p:spPr>
        <p:txBody>
          <a:bodyPr wrap="square" lIns="60960" tIns="30480" rIns="60960" bIns="30480">
            <a:spAutoFit/>
          </a:bodyPr>
          <a:lstStyle/>
          <a:p>
            <a:pPr algn="ctr" defTabSz="1450940"/>
            <a:r>
              <a:rPr lang="en-US" sz="1867" b="1">
                <a:solidFill>
                  <a:schemeClr val="bg1">
                    <a:lumMod val="50000"/>
                  </a:schemeClr>
                </a:solidFill>
                <a:latin typeface="Open Sans" pitchFamily="34" charset="0"/>
                <a:ea typeface="Open Sans" pitchFamily="34" charset="0"/>
                <a:cs typeface="Open Sans" pitchFamily="34" charset="0"/>
              </a:rPr>
              <a:t>30%</a:t>
            </a:r>
            <a:endParaRPr lang="en-US" sz="1400">
              <a:solidFill>
                <a:schemeClr val="bg1">
                  <a:lumMod val="50000"/>
                </a:schemeClr>
              </a:solidFill>
              <a:latin typeface="Open Sans" pitchFamily="34" charset="0"/>
              <a:ea typeface="Open Sans" pitchFamily="34" charset="0"/>
              <a:cs typeface="Open Sans" pitchFamily="34" charset="0"/>
            </a:endParaRPr>
          </a:p>
        </p:txBody>
      </p:sp>
      <p:grpSp>
        <p:nvGrpSpPr>
          <p:cNvPr id="43" name="Group 14"/>
          <p:cNvGrpSpPr/>
          <p:nvPr/>
        </p:nvGrpSpPr>
        <p:grpSpPr>
          <a:xfrm>
            <a:off x="5486400" y="1739901"/>
            <a:ext cx="1117600" cy="1282700"/>
            <a:chOff x="914400" y="1257300"/>
            <a:chExt cx="838200" cy="962025"/>
          </a:xfrm>
          <a:solidFill>
            <a:srgbClr val="45C1A4"/>
          </a:solidFill>
        </p:grpSpPr>
        <p:sp>
          <p:nvSpPr>
            <p:cNvPr id="44" name="Oval 15"/>
            <p:cNvSpPr/>
            <p:nvPr/>
          </p:nvSpPr>
          <p:spPr>
            <a:xfrm>
              <a:off x="914400" y="1257300"/>
              <a:ext cx="838200" cy="838200"/>
            </a:xfrm>
            <a:prstGeom prst="ellipse">
              <a:avLst/>
            </a:prstGeom>
            <a:solidFill>
              <a:srgbClr val="6E7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45" name="Isosceles Triangle 16"/>
            <p:cNvSpPr/>
            <p:nvPr/>
          </p:nvSpPr>
          <p:spPr>
            <a:xfrm flipV="1">
              <a:off x="1189863" y="1971675"/>
              <a:ext cx="287274" cy="247650"/>
            </a:xfrm>
            <a:prstGeom prst="triangle">
              <a:avLst/>
            </a:prstGeom>
            <a:solidFill>
              <a:srgbClr val="6E7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46" name="Text Box 10"/>
          <p:cNvSpPr txBox="1">
            <a:spLocks noChangeArrowheads="1"/>
          </p:cNvSpPr>
          <p:nvPr/>
        </p:nvSpPr>
        <p:spPr bwMode="auto">
          <a:xfrm>
            <a:off x="5588000" y="2413001"/>
            <a:ext cx="904240" cy="348878"/>
          </a:xfrm>
          <a:prstGeom prst="rect">
            <a:avLst/>
          </a:prstGeom>
          <a:noFill/>
          <a:ln w="9525">
            <a:noFill/>
            <a:miter lim="800000"/>
            <a:headEnd/>
            <a:tailEnd/>
          </a:ln>
        </p:spPr>
        <p:txBody>
          <a:bodyPr wrap="square" lIns="60960" tIns="30480" rIns="60960" bIns="30480">
            <a:spAutoFit/>
          </a:bodyPr>
          <a:lstStyle/>
          <a:p>
            <a:pPr algn="ctr" defTabSz="1450940"/>
            <a:r>
              <a:rPr lang="en-US" sz="1867" b="1">
                <a:solidFill>
                  <a:schemeClr val="bg1"/>
                </a:solidFill>
                <a:latin typeface="Open Sans" pitchFamily="34" charset="0"/>
                <a:ea typeface="Open Sans" pitchFamily="34" charset="0"/>
                <a:cs typeface="Open Sans" pitchFamily="34" charset="0"/>
              </a:rPr>
              <a:t>35%</a:t>
            </a:r>
            <a:endParaRPr lang="en-US" sz="1400">
              <a:solidFill>
                <a:schemeClr val="bg1"/>
              </a:solidFill>
              <a:latin typeface="Open Sans" pitchFamily="34" charset="0"/>
              <a:ea typeface="Open Sans" pitchFamily="34" charset="0"/>
              <a:cs typeface="Open Sans" pitchFamily="34" charset="0"/>
            </a:endParaRPr>
          </a:p>
        </p:txBody>
      </p:sp>
      <p:grpSp>
        <p:nvGrpSpPr>
          <p:cNvPr id="47" name="Group 18"/>
          <p:cNvGrpSpPr/>
          <p:nvPr/>
        </p:nvGrpSpPr>
        <p:grpSpPr>
          <a:xfrm>
            <a:off x="7518400" y="1295401"/>
            <a:ext cx="1117600" cy="1282700"/>
            <a:chOff x="914400" y="1257300"/>
            <a:chExt cx="838200" cy="962025"/>
          </a:xfrm>
          <a:solidFill>
            <a:srgbClr val="FFEB8F"/>
          </a:solidFill>
        </p:grpSpPr>
        <p:sp>
          <p:nvSpPr>
            <p:cNvPr id="48" name="Oval 19"/>
            <p:cNvSpPr/>
            <p:nvPr/>
          </p:nvSpPr>
          <p:spPr>
            <a:xfrm>
              <a:off x="914400" y="1257300"/>
              <a:ext cx="838200" cy="838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49" name="Isosceles Triangle 20"/>
            <p:cNvSpPr/>
            <p:nvPr/>
          </p:nvSpPr>
          <p:spPr>
            <a:xfrm flipV="1">
              <a:off x="1189863" y="1971675"/>
              <a:ext cx="287274" cy="24765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50" name="Text Box 10"/>
          <p:cNvSpPr txBox="1">
            <a:spLocks noChangeArrowheads="1"/>
          </p:cNvSpPr>
          <p:nvPr/>
        </p:nvSpPr>
        <p:spPr bwMode="auto">
          <a:xfrm>
            <a:off x="7620000" y="1930401"/>
            <a:ext cx="904240" cy="348878"/>
          </a:xfrm>
          <a:prstGeom prst="rect">
            <a:avLst/>
          </a:prstGeom>
          <a:noFill/>
          <a:ln w="9525">
            <a:noFill/>
            <a:miter lim="800000"/>
            <a:headEnd/>
            <a:tailEnd/>
          </a:ln>
        </p:spPr>
        <p:txBody>
          <a:bodyPr wrap="square" lIns="60960" tIns="30480" rIns="60960" bIns="30480">
            <a:spAutoFit/>
          </a:bodyPr>
          <a:lstStyle/>
          <a:p>
            <a:pPr algn="ctr" defTabSz="1450940"/>
            <a:r>
              <a:rPr lang="en-US" sz="1867" b="1">
                <a:solidFill>
                  <a:schemeClr val="bg1">
                    <a:lumMod val="50000"/>
                  </a:schemeClr>
                </a:solidFill>
                <a:latin typeface="Open Sans" pitchFamily="34" charset="0"/>
                <a:ea typeface="Open Sans" pitchFamily="34" charset="0"/>
                <a:cs typeface="Open Sans" pitchFamily="34" charset="0"/>
              </a:rPr>
              <a:t>50%</a:t>
            </a:r>
            <a:endParaRPr lang="en-US" sz="1400">
              <a:solidFill>
                <a:schemeClr val="bg1">
                  <a:lumMod val="50000"/>
                </a:schemeClr>
              </a:solidFill>
              <a:latin typeface="Open Sans" pitchFamily="34" charset="0"/>
              <a:ea typeface="Open Sans" pitchFamily="34" charset="0"/>
              <a:cs typeface="Open Sans" pitchFamily="34" charset="0"/>
            </a:endParaRPr>
          </a:p>
        </p:txBody>
      </p:sp>
      <p:grpSp>
        <p:nvGrpSpPr>
          <p:cNvPr id="51" name="Group 22"/>
          <p:cNvGrpSpPr/>
          <p:nvPr/>
        </p:nvGrpSpPr>
        <p:grpSpPr>
          <a:xfrm>
            <a:off x="9652000" y="1397001"/>
            <a:ext cx="1117600" cy="1282700"/>
            <a:chOff x="914400" y="1257300"/>
            <a:chExt cx="838200" cy="962025"/>
          </a:xfrm>
          <a:solidFill>
            <a:srgbClr val="45C1A4"/>
          </a:solidFill>
        </p:grpSpPr>
        <p:sp>
          <p:nvSpPr>
            <p:cNvPr id="52" name="Oval 23"/>
            <p:cNvSpPr/>
            <p:nvPr/>
          </p:nvSpPr>
          <p:spPr>
            <a:xfrm>
              <a:off x="914400" y="1257300"/>
              <a:ext cx="838200" cy="838200"/>
            </a:xfrm>
            <a:prstGeom prst="ellipse">
              <a:avLst/>
            </a:prstGeom>
            <a:solidFill>
              <a:srgbClr val="6E7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3" name="Isosceles Triangle 24"/>
            <p:cNvSpPr/>
            <p:nvPr/>
          </p:nvSpPr>
          <p:spPr>
            <a:xfrm flipV="1">
              <a:off x="1189863" y="1971675"/>
              <a:ext cx="287274" cy="247650"/>
            </a:xfrm>
            <a:prstGeom prst="triangle">
              <a:avLst/>
            </a:prstGeom>
            <a:solidFill>
              <a:srgbClr val="6E7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54" name="Text Box 10"/>
          <p:cNvSpPr txBox="1">
            <a:spLocks noChangeArrowheads="1"/>
          </p:cNvSpPr>
          <p:nvPr/>
        </p:nvSpPr>
        <p:spPr bwMode="auto">
          <a:xfrm>
            <a:off x="9753600" y="2064187"/>
            <a:ext cx="904240" cy="348878"/>
          </a:xfrm>
          <a:prstGeom prst="rect">
            <a:avLst/>
          </a:prstGeom>
          <a:noFill/>
          <a:ln w="9525">
            <a:noFill/>
            <a:miter lim="800000"/>
            <a:headEnd/>
            <a:tailEnd/>
          </a:ln>
        </p:spPr>
        <p:txBody>
          <a:bodyPr wrap="square" lIns="60960" tIns="30480" rIns="60960" bIns="30480">
            <a:spAutoFit/>
          </a:bodyPr>
          <a:lstStyle/>
          <a:p>
            <a:pPr algn="ctr" defTabSz="1450940"/>
            <a:r>
              <a:rPr lang="en-US" sz="1867" b="1">
                <a:solidFill>
                  <a:schemeClr val="bg1"/>
                </a:solidFill>
                <a:latin typeface="Open Sans" pitchFamily="34" charset="0"/>
                <a:ea typeface="Open Sans" pitchFamily="34" charset="0"/>
                <a:cs typeface="Open Sans" pitchFamily="34" charset="0"/>
              </a:rPr>
              <a:t>48%</a:t>
            </a:r>
            <a:endParaRPr lang="en-US" sz="1400">
              <a:solidFill>
                <a:schemeClr val="bg1"/>
              </a:solidFill>
              <a:latin typeface="Open Sans" pitchFamily="34" charset="0"/>
              <a:ea typeface="Open Sans" pitchFamily="34" charset="0"/>
              <a:cs typeface="Open Sans" pitchFamily="34" charset="0"/>
            </a:endParaRPr>
          </a:p>
        </p:txBody>
      </p:sp>
      <p:sp>
        <p:nvSpPr>
          <p:cNvPr id="55" name="Rectangle 26"/>
          <p:cNvSpPr/>
          <p:nvPr/>
        </p:nvSpPr>
        <p:spPr>
          <a:xfrm>
            <a:off x="711200" y="5279310"/>
            <a:ext cx="10668000" cy="994489"/>
          </a:xfrm>
          <a:prstGeom prst="rect">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6" name="Text Box 7"/>
          <p:cNvSpPr txBox="1">
            <a:spLocks noChangeArrowheads="1"/>
          </p:cNvSpPr>
          <p:nvPr/>
        </p:nvSpPr>
        <p:spPr bwMode="auto">
          <a:xfrm>
            <a:off x="840023" y="5376445"/>
            <a:ext cx="10428452" cy="800219"/>
          </a:xfrm>
          <a:prstGeom prst="rect">
            <a:avLst/>
          </a:prstGeom>
          <a:noFill/>
          <a:ln w="9525">
            <a:noFill/>
            <a:miter lim="800000"/>
            <a:headEnd/>
            <a:tailEnd/>
          </a:ln>
        </p:spPr>
        <p:txBody>
          <a:bodyPr wrap="square" lIns="60960" tIns="30480" rIns="60960" bIns="30480" anchor="ctr">
            <a:spAutoFit/>
          </a:bodyPr>
          <a:lstStyle/>
          <a:p>
            <a:pPr algn="ctr" defTabSz="1450940"/>
            <a:r>
              <a:rPr lang="en-US" sz="1600">
                <a:solidFill>
                  <a:schemeClr val="bg1"/>
                </a:solidFill>
                <a:latin typeface="Open Sans Semibold" pitchFamily="34" charset="0"/>
                <a:ea typeface="Open Sans Semibold" pitchFamily="34" charset="0"/>
                <a:cs typeface="Open Sans Semibold" pitchFamily="34" charset="0"/>
              </a:rPr>
              <a:t>Nullam eu </a:t>
            </a:r>
            <a:r>
              <a:rPr lang="en-US" sz="1600" err="1">
                <a:solidFill>
                  <a:schemeClr val="bg1"/>
                </a:solidFill>
                <a:latin typeface="Open Sans Semibold" pitchFamily="34" charset="0"/>
                <a:ea typeface="Open Sans Semibold" pitchFamily="34" charset="0"/>
                <a:cs typeface="Open Sans Semibold" pitchFamily="34" charset="0"/>
              </a:rPr>
              <a:t>tempor</a:t>
            </a:r>
            <a:r>
              <a:rPr lang="en-US" sz="1600">
                <a:solidFill>
                  <a:schemeClr val="bg1"/>
                </a:solidFill>
                <a:latin typeface="Open Sans Semibold" pitchFamily="34" charset="0"/>
                <a:ea typeface="Open Sans Semibold" pitchFamily="34" charset="0"/>
                <a:cs typeface="Open Sans Semibold" pitchFamily="34" charset="0"/>
              </a:rPr>
              <a:t> </a:t>
            </a:r>
            <a:r>
              <a:rPr lang="en-US" sz="1600" err="1">
                <a:solidFill>
                  <a:schemeClr val="bg1"/>
                </a:solidFill>
                <a:latin typeface="Open Sans Semibold" pitchFamily="34" charset="0"/>
                <a:ea typeface="Open Sans Semibold" pitchFamily="34" charset="0"/>
                <a:cs typeface="Open Sans Semibold" pitchFamily="34" charset="0"/>
              </a:rPr>
              <a:t>purus</a:t>
            </a:r>
            <a:r>
              <a:rPr lang="en-US" sz="1600">
                <a:solidFill>
                  <a:schemeClr val="bg1"/>
                </a:solidFill>
                <a:latin typeface="Open Sans Semibold" pitchFamily="34" charset="0"/>
                <a:ea typeface="Open Sans Semibold" pitchFamily="34" charset="0"/>
                <a:cs typeface="Open Sans Semibold" pitchFamily="34" charset="0"/>
              </a:rPr>
              <a:t>. </a:t>
            </a:r>
            <a:r>
              <a:rPr lang="en-US" sz="1600" err="1">
                <a:solidFill>
                  <a:schemeClr val="bg1"/>
                </a:solidFill>
                <a:latin typeface="Open Sans Semibold" pitchFamily="34" charset="0"/>
                <a:ea typeface="Open Sans Semibold" pitchFamily="34" charset="0"/>
                <a:cs typeface="Open Sans Semibold" pitchFamily="34" charset="0"/>
              </a:rPr>
              <a:t>Nunc</a:t>
            </a:r>
            <a:r>
              <a:rPr lang="en-US" sz="1600">
                <a:solidFill>
                  <a:schemeClr val="bg1"/>
                </a:solidFill>
                <a:latin typeface="Open Sans Semibold" pitchFamily="34" charset="0"/>
                <a:ea typeface="Open Sans Semibold" pitchFamily="34" charset="0"/>
                <a:cs typeface="Open Sans Semibold" pitchFamily="34" charset="0"/>
              </a:rPr>
              <a:t> a </a:t>
            </a:r>
            <a:r>
              <a:rPr lang="en-US" sz="1600" err="1">
                <a:solidFill>
                  <a:schemeClr val="bg1"/>
                </a:solidFill>
                <a:latin typeface="Open Sans Semibold" pitchFamily="34" charset="0"/>
                <a:ea typeface="Open Sans Semibold" pitchFamily="34" charset="0"/>
                <a:cs typeface="Open Sans Semibold" pitchFamily="34" charset="0"/>
              </a:rPr>
              <a:t>leo</a:t>
            </a:r>
            <a:r>
              <a:rPr lang="en-US" sz="1600">
                <a:solidFill>
                  <a:schemeClr val="bg1"/>
                </a:solidFill>
                <a:latin typeface="Open Sans Semibold" pitchFamily="34" charset="0"/>
                <a:ea typeface="Open Sans Semibold" pitchFamily="34" charset="0"/>
                <a:cs typeface="Open Sans Semibold" pitchFamily="34" charset="0"/>
              </a:rPr>
              <a:t> magna, sit </a:t>
            </a:r>
            <a:r>
              <a:rPr lang="en-US" sz="1600" err="1">
                <a:solidFill>
                  <a:schemeClr val="bg1"/>
                </a:solidFill>
                <a:latin typeface="Open Sans Semibold" pitchFamily="34" charset="0"/>
                <a:ea typeface="Open Sans Semibold" pitchFamily="34" charset="0"/>
                <a:cs typeface="Open Sans Semibold" pitchFamily="34" charset="0"/>
              </a:rPr>
              <a:t>amet</a:t>
            </a:r>
            <a:r>
              <a:rPr lang="en-US" sz="1600">
                <a:solidFill>
                  <a:schemeClr val="bg1"/>
                </a:solidFill>
                <a:latin typeface="Open Sans Semibold" pitchFamily="34" charset="0"/>
                <a:ea typeface="Open Sans Semibold" pitchFamily="34" charset="0"/>
                <a:cs typeface="Open Sans Semibold" pitchFamily="34" charset="0"/>
              </a:rPr>
              <a:t> </a:t>
            </a:r>
            <a:r>
              <a:rPr lang="en-US" sz="1600" err="1">
                <a:solidFill>
                  <a:schemeClr val="bg1"/>
                </a:solidFill>
                <a:latin typeface="Open Sans Semibold" pitchFamily="34" charset="0"/>
                <a:ea typeface="Open Sans Semibold" pitchFamily="34" charset="0"/>
                <a:cs typeface="Open Sans Semibold" pitchFamily="34" charset="0"/>
              </a:rPr>
              <a:t>consequat</a:t>
            </a:r>
            <a:r>
              <a:rPr lang="en-US" sz="1600">
                <a:solidFill>
                  <a:schemeClr val="bg1"/>
                </a:solidFill>
                <a:latin typeface="Open Sans Semibold" pitchFamily="34" charset="0"/>
                <a:ea typeface="Open Sans Semibold" pitchFamily="34" charset="0"/>
                <a:cs typeface="Open Sans Semibold" pitchFamily="34" charset="0"/>
              </a:rPr>
              <a:t> </a:t>
            </a:r>
            <a:r>
              <a:rPr lang="en-US" sz="1600" err="1">
                <a:solidFill>
                  <a:schemeClr val="bg1"/>
                </a:solidFill>
                <a:latin typeface="Open Sans Semibold" pitchFamily="34" charset="0"/>
                <a:ea typeface="Open Sans Semibold" pitchFamily="34" charset="0"/>
                <a:cs typeface="Open Sans Semibold" pitchFamily="34" charset="0"/>
              </a:rPr>
              <a:t>risus</a:t>
            </a:r>
            <a:r>
              <a:rPr lang="en-US" sz="1600">
                <a:solidFill>
                  <a:schemeClr val="bg1"/>
                </a:solidFill>
                <a:latin typeface="Open Sans Semibold" pitchFamily="34" charset="0"/>
                <a:ea typeface="Open Sans Semibold" pitchFamily="34" charset="0"/>
                <a:cs typeface="Open Sans Semibold" pitchFamily="34" charset="0"/>
              </a:rPr>
              <a:t>. </a:t>
            </a:r>
            <a:r>
              <a:rPr lang="en-US" sz="1600" err="1">
                <a:solidFill>
                  <a:schemeClr val="bg1"/>
                </a:solidFill>
                <a:latin typeface="Open Sans Semibold" pitchFamily="34" charset="0"/>
                <a:ea typeface="Open Sans Semibold" pitchFamily="34" charset="0"/>
                <a:cs typeface="Open Sans Semibold" pitchFamily="34" charset="0"/>
              </a:rPr>
              <a:t>Etiam</a:t>
            </a:r>
            <a:r>
              <a:rPr lang="en-US" sz="1600">
                <a:solidFill>
                  <a:schemeClr val="bg1"/>
                </a:solidFill>
                <a:latin typeface="Open Sans Semibold" pitchFamily="34" charset="0"/>
                <a:ea typeface="Open Sans Semibold" pitchFamily="34" charset="0"/>
                <a:cs typeface="Open Sans Semibold" pitchFamily="34" charset="0"/>
              </a:rPr>
              <a:t> </a:t>
            </a:r>
            <a:r>
              <a:rPr lang="en-US" sz="1600" err="1">
                <a:solidFill>
                  <a:schemeClr val="bg1"/>
                </a:solidFill>
                <a:latin typeface="Open Sans Semibold" pitchFamily="34" charset="0"/>
                <a:ea typeface="Open Sans Semibold" pitchFamily="34" charset="0"/>
                <a:cs typeface="Open Sans Semibold" pitchFamily="34" charset="0"/>
              </a:rPr>
              <a:t>faucibus</a:t>
            </a:r>
            <a:r>
              <a:rPr lang="en-US" sz="1600">
                <a:solidFill>
                  <a:schemeClr val="bg1"/>
                </a:solidFill>
                <a:latin typeface="Open Sans Semibold" pitchFamily="34" charset="0"/>
                <a:ea typeface="Open Sans Semibold" pitchFamily="34" charset="0"/>
                <a:cs typeface="Open Sans Semibold" pitchFamily="34" charset="0"/>
              </a:rPr>
              <a:t> </a:t>
            </a:r>
            <a:r>
              <a:rPr lang="en-US" sz="1600" err="1">
                <a:solidFill>
                  <a:schemeClr val="bg1"/>
                </a:solidFill>
                <a:latin typeface="Open Sans Semibold" pitchFamily="34" charset="0"/>
                <a:ea typeface="Open Sans Semibold" pitchFamily="34" charset="0"/>
                <a:cs typeface="Open Sans Semibold" pitchFamily="34" charset="0"/>
              </a:rPr>
              <a:t>tortor</a:t>
            </a:r>
            <a:r>
              <a:rPr lang="en-US" sz="1600">
                <a:solidFill>
                  <a:schemeClr val="bg1"/>
                </a:solidFill>
                <a:latin typeface="Open Sans Semibold" pitchFamily="34" charset="0"/>
                <a:ea typeface="Open Sans Semibold" pitchFamily="34" charset="0"/>
                <a:cs typeface="Open Sans Semibold" pitchFamily="34" charset="0"/>
              </a:rPr>
              <a:t> a </a:t>
            </a:r>
            <a:r>
              <a:rPr lang="en-US" sz="1600" err="1">
                <a:solidFill>
                  <a:schemeClr val="bg1"/>
                </a:solidFill>
                <a:latin typeface="Open Sans Semibold" pitchFamily="34" charset="0"/>
                <a:ea typeface="Open Sans Semibold" pitchFamily="34" charset="0"/>
                <a:cs typeface="Open Sans Semibold" pitchFamily="34" charset="0"/>
              </a:rPr>
              <a:t>ipsum</a:t>
            </a:r>
            <a:r>
              <a:rPr lang="en-US" sz="1600">
                <a:solidFill>
                  <a:schemeClr val="bg1"/>
                </a:solidFill>
                <a:latin typeface="Open Sans Semibold" pitchFamily="34" charset="0"/>
                <a:ea typeface="Open Sans Semibold" pitchFamily="34" charset="0"/>
                <a:cs typeface="Open Sans Semibold" pitchFamily="34" charset="0"/>
              </a:rPr>
              <a:t> </a:t>
            </a:r>
            <a:r>
              <a:rPr lang="en-US" sz="1600" err="1">
                <a:solidFill>
                  <a:schemeClr val="bg1"/>
                </a:solidFill>
                <a:latin typeface="Open Sans Semibold" pitchFamily="34" charset="0"/>
                <a:ea typeface="Open Sans Semibold" pitchFamily="34" charset="0"/>
                <a:cs typeface="Open Sans Semibold" pitchFamily="34" charset="0"/>
              </a:rPr>
              <a:t>vehicula</a:t>
            </a:r>
            <a:r>
              <a:rPr lang="en-US" sz="1600">
                <a:solidFill>
                  <a:schemeClr val="bg1"/>
                </a:solidFill>
                <a:latin typeface="Open Sans Semibold" pitchFamily="34" charset="0"/>
                <a:ea typeface="Open Sans Semibold" pitchFamily="34" charset="0"/>
                <a:cs typeface="Open Sans Semibold" pitchFamily="34" charset="0"/>
              </a:rPr>
              <a:t> </a:t>
            </a:r>
            <a:r>
              <a:rPr lang="en-US" sz="1600" err="1">
                <a:solidFill>
                  <a:schemeClr val="bg1"/>
                </a:solidFill>
                <a:latin typeface="Open Sans Semibold" pitchFamily="34" charset="0"/>
                <a:ea typeface="Open Sans Semibold" pitchFamily="34" charset="0"/>
                <a:cs typeface="Open Sans Semibold" pitchFamily="34" charset="0"/>
              </a:rPr>
              <a:t>sed</a:t>
            </a:r>
            <a:r>
              <a:rPr lang="en-US" sz="1600">
                <a:solidFill>
                  <a:schemeClr val="bg1"/>
                </a:solidFill>
                <a:latin typeface="Open Sans Semibold" pitchFamily="34" charset="0"/>
                <a:ea typeface="Open Sans Semibold" pitchFamily="34" charset="0"/>
                <a:cs typeface="Open Sans Semibold" pitchFamily="34" charset="0"/>
              </a:rPr>
              <a:t> suscipit. Nunc a leo magna, sit amet consequat risus. Nullam eu tempor purus. Nunc a leo magna, sit amet consequat risus. Etiam faucibus tortor a ipsum vehicula sed suscipit. </a:t>
            </a:r>
          </a:p>
        </p:txBody>
      </p:sp>
      <p:grpSp>
        <p:nvGrpSpPr>
          <p:cNvPr id="57" name="Group 28"/>
          <p:cNvGrpSpPr/>
          <p:nvPr/>
        </p:nvGrpSpPr>
        <p:grpSpPr>
          <a:xfrm>
            <a:off x="3612108" y="2380815"/>
            <a:ext cx="570200" cy="463987"/>
            <a:chOff x="1550139" y="1314466"/>
            <a:chExt cx="509139" cy="414300"/>
          </a:xfrm>
          <a:solidFill>
            <a:schemeClr val="bg1">
              <a:lumMod val="50000"/>
            </a:schemeClr>
          </a:solidFill>
        </p:grpSpPr>
        <p:sp>
          <p:nvSpPr>
            <p:cNvPr id="58"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59"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60"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nvGrpSpPr>
          <p:cNvPr id="61" name="Group 32"/>
          <p:cNvGrpSpPr/>
          <p:nvPr/>
        </p:nvGrpSpPr>
        <p:grpSpPr>
          <a:xfrm>
            <a:off x="9993879" y="1620813"/>
            <a:ext cx="433844" cy="419055"/>
            <a:chOff x="5099140" y="1309474"/>
            <a:chExt cx="439257" cy="424283"/>
          </a:xfrm>
          <a:solidFill>
            <a:schemeClr val="bg1"/>
          </a:solidFill>
        </p:grpSpPr>
        <p:sp>
          <p:nvSpPr>
            <p:cNvPr id="62" name="Rectangle 18"/>
            <p:cNvSpPr>
              <a:spLocks noChangeArrowheads="1"/>
            </p:cNvSpPr>
            <p:nvPr/>
          </p:nvSpPr>
          <p:spPr bwMode="auto">
            <a:xfrm>
              <a:off x="5256374" y="1479187"/>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63" name="Rectangle 19"/>
            <p:cNvSpPr>
              <a:spLocks noChangeArrowheads="1"/>
            </p:cNvSpPr>
            <p:nvPr/>
          </p:nvSpPr>
          <p:spPr bwMode="auto">
            <a:xfrm>
              <a:off x="533124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64" name="Rectangle 20"/>
            <p:cNvSpPr>
              <a:spLocks noChangeArrowheads="1"/>
            </p:cNvSpPr>
            <p:nvPr/>
          </p:nvSpPr>
          <p:spPr bwMode="auto">
            <a:xfrm>
              <a:off x="540861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65" name="Rectangle 21"/>
            <p:cNvSpPr>
              <a:spLocks noChangeArrowheads="1"/>
            </p:cNvSpPr>
            <p:nvPr/>
          </p:nvSpPr>
          <p:spPr bwMode="auto">
            <a:xfrm>
              <a:off x="5256374" y="1546573"/>
              <a:ext cx="47421"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66" name="Rectangle 22"/>
            <p:cNvSpPr>
              <a:spLocks noChangeArrowheads="1"/>
            </p:cNvSpPr>
            <p:nvPr/>
          </p:nvSpPr>
          <p:spPr bwMode="auto">
            <a:xfrm>
              <a:off x="533124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67" name="Rectangle 23"/>
            <p:cNvSpPr>
              <a:spLocks noChangeArrowheads="1"/>
            </p:cNvSpPr>
            <p:nvPr/>
          </p:nvSpPr>
          <p:spPr bwMode="auto">
            <a:xfrm>
              <a:off x="540861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68" name="Rectangle 24"/>
            <p:cNvSpPr>
              <a:spLocks noChangeArrowheads="1"/>
            </p:cNvSpPr>
            <p:nvPr/>
          </p:nvSpPr>
          <p:spPr bwMode="auto">
            <a:xfrm>
              <a:off x="5256374" y="1618951"/>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69" name="Rectangle 25"/>
            <p:cNvSpPr>
              <a:spLocks noChangeArrowheads="1"/>
            </p:cNvSpPr>
            <p:nvPr/>
          </p:nvSpPr>
          <p:spPr bwMode="auto">
            <a:xfrm>
              <a:off x="5179005"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70" name="Rectangle 26"/>
            <p:cNvSpPr>
              <a:spLocks noChangeArrowheads="1"/>
            </p:cNvSpPr>
            <p:nvPr/>
          </p:nvSpPr>
          <p:spPr bwMode="auto">
            <a:xfrm>
              <a:off x="5179005"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71" name="Rectangle 27"/>
            <p:cNvSpPr>
              <a:spLocks noChangeArrowheads="1"/>
            </p:cNvSpPr>
            <p:nvPr/>
          </p:nvSpPr>
          <p:spPr bwMode="auto">
            <a:xfrm>
              <a:off x="533124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72" name="Rectangle 28"/>
            <p:cNvSpPr>
              <a:spLocks noChangeArrowheads="1"/>
            </p:cNvSpPr>
            <p:nvPr/>
          </p:nvSpPr>
          <p:spPr bwMode="auto">
            <a:xfrm>
              <a:off x="540861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73" name="Freeform 29"/>
            <p:cNvSpPr>
              <a:spLocks noEditPoints="1"/>
            </p:cNvSpPr>
            <p:nvPr/>
          </p:nvSpPr>
          <p:spPr bwMode="auto">
            <a:xfrm>
              <a:off x="5099140" y="1339424"/>
              <a:ext cx="439257" cy="394333"/>
            </a:xfrm>
            <a:custGeom>
              <a:avLst/>
              <a:gdLst>
                <a:gd name="T0" fmla="*/ 174 w 176"/>
                <a:gd name="T1" fmla="*/ 0 h 158"/>
                <a:gd name="T2" fmla="*/ 150 w 176"/>
                <a:gd name="T3" fmla="*/ 0 h 158"/>
                <a:gd name="T4" fmla="*/ 150 w 176"/>
                <a:gd name="T5" fmla="*/ 16 h 158"/>
                <a:gd name="T6" fmla="*/ 126 w 176"/>
                <a:gd name="T7" fmla="*/ 16 h 158"/>
                <a:gd name="T8" fmla="*/ 126 w 176"/>
                <a:gd name="T9" fmla="*/ 0 h 158"/>
                <a:gd name="T10" fmla="*/ 52 w 176"/>
                <a:gd name="T11" fmla="*/ 0 h 158"/>
                <a:gd name="T12" fmla="*/ 52 w 176"/>
                <a:gd name="T13" fmla="*/ 16 h 158"/>
                <a:gd name="T14" fmla="*/ 28 w 176"/>
                <a:gd name="T15" fmla="*/ 16 h 158"/>
                <a:gd name="T16" fmla="*/ 28 w 176"/>
                <a:gd name="T17" fmla="*/ 0 h 158"/>
                <a:gd name="T18" fmla="*/ 0 w 176"/>
                <a:gd name="T19" fmla="*/ 0 h 158"/>
                <a:gd name="T20" fmla="*/ 0 w 176"/>
                <a:gd name="T21" fmla="*/ 158 h 158"/>
                <a:gd name="T22" fmla="*/ 13 w 176"/>
                <a:gd name="T23" fmla="*/ 158 h 158"/>
                <a:gd name="T24" fmla="*/ 162 w 176"/>
                <a:gd name="T25" fmla="*/ 158 h 158"/>
                <a:gd name="T26" fmla="*/ 176 w 176"/>
                <a:gd name="T27" fmla="*/ 158 h 158"/>
                <a:gd name="T28" fmla="*/ 174 w 176"/>
                <a:gd name="T29" fmla="*/ 0 h 158"/>
                <a:gd name="T30" fmla="*/ 162 w 176"/>
                <a:gd name="T31" fmla="*/ 144 h 158"/>
                <a:gd name="T32" fmla="*/ 13 w 176"/>
                <a:gd name="T33" fmla="*/ 144 h 158"/>
                <a:gd name="T34" fmla="*/ 13 w 176"/>
                <a:gd name="T35" fmla="*/ 44 h 158"/>
                <a:gd name="T36" fmla="*/ 162 w 176"/>
                <a:gd name="T37" fmla="*/ 44 h 158"/>
                <a:gd name="T38" fmla="*/ 162 w 176"/>
                <a:gd name="T39" fmla="*/ 14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74" name="Rectangle 30"/>
            <p:cNvSpPr>
              <a:spLocks noChangeArrowheads="1"/>
            </p:cNvSpPr>
            <p:nvPr/>
          </p:nvSpPr>
          <p:spPr bwMode="auto">
            <a:xfrm>
              <a:off x="5181500" y="1309474"/>
              <a:ext cx="37438"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75" name="Rectangle 31"/>
            <p:cNvSpPr>
              <a:spLocks noChangeArrowheads="1"/>
            </p:cNvSpPr>
            <p:nvPr/>
          </p:nvSpPr>
          <p:spPr bwMode="auto">
            <a:xfrm>
              <a:off x="5428583" y="1309474"/>
              <a:ext cx="34941"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sp>
        <p:nvSpPr>
          <p:cNvPr id="76" name="Freeform 34"/>
          <p:cNvSpPr>
            <a:spLocks/>
          </p:cNvSpPr>
          <p:nvPr/>
        </p:nvSpPr>
        <p:spPr bwMode="auto">
          <a:xfrm>
            <a:off x="5791200" y="1972376"/>
            <a:ext cx="498456" cy="440624"/>
          </a:xfrm>
          <a:custGeom>
            <a:avLst/>
            <a:gdLst>
              <a:gd name="T0" fmla="*/ 136 w 136"/>
              <a:gd name="T1" fmla="*/ 48 h 120"/>
              <a:gd name="T2" fmla="*/ 68 w 136"/>
              <a:gd name="T3" fmla="*/ 0 h 120"/>
              <a:gd name="T4" fmla="*/ 0 w 136"/>
              <a:gd name="T5" fmla="*/ 48 h 120"/>
              <a:gd name="T6" fmla="*/ 37 w 136"/>
              <a:gd name="T7" fmla="*/ 91 h 120"/>
              <a:gd name="T8" fmla="*/ 22 w 136"/>
              <a:gd name="T9" fmla="*/ 120 h 120"/>
              <a:gd name="T10" fmla="*/ 73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p>
        </p:txBody>
      </p:sp>
      <p:grpSp>
        <p:nvGrpSpPr>
          <p:cNvPr id="77" name="Group 53"/>
          <p:cNvGrpSpPr/>
          <p:nvPr/>
        </p:nvGrpSpPr>
        <p:grpSpPr>
          <a:xfrm>
            <a:off x="1500136" y="1590824"/>
            <a:ext cx="555728" cy="346081"/>
            <a:chOff x="2942785" y="3296116"/>
            <a:chExt cx="416796" cy="259561"/>
          </a:xfrm>
          <a:solidFill>
            <a:schemeClr val="bg1"/>
          </a:solidFill>
        </p:grpSpPr>
        <p:sp>
          <p:nvSpPr>
            <p:cNvPr id="78"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79" name="Rectangle 96"/>
            <p:cNvSpPr>
              <a:spLocks noChangeArrowheads="1"/>
            </p:cNvSpPr>
            <p:nvPr/>
          </p:nvSpPr>
          <p:spPr bwMode="auto">
            <a:xfrm>
              <a:off x="3000187" y="3351023"/>
              <a:ext cx="79865"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80" name="Rectangle 97"/>
            <p:cNvSpPr>
              <a:spLocks noChangeArrowheads="1"/>
            </p:cNvSpPr>
            <p:nvPr/>
          </p:nvSpPr>
          <p:spPr bwMode="auto">
            <a:xfrm>
              <a:off x="3092532" y="3351023"/>
              <a:ext cx="77370"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nvGrpSpPr>
          <p:cNvPr id="81" name="Group 57"/>
          <p:cNvGrpSpPr/>
          <p:nvPr/>
        </p:nvGrpSpPr>
        <p:grpSpPr>
          <a:xfrm>
            <a:off x="7851638" y="1434573"/>
            <a:ext cx="417079" cy="470428"/>
            <a:chOff x="5513440" y="1766202"/>
            <a:chExt cx="429274" cy="484183"/>
          </a:xfrm>
          <a:solidFill>
            <a:schemeClr val="bg1">
              <a:lumMod val="50000"/>
            </a:schemeClr>
          </a:solidFill>
        </p:grpSpPr>
        <p:sp>
          <p:nvSpPr>
            <p:cNvPr id="82" name="Freeform 147"/>
            <p:cNvSpPr>
              <a:spLocks/>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83"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84" name="Freeform 149"/>
            <p:cNvSpPr>
              <a:spLocks/>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sp>
        <p:nvSpPr>
          <p:cNvPr id="85" name="文本框 84"/>
          <p:cNvSpPr txBox="1"/>
          <p:nvPr/>
        </p:nvSpPr>
        <p:spPr>
          <a:xfrm>
            <a:off x="4201240" y="349211"/>
            <a:ext cx="3798316" cy="769441"/>
          </a:xfrm>
          <a:prstGeom prst="rect">
            <a:avLst/>
          </a:prstGeom>
          <a:noFill/>
        </p:spPr>
        <p:txBody>
          <a:bodyPr wrap="square" rtlCol="0">
            <a:spAutoFit/>
          </a:bodyPr>
          <a:lstStyle/>
          <a:p>
            <a:r>
              <a:rPr kumimoji="1" lang="zh-CN" altLang="en-US" sz="4400">
                <a:solidFill>
                  <a:schemeClr val="bg1"/>
                </a:solidFill>
                <a:latin typeface="Microsoft YaHei" charset="0"/>
                <a:ea typeface="Microsoft YaHei" charset="0"/>
                <a:cs typeface="Microsoft YaHei" charset="0"/>
              </a:rPr>
              <a:t>输入你的标题</a:t>
            </a:r>
          </a:p>
        </p:txBody>
      </p:sp>
    </p:spTree>
    <p:extLst>
      <p:ext uri="{BB962C8B-B14F-4D97-AF65-F5344CB8AC3E}">
        <p14:creationId xmlns:p14="http://schemas.microsoft.com/office/powerpoint/2010/main" val="6191078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250" fill="hold"/>
                                        <p:tgtEl>
                                          <p:spTgt spid="34"/>
                                        </p:tgtEl>
                                        <p:attrNameLst>
                                          <p:attrName>ppt_x</p:attrName>
                                        </p:attrNameLst>
                                      </p:cBhvr>
                                      <p:tavLst>
                                        <p:tav tm="0">
                                          <p:val>
                                            <p:strVal val="#ppt_x"/>
                                          </p:val>
                                        </p:tav>
                                        <p:tav tm="100000">
                                          <p:val>
                                            <p:strVal val="#ppt_x"/>
                                          </p:val>
                                        </p:tav>
                                      </p:tavLst>
                                    </p:anim>
                                    <p:anim calcmode="lin" valueType="num">
                                      <p:cBhvr additive="base">
                                        <p:cTn id="8" dur="250" fill="hold"/>
                                        <p:tgtEl>
                                          <p:spTgt spid="34"/>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250" fill="hold"/>
                                        <p:tgtEl>
                                          <p:spTgt spid="35"/>
                                        </p:tgtEl>
                                        <p:attrNameLst>
                                          <p:attrName>ppt_x</p:attrName>
                                        </p:attrNameLst>
                                      </p:cBhvr>
                                      <p:tavLst>
                                        <p:tav tm="0">
                                          <p:val>
                                            <p:strVal val="#ppt_x"/>
                                          </p:val>
                                        </p:tav>
                                        <p:tav tm="100000">
                                          <p:val>
                                            <p:strVal val="#ppt_x"/>
                                          </p:val>
                                        </p:tav>
                                      </p:tavLst>
                                    </p:anim>
                                    <p:anim calcmode="lin" valueType="num">
                                      <p:cBhvr additive="base">
                                        <p:cTn id="13" dur="250" fill="hold"/>
                                        <p:tgtEl>
                                          <p:spTgt spid="35"/>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77"/>
                                        </p:tgtEl>
                                        <p:attrNameLst>
                                          <p:attrName>style.visibility</p:attrName>
                                        </p:attrNameLst>
                                      </p:cBhvr>
                                      <p:to>
                                        <p:strVal val="visible"/>
                                      </p:to>
                                    </p:set>
                                    <p:anim calcmode="lin" valueType="num">
                                      <p:cBhvr additive="base">
                                        <p:cTn id="17" dur="250" fill="hold"/>
                                        <p:tgtEl>
                                          <p:spTgt spid="77"/>
                                        </p:tgtEl>
                                        <p:attrNameLst>
                                          <p:attrName>ppt_x</p:attrName>
                                        </p:attrNameLst>
                                      </p:cBhvr>
                                      <p:tavLst>
                                        <p:tav tm="0">
                                          <p:val>
                                            <p:strVal val="#ppt_x"/>
                                          </p:val>
                                        </p:tav>
                                        <p:tav tm="100000">
                                          <p:val>
                                            <p:strVal val="#ppt_x"/>
                                          </p:val>
                                        </p:tav>
                                      </p:tavLst>
                                    </p:anim>
                                    <p:anim calcmode="lin" valueType="num">
                                      <p:cBhvr additive="base">
                                        <p:cTn id="18" dur="250" fill="hold"/>
                                        <p:tgtEl>
                                          <p:spTgt spid="77"/>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250" fill="hold"/>
                                        <p:tgtEl>
                                          <p:spTgt spid="38"/>
                                        </p:tgtEl>
                                        <p:attrNameLst>
                                          <p:attrName>ppt_x</p:attrName>
                                        </p:attrNameLst>
                                      </p:cBhvr>
                                      <p:tavLst>
                                        <p:tav tm="0">
                                          <p:val>
                                            <p:strVal val="#ppt_x"/>
                                          </p:val>
                                        </p:tav>
                                        <p:tav tm="100000">
                                          <p:val>
                                            <p:strVal val="#ppt_x"/>
                                          </p:val>
                                        </p:tav>
                                      </p:tavLst>
                                    </p:anim>
                                    <p:anim calcmode="lin" valueType="num">
                                      <p:cBhvr additive="base">
                                        <p:cTn id="23" dur="250" fill="hold"/>
                                        <p:tgtEl>
                                          <p:spTgt spid="38"/>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250" fill="hold"/>
                                        <p:tgtEl>
                                          <p:spTgt spid="39"/>
                                        </p:tgtEl>
                                        <p:attrNameLst>
                                          <p:attrName>ppt_x</p:attrName>
                                        </p:attrNameLst>
                                      </p:cBhvr>
                                      <p:tavLst>
                                        <p:tav tm="0">
                                          <p:val>
                                            <p:strVal val="#ppt_x"/>
                                          </p:val>
                                        </p:tav>
                                        <p:tav tm="100000">
                                          <p:val>
                                            <p:strVal val="#ppt_x"/>
                                          </p:val>
                                        </p:tav>
                                      </p:tavLst>
                                    </p:anim>
                                    <p:anim calcmode="lin" valueType="num">
                                      <p:cBhvr additive="base">
                                        <p:cTn id="28" dur="250" fill="hold"/>
                                        <p:tgtEl>
                                          <p:spTgt spid="39"/>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nodeType="afterEffect">
                                  <p:stCondLst>
                                    <p:cond delay="0"/>
                                  </p:stCondLst>
                                  <p:childTnLst>
                                    <p:set>
                                      <p:cBhvr>
                                        <p:cTn id="31" dur="1" fill="hold">
                                          <p:stCondLst>
                                            <p:cond delay="0"/>
                                          </p:stCondLst>
                                        </p:cTn>
                                        <p:tgtEl>
                                          <p:spTgt spid="57"/>
                                        </p:tgtEl>
                                        <p:attrNameLst>
                                          <p:attrName>style.visibility</p:attrName>
                                        </p:attrNameLst>
                                      </p:cBhvr>
                                      <p:to>
                                        <p:strVal val="visible"/>
                                      </p:to>
                                    </p:set>
                                    <p:anim calcmode="lin" valueType="num">
                                      <p:cBhvr additive="base">
                                        <p:cTn id="32" dur="250" fill="hold"/>
                                        <p:tgtEl>
                                          <p:spTgt spid="57"/>
                                        </p:tgtEl>
                                        <p:attrNameLst>
                                          <p:attrName>ppt_x</p:attrName>
                                        </p:attrNameLst>
                                      </p:cBhvr>
                                      <p:tavLst>
                                        <p:tav tm="0">
                                          <p:val>
                                            <p:strVal val="#ppt_x"/>
                                          </p:val>
                                        </p:tav>
                                        <p:tav tm="100000">
                                          <p:val>
                                            <p:strVal val="#ppt_x"/>
                                          </p:val>
                                        </p:tav>
                                      </p:tavLst>
                                    </p:anim>
                                    <p:anim calcmode="lin" valueType="num">
                                      <p:cBhvr additive="base">
                                        <p:cTn id="33" dur="250" fill="hold"/>
                                        <p:tgtEl>
                                          <p:spTgt spid="57"/>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250" fill="hold"/>
                                        <p:tgtEl>
                                          <p:spTgt spid="42"/>
                                        </p:tgtEl>
                                        <p:attrNameLst>
                                          <p:attrName>ppt_x</p:attrName>
                                        </p:attrNameLst>
                                      </p:cBhvr>
                                      <p:tavLst>
                                        <p:tav tm="0">
                                          <p:val>
                                            <p:strVal val="#ppt_x"/>
                                          </p:val>
                                        </p:tav>
                                        <p:tav tm="100000">
                                          <p:val>
                                            <p:strVal val="#ppt_x"/>
                                          </p:val>
                                        </p:tav>
                                      </p:tavLst>
                                    </p:anim>
                                    <p:anim calcmode="lin" valueType="num">
                                      <p:cBhvr additive="base">
                                        <p:cTn id="38" dur="250" fill="hold"/>
                                        <p:tgtEl>
                                          <p:spTgt spid="42"/>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nodeType="afterEffect">
                                  <p:stCondLst>
                                    <p:cond delay="0"/>
                                  </p:stCondLst>
                                  <p:childTnLst>
                                    <p:set>
                                      <p:cBhvr>
                                        <p:cTn id="41" dur="1" fill="hold">
                                          <p:stCondLst>
                                            <p:cond delay="0"/>
                                          </p:stCondLst>
                                        </p:cTn>
                                        <p:tgtEl>
                                          <p:spTgt spid="43"/>
                                        </p:tgtEl>
                                        <p:attrNameLst>
                                          <p:attrName>style.visibility</p:attrName>
                                        </p:attrNameLst>
                                      </p:cBhvr>
                                      <p:to>
                                        <p:strVal val="visible"/>
                                      </p:to>
                                    </p:set>
                                    <p:anim calcmode="lin" valueType="num">
                                      <p:cBhvr additive="base">
                                        <p:cTn id="42" dur="250" fill="hold"/>
                                        <p:tgtEl>
                                          <p:spTgt spid="43"/>
                                        </p:tgtEl>
                                        <p:attrNameLst>
                                          <p:attrName>ppt_x</p:attrName>
                                        </p:attrNameLst>
                                      </p:cBhvr>
                                      <p:tavLst>
                                        <p:tav tm="0">
                                          <p:val>
                                            <p:strVal val="#ppt_x"/>
                                          </p:val>
                                        </p:tav>
                                        <p:tav tm="100000">
                                          <p:val>
                                            <p:strVal val="#ppt_x"/>
                                          </p:val>
                                        </p:tav>
                                      </p:tavLst>
                                    </p:anim>
                                    <p:anim calcmode="lin" valueType="num">
                                      <p:cBhvr additive="base">
                                        <p:cTn id="43" dur="250" fill="hold"/>
                                        <p:tgtEl>
                                          <p:spTgt spid="43"/>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76"/>
                                        </p:tgtEl>
                                        <p:attrNameLst>
                                          <p:attrName>style.visibility</p:attrName>
                                        </p:attrNameLst>
                                      </p:cBhvr>
                                      <p:to>
                                        <p:strVal val="visible"/>
                                      </p:to>
                                    </p:set>
                                    <p:anim calcmode="lin" valueType="num">
                                      <p:cBhvr additive="base">
                                        <p:cTn id="47" dur="250" fill="hold"/>
                                        <p:tgtEl>
                                          <p:spTgt spid="76"/>
                                        </p:tgtEl>
                                        <p:attrNameLst>
                                          <p:attrName>ppt_x</p:attrName>
                                        </p:attrNameLst>
                                      </p:cBhvr>
                                      <p:tavLst>
                                        <p:tav tm="0">
                                          <p:val>
                                            <p:strVal val="#ppt_x"/>
                                          </p:val>
                                        </p:tav>
                                        <p:tav tm="100000">
                                          <p:val>
                                            <p:strVal val="#ppt_x"/>
                                          </p:val>
                                        </p:tav>
                                      </p:tavLst>
                                    </p:anim>
                                    <p:anim calcmode="lin" valueType="num">
                                      <p:cBhvr additive="base">
                                        <p:cTn id="48" dur="250" fill="hold"/>
                                        <p:tgtEl>
                                          <p:spTgt spid="76"/>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46"/>
                                        </p:tgtEl>
                                        <p:attrNameLst>
                                          <p:attrName>style.visibility</p:attrName>
                                        </p:attrNameLst>
                                      </p:cBhvr>
                                      <p:to>
                                        <p:strVal val="visible"/>
                                      </p:to>
                                    </p:set>
                                    <p:anim calcmode="lin" valueType="num">
                                      <p:cBhvr additive="base">
                                        <p:cTn id="52" dur="250" fill="hold"/>
                                        <p:tgtEl>
                                          <p:spTgt spid="46"/>
                                        </p:tgtEl>
                                        <p:attrNameLst>
                                          <p:attrName>ppt_x</p:attrName>
                                        </p:attrNameLst>
                                      </p:cBhvr>
                                      <p:tavLst>
                                        <p:tav tm="0">
                                          <p:val>
                                            <p:strVal val="#ppt_x"/>
                                          </p:val>
                                        </p:tav>
                                        <p:tav tm="100000">
                                          <p:val>
                                            <p:strVal val="#ppt_x"/>
                                          </p:val>
                                        </p:tav>
                                      </p:tavLst>
                                    </p:anim>
                                    <p:anim calcmode="lin" valueType="num">
                                      <p:cBhvr additive="base">
                                        <p:cTn id="53" dur="250" fill="hold"/>
                                        <p:tgtEl>
                                          <p:spTgt spid="46"/>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stCondLst>
                                    <p:cond delay="0"/>
                                  </p:stCondLst>
                                  <p:childTnLst>
                                    <p:set>
                                      <p:cBhvr>
                                        <p:cTn id="56" dur="1" fill="hold">
                                          <p:stCondLst>
                                            <p:cond delay="0"/>
                                          </p:stCondLst>
                                        </p:cTn>
                                        <p:tgtEl>
                                          <p:spTgt spid="47"/>
                                        </p:tgtEl>
                                        <p:attrNameLst>
                                          <p:attrName>style.visibility</p:attrName>
                                        </p:attrNameLst>
                                      </p:cBhvr>
                                      <p:to>
                                        <p:strVal val="visible"/>
                                      </p:to>
                                    </p:set>
                                    <p:anim calcmode="lin" valueType="num">
                                      <p:cBhvr additive="base">
                                        <p:cTn id="57" dur="250" fill="hold"/>
                                        <p:tgtEl>
                                          <p:spTgt spid="47"/>
                                        </p:tgtEl>
                                        <p:attrNameLst>
                                          <p:attrName>ppt_x</p:attrName>
                                        </p:attrNameLst>
                                      </p:cBhvr>
                                      <p:tavLst>
                                        <p:tav tm="0">
                                          <p:val>
                                            <p:strVal val="#ppt_x"/>
                                          </p:val>
                                        </p:tav>
                                        <p:tav tm="100000">
                                          <p:val>
                                            <p:strVal val="#ppt_x"/>
                                          </p:val>
                                        </p:tav>
                                      </p:tavLst>
                                    </p:anim>
                                    <p:anim calcmode="lin" valueType="num">
                                      <p:cBhvr additive="base">
                                        <p:cTn id="58" dur="250" fill="hold"/>
                                        <p:tgtEl>
                                          <p:spTgt spid="47"/>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stCondLst>
                                    <p:cond delay="0"/>
                                  </p:stCondLst>
                                  <p:childTnLst>
                                    <p:set>
                                      <p:cBhvr>
                                        <p:cTn id="61" dur="1" fill="hold">
                                          <p:stCondLst>
                                            <p:cond delay="0"/>
                                          </p:stCondLst>
                                        </p:cTn>
                                        <p:tgtEl>
                                          <p:spTgt spid="81"/>
                                        </p:tgtEl>
                                        <p:attrNameLst>
                                          <p:attrName>style.visibility</p:attrName>
                                        </p:attrNameLst>
                                      </p:cBhvr>
                                      <p:to>
                                        <p:strVal val="visible"/>
                                      </p:to>
                                    </p:set>
                                    <p:anim calcmode="lin" valueType="num">
                                      <p:cBhvr additive="base">
                                        <p:cTn id="62" dur="250" fill="hold"/>
                                        <p:tgtEl>
                                          <p:spTgt spid="81"/>
                                        </p:tgtEl>
                                        <p:attrNameLst>
                                          <p:attrName>ppt_x</p:attrName>
                                        </p:attrNameLst>
                                      </p:cBhvr>
                                      <p:tavLst>
                                        <p:tav tm="0">
                                          <p:val>
                                            <p:strVal val="#ppt_x"/>
                                          </p:val>
                                        </p:tav>
                                        <p:tav tm="100000">
                                          <p:val>
                                            <p:strVal val="#ppt_x"/>
                                          </p:val>
                                        </p:tav>
                                      </p:tavLst>
                                    </p:anim>
                                    <p:anim calcmode="lin" valueType="num">
                                      <p:cBhvr additive="base">
                                        <p:cTn id="63" dur="250" fill="hold"/>
                                        <p:tgtEl>
                                          <p:spTgt spid="81"/>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additive="base">
                                        <p:cTn id="67" dur="250" fill="hold"/>
                                        <p:tgtEl>
                                          <p:spTgt spid="50"/>
                                        </p:tgtEl>
                                        <p:attrNameLst>
                                          <p:attrName>ppt_x</p:attrName>
                                        </p:attrNameLst>
                                      </p:cBhvr>
                                      <p:tavLst>
                                        <p:tav tm="0">
                                          <p:val>
                                            <p:strVal val="#ppt_x"/>
                                          </p:val>
                                        </p:tav>
                                        <p:tav tm="100000">
                                          <p:val>
                                            <p:strVal val="#ppt_x"/>
                                          </p:val>
                                        </p:tav>
                                      </p:tavLst>
                                    </p:anim>
                                    <p:anim calcmode="lin" valueType="num">
                                      <p:cBhvr additive="base">
                                        <p:cTn id="68" dur="250" fill="hold"/>
                                        <p:tgtEl>
                                          <p:spTgt spid="50"/>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nodeType="afterEffect">
                                  <p:stCondLst>
                                    <p:cond delay="0"/>
                                  </p:stCondLst>
                                  <p:childTnLst>
                                    <p:set>
                                      <p:cBhvr>
                                        <p:cTn id="71" dur="1" fill="hold">
                                          <p:stCondLst>
                                            <p:cond delay="0"/>
                                          </p:stCondLst>
                                        </p:cTn>
                                        <p:tgtEl>
                                          <p:spTgt spid="51"/>
                                        </p:tgtEl>
                                        <p:attrNameLst>
                                          <p:attrName>style.visibility</p:attrName>
                                        </p:attrNameLst>
                                      </p:cBhvr>
                                      <p:to>
                                        <p:strVal val="visible"/>
                                      </p:to>
                                    </p:set>
                                    <p:anim calcmode="lin" valueType="num">
                                      <p:cBhvr additive="base">
                                        <p:cTn id="72" dur="250" fill="hold"/>
                                        <p:tgtEl>
                                          <p:spTgt spid="51"/>
                                        </p:tgtEl>
                                        <p:attrNameLst>
                                          <p:attrName>ppt_x</p:attrName>
                                        </p:attrNameLst>
                                      </p:cBhvr>
                                      <p:tavLst>
                                        <p:tav tm="0">
                                          <p:val>
                                            <p:strVal val="#ppt_x"/>
                                          </p:val>
                                        </p:tav>
                                        <p:tav tm="100000">
                                          <p:val>
                                            <p:strVal val="#ppt_x"/>
                                          </p:val>
                                        </p:tav>
                                      </p:tavLst>
                                    </p:anim>
                                    <p:anim calcmode="lin" valueType="num">
                                      <p:cBhvr additive="base">
                                        <p:cTn id="73" dur="250" fill="hold"/>
                                        <p:tgtEl>
                                          <p:spTgt spid="51"/>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nodeType="afterEffect">
                                  <p:stCondLst>
                                    <p:cond delay="0"/>
                                  </p:stCondLst>
                                  <p:childTnLst>
                                    <p:set>
                                      <p:cBhvr>
                                        <p:cTn id="76" dur="1" fill="hold">
                                          <p:stCondLst>
                                            <p:cond delay="0"/>
                                          </p:stCondLst>
                                        </p:cTn>
                                        <p:tgtEl>
                                          <p:spTgt spid="61"/>
                                        </p:tgtEl>
                                        <p:attrNameLst>
                                          <p:attrName>style.visibility</p:attrName>
                                        </p:attrNameLst>
                                      </p:cBhvr>
                                      <p:to>
                                        <p:strVal val="visible"/>
                                      </p:to>
                                    </p:set>
                                    <p:anim calcmode="lin" valueType="num">
                                      <p:cBhvr additive="base">
                                        <p:cTn id="77" dur="250" fill="hold"/>
                                        <p:tgtEl>
                                          <p:spTgt spid="61"/>
                                        </p:tgtEl>
                                        <p:attrNameLst>
                                          <p:attrName>ppt_x</p:attrName>
                                        </p:attrNameLst>
                                      </p:cBhvr>
                                      <p:tavLst>
                                        <p:tav tm="0">
                                          <p:val>
                                            <p:strVal val="#ppt_x"/>
                                          </p:val>
                                        </p:tav>
                                        <p:tav tm="100000">
                                          <p:val>
                                            <p:strVal val="#ppt_x"/>
                                          </p:val>
                                        </p:tav>
                                      </p:tavLst>
                                    </p:anim>
                                    <p:anim calcmode="lin" valueType="num">
                                      <p:cBhvr additive="base">
                                        <p:cTn id="78" dur="250" fill="hold"/>
                                        <p:tgtEl>
                                          <p:spTgt spid="61"/>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grpId="0" nodeType="afterEffect">
                                  <p:stCondLst>
                                    <p:cond delay="0"/>
                                  </p:stCondLst>
                                  <p:childTnLst>
                                    <p:set>
                                      <p:cBhvr>
                                        <p:cTn id="81" dur="1" fill="hold">
                                          <p:stCondLst>
                                            <p:cond delay="0"/>
                                          </p:stCondLst>
                                        </p:cTn>
                                        <p:tgtEl>
                                          <p:spTgt spid="54"/>
                                        </p:tgtEl>
                                        <p:attrNameLst>
                                          <p:attrName>style.visibility</p:attrName>
                                        </p:attrNameLst>
                                      </p:cBhvr>
                                      <p:to>
                                        <p:strVal val="visible"/>
                                      </p:to>
                                    </p:set>
                                    <p:anim calcmode="lin" valueType="num">
                                      <p:cBhvr additive="base">
                                        <p:cTn id="82" dur="250" fill="hold"/>
                                        <p:tgtEl>
                                          <p:spTgt spid="54"/>
                                        </p:tgtEl>
                                        <p:attrNameLst>
                                          <p:attrName>ppt_x</p:attrName>
                                        </p:attrNameLst>
                                      </p:cBhvr>
                                      <p:tavLst>
                                        <p:tav tm="0">
                                          <p:val>
                                            <p:strVal val="#ppt_x"/>
                                          </p:val>
                                        </p:tav>
                                        <p:tav tm="100000">
                                          <p:val>
                                            <p:strVal val="#ppt_x"/>
                                          </p:val>
                                        </p:tav>
                                      </p:tavLst>
                                    </p:anim>
                                    <p:anim calcmode="lin" valueType="num">
                                      <p:cBhvr additive="base">
                                        <p:cTn id="83" dur="250" fill="hold"/>
                                        <p:tgtEl>
                                          <p:spTgt spid="54"/>
                                        </p:tgtEl>
                                        <p:attrNameLst>
                                          <p:attrName>ppt_y</p:attrName>
                                        </p:attrNameLst>
                                      </p:cBhvr>
                                      <p:tavLst>
                                        <p:tav tm="0">
                                          <p:val>
                                            <p:strVal val="1+#ppt_h/2"/>
                                          </p:val>
                                        </p:tav>
                                        <p:tav tm="100000">
                                          <p:val>
                                            <p:strVal val="#ppt_y"/>
                                          </p:val>
                                        </p:tav>
                                      </p:tavLst>
                                    </p:anim>
                                  </p:childTnLst>
                                </p:cTn>
                              </p:par>
                            </p:childTnLst>
                          </p:cTn>
                        </p:par>
                        <p:par>
                          <p:cTn id="84" fill="hold">
                            <p:stCondLst>
                              <p:cond delay="4000"/>
                            </p:stCondLst>
                            <p:childTnLst>
                              <p:par>
                                <p:cTn id="85" presetID="2" presetClass="entr" presetSubtype="4" fill="hold" grpId="0" nodeType="afterEffect">
                                  <p:stCondLst>
                                    <p:cond delay="0"/>
                                  </p:stCondLst>
                                  <p:childTnLst>
                                    <p:set>
                                      <p:cBhvr>
                                        <p:cTn id="86" dur="1" fill="hold">
                                          <p:stCondLst>
                                            <p:cond delay="0"/>
                                          </p:stCondLst>
                                        </p:cTn>
                                        <p:tgtEl>
                                          <p:spTgt spid="55"/>
                                        </p:tgtEl>
                                        <p:attrNameLst>
                                          <p:attrName>style.visibility</p:attrName>
                                        </p:attrNameLst>
                                      </p:cBhvr>
                                      <p:to>
                                        <p:strVal val="visible"/>
                                      </p:to>
                                    </p:set>
                                    <p:anim calcmode="lin" valueType="num">
                                      <p:cBhvr additive="base">
                                        <p:cTn id="87" dur="250" fill="hold"/>
                                        <p:tgtEl>
                                          <p:spTgt spid="55"/>
                                        </p:tgtEl>
                                        <p:attrNameLst>
                                          <p:attrName>ppt_x</p:attrName>
                                        </p:attrNameLst>
                                      </p:cBhvr>
                                      <p:tavLst>
                                        <p:tav tm="0">
                                          <p:val>
                                            <p:strVal val="#ppt_x"/>
                                          </p:val>
                                        </p:tav>
                                        <p:tav tm="100000">
                                          <p:val>
                                            <p:strVal val="#ppt_x"/>
                                          </p:val>
                                        </p:tav>
                                      </p:tavLst>
                                    </p:anim>
                                    <p:anim calcmode="lin" valueType="num">
                                      <p:cBhvr additive="base">
                                        <p:cTn id="88" dur="250" fill="hold"/>
                                        <p:tgtEl>
                                          <p:spTgt spid="55"/>
                                        </p:tgtEl>
                                        <p:attrNameLst>
                                          <p:attrName>ppt_y</p:attrName>
                                        </p:attrNameLst>
                                      </p:cBhvr>
                                      <p:tavLst>
                                        <p:tav tm="0">
                                          <p:val>
                                            <p:strVal val="1+#ppt_h/2"/>
                                          </p:val>
                                        </p:tav>
                                        <p:tav tm="100000">
                                          <p:val>
                                            <p:strVal val="#ppt_y"/>
                                          </p:val>
                                        </p:tav>
                                      </p:tavLst>
                                    </p:anim>
                                  </p:childTnLst>
                                </p:cTn>
                              </p:par>
                            </p:childTnLst>
                          </p:cTn>
                        </p:par>
                        <p:par>
                          <p:cTn id="89" fill="hold">
                            <p:stCondLst>
                              <p:cond delay="4250"/>
                            </p:stCondLst>
                            <p:childTnLst>
                              <p:par>
                                <p:cTn id="90" presetID="2" presetClass="entr" presetSubtype="4" fill="hold" grpId="0" nodeType="afterEffect">
                                  <p:stCondLst>
                                    <p:cond delay="0"/>
                                  </p:stCondLst>
                                  <p:childTnLst>
                                    <p:set>
                                      <p:cBhvr>
                                        <p:cTn id="91" dur="1" fill="hold">
                                          <p:stCondLst>
                                            <p:cond delay="0"/>
                                          </p:stCondLst>
                                        </p:cTn>
                                        <p:tgtEl>
                                          <p:spTgt spid="56"/>
                                        </p:tgtEl>
                                        <p:attrNameLst>
                                          <p:attrName>style.visibility</p:attrName>
                                        </p:attrNameLst>
                                      </p:cBhvr>
                                      <p:to>
                                        <p:strVal val="visible"/>
                                      </p:to>
                                    </p:set>
                                    <p:anim calcmode="lin" valueType="num">
                                      <p:cBhvr additive="base">
                                        <p:cTn id="92" dur="250" fill="hold"/>
                                        <p:tgtEl>
                                          <p:spTgt spid="56"/>
                                        </p:tgtEl>
                                        <p:attrNameLst>
                                          <p:attrName>ppt_x</p:attrName>
                                        </p:attrNameLst>
                                      </p:cBhvr>
                                      <p:tavLst>
                                        <p:tav tm="0">
                                          <p:val>
                                            <p:strVal val="#ppt_x"/>
                                          </p:val>
                                        </p:tav>
                                        <p:tav tm="100000">
                                          <p:val>
                                            <p:strVal val="#ppt_x"/>
                                          </p:val>
                                        </p:tav>
                                      </p:tavLst>
                                    </p:anim>
                                    <p:anim calcmode="lin" valueType="num">
                                      <p:cBhvr additive="base">
                                        <p:cTn id="93" dur="25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4" grpId="0">
        <p:bldAsOne/>
      </p:bldGraphic>
      <p:bldP spid="38" grpId="0"/>
      <p:bldP spid="42" grpId="0"/>
      <p:bldP spid="46" grpId="0"/>
      <p:bldP spid="50" grpId="0"/>
      <p:bldP spid="54" grpId="0"/>
      <p:bldP spid="55" grpId="0" animBg="1"/>
      <p:bldP spid="56" grpId="0"/>
      <p:bldP spid="7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4"/>
          <p:cNvSpPr/>
          <p:nvPr/>
        </p:nvSpPr>
        <p:spPr>
          <a:xfrm>
            <a:off x="4876800" y="1600200"/>
            <a:ext cx="6705600" cy="15872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4" name="Text Box 10"/>
          <p:cNvSpPr txBox="1">
            <a:spLocks noChangeArrowheads="1"/>
          </p:cNvSpPr>
          <p:nvPr/>
        </p:nvSpPr>
        <p:spPr bwMode="auto">
          <a:xfrm>
            <a:off x="5085176" y="1600201"/>
            <a:ext cx="6192424" cy="1497974"/>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zh-CN" altLang="en-US" sz="1867" b="1" dirty="0">
                <a:solidFill>
                  <a:srgbClr val="6E75A5"/>
                </a:solidFill>
                <a:latin typeface="Open Sans" pitchFamily="34" charset="0"/>
                <a:ea typeface="Open Sans" pitchFamily="34" charset="0"/>
                <a:cs typeface="Open Sans" pitchFamily="34" charset="0"/>
              </a:rPr>
              <a:t>输入你的标题</a:t>
            </a:r>
            <a:endParaRPr lang="en-US" sz="1867" b="1" dirty="0">
              <a:solidFill>
                <a:srgbClr val="6E75A5"/>
              </a:solidFill>
              <a:latin typeface="Open Sans" pitchFamily="34" charset="0"/>
              <a:ea typeface="Open Sans" pitchFamily="34" charset="0"/>
              <a:cs typeface="Open Sans" pitchFamily="34" charset="0"/>
            </a:endParaRPr>
          </a:p>
          <a:p>
            <a:pPr defTabSz="1450940"/>
            <a:r>
              <a:rPr lang="en-US" sz="1400" dirty="0" err="1">
                <a:solidFill>
                  <a:srgbClr val="6E75A5"/>
                </a:solidFill>
                <a:latin typeface="Open Sans" pitchFamily="34" charset="0"/>
                <a:ea typeface="Open Sans" pitchFamily="34" charset="0"/>
                <a:cs typeface="Open Sans" pitchFamily="34" charset="0"/>
              </a:rPr>
              <a:t>Nullam</a:t>
            </a:r>
            <a:r>
              <a:rPr lang="en-US" sz="1400" dirty="0">
                <a:solidFill>
                  <a:srgbClr val="6E75A5"/>
                </a:solidFill>
                <a:latin typeface="Open Sans" pitchFamily="34" charset="0"/>
                <a:ea typeface="Open Sans" pitchFamily="34" charset="0"/>
                <a:cs typeface="Open Sans" pitchFamily="34" charset="0"/>
              </a:rPr>
              <a:t> </a:t>
            </a:r>
            <a:r>
              <a:rPr lang="en-US" sz="1400" dirty="0" err="1">
                <a:solidFill>
                  <a:srgbClr val="6E75A5"/>
                </a:solidFill>
                <a:latin typeface="Open Sans" pitchFamily="34" charset="0"/>
                <a:ea typeface="Open Sans" pitchFamily="34" charset="0"/>
                <a:cs typeface="Open Sans" pitchFamily="34" charset="0"/>
              </a:rPr>
              <a:t>eu</a:t>
            </a:r>
            <a:r>
              <a:rPr lang="en-US" sz="1400" dirty="0">
                <a:solidFill>
                  <a:srgbClr val="6E75A5"/>
                </a:solidFill>
                <a:latin typeface="Open Sans" pitchFamily="34" charset="0"/>
                <a:ea typeface="Open Sans" pitchFamily="34" charset="0"/>
                <a:cs typeface="Open Sans" pitchFamily="34" charset="0"/>
              </a:rPr>
              <a:t> </a:t>
            </a:r>
            <a:r>
              <a:rPr lang="en-US" sz="1400" dirty="0" err="1">
                <a:solidFill>
                  <a:srgbClr val="6E75A5"/>
                </a:solidFill>
                <a:latin typeface="Open Sans" pitchFamily="34" charset="0"/>
                <a:ea typeface="Open Sans" pitchFamily="34" charset="0"/>
                <a:cs typeface="Open Sans" pitchFamily="34" charset="0"/>
              </a:rPr>
              <a:t>tempor</a:t>
            </a:r>
            <a:r>
              <a:rPr lang="en-US" sz="1400" dirty="0">
                <a:solidFill>
                  <a:srgbClr val="6E75A5"/>
                </a:solidFill>
                <a:latin typeface="Open Sans" pitchFamily="34" charset="0"/>
                <a:ea typeface="Open Sans" pitchFamily="34" charset="0"/>
                <a:cs typeface="Open Sans" pitchFamily="34" charset="0"/>
              </a:rPr>
              <a:t> </a:t>
            </a:r>
            <a:r>
              <a:rPr lang="en-US" sz="1400" dirty="0" err="1">
                <a:solidFill>
                  <a:srgbClr val="6E75A5"/>
                </a:solidFill>
                <a:latin typeface="Open Sans" pitchFamily="34" charset="0"/>
                <a:ea typeface="Open Sans" pitchFamily="34" charset="0"/>
                <a:cs typeface="Open Sans" pitchFamily="34" charset="0"/>
              </a:rPr>
              <a:t>purus</a:t>
            </a:r>
            <a:r>
              <a:rPr lang="en-US" sz="1400" dirty="0">
                <a:solidFill>
                  <a:srgbClr val="6E75A5"/>
                </a:solidFill>
                <a:latin typeface="Open Sans" pitchFamily="34" charset="0"/>
                <a:ea typeface="Open Sans" pitchFamily="34" charset="0"/>
                <a:cs typeface="Open Sans" pitchFamily="34" charset="0"/>
              </a:rPr>
              <a:t>. </a:t>
            </a:r>
            <a:r>
              <a:rPr lang="en-US" sz="1400" dirty="0" err="1">
                <a:solidFill>
                  <a:srgbClr val="6E75A5"/>
                </a:solidFill>
                <a:latin typeface="Open Sans" pitchFamily="34" charset="0"/>
                <a:ea typeface="Open Sans" pitchFamily="34" charset="0"/>
                <a:cs typeface="Open Sans" pitchFamily="34" charset="0"/>
              </a:rPr>
              <a:t>Nunc</a:t>
            </a:r>
            <a:r>
              <a:rPr lang="en-US" sz="1400" dirty="0">
                <a:solidFill>
                  <a:srgbClr val="6E75A5"/>
                </a:solidFill>
                <a:latin typeface="Open Sans" pitchFamily="34" charset="0"/>
                <a:ea typeface="Open Sans" pitchFamily="34" charset="0"/>
                <a:cs typeface="Open Sans" pitchFamily="34" charset="0"/>
              </a:rPr>
              <a:t> a </a:t>
            </a:r>
            <a:r>
              <a:rPr lang="en-US" sz="1400" dirty="0" err="1">
                <a:solidFill>
                  <a:srgbClr val="6E75A5"/>
                </a:solidFill>
                <a:latin typeface="Open Sans" pitchFamily="34" charset="0"/>
                <a:ea typeface="Open Sans" pitchFamily="34" charset="0"/>
                <a:cs typeface="Open Sans" pitchFamily="34" charset="0"/>
              </a:rPr>
              <a:t>leo</a:t>
            </a:r>
            <a:r>
              <a:rPr lang="en-US" sz="1400" dirty="0">
                <a:solidFill>
                  <a:srgbClr val="6E75A5"/>
                </a:solidFill>
                <a:latin typeface="Open Sans" pitchFamily="34" charset="0"/>
                <a:ea typeface="Open Sans" pitchFamily="34" charset="0"/>
                <a:cs typeface="Open Sans" pitchFamily="34" charset="0"/>
              </a:rPr>
              <a:t> magna, sit </a:t>
            </a:r>
            <a:r>
              <a:rPr lang="en-US" sz="1400" dirty="0" err="1">
                <a:solidFill>
                  <a:srgbClr val="6E75A5"/>
                </a:solidFill>
                <a:latin typeface="Open Sans" pitchFamily="34" charset="0"/>
                <a:ea typeface="Open Sans" pitchFamily="34" charset="0"/>
                <a:cs typeface="Open Sans" pitchFamily="34" charset="0"/>
              </a:rPr>
              <a:t>amet</a:t>
            </a:r>
            <a:r>
              <a:rPr lang="en-US" sz="1400" dirty="0">
                <a:solidFill>
                  <a:srgbClr val="6E75A5"/>
                </a:solidFill>
                <a:latin typeface="Open Sans" pitchFamily="34" charset="0"/>
                <a:ea typeface="Open Sans" pitchFamily="34" charset="0"/>
                <a:cs typeface="Open Sans" pitchFamily="34" charset="0"/>
              </a:rPr>
              <a:t> </a:t>
            </a:r>
            <a:r>
              <a:rPr lang="en-US" sz="1400" dirty="0" err="1">
                <a:solidFill>
                  <a:srgbClr val="6E75A5"/>
                </a:solidFill>
                <a:latin typeface="Open Sans" pitchFamily="34" charset="0"/>
                <a:ea typeface="Open Sans" pitchFamily="34" charset="0"/>
                <a:cs typeface="Open Sans" pitchFamily="34" charset="0"/>
              </a:rPr>
              <a:t>consequat</a:t>
            </a:r>
            <a:r>
              <a:rPr lang="en-US" sz="1400" dirty="0">
                <a:solidFill>
                  <a:srgbClr val="6E75A5"/>
                </a:solidFill>
                <a:latin typeface="Open Sans" pitchFamily="34" charset="0"/>
                <a:ea typeface="Open Sans" pitchFamily="34" charset="0"/>
                <a:cs typeface="Open Sans" pitchFamily="34" charset="0"/>
              </a:rPr>
              <a:t> </a:t>
            </a:r>
            <a:r>
              <a:rPr lang="en-US" sz="1400" dirty="0" err="1">
                <a:solidFill>
                  <a:srgbClr val="6E75A5"/>
                </a:solidFill>
                <a:latin typeface="Open Sans" pitchFamily="34" charset="0"/>
                <a:ea typeface="Open Sans" pitchFamily="34" charset="0"/>
                <a:cs typeface="Open Sans" pitchFamily="34" charset="0"/>
              </a:rPr>
              <a:t>risus</a:t>
            </a:r>
            <a:r>
              <a:rPr lang="en-US" sz="1400" dirty="0">
                <a:solidFill>
                  <a:srgbClr val="6E75A5"/>
                </a:solidFill>
                <a:latin typeface="Open Sans" pitchFamily="34" charset="0"/>
                <a:ea typeface="Open Sans" pitchFamily="34" charset="0"/>
                <a:cs typeface="Open Sans" pitchFamily="34" charset="0"/>
              </a:rPr>
              <a:t>. </a:t>
            </a:r>
            <a:r>
              <a:rPr lang="en-US" sz="1400" dirty="0" err="1">
                <a:solidFill>
                  <a:srgbClr val="6E75A5"/>
                </a:solidFill>
                <a:latin typeface="Open Sans" pitchFamily="34" charset="0"/>
                <a:ea typeface="Open Sans" pitchFamily="34" charset="0"/>
                <a:cs typeface="Open Sans" pitchFamily="34" charset="0"/>
              </a:rPr>
              <a:t>Nullam</a:t>
            </a:r>
            <a:r>
              <a:rPr lang="en-US" sz="1400" dirty="0">
                <a:solidFill>
                  <a:srgbClr val="6E75A5"/>
                </a:solidFill>
                <a:latin typeface="Open Sans" pitchFamily="34" charset="0"/>
                <a:ea typeface="Open Sans" pitchFamily="34" charset="0"/>
                <a:cs typeface="Open Sans" pitchFamily="34" charset="0"/>
              </a:rPr>
              <a:t> </a:t>
            </a:r>
            <a:r>
              <a:rPr lang="en-US" sz="1400" dirty="0" err="1">
                <a:solidFill>
                  <a:srgbClr val="6E75A5"/>
                </a:solidFill>
                <a:latin typeface="Open Sans" pitchFamily="34" charset="0"/>
                <a:ea typeface="Open Sans" pitchFamily="34" charset="0"/>
                <a:cs typeface="Open Sans" pitchFamily="34" charset="0"/>
              </a:rPr>
              <a:t>eu</a:t>
            </a:r>
            <a:r>
              <a:rPr lang="en-US" sz="1400" dirty="0">
                <a:solidFill>
                  <a:srgbClr val="6E75A5"/>
                </a:solidFill>
                <a:latin typeface="Open Sans" pitchFamily="34" charset="0"/>
                <a:ea typeface="Open Sans" pitchFamily="34" charset="0"/>
                <a:cs typeface="Open Sans" pitchFamily="34" charset="0"/>
              </a:rPr>
              <a:t> </a:t>
            </a:r>
            <a:r>
              <a:rPr lang="en-US" sz="1400" dirty="0" err="1">
                <a:solidFill>
                  <a:srgbClr val="6E75A5"/>
                </a:solidFill>
                <a:latin typeface="Open Sans" pitchFamily="34" charset="0"/>
                <a:ea typeface="Open Sans" pitchFamily="34" charset="0"/>
                <a:cs typeface="Open Sans" pitchFamily="34" charset="0"/>
              </a:rPr>
              <a:t>tempor</a:t>
            </a:r>
            <a:r>
              <a:rPr lang="en-US" sz="1400" dirty="0">
                <a:solidFill>
                  <a:srgbClr val="6E75A5"/>
                </a:solidFill>
                <a:latin typeface="Open Sans" pitchFamily="34" charset="0"/>
                <a:ea typeface="Open Sans" pitchFamily="34" charset="0"/>
                <a:cs typeface="Open Sans" pitchFamily="34" charset="0"/>
              </a:rPr>
              <a:t> </a:t>
            </a:r>
            <a:r>
              <a:rPr lang="en-US" sz="1400" dirty="0" err="1">
                <a:solidFill>
                  <a:srgbClr val="6E75A5"/>
                </a:solidFill>
                <a:latin typeface="Open Sans" pitchFamily="34" charset="0"/>
                <a:ea typeface="Open Sans" pitchFamily="34" charset="0"/>
                <a:cs typeface="Open Sans" pitchFamily="34" charset="0"/>
              </a:rPr>
              <a:t>purus</a:t>
            </a:r>
            <a:r>
              <a:rPr lang="en-US" sz="1400" dirty="0">
                <a:solidFill>
                  <a:srgbClr val="6E75A5"/>
                </a:solidFill>
                <a:latin typeface="Open Sans" pitchFamily="34" charset="0"/>
                <a:ea typeface="Open Sans" pitchFamily="34" charset="0"/>
                <a:cs typeface="Open Sans" pitchFamily="34" charset="0"/>
              </a:rPr>
              <a:t>. </a:t>
            </a:r>
            <a:r>
              <a:rPr lang="en-US" sz="1400" dirty="0" err="1">
                <a:solidFill>
                  <a:srgbClr val="6E75A5"/>
                </a:solidFill>
                <a:latin typeface="Open Sans" pitchFamily="34" charset="0"/>
                <a:ea typeface="Open Sans" pitchFamily="34" charset="0"/>
                <a:cs typeface="Open Sans" pitchFamily="34" charset="0"/>
              </a:rPr>
              <a:t>Nullam</a:t>
            </a:r>
            <a:r>
              <a:rPr lang="en-US" sz="1400" dirty="0">
                <a:solidFill>
                  <a:srgbClr val="6E75A5"/>
                </a:solidFill>
                <a:latin typeface="Open Sans" pitchFamily="34" charset="0"/>
                <a:ea typeface="Open Sans" pitchFamily="34" charset="0"/>
                <a:cs typeface="Open Sans" pitchFamily="34" charset="0"/>
              </a:rPr>
              <a:t> </a:t>
            </a:r>
            <a:r>
              <a:rPr lang="en-US" sz="1400" dirty="0" err="1">
                <a:solidFill>
                  <a:srgbClr val="6E75A5"/>
                </a:solidFill>
                <a:latin typeface="Open Sans" pitchFamily="34" charset="0"/>
                <a:ea typeface="Open Sans" pitchFamily="34" charset="0"/>
                <a:cs typeface="Open Sans" pitchFamily="34" charset="0"/>
              </a:rPr>
              <a:t>eu</a:t>
            </a:r>
            <a:r>
              <a:rPr lang="en-US" sz="1400" dirty="0">
                <a:solidFill>
                  <a:srgbClr val="6E75A5"/>
                </a:solidFill>
                <a:latin typeface="Open Sans" pitchFamily="34" charset="0"/>
                <a:ea typeface="Open Sans" pitchFamily="34" charset="0"/>
                <a:cs typeface="Open Sans" pitchFamily="34" charset="0"/>
              </a:rPr>
              <a:t> </a:t>
            </a:r>
            <a:r>
              <a:rPr lang="en-US" sz="1400" dirty="0" err="1">
                <a:solidFill>
                  <a:srgbClr val="6E75A5"/>
                </a:solidFill>
                <a:latin typeface="Open Sans" pitchFamily="34" charset="0"/>
                <a:ea typeface="Open Sans" pitchFamily="34" charset="0"/>
                <a:cs typeface="Open Sans" pitchFamily="34" charset="0"/>
              </a:rPr>
              <a:t>tempor</a:t>
            </a:r>
            <a:r>
              <a:rPr lang="en-US" sz="1400" dirty="0">
                <a:solidFill>
                  <a:srgbClr val="6E75A5"/>
                </a:solidFill>
                <a:latin typeface="Open Sans" pitchFamily="34" charset="0"/>
                <a:ea typeface="Open Sans" pitchFamily="34" charset="0"/>
                <a:cs typeface="Open Sans" pitchFamily="34" charset="0"/>
              </a:rPr>
              <a:t> </a:t>
            </a:r>
            <a:r>
              <a:rPr lang="en-US" sz="1400" dirty="0" err="1">
                <a:solidFill>
                  <a:srgbClr val="6E75A5"/>
                </a:solidFill>
                <a:latin typeface="Open Sans" pitchFamily="34" charset="0"/>
                <a:ea typeface="Open Sans" pitchFamily="34" charset="0"/>
                <a:cs typeface="Open Sans" pitchFamily="34" charset="0"/>
              </a:rPr>
              <a:t>purus</a:t>
            </a:r>
            <a:r>
              <a:rPr lang="en-US" sz="1400" dirty="0">
                <a:solidFill>
                  <a:srgbClr val="6E75A5"/>
                </a:solidFill>
                <a:latin typeface="Open Sans" pitchFamily="34" charset="0"/>
                <a:ea typeface="Open Sans" pitchFamily="34" charset="0"/>
                <a:cs typeface="Open Sans" pitchFamily="34" charset="0"/>
              </a:rPr>
              <a:t>. </a:t>
            </a:r>
            <a:r>
              <a:rPr lang="en-US" sz="1400" dirty="0" err="1">
                <a:solidFill>
                  <a:srgbClr val="6E75A5"/>
                </a:solidFill>
                <a:latin typeface="Open Sans" pitchFamily="34" charset="0"/>
                <a:ea typeface="Open Sans" pitchFamily="34" charset="0"/>
                <a:cs typeface="Open Sans" pitchFamily="34" charset="0"/>
              </a:rPr>
              <a:t>Nunc</a:t>
            </a:r>
            <a:r>
              <a:rPr lang="en-US" sz="1400" dirty="0">
                <a:solidFill>
                  <a:srgbClr val="6E75A5"/>
                </a:solidFill>
                <a:latin typeface="Open Sans" pitchFamily="34" charset="0"/>
                <a:ea typeface="Open Sans" pitchFamily="34" charset="0"/>
                <a:cs typeface="Open Sans" pitchFamily="34" charset="0"/>
              </a:rPr>
              <a:t> a </a:t>
            </a:r>
            <a:r>
              <a:rPr lang="en-US" sz="1400" dirty="0" err="1">
                <a:solidFill>
                  <a:srgbClr val="6E75A5"/>
                </a:solidFill>
                <a:latin typeface="Open Sans" pitchFamily="34" charset="0"/>
                <a:ea typeface="Open Sans" pitchFamily="34" charset="0"/>
                <a:cs typeface="Open Sans" pitchFamily="34" charset="0"/>
              </a:rPr>
              <a:t>leo</a:t>
            </a:r>
            <a:r>
              <a:rPr lang="en-US" sz="1400" dirty="0">
                <a:solidFill>
                  <a:srgbClr val="6E75A5"/>
                </a:solidFill>
                <a:latin typeface="Open Sans" pitchFamily="34" charset="0"/>
                <a:ea typeface="Open Sans" pitchFamily="34" charset="0"/>
                <a:cs typeface="Open Sans" pitchFamily="34" charset="0"/>
              </a:rPr>
              <a:t> magna, sit </a:t>
            </a:r>
            <a:r>
              <a:rPr lang="en-US" sz="1400" dirty="0" err="1">
                <a:solidFill>
                  <a:srgbClr val="6E75A5"/>
                </a:solidFill>
                <a:latin typeface="Open Sans" pitchFamily="34" charset="0"/>
                <a:ea typeface="Open Sans" pitchFamily="34" charset="0"/>
                <a:cs typeface="Open Sans" pitchFamily="34" charset="0"/>
              </a:rPr>
              <a:t>amet</a:t>
            </a:r>
            <a:r>
              <a:rPr lang="en-US" sz="1400" dirty="0">
                <a:solidFill>
                  <a:srgbClr val="6E75A5"/>
                </a:solidFill>
                <a:latin typeface="Open Sans" pitchFamily="34" charset="0"/>
                <a:ea typeface="Open Sans" pitchFamily="34" charset="0"/>
                <a:cs typeface="Open Sans" pitchFamily="34" charset="0"/>
              </a:rPr>
              <a:t> </a:t>
            </a:r>
            <a:r>
              <a:rPr lang="en-US" sz="1400" dirty="0" err="1">
                <a:solidFill>
                  <a:srgbClr val="6E75A5"/>
                </a:solidFill>
                <a:latin typeface="Open Sans" pitchFamily="34" charset="0"/>
                <a:ea typeface="Open Sans" pitchFamily="34" charset="0"/>
                <a:cs typeface="Open Sans" pitchFamily="34" charset="0"/>
              </a:rPr>
              <a:t>consequat</a:t>
            </a:r>
            <a:r>
              <a:rPr lang="en-US" sz="1400" dirty="0">
                <a:solidFill>
                  <a:srgbClr val="6E75A5"/>
                </a:solidFill>
                <a:latin typeface="Open Sans" pitchFamily="34" charset="0"/>
                <a:ea typeface="Open Sans" pitchFamily="34" charset="0"/>
                <a:cs typeface="Open Sans" pitchFamily="34" charset="0"/>
              </a:rPr>
              <a:t> </a:t>
            </a:r>
            <a:r>
              <a:rPr lang="en-US" sz="1400" dirty="0" err="1">
                <a:solidFill>
                  <a:srgbClr val="6E75A5"/>
                </a:solidFill>
                <a:latin typeface="Open Sans" pitchFamily="34" charset="0"/>
                <a:ea typeface="Open Sans" pitchFamily="34" charset="0"/>
                <a:cs typeface="Open Sans" pitchFamily="34" charset="0"/>
              </a:rPr>
              <a:t>risus</a:t>
            </a:r>
            <a:r>
              <a:rPr lang="en-US" sz="1400" dirty="0">
                <a:solidFill>
                  <a:srgbClr val="6E75A5"/>
                </a:solidFill>
                <a:latin typeface="Open Sans" pitchFamily="34" charset="0"/>
                <a:ea typeface="Open Sans" pitchFamily="34" charset="0"/>
                <a:cs typeface="Open Sans" pitchFamily="34" charset="0"/>
              </a:rPr>
              <a:t>. </a:t>
            </a:r>
            <a:r>
              <a:rPr lang="en-US" sz="1400" dirty="0" err="1">
                <a:solidFill>
                  <a:srgbClr val="6E75A5"/>
                </a:solidFill>
                <a:latin typeface="Open Sans" pitchFamily="34" charset="0"/>
                <a:ea typeface="Open Sans" pitchFamily="34" charset="0"/>
                <a:cs typeface="Open Sans" pitchFamily="34" charset="0"/>
              </a:rPr>
              <a:t>Nullam</a:t>
            </a:r>
            <a:r>
              <a:rPr lang="en-US" sz="1400" dirty="0">
                <a:solidFill>
                  <a:srgbClr val="6E75A5"/>
                </a:solidFill>
                <a:latin typeface="Open Sans" pitchFamily="34" charset="0"/>
                <a:ea typeface="Open Sans" pitchFamily="34" charset="0"/>
                <a:cs typeface="Open Sans" pitchFamily="34" charset="0"/>
              </a:rPr>
              <a:t> </a:t>
            </a:r>
            <a:r>
              <a:rPr lang="en-US" sz="1400" dirty="0" err="1">
                <a:solidFill>
                  <a:srgbClr val="6E75A5"/>
                </a:solidFill>
                <a:latin typeface="Open Sans" pitchFamily="34" charset="0"/>
                <a:ea typeface="Open Sans" pitchFamily="34" charset="0"/>
                <a:cs typeface="Open Sans" pitchFamily="34" charset="0"/>
              </a:rPr>
              <a:t>eu</a:t>
            </a:r>
            <a:r>
              <a:rPr lang="en-US" sz="1400" dirty="0">
                <a:solidFill>
                  <a:srgbClr val="6E75A5"/>
                </a:solidFill>
                <a:latin typeface="Open Sans" pitchFamily="34" charset="0"/>
                <a:ea typeface="Open Sans" pitchFamily="34" charset="0"/>
                <a:cs typeface="Open Sans" pitchFamily="34" charset="0"/>
              </a:rPr>
              <a:t> </a:t>
            </a:r>
            <a:r>
              <a:rPr lang="en-US" sz="1400" dirty="0" err="1">
                <a:solidFill>
                  <a:srgbClr val="6E75A5"/>
                </a:solidFill>
                <a:latin typeface="Open Sans" pitchFamily="34" charset="0"/>
                <a:ea typeface="Open Sans" pitchFamily="34" charset="0"/>
                <a:cs typeface="Open Sans" pitchFamily="34" charset="0"/>
              </a:rPr>
              <a:t>tempor</a:t>
            </a:r>
            <a:r>
              <a:rPr lang="en-US" sz="1400" dirty="0">
                <a:solidFill>
                  <a:srgbClr val="6E75A5"/>
                </a:solidFill>
                <a:latin typeface="Open Sans" pitchFamily="34" charset="0"/>
                <a:ea typeface="Open Sans" pitchFamily="34" charset="0"/>
                <a:cs typeface="Open Sans" pitchFamily="34" charset="0"/>
              </a:rPr>
              <a:t> </a:t>
            </a:r>
            <a:r>
              <a:rPr lang="en-US" sz="1400" dirty="0" err="1">
                <a:solidFill>
                  <a:srgbClr val="6E75A5"/>
                </a:solidFill>
                <a:latin typeface="Open Sans" pitchFamily="34" charset="0"/>
                <a:ea typeface="Open Sans" pitchFamily="34" charset="0"/>
                <a:cs typeface="Open Sans" pitchFamily="34" charset="0"/>
              </a:rPr>
              <a:t>purus</a:t>
            </a:r>
            <a:r>
              <a:rPr lang="en-US" sz="1400" dirty="0">
                <a:solidFill>
                  <a:srgbClr val="6E75A5"/>
                </a:solidFill>
                <a:latin typeface="Open Sans" pitchFamily="34" charset="0"/>
                <a:ea typeface="Open Sans" pitchFamily="34" charset="0"/>
                <a:cs typeface="Open Sans" pitchFamily="34" charset="0"/>
              </a:rPr>
              <a:t>. </a:t>
            </a:r>
            <a:r>
              <a:rPr lang="en-US" sz="1400" dirty="0" err="1">
                <a:solidFill>
                  <a:srgbClr val="6E75A5"/>
                </a:solidFill>
                <a:latin typeface="Open Sans" pitchFamily="34" charset="0"/>
                <a:ea typeface="Open Sans" pitchFamily="34" charset="0"/>
                <a:cs typeface="Open Sans" pitchFamily="34" charset="0"/>
              </a:rPr>
              <a:t>Nunc</a:t>
            </a:r>
            <a:r>
              <a:rPr lang="en-US" sz="1400" dirty="0">
                <a:solidFill>
                  <a:srgbClr val="6E75A5"/>
                </a:solidFill>
                <a:latin typeface="Open Sans" pitchFamily="34" charset="0"/>
                <a:ea typeface="Open Sans" pitchFamily="34" charset="0"/>
                <a:cs typeface="Open Sans" pitchFamily="34" charset="0"/>
              </a:rPr>
              <a:t> a </a:t>
            </a:r>
            <a:r>
              <a:rPr lang="en-US" sz="1400" dirty="0" err="1">
                <a:solidFill>
                  <a:srgbClr val="6E75A5"/>
                </a:solidFill>
                <a:latin typeface="Open Sans" pitchFamily="34" charset="0"/>
                <a:ea typeface="Open Sans" pitchFamily="34" charset="0"/>
                <a:cs typeface="Open Sans" pitchFamily="34" charset="0"/>
              </a:rPr>
              <a:t>leo</a:t>
            </a:r>
            <a:r>
              <a:rPr lang="en-US" sz="1400" dirty="0">
                <a:solidFill>
                  <a:srgbClr val="6E75A5"/>
                </a:solidFill>
                <a:latin typeface="Open Sans" pitchFamily="34" charset="0"/>
                <a:ea typeface="Open Sans" pitchFamily="34" charset="0"/>
                <a:cs typeface="Open Sans" pitchFamily="34" charset="0"/>
              </a:rPr>
              <a:t> magna, sit </a:t>
            </a:r>
            <a:r>
              <a:rPr lang="en-US" sz="1400" dirty="0" err="1">
                <a:solidFill>
                  <a:srgbClr val="6E75A5"/>
                </a:solidFill>
                <a:latin typeface="Open Sans" pitchFamily="34" charset="0"/>
                <a:ea typeface="Open Sans" pitchFamily="34" charset="0"/>
                <a:cs typeface="Open Sans" pitchFamily="34" charset="0"/>
              </a:rPr>
              <a:t>amet</a:t>
            </a:r>
            <a:r>
              <a:rPr lang="en-US" sz="1400" dirty="0">
                <a:solidFill>
                  <a:srgbClr val="6E75A5"/>
                </a:solidFill>
                <a:latin typeface="Open Sans" pitchFamily="34" charset="0"/>
                <a:ea typeface="Open Sans" pitchFamily="34" charset="0"/>
                <a:cs typeface="Open Sans" pitchFamily="34" charset="0"/>
              </a:rPr>
              <a:t> </a:t>
            </a:r>
            <a:r>
              <a:rPr lang="en-US" sz="1400" dirty="0" err="1">
                <a:solidFill>
                  <a:srgbClr val="6E75A5"/>
                </a:solidFill>
                <a:latin typeface="Open Sans" pitchFamily="34" charset="0"/>
                <a:ea typeface="Open Sans" pitchFamily="34" charset="0"/>
                <a:cs typeface="Open Sans" pitchFamily="34" charset="0"/>
              </a:rPr>
              <a:t>consequat</a:t>
            </a:r>
            <a:r>
              <a:rPr lang="en-US" sz="1400" dirty="0">
                <a:solidFill>
                  <a:srgbClr val="6E75A5"/>
                </a:solidFill>
                <a:latin typeface="Open Sans" pitchFamily="34" charset="0"/>
                <a:ea typeface="Open Sans" pitchFamily="34" charset="0"/>
                <a:cs typeface="Open Sans" pitchFamily="34" charset="0"/>
              </a:rPr>
              <a:t> </a:t>
            </a:r>
            <a:r>
              <a:rPr lang="en-US" sz="1400" dirty="0" err="1">
                <a:solidFill>
                  <a:srgbClr val="6E75A5"/>
                </a:solidFill>
                <a:latin typeface="Open Sans" pitchFamily="34" charset="0"/>
                <a:ea typeface="Open Sans" pitchFamily="34" charset="0"/>
                <a:cs typeface="Open Sans" pitchFamily="34" charset="0"/>
              </a:rPr>
              <a:t>risus</a:t>
            </a:r>
            <a:r>
              <a:rPr lang="en-US" sz="1400" dirty="0">
                <a:solidFill>
                  <a:srgbClr val="6E75A5"/>
                </a:solidFill>
                <a:latin typeface="Open Sans" pitchFamily="34" charset="0"/>
                <a:ea typeface="Open Sans" pitchFamily="34" charset="0"/>
                <a:cs typeface="Open Sans" pitchFamily="34" charset="0"/>
              </a:rPr>
              <a:t>. </a:t>
            </a:r>
          </a:p>
        </p:txBody>
      </p:sp>
      <p:grpSp>
        <p:nvGrpSpPr>
          <p:cNvPr id="5" name="Group 15"/>
          <p:cNvGrpSpPr/>
          <p:nvPr/>
        </p:nvGrpSpPr>
        <p:grpSpPr>
          <a:xfrm>
            <a:off x="784161" y="2719937"/>
            <a:ext cx="579024" cy="575695"/>
            <a:chOff x="2306360" y="1306978"/>
            <a:chExt cx="434268" cy="431771"/>
          </a:xfrm>
          <a:solidFill>
            <a:srgbClr val="FFEB8F"/>
          </a:solidFill>
        </p:grpSpPr>
        <p:sp>
          <p:nvSpPr>
            <p:cNvPr id="6" name="Freeform 8"/>
            <p:cNvSpPr>
              <a:spLocks/>
            </p:cNvSpPr>
            <p:nvPr/>
          </p:nvSpPr>
          <p:spPr bwMode="auto">
            <a:xfrm>
              <a:off x="2306360" y="1623943"/>
              <a:ext cx="114806" cy="114806"/>
            </a:xfrm>
            <a:custGeom>
              <a:avLst/>
              <a:gdLst>
                <a:gd name="T0" fmla="*/ 21 w 46"/>
                <a:gd name="T1" fmla="*/ 0 h 46"/>
                <a:gd name="T2" fmla="*/ 0 w 46"/>
                <a:gd name="T3" fmla="*/ 46 h 46"/>
                <a:gd name="T4" fmla="*/ 46 w 46"/>
                <a:gd name="T5" fmla="*/ 25 h 46"/>
                <a:gd name="T6" fmla="*/ 46 w 46"/>
                <a:gd name="T7" fmla="*/ 26 h 46"/>
                <a:gd name="T8" fmla="*/ 21 w 46"/>
                <a:gd name="T9" fmla="*/ 0 h 46"/>
                <a:gd name="T10" fmla="*/ 21 w 46"/>
                <a:gd name="T11" fmla="*/ 0 h 46"/>
              </a:gdLst>
              <a:ahLst/>
              <a:cxnLst>
                <a:cxn ang="0">
                  <a:pos x="T0" y="T1"/>
                </a:cxn>
                <a:cxn ang="0">
                  <a:pos x="T2" y="T3"/>
                </a:cxn>
                <a:cxn ang="0">
                  <a:pos x="T4" y="T5"/>
                </a:cxn>
                <a:cxn ang="0">
                  <a:pos x="T6" y="T7"/>
                </a:cxn>
                <a:cxn ang="0">
                  <a:pos x="T8" y="T9"/>
                </a:cxn>
                <a:cxn ang="0">
                  <a:pos x="T10" y="T11"/>
                </a:cxn>
              </a:cxnLst>
              <a:rect l="0" t="0" r="r" b="b"/>
              <a:pathLst>
                <a:path w="46" h="46">
                  <a:moveTo>
                    <a:pt x="21" y="0"/>
                  </a:moveTo>
                  <a:lnTo>
                    <a:pt x="0" y="46"/>
                  </a:lnTo>
                  <a:lnTo>
                    <a:pt x="46" y="25"/>
                  </a:lnTo>
                  <a:lnTo>
                    <a:pt x="46" y="26"/>
                  </a:lnTo>
                  <a:lnTo>
                    <a:pt x="21"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7" name="Freeform 9"/>
            <p:cNvSpPr>
              <a:spLocks/>
            </p:cNvSpPr>
            <p:nvPr/>
          </p:nvSpPr>
          <p:spPr bwMode="auto">
            <a:xfrm>
              <a:off x="2371251" y="1344415"/>
              <a:ext cx="289511" cy="292007"/>
            </a:xfrm>
            <a:custGeom>
              <a:avLst/>
              <a:gdLst>
                <a:gd name="T0" fmla="*/ 105 w 116"/>
                <a:gd name="T1" fmla="*/ 0 h 117"/>
                <a:gd name="T2" fmla="*/ 0 w 116"/>
                <a:gd name="T3" fmla="*/ 106 h 117"/>
                <a:gd name="T4" fmla="*/ 11 w 116"/>
                <a:gd name="T5" fmla="*/ 117 h 117"/>
                <a:gd name="T6" fmla="*/ 116 w 116"/>
                <a:gd name="T7" fmla="*/ 10 h 117"/>
                <a:gd name="T8" fmla="*/ 105 w 116"/>
                <a:gd name="T9" fmla="*/ 0 h 117"/>
              </a:gdLst>
              <a:ahLst/>
              <a:cxnLst>
                <a:cxn ang="0">
                  <a:pos x="T0" y="T1"/>
                </a:cxn>
                <a:cxn ang="0">
                  <a:pos x="T2" y="T3"/>
                </a:cxn>
                <a:cxn ang="0">
                  <a:pos x="T4" y="T5"/>
                </a:cxn>
                <a:cxn ang="0">
                  <a:pos x="T6" y="T7"/>
                </a:cxn>
                <a:cxn ang="0">
                  <a:pos x="T8" y="T9"/>
                </a:cxn>
              </a:cxnLst>
              <a:rect l="0" t="0" r="r" b="b"/>
              <a:pathLst>
                <a:path w="116" h="117">
                  <a:moveTo>
                    <a:pt x="105" y="0"/>
                  </a:moveTo>
                  <a:lnTo>
                    <a:pt x="0" y="106"/>
                  </a:lnTo>
                  <a:lnTo>
                    <a:pt x="11" y="117"/>
                  </a:lnTo>
                  <a:lnTo>
                    <a:pt x="116" y="10"/>
                  </a:lnTo>
                  <a:lnTo>
                    <a:pt x="10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8" name="Freeform 10"/>
            <p:cNvSpPr>
              <a:spLocks/>
            </p:cNvSpPr>
            <p:nvPr/>
          </p:nvSpPr>
          <p:spPr bwMode="auto">
            <a:xfrm>
              <a:off x="2411183" y="1384348"/>
              <a:ext cx="289511" cy="292007"/>
            </a:xfrm>
            <a:custGeom>
              <a:avLst/>
              <a:gdLst>
                <a:gd name="T0" fmla="*/ 107 w 116"/>
                <a:gd name="T1" fmla="*/ 0 h 117"/>
                <a:gd name="T2" fmla="*/ 0 w 116"/>
                <a:gd name="T3" fmla="*/ 106 h 117"/>
                <a:gd name="T4" fmla="*/ 11 w 116"/>
                <a:gd name="T5" fmla="*/ 117 h 117"/>
                <a:gd name="T6" fmla="*/ 116 w 116"/>
                <a:gd name="T7" fmla="*/ 10 h 117"/>
                <a:gd name="T8" fmla="*/ 107 w 116"/>
                <a:gd name="T9" fmla="*/ 0 h 117"/>
              </a:gdLst>
              <a:ahLst/>
              <a:cxnLst>
                <a:cxn ang="0">
                  <a:pos x="T0" y="T1"/>
                </a:cxn>
                <a:cxn ang="0">
                  <a:pos x="T2" y="T3"/>
                </a:cxn>
                <a:cxn ang="0">
                  <a:pos x="T4" y="T5"/>
                </a:cxn>
                <a:cxn ang="0">
                  <a:pos x="T6" y="T7"/>
                </a:cxn>
                <a:cxn ang="0">
                  <a:pos x="T8" y="T9"/>
                </a:cxn>
              </a:cxnLst>
              <a:rect l="0" t="0" r="r" b="b"/>
              <a:pathLst>
                <a:path w="116" h="117">
                  <a:moveTo>
                    <a:pt x="107" y="0"/>
                  </a:moveTo>
                  <a:lnTo>
                    <a:pt x="0" y="106"/>
                  </a:lnTo>
                  <a:lnTo>
                    <a:pt x="11" y="117"/>
                  </a:lnTo>
                  <a:lnTo>
                    <a:pt x="116" y="10"/>
                  </a:lnTo>
                  <a:lnTo>
                    <a:pt x="10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9" name="Freeform 11"/>
            <p:cNvSpPr>
              <a:spLocks/>
            </p:cNvSpPr>
            <p:nvPr/>
          </p:nvSpPr>
          <p:spPr bwMode="auto">
            <a:xfrm>
              <a:off x="2653275" y="1306978"/>
              <a:ext cx="87353" cy="87353"/>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sp>
        <p:nvSpPr>
          <p:cNvPr id="10" name="Freeform 34"/>
          <p:cNvSpPr>
            <a:spLocks/>
          </p:cNvSpPr>
          <p:nvPr/>
        </p:nvSpPr>
        <p:spPr bwMode="auto">
          <a:xfrm>
            <a:off x="2063218" y="2007461"/>
            <a:ext cx="602316" cy="532433"/>
          </a:xfrm>
          <a:custGeom>
            <a:avLst/>
            <a:gdLst>
              <a:gd name="T0" fmla="*/ 136 w 136"/>
              <a:gd name="T1" fmla="*/ 48 h 120"/>
              <a:gd name="T2" fmla="*/ 68 w 136"/>
              <a:gd name="T3" fmla="*/ 0 h 120"/>
              <a:gd name="T4" fmla="*/ 0 w 136"/>
              <a:gd name="T5" fmla="*/ 48 h 120"/>
              <a:gd name="T6" fmla="*/ 37 w 136"/>
              <a:gd name="T7" fmla="*/ 91 h 120"/>
              <a:gd name="T8" fmla="*/ 22 w 136"/>
              <a:gd name="T9" fmla="*/ 120 h 120"/>
              <a:gd name="T10" fmla="*/ 73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rgbClr val="6E75A5"/>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1" name="Freeform 45"/>
          <p:cNvSpPr>
            <a:spLocks noEditPoints="1"/>
          </p:cNvSpPr>
          <p:nvPr/>
        </p:nvSpPr>
        <p:spPr bwMode="auto">
          <a:xfrm>
            <a:off x="803355" y="4213192"/>
            <a:ext cx="482519" cy="622283"/>
          </a:xfrm>
          <a:custGeom>
            <a:avLst/>
            <a:gdLst>
              <a:gd name="T0" fmla="*/ 104 w 109"/>
              <a:gd name="T1" fmla="*/ 67 h 141"/>
              <a:gd name="T2" fmla="*/ 96 w 109"/>
              <a:gd name="T3" fmla="*/ 67 h 141"/>
              <a:gd name="T4" fmla="*/ 96 w 109"/>
              <a:gd name="T5" fmla="*/ 44 h 141"/>
              <a:gd name="T6" fmla="*/ 84 w 109"/>
              <a:gd name="T7" fmla="*/ 13 h 141"/>
              <a:gd name="T8" fmla="*/ 55 w 109"/>
              <a:gd name="T9" fmla="*/ 0 h 141"/>
              <a:gd name="T10" fmla="*/ 25 w 109"/>
              <a:gd name="T11" fmla="*/ 13 h 141"/>
              <a:gd name="T12" fmla="*/ 13 w 109"/>
              <a:gd name="T13" fmla="*/ 44 h 141"/>
              <a:gd name="T14" fmla="*/ 13 w 109"/>
              <a:gd name="T15" fmla="*/ 67 h 141"/>
              <a:gd name="T16" fmla="*/ 6 w 109"/>
              <a:gd name="T17" fmla="*/ 67 h 141"/>
              <a:gd name="T18" fmla="*/ 0 w 109"/>
              <a:gd name="T19" fmla="*/ 73 h 141"/>
              <a:gd name="T20" fmla="*/ 0 w 109"/>
              <a:gd name="T21" fmla="*/ 136 h 141"/>
              <a:gd name="T22" fmla="*/ 6 w 109"/>
              <a:gd name="T23" fmla="*/ 141 h 141"/>
              <a:gd name="T24" fmla="*/ 104 w 109"/>
              <a:gd name="T25" fmla="*/ 141 h 141"/>
              <a:gd name="T26" fmla="*/ 109 w 109"/>
              <a:gd name="T27" fmla="*/ 136 h 141"/>
              <a:gd name="T28" fmla="*/ 109 w 109"/>
              <a:gd name="T29" fmla="*/ 73 h 141"/>
              <a:gd name="T30" fmla="*/ 104 w 109"/>
              <a:gd name="T31" fmla="*/ 67 h 141"/>
              <a:gd name="T32" fmla="*/ 67 w 109"/>
              <a:gd name="T33" fmla="*/ 124 h 141"/>
              <a:gd name="T34" fmla="*/ 55 w 109"/>
              <a:gd name="T35" fmla="*/ 136 h 141"/>
              <a:gd name="T36" fmla="*/ 43 w 109"/>
              <a:gd name="T37" fmla="*/ 124 h 141"/>
              <a:gd name="T38" fmla="*/ 43 w 109"/>
              <a:gd name="T39" fmla="*/ 102 h 141"/>
              <a:gd name="T40" fmla="*/ 55 w 109"/>
              <a:gd name="T41" fmla="*/ 90 h 141"/>
              <a:gd name="T42" fmla="*/ 67 w 109"/>
              <a:gd name="T43" fmla="*/ 102 h 141"/>
              <a:gd name="T44" fmla="*/ 67 w 109"/>
              <a:gd name="T45" fmla="*/ 124 h 141"/>
              <a:gd name="T46" fmla="*/ 77 w 109"/>
              <a:gd name="T47" fmla="*/ 67 h 141"/>
              <a:gd name="T48" fmla="*/ 33 w 109"/>
              <a:gd name="T49" fmla="*/ 67 h 141"/>
              <a:gd name="T50" fmla="*/ 33 w 109"/>
              <a:gd name="T51" fmla="*/ 44 h 141"/>
              <a:gd name="T52" fmla="*/ 39 w 109"/>
              <a:gd name="T53" fmla="*/ 26 h 141"/>
              <a:gd name="T54" fmla="*/ 55 w 109"/>
              <a:gd name="T55" fmla="*/ 19 h 141"/>
              <a:gd name="T56" fmla="*/ 70 w 109"/>
              <a:gd name="T57" fmla="*/ 26 h 141"/>
              <a:gd name="T58" fmla="*/ 77 w 109"/>
              <a:gd name="T59" fmla="*/ 44 h 141"/>
              <a:gd name="T60" fmla="*/ 77 w 109"/>
              <a:gd name="T61" fmla="*/ 6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1">
                <a:moveTo>
                  <a:pt x="104" y="67"/>
                </a:moveTo>
                <a:cubicBezTo>
                  <a:pt x="96" y="67"/>
                  <a:pt x="96" y="67"/>
                  <a:pt x="96" y="67"/>
                </a:cubicBezTo>
                <a:cubicBezTo>
                  <a:pt x="96" y="44"/>
                  <a:pt x="96" y="44"/>
                  <a:pt x="96" y="44"/>
                </a:cubicBezTo>
                <a:cubicBezTo>
                  <a:pt x="96" y="32"/>
                  <a:pt x="92" y="21"/>
                  <a:pt x="84" y="13"/>
                </a:cubicBezTo>
                <a:cubicBezTo>
                  <a:pt x="77" y="5"/>
                  <a:pt x="66" y="0"/>
                  <a:pt x="55" y="0"/>
                </a:cubicBezTo>
                <a:cubicBezTo>
                  <a:pt x="43" y="0"/>
                  <a:pt x="32" y="5"/>
                  <a:pt x="25" y="13"/>
                </a:cubicBezTo>
                <a:cubicBezTo>
                  <a:pt x="18" y="21"/>
                  <a:pt x="13" y="32"/>
                  <a:pt x="13" y="44"/>
                </a:cubicBezTo>
                <a:cubicBezTo>
                  <a:pt x="13" y="67"/>
                  <a:pt x="13" y="67"/>
                  <a:pt x="13" y="67"/>
                </a:cubicBezTo>
                <a:cubicBezTo>
                  <a:pt x="6" y="67"/>
                  <a:pt x="6" y="67"/>
                  <a:pt x="6" y="67"/>
                </a:cubicBezTo>
                <a:cubicBezTo>
                  <a:pt x="3" y="67"/>
                  <a:pt x="0" y="70"/>
                  <a:pt x="0" y="73"/>
                </a:cubicBezTo>
                <a:cubicBezTo>
                  <a:pt x="0" y="136"/>
                  <a:pt x="0" y="136"/>
                  <a:pt x="0" y="136"/>
                </a:cubicBezTo>
                <a:cubicBezTo>
                  <a:pt x="0" y="139"/>
                  <a:pt x="3" y="141"/>
                  <a:pt x="6" y="141"/>
                </a:cubicBezTo>
                <a:cubicBezTo>
                  <a:pt x="104" y="141"/>
                  <a:pt x="104" y="141"/>
                  <a:pt x="104" y="141"/>
                </a:cubicBezTo>
                <a:cubicBezTo>
                  <a:pt x="107" y="141"/>
                  <a:pt x="109" y="139"/>
                  <a:pt x="109" y="136"/>
                </a:cubicBezTo>
                <a:cubicBezTo>
                  <a:pt x="109" y="73"/>
                  <a:pt x="109" y="73"/>
                  <a:pt x="109" y="73"/>
                </a:cubicBezTo>
                <a:cubicBezTo>
                  <a:pt x="109" y="70"/>
                  <a:pt x="107" y="67"/>
                  <a:pt x="104" y="67"/>
                </a:cubicBezTo>
                <a:close/>
                <a:moveTo>
                  <a:pt x="67" y="124"/>
                </a:moveTo>
                <a:cubicBezTo>
                  <a:pt x="67" y="130"/>
                  <a:pt x="61" y="136"/>
                  <a:pt x="55" y="136"/>
                </a:cubicBezTo>
                <a:cubicBezTo>
                  <a:pt x="48" y="136"/>
                  <a:pt x="43" y="130"/>
                  <a:pt x="43" y="124"/>
                </a:cubicBezTo>
                <a:cubicBezTo>
                  <a:pt x="43" y="102"/>
                  <a:pt x="43" y="102"/>
                  <a:pt x="43" y="102"/>
                </a:cubicBezTo>
                <a:cubicBezTo>
                  <a:pt x="43" y="95"/>
                  <a:pt x="48" y="90"/>
                  <a:pt x="55" y="90"/>
                </a:cubicBezTo>
                <a:cubicBezTo>
                  <a:pt x="61" y="90"/>
                  <a:pt x="67" y="95"/>
                  <a:pt x="67" y="102"/>
                </a:cubicBezTo>
                <a:lnTo>
                  <a:pt x="67" y="124"/>
                </a:lnTo>
                <a:close/>
                <a:moveTo>
                  <a:pt x="77" y="67"/>
                </a:moveTo>
                <a:cubicBezTo>
                  <a:pt x="33" y="67"/>
                  <a:pt x="33" y="67"/>
                  <a:pt x="33" y="67"/>
                </a:cubicBezTo>
                <a:cubicBezTo>
                  <a:pt x="33" y="44"/>
                  <a:pt x="33" y="44"/>
                  <a:pt x="33" y="44"/>
                </a:cubicBezTo>
                <a:cubicBezTo>
                  <a:pt x="33" y="37"/>
                  <a:pt x="35" y="31"/>
                  <a:pt x="39" y="26"/>
                </a:cubicBezTo>
                <a:cubicBezTo>
                  <a:pt x="44" y="22"/>
                  <a:pt x="49" y="19"/>
                  <a:pt x="55" y="19"/>
                </a:cubicBezTo>
                <a:cubicBezTo>
                  <a:pt x="61" y="19"/>
                  <a:pt x="66" y="22"/>
                  <a:pt x="70" y="26"/>
                </a:cubicBezTo>
                <a:cubicBezTo>
                  <a:pt x="74" y="31"/>
                  <a:pt x="77" y="37"/>
                  <a:pt x="77" y="44"/>
                </a:cubicBezTo>
                <a:lnTo>
                  <a:pt x="77" y="67"/>
                </a:lnTo>
                <a:close/>
              </a:path>
            </a:pathLst>
          </a:custGeom>
          <a:solidFill>
            <a:srgbClr val="6E75A5"/>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2" name="Freeform 77"/>
          <p:cNvSpPr>
            <a:spLocks noEditPoints="1"/>
          </p:cNvSpPr>
          <p:nvPr/>
        </p:nvSpPr>
        <p:spPr bwMode="auto">
          <a:xfrm>
            <a:off x="2148075" y="5128437"/>
            <a:ext cx="432603" cy="535763"/>
          </a:xfrm>
          <a:custGeom>
            <a:avLst/>
            <a:gdLst>
              <a:gd name="T0" fmla="*/ 0 w 130"/>
              <a:gd name="T1" fmla="*/ 0 h 161"/>
              <a:gd name="T2" fmla="*/ 0 w 130"/>
              <a:gd name="T3" fmla="*/ 161 h 161"/>
              <a:gd name="T4" fmla="*/ 130 w 130"/>
              <a:gd name="T5" fmla="*/ 161 h 161"/>
              <a:gd name="T6" fmla="*/ 130 w 130"/>
              <a:gd name="T7" fmla="*/ 0 h 161"/>
              <a:gd name="T8" fmla="*/ 0 w 130"/>
              <a:gd name="T9" fmla="*/ 0 h 161"/>
              <a:gd name="T10" fmla="*/ 117 w 130"/>
              <a:gd name="T11" fmla="*/ 146 h 161"/>
              <a:gd name="T12" fmla="*/ 10 w 130"/>
              <a:gd name="T13" fmla="*/ 146 h 161"/>
              <a:gd name="T14" fmla="*/ 10 w 130"/>
              <a:gd name="T15" fmla="*/ 16 h 161"/>
              <a:gd name="T16" fmla="*/ 117 w 130"/>
              <a:gd name="T17" fmla="*/ 16 h 161"/>
              <a:gd name="T18" fmla="*/ 117 w 130"/>
              <a:gd name="T19" fmla="*/ 14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161">
                <a:moveTo>
                  <a:pt x="0" y="0"/>
                </a:moveTo>
                <a:lnTo>
                  <a:pt x="0" y="161"/>
                </a:lnTo>
                <a:lnTo>
                  <a:pt x="130" y="161"/>
                </a:lnTo>
                <a:lnTo>
                  <a:pt x="130" y="0"/>
                </a:lnTo>
                <a:lnTo>
                  <a:pt x="0" y="0"/>
                </a:lnTo>
                <a:close/>
                <a:moveTo>
                  <a:pt x="117" y="146"/>
                </a:moveTo>
                <a:lnTo>
                  <a:pt x="10" y="146"/>
                </a:lnTo>
                <a:lnTo>
                  <a:pt x="10" y="16"/>
                </a:lnTo>
                <a:lnTo>
                  <a:pt x="117" y="16"/>
                </a:lnTo>
                <a:lnTo>
                  <a:pt x="117" y="146"/>
                </a:lnTo>
                <a:close/>
              </a:path>
            </a:pathLst>
          </a:custGeom>
          <a:solidFill>
            <a:srgbClr val="FFEB8F"/>
          </a:solidFill>
          <a:ln>
            <a:noFill/>
          </a:ln>
        </p:spPr>
        <p:txBody>
          <a:bodyPr vert="horz" wrap="square" lIns="121920" tIns="60960" rIns="121920" bIns="60960" numCol="1" anchor="t" anchorCtr="0" compatLnSpc="1">
            <a:prstTxWarp prst="textNoShape">
              <a:avLst/>
            </a:prstTxWarp>
          </a:bodyPr>
          <a:lstStyle/>
          <a:p>
            <a:endParaRPr lang="en-US" sz="2400"/>
          </a:p>
        </p:txBody>
      </p:sp>
      <p:grpSp>
        <p:nvGrpSpPr>
          <p:cNvPr id="13" name="Group 23"/>
          <p:cNvGrpSpPr/>
          <p:nvPr/>
        </p:nvGrpSpPr>
        <p:grpSpPr>
          <a:xfrm>
            <a:off x="3498956" y="4278890"/>
            <a:ext cx="432603" cy="542417"/>
            <a:chOff x="5106627" y="2260366"/>
            <a:chExt cx="324452" cy="406813"/>
          </a:xfrm>
          <a:solidFill>
            <a:srgbClr val="6E75A5"/>
          </a:solidFill>
        </p:grpSpPr>
        <p:sp>
          <p:nvSpPr>
            <p:cNvPr id="14" name="Freeform 80"/>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5" name="Freeform 81"/>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6" name="Freeform 82"/>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17"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nvGrpSpPr>
          <p:cNvPr id="18" name="Group 32"/>
          <p:cNvGrpSpPr/>
          <p:nvPr/>
        </p:nvGrpSpPr>
        <p:grpSpPr>
          <a:xfrm>
            <a:off x="3494410" y="2778171"/>
            <a:ext cx="458777" cy="517460"/>
            <a:chOff x="5513440" y="1766202"/>
            <a:chExt cx="429274" cy="484183"/>
          </a:xfrm>
          <a:solidFill>
            <a:srgbClr val="FFEB8F"/>
          </a:solidFill>
        </p:grpSpPr>
        <p:sp>
          <p:nvSpPr>
            <p:cNvPr id="19" name="Freeform 147"/>
            <p:cNvSpPr>
              <a:spLocks/>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0"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1" name="Freeform 149"/>
            <p:cNvSpPr>
              <a:spLocks/>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sp>
        <p:nvSpPr>
          <p:cNvPr id="22" name="Text Box 10"/>
          <p:cNvSpPr txBox="1">
            <a:spLocks noChangeArrowheads="1"/>
          </p:cNvSpPr>
          <p:nvPr/>
        </p:nvSpPr>
        <p:spPr bwMode="auto">
          <a:xfrm>
            <a:off x="5395153" y="3308202"/>
            <a:ext cx="1930400" cy="1415772"/>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zh-CN" altLang="en-US" sz="1600" b="1" dirty="0">
                <a:solidFill>
                  <a:schemeClr val="bg1"/>
                </a:solidFill>
                <a:latin typeface="Open Sans" pitchFamily="34" charset="0"/>
                <a:ea typeface="Open Sans" pitchFamily="34" charset="0"/>
                <a:cs typeface="Open Sans" pitchFamily="34" charset="0"/>
              </a:rPr>
              <a:t>输入你的标题</a:t>
            </a:r>
            <a:endParaRPr lang="en-US" sz="1600" b="1" dirty="0">
              <a:solidFill>
                <a:schemeClr val="bg1"/>
              </a:solidFill>
              <a:latin typeface="Open Sans" pitchFamily="34" charset="0"/>
              <a:ea typeface="Open Sans" pitchFamily="34" charset="0"/>
              <a:cs typeface="Open Sans" pitchFamily="34" charset="0"/>
            </a:endParaRPr>
          </a:p>
          <a:p>
            <a:pPr defTabSz="1450940"/>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Nunc a </a:t>
            </a:r>
            <a:r>
              <a:rPr lang="en-US" sz="1400" dirty="0" err="1">
                <a:solidFill>
                  <a:schemeClr val="bg1"/>
                </a:solidFill>
                <a:latin typeface="Open Sans" pitchFamily="34" charset="0"/>
                <a:ea typeface="Open Sans" pitchFamily="34" charset="0"/>
                <a:cs typeface="Open Sans" pitchFamily="34" charset="0"/>
              </a:rPr>
              <a:t>leo</a:t>
            </a:r>
            <a:r>
              <a:rPr lang="en-US" sz="1400" dirty="0">
                <a:solidFill>
                  <a:schemeClr val="bg1"/>
                </a:solidFill>
                <a:latin typeface="Open Sans" pitchFamily="34" charset="0"/>
                <a:ea typeface="Open Sans" pitchFamily="34" charset="0"/>
                <a:cs typeface="Open Sans" pitchFamily="34" charset="0"/>
              </a:rPr>
              <a:t> magna, sit </a:t>
            </a:r>
            <a:r>
              <a:rPr lang="en-US" sz="1400" dirty="0" err="1">
                <a:solidFill>
                  <a:schemeClr val="bg1"/>
                </a:solidFill>
                <a:latin typeface="Open Sans" pitchFamily="34" charset="0"/>
                <a:ea typeface="Open Sans" pitchFamily="34" charset="0"/>
                <a:cs typeface="Open Sans" pitchFamily="34" charset="0"/>
              </a:rPr>
              <a:t>amet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consequat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risus</a:t>
            </a:r>
            <a:r>
              <a:rPr lang="en-US" sz="1400" dirty="0">
                <a:solidFill>
                  <a:schemeClr val="bg1"/>
                </a:solidFill>
                <a:latin typeface="Open Sans" pitchFamily="34" charset="0"/>
                <a:ea typeface="Open Sans" pitchFamily="34" charset="0"/>
                <a:cs typeface="Open Sans" pitchFamily="34" charset="0"/>
              </a:rPr>
              <a:t>. </a:t>
            </a:r>
          </a:p>
        </p:txBody>
      </p:sp>
      <p:sp>
        <p:nvSpPr>
          <p:cNvPr id="23" name="Oval 36"/>
          <p:cNvSpPr/>
          <p:nvPr/>
        </p:nvSpPr>
        <p:spPr>
          <a:xfrm>
            <a:off x="4876801" y="3530601"/>
            <a:ext cx="416753" cy="419145"/>
          </a:xfrm>
          <a:prstGeom prst="ellipse">
            <a:avLst/>
          </a:prstGeom>
          <a:solidFill>
            <a:srgbClr val="FFEB8F"/>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133">
                <a:solidFill>
                  <a:schemeClr val="bg1"/>
                </a:solidFill>
                <a:latin typeface="Open Sans" pitchFamily="34" charset="0"/>
                <a:ea typeface="Open Sans" pitchFamily="34" charset="0"/>
                <a:cs typeface="Open Sans" pitchFamily="34" charset="0"/>
              </a:rPr>
              <a:t>1</a:t>
            </a:r>
          </a:p>
        </p:txBody>
      </p:sp>
      <p:sp>
        <p:nvSpPr>
          <p:cNvPr id="24" name="Text Box 10"/>
          <p:cNvSpPr txBox="1">
            <a:spLocks noChangeArrowheads="1"/>
          </p:cNvSpPr>
          <p:nvPr/>
        </p:nvSpPr>
        <p:spPr bwMode="auto">
          <a:xfrm>
            <a:off x="7731395" y="3308202"/>
            <a:ext cx="1930400" cy="1415772"/>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zh-CN" altLang="en-US" sz="1600" b="1" dirty="0">
                <a:solidFill>
                  <a:schemeClr val="bg1"/>
                </a:solidFill>
                <a:latin typeface="Open Sans" pitchFamily="34" charset="0"/>
                <a:ea typeface="Open Sans" pitchFamily="34" charset="0"/>
                <a:cs typeface="Open Sans" pitchFamily="34" charset="0"/>
              </a:rPr>
              <a:t>输入你的标题</a:t>
            </a:r>
            <a:endParaRPr lang="en-US" sz="1600" b="1" dirty="0">
              <a:solidFill>
                <a:schemeClr val="bg1"/>
              </a:solidFill>
              <a:latin typeface="Open Sans" pitchFamily="34" charset="0"/>
              <a:ea typeface="Open Sans" pitchFamily="34" charset="0"/>
              <a:cs typeface="Open Sans" pitchFamily="34" charset="0"/>
            </a:endParaRPr>
          </a:p>
          <a:p>
            <a:pPr defTabSz="1450940"/>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Nunc a </a:t>
            </a:r>
            <a:r>
              <a:rPr lang="en-US" sz="1400" dirty="0" err="1">
                <a:solidFill>
                  <a:schemeClr val="bg1"/>
                </a:solidFill>
                <a:latin typeface="Open Sans" pitchFamily="34" charset="0"/>
                <a:ea typeface="Open Sans" pitchFamily="34" charset="0"/>
                <a:cs typeface="Open Sans" pitchFamily="34" charset="0"/>
              </a:rPr>
              <a:t>leo</a:t>
            </a:r>
            <a:r>
              <a:rPr lang="en-US" sz="1400" dirty="0">
                <a:solidFill>
                  <a:schemeClr val="bg1"/>
                </a:solidFill>
                <a:latin typeface="Open Sans" pitchFamily="34" charset="0"/>
                <a:ea typeface="Open Sans" pitchFamily="34" charset="0"/>
                <a:cs typeface="Open Sans" pitchFamily="34" charset="0"/>
              </a:rPr>
              <a:t> magna, sit </a:t>
            </a:r>
            <a:r>
              <a:rPr lang="en-US" sz="1400" dirty="0" err="1">
                <a:solidFill>
                  <a:schemeClr val="bg1"/>
                </a:solidFill>
                <a:latin typeface="Open Sans" pitchFamily="34" charset="0"/>
                <a:ea typeface="Open Sans" pitchFamily="34" charset="0"/>
                <a:cs typeface="Open Sans" pitchFamily="34" charset="0"/>
              </a:rPr>
              <a:t>amet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consequat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risus</a:t>
            </a:r>
            <a:r>
              <a:rPr lang="en-US" sz="1400" dirty="0">
                <a:solidFill>
                  <a:schemeClr val="bg1"/>
                </a:solidFill>
                <a:latin typeface="Open Sans" pitchFamily="34" charset="0"/>
                <a:ea typeface="Open Sans" pitchFamily="34" charset="0"/>
                <a:cs typeface="Open Sans" pitchFamily="34" charset="0"/>
              </a:rPr>
              <a:t>. </a:t>
            </a:r>
          </a:p>
        </p:txBody>
      </p:sp>
      <p:sp>
        <p:nvSpPr>
          <p:cNvPr id="25" name="Oval 40"/>
          <p:cNvSpPr/>
          <p:nvPr/>
        </p:nvSpPr>
        <p:spPr>
          <a:xfrm>
            <a:off x="7213042" y="3530601"/>
            <a:ext cx="416753" cy="419145"/>
          </a:xfrm>
          <a:prstGeom prst="ellipse">
            <a:avLst/>
          </a:prstGeom>
          <a:solidFill>
            <a:srgbClr val="6E75A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133">
                <a:solidFill>
                  <a:schemeClr val="bg1"/>
                </a:solidFill>
                <a:latin typeface="Open Sans" pitchFamily="34" charset="0"/>
                <a:ea typeface="Open Sans" pitchFamily="34" charset="0"/>
                <a:cs typeface="Open Sans" pitchFamily="34" charset="0"/>
              </a:rPr>
              <a:t>2</a:t>
            </a:r>
          </a:p>
        </p:txBody>
      </p:sp>
      <p:sp>
        <p:nvSpPr>
          <p:cNvPr id="26" name="Text Box 10"/>
          <p:cNvSpPr txBox="1">
            <a:spLocks noChangeArrowheads="1"/>
          </p:cNvSpPr>
          <p:nvPr/>
        </p:nvSpPr>
        <p:spPr bwMode="auto">
          <a:xfrm>
            <a:off x="10058400" y="3308202"/>
            <a:ext cx="1930400" cy="1415772"/>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zh-CN" altLang="en-US" sz="1600" b="1" dirty="0">
                <a:solidFill>
                  <a:schemeClr val="bg1"/>
                </a:solidFill>
                <a:latin typeface="Open Sans" pitchFamily="34" charset="0"/>
                <a:ea typeface="Open Sans" pitchFamily="34" charset="0"/>
                <a:cs typeface="Open Sans" pitchFamily="34" charset="0"/>
              </a:rPr>
              <a:t>输入你的标题</a:t>
            </a:r>
            <a:endParaRPr lang="en-US" sz="1600" b="1" dirty="0">
              <a:solidFill>
                <a:schemeClr val="bg1"/>
              </a:solidFill>
              <a:latin typeface="Open Sans" pitchFamily="34" charset="0"/>
              <a:ea typeface="Open Sans" pitchFamily="34" charset="0"/>
              <a:cs typeface="Open Sans" pitchFamily="34" charset="0"/>
            </a:endParaRPr>
          </a:p>
          <a:p>
            <a:pPr defTabSz="1450940"/>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Nunc a </a:t>
            </a:r>
            <a:r>
              <a:rPr lang="en-US" sz="1400" dirty="0" err="1">
                <a:solidFill>
                  <a:schemeClr val="bg1"/>
                </a:solidFill>
                <a:latin typeface="Open Sans" pitchFamily="34" charset="0"/>
                <a:ea typeface="Open Sans" pitchFamily="34" charset="0"/>
                <a:cs typeface="Open Sans" pitchFamily="34" charset="0"/>
              </a:rPr>
              <a:t>leo</a:t>
            </a:r>
            <a:r>
              <a:rPr lang="en-US" sz="1400" dirty="0">
                <a:solidFill>
                  <a:schemeClr val="bg1"/>
                </a:solidFill>
                <a:latin typeface="Open Sans" pitchFamily="34" charset="0"/>
                <a:ea typeface="Open Sans" pitchFamily="34" charset="0"/>
                <a:cs typeface="Open Sans" pitchFamily="34" charset="0"/>
              </a:rPr>
              <a:t> magna, sit </a:t>
            </a:r>
            <a:r>
              <a:rPr lang="en-US" sz="1400" dirty="0" err="1">
                <a:solidFill>
                  <a:schemeClr val="bg1"/>
                </a:solidFill>
                <a:latin typeface="Open Sans" pitchFamily="34" charset="0"/>
                <a:ea typeface="Open Sans" pitchFamily="34" charset="0"/>
                <a:cs typeface="Open Sans" pitchFamily="34" charset="0"/>
              </a:rPr>
              <a:t>amet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consequat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risus</a:t>
            </a:r>
            <a:r>
              <a:rPr lang="en-US" sz="1400" dirty="0">
                <a:solidFill>
                  <a:schemeClr val="bg1"/>
                </a:solidFill>
                <a:latin typeface="Open Sans" pitchFamily="34" charset="0"/>
                <a:ea typeface="Open Sans" pitchFamily="34" charset="0"/>
                <a:cs typeface="Open Sans" pitchFamily="34" charset="0"/>
              </a:rPr>
              <a:t>. </a:t>
            </a:r>
          </a:p>
        </p:txBody>
      </p:sp>
      <p:sp>
        <p:nvSpPr>
          <p:cNvPr id="27" name="Oval 57"/>
          <p:cNvSpPr/>
          <p:nvPr/>
        </p:nvSpPr>
        <p:spPr>
          <a:xfrm>
            <a:off x="9540048" y="3530601"/>
            <a:ext cx="416753" cy="419145"/>
          </a:xfrm>
          <a:prstGeom prst="ellipse">
            <a:avLst/>
          </a:prstGeom>
          <a:solidFill>
            <a:srgbClr val="FFEB8F"/>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133">
                <a:solidFill>
                  <a:schemeClr val="bg1"/>
                </a:solidFill>
                <a:latin typeface="Open Sans" pitchFamily="34" charset="0"/>
                <a:ea typeface="Open Sans" pitchFamily="34" charset="0"/>
                <a:cs typeface="Open Sans" pitchFamily="34" charset="0"/>
              </a:rPr>
              <a:t>3</a:t>
            </a:r>
          </a:p>
        </p:txBody>
      </p:sp>
      <p:sp>
        <p:nvSpPr>
          <p:cNvPr id="28" name="Text Box 10"/>
          <p:cNvSpPr txBox="1">
            <a:spLocks noChangeArrowheads="1"/>
          </p:cNvSpPr>
          <p:nvPr/>
        </p:nvSpPr>
        <p:spPr bwMode="auto">
          <a:xfrm>
            <a:off x="5395153" y="4756429"/>
            <a:ext cx="1930400" cy="1415772"/>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zh-CN" altLang="en-US" sz="1600" b="1" dirty="0">
                <a:solidFill>
                  <a:schemeClr val="bg1"/>
                </a:solidFill>
                <a:latin typeface="Open Sans" pitchFamily="34" charset="0"/>
                <a:ea typeface="Open Sans" pitchFamily="34" charset="0"/>
                <a:cs typeface="Open Sans" pitchFamily="34" charset="0"/>
              </a:rPr>
              <a:t>输入你的标题</a:t>
            </a:r>
            <a:endParaRPr lang="en-US" sz="1600" b="1" dirty="0">
              <a:solidFill>
                <a:schemeClr val="bg1"/>
              </a:solidFill>
              <a:latin typeface="Open Sans" pitchFamily="34" charset="0"/>
              <a:ea typeface="Open Sans" pitchFamily="34" charset="0"/>
              <a:cs typeface="Open Sans" pitchFamily="34" charset="0"/>
            </a:endParaRPr>
          </a:p>
          <a:p>
            <a:pPr defTabSz="1450940"/>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Nunc a </a:t>
            </a:r>
            <a:r>
              <a:rPr lang="en-US" sz="1400" dirty="0" err="1">
                <a:solidFill>
                  <a:schemeClr val="bg1"/>
                </a:solidFill>
                <a:latin typeface="Open Sans" pitchFamily="34" charset="0"/>
                <a:ea typeface="Open Sans" pitchFamily="34" charset="0"/>
                <a:cs typeface="Open Sans" pitchFamily="34" charset="0"/>
              </a:rPr>
              <a:t>leo</a:t>
            </a:r>
            <a:r>
              <a:rPr lang="en-US" sz="1400" dirty="0">
                <a:solidFill>
                  <a:schemeClr val="bg1"/>
                </a:solidFill>
                <a:latin typeface="Open Sans" pitchFamily="34" charset="0"/>
                <a:ea typeface="Open Sans" pitchFamily="34" charset="0"/>
                <a:cs typeface="Open Sans" pitchFamily="34" charset="0"/>
              </a:rPr>
              <a:t> magna, sit </a:t>
            </a:r>
            <a:r>
              <a:rPr lang="en-US" sz="1400" dirty="0" err="1">
                <a:solidFill>
                  <a:schemeClr val="bg1"/>
                </a:solidFill>
                <a:latin typeface="Open Sans" pitchFamily="34" charset="0"/>
                <a:ea typeface="Open Sans" pitchFamily="34" charset="0"/>
                <a:cs typeface="Open Sans" pitchFamily="34" charset="0"/>
              </a:rPr>
              <a:t>amet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consequat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risus</a:t>
            </a:r>
            <a:r>
              <a:rPr lang="en-US" sz="1400" dirty="0">
                <a:solidFill>
                  <a:schemeClr val="bg1"/>
                </a:solidFill>
                <a:latin typeface="Open Sans" pitchFamily="34" charset="0"/>
                <a:ea typeface="Open Sans" pitchFamily="34" charset="0"/>
                <a:cs typeface="Open Sans" pitchFamily="34" charset="0"/>
              </a:rPr>
              <a:t>. </a:t>
            </a:r>
          </a:p>
        </p:txBody>
      </p:sp>
      <p:sp>
        <p:nvSpPr>
          <p:cNvPr id="29" name="Oval 63"/>
          <p:cNvSpPr/>
          <p:nvPr/>
        </p:nvSpPr>
        <p:spPr>
          <a:xfrm>
            <a:off x="4876801" y="4978828"/>
            <a:ext cx="416753" cy="419145"/>
          </a:xfrm>
          <a:prstGeom prst="ellipse">
            <a:avLst/>
          </a:prstGeom>
          <a:solidFill>
            <a:srgbClr val="6E75A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133" dirty="0">
                <a:solidFill>
                  <a:schemeClr val="bg1"/>
                </a:solidFill>
                <a:latin typeface="Open Sans" pitchFamily="34" charset="0"/>
                <a:ea typeface="Open Sans" pitchFamily="34" charset="0"/>
                <a:cs typeface="Open Sans" pitchFamily="34" charset="0"/>
              </a:rPr>
              <a:t>4</a:t>
            </a:r>
          </a:p>
        </p:txBody>
      </p:sp>
      <p:sp>
        <p:nvSpPr>
          <p:cNvPr id="30" name="Text Box 10"/>
          <p:cNvSpPr txBox="1">
            <a:spLocks noChangeArrowheads="1"/>
          </p:cNvSpPr>
          <p:nvPr/>
        </p:nvSpPr>
        <p:spPr bwMode="auto">
          <a:xfrm>
            <a:off x="7731395" y="4756429"/>
            <a:ext cx="1930400" cy="1415772"/>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zh-CN" altLang="en-US" sz="1600" b="1" dirty="0">
                <a:solidFill>
                  <a:schemeClr val="bg1"/>
                </a:solidFill>
                <a:latin typeface="Open Sans" pitchFamily="34" charset="0"/>
                <a:ea typeface="Open Sans" pitchFamily="34" charset="0"/>
                <a:cs typeface="Open Sans" pitchFamily="34" charset="0"/>
              </a:rPr>
              <a:t>输入你的标题</a:t>
            </a:r>
            <a:endParaRPr lang="en-US" sz="1600" b="1" dirty="0">
              <a:solidFill>
                <a:schemeClr val="bg1"/>
              </a:solidFill>
              <a:latin typeface="Open Sans" pitchFamily="34" charset="0"/>
              <a:ea typeface="Open Sans" pitchFamily="34" charset="0"/>
              <a:cs typeface="Open Sans" pitchFamily="34" charset="0"/>
            </a:endParaRPr>
          </a:p>
          <a:p>
            <a:pPr defTabSz="1450940"/>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Nunc a </a:t>
            </a:r>
            <a:r>
              <a:rPr lang="en-US" sz="1400" dirty="0" err="1">
                <a:solidFill>
                  <a:schemeClr val="bg1"/>
                </a:solidFill>
                <a:latin typeface="Open Sans" pitchFamily="34" charset="0"/>
                <a:ea typeface="Open Sans" pitchFamily="34" charset="0"/>
                <a:cs typeface="Open Sans" pitchFamily="34" charset="0"/>
              </a:rPr>
              <a:t>leo</a:t>
            </a:r>
            <a:r>
              <a:rPr lang="en-US" sz="1400" dirty="0">
                <a:solidFill>
                  <a:schemeClr val="bg1"/>
                </a:solidFill>
                <a:latin typeface="Open Sans" pitchFamily="34" charset="0"/>
                <a:ea typeface="Open Sans" pitchFamily="34" charset="0"/>
                <a:cs typeface="Open Sans" pitchFamily="34" charset="0"/>
              </a:rPr>
              <a:t> magna, sit </a:t>
            </a:r>
            <a:r>
              <a:rPr lang="en-US" sz="1400" dirty="0" err="1">
                <a:solidFill>
                  <a:schemeClr val="bg1"/>
                </a:solidFill>
                <a:latin typeface="Open Sans" pitchFamily="34" charset="0"/>
                <a:ea typeface="Open Sans" pitchFamily="34" charset="0"/>
                <a:cs typeface="Open Sans" pitchFamily="34" charset="0"/>
              </a:rPr>
              <a:t>amet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consequat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risus</a:t>
            </a:r>
            <a:r>
              <a:rPr lang="en-US" sz="1400" dirty="0">
                <a:solidFill>
                  <a:schemeClr val="bg1"/>
                </a:solidFill>
                <a:latin typeface="Open Sans" pitchFamily="34" charset="0"/>
                <a:ea typeface="Open Sans" pitchFamily="34" charset="0"/>
                <a:cs typeface="Open Sans" pitchFamily="34" charset="0"/>
              </a:rPr>
              <a:t>. </a:t>
            </a:r>
          </a:p>
        </p:txBody>
      </p:sp>
      <p:sp>
        <p:nvSpPr>
          <p:cNvPr id="31" name="Oval 65"/>
          <p:cNvSpPr/>
          <p:nvPr/>
        </p:nvSpPr>
        <p:spPr>
          <a:xfrm>
            <a:off x="7213042" y="4978828"/>
            <a:ext cx="416753" cy="419145"/>
          </a:xfrm>
          <a:prstGeom prst="ellipse">
            <a:avLst/>
          </a:prstGeom>
          <a:solidFill>
            <a:srgbClr val="FFEB8F"/>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133">
                <a:solidFill>
                  <a:schemeClr val="bg1"/>
                </a:solidFill>
                <a:latin typeface="Open Sans" pitchFamily="34" charset="0"/>
                <a:ea typeface="Open Sans" pitchFamily="34" charset="0"/>
                <a:cs typeface="Open Sans" pitchFamily="34" charset="0"/>
              </a:rPr>
              <a:t>5</a:t>
            </a:r>
          </a:p>
        </p:txBody>
      </p:sp>
      <p:sp>
        <p:nvSpPr>
          <p:cNvPr id="32" name="Text Box 10"/>
          <p:cNvSpPr txBox="1">
            <a:spLocks noChangeArrowheads="1"/>
          </p:cNvSpPr>
          <p:nvPr/>
        </p:nvSpPr>
        <p:spPr bwMode="auto">
          <a:xfrm>
            <a:off x="10058400" y="4756429"/>
            <a:ext cx="1930400" cy="1415772"/>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zh-CN" altLang="en-US" sz="1600" b="1" dirty="0">
                <a:solidFill>
                  <a:schemeClr val="bg1"/>
                </a:solidFill>
                <a:latin typeface="Open Sans" pitchFamily="34" charset="0"/>
                <a:ea typeface="Open Sans" pitchFamily="34" charset="0"/>
                <a:cs typeface="Open Sans" pitchFamily="34" charset="0"/>
              </a:rPr>
              <a:t>输入你的标题</a:t>
            </a:r>
            <a:endParaRPr lang="en-US" sz="1600" b="1" dirty="0">
              <a:solidFill>
                <a:schemeClr val="bg1"/>
              </a:solidFill>
              <a:latin typeface="Open Sans" pitchFamily="34" charset="0"/>
              <a:ea typeface="Open Sans" pitchFamily="34" charset="0"/>
              <a:cs typeface="Open Sans" pitchFamily="34" charset="0"/>
            </a:endParaRPr>
          </a:p>
          <a:p>
            <a:pPr defTabSz="1450940"/>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Nunc a </a:t>
            </a:r>
            <a:r>
              <a:rPr lang="en-US" sz="1400" dirty="0" err="1">
                <a:solidFill>
                  <a:schemeClr val="bg1"/>
                </a:solidFill>
                <a:latin typeface="Open Sans" pitchFamily="34" charset="0"/>
                <a:ea typeface="Open Sans" pitchFamily="34" charset="0"/>
                <a:cs typeface="Open Sans" pitchFamily="34" charset="0"/>
              </a:rPr>
              <a:t>leo</a:t>
            </a:r>
            <a:r>
              <a:rPr lang="en-US" sz="1400" dirty="0">
                <a:solidFill>
                  <a:schemeClr val="bg1"/>
                </a:solidFill>
                <a:latin typeface="Open Sans" pitchFamily="34" charset="0"/>
                <a:ea typeface="Open Sans" pitchFamily="34" charset="0"/>
                <a:cs typeface="Open Sans" pitchFamily="34" charset="0"/>
              </a:rPr>
              <a:t> magna, sit </a:t>
            </a:r>
            <a:r>
              <a:rPr lang="en-US" sz="1400" dirty="0" err="1">
                <a:solidFill>
                  <a:schemeClr val="bg1"/>
                </a:solidFill>
                <a:latin typeface="Open Sans" pitchFamily="34" charset="0"/>
                <a:ea typeface="Open Sans" pitchFamily="34" charset="0"/>
                <a:cs typeface="Open Sans" pitchFamily="34" charset="0"/>
              </a:rPr>
              <a:t>amet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consequat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risus</a:t>
            </a:r>
            <a:r>
              <a:rPr lang="en-US" sz="1400" dirty="0">
                <a:solidFill>
                  <a:schemeClr val="bg1"/>
                </a:solidFill>
                <a:latin typeface="Open Sans" pitchFamily="34" charset="0"/>
                <a:ea typeface="Open Sans" pitchFamily="34" charset="0"/>
                <a:cs typeface="Open Sans" pitchFamily="34" charset="0"/>
              </a:rPr>
              <a:t>. </a:t>
            </a:r>
          </a:p>
        </p:txBody>
      </p:sp>
      <p:sp>
        <p:nvSpPr>
          <p:cNvPr id="33" name="Oval 67"/>
          <p:cNvSpPr/>
          <p:nvPr/>
        </p:nvSpPr>
        <p:spPr>
          <a:xfrm>
            <a:off x="9540048" y="4978828"/>
            <a:ext cx="416753" cy="419145"/>
          </a:xfrm>
          <a:prstGeom prst="ellipse">
            <a:avLst/>
          </a:prstGeom>
          <a:solidFill>
            <a:srgbClr val="6E75A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133">
                <a:solidFill>
                  <a:schemeClr val="bg1"/>
                </a:solidFill>
                <a:latin typeface="Open Sans" pitchFamily="34" charset="0"/>
                <a:ea typeface="Open Sans" pitchFamily="34" charset="0"/>
                <a:cs typeface="Open Sans" pitchFamily="34" charset="0"/>
              </a:rPr>
              <a:t>6</a:t>
            </a:r>
          </a:p>
        </p:txBody>
      </p:sp>
      <p:sp>
        <p:nvSpPr>
          <p:cNvPr id="34" name="文本框 33"/>
          <p:cNvSpPr txBox="1"/>
          <p:nvPr/>
        </p:nvSpPr>
        <p:spPr>
          <a:xfrm>
            <a:off x="4201240" y="349211"/>
            <a:ext cx="3798316" cy="769441"/>
          </a:xfrm>
          <a:prstGeom prst="rect">
            <a:avLst/>
          </a:prstGeom>
          <a:noFill/>
        </p:spPr>
        <p:txBody>
          <a:bodyPr wrap="square" rtlCol="0">
            <a:spAutoFit/>
          </a:bodyPr>
          <a:lstStyle/>
          <a:p>
            <a:r>
              <a:rPr kumimoji="1" lang="zh-CN" altLang="en-US" sz="4400">
                <a:solidFill>
                  <a:schemeClr val="bg1"/>
                </a:solidFill>
                <a:latin typeface="Microsoft YaHei" charset="0"/>
                <a:ea typeface="Microsoft YaHei" charset="0"/>
                <a:cs typeface="Microsoft YaHei" charset="0"/>
              </a:rPr>
              <a:t>输入你的标题</a:t>
            </a:r>
          </a:p>
        </p:txBody>
      </p:sp>
    </p:spTree>
    <p:extLst>
      <p:ext uri="{BB962C8B-B14F-4D97-AF65-F5344CB8AC3E}">
        <p14:creationId xmlns:p14="http://schemas.microsoft.com/office/powerpoint/2010/main" val="7865753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250" fill="hold"/>
                                        <p:tgtEl>
                                          <p:spTgt spid="10"/>
                                        </p:tgtEl>
                                        <p:attrNameLst>
                                          <p:attrName>ppt_x</p:attrName>
                                        </p:attrNameLst>
                                      </p:cBhvr>
                                      <p:tavLst>
                                        <p:tav tm="0">
                                          <p:val>
                                            <p:strVal val="#ppt_x"/>
                                          </p:val>
                                        </p:tav>
                                        <p:tav tm="100000">
                                          <p:val>
                                            <p:strVal val="#ppt_x"/>
                                          </p:val>
                                        </p:tav>
                                      </p:tavLst>
                                    </p:anim>
                                    <p:anim calcmode="lin" valueType="num">
                                      <p:cBhvr additive="base">
                                        <p:cTn id="8" dur="25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250" fill="hold"/>
                                        <p:tgtEl>
                                          <p:spTgt spid="18"/>
                                        </p:tgtEl>
                                        <p:attrNameLst>
                                          <p:attrName>ppt_x</p:attrName>
                                        </p:attrNameLst>
                                      </p:cBhvr>
                                      <p:tavLst>
                                        <p:tav tm="0">
                                          <p:val>
                                            <p:strVal val="#ppt_x"/>
                                          </p:val>
                                        </p:tav>
                                        <p:tav tm="100000">
                                          <p:val>
                                            <p:strVal val="#ppt_x"/>
                                          </p:val>
                                        </p:tav>
                                      </p:tavLst>
                                    </p:anim>
                                    <p:anim calcmode="lin" valueType="num">
                                      <p:cBhvr additive="base">
                                        <p:cTn id="13" dur="250" fill="hold"/>
                                        <p:tgtEl>
                                          <p:spTgt spid="18"/>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ppt_x"/>
                                          </p:val>
                                        </p:tav>
                                        <p:tav tm="100000">
                                          <p:val>
                                            <p:strVal val="#ppt_x"/>
                                          </p:val>
                                        </p:tav>
                                      </p:tavLst>
                                    </p:anim>
                                    <p:anim calcmode="lin" valueType="num">
                                      <p:cBhvr additive="base">
                                        <p:cTn id="18" dur="25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250" fill="hold"/>
                                        <p:tgtEl>
                                          <p:spTgt spid="12"/>
                                        </p:tgtEl>
                                        <p:attrNameLst>
                                          <p:attrName>ppt_x</p:attrName>
                                        </p:attrNameLst>
                                      </p:cBhvr>
                                      <p:tavLst>
                                        <p:tav tm="0">
                                          <p:val>
                                            <p:strVal val="#ppt_x"/>
                                          </p:val>
                                        </p:tav>
                                        <p:tav tm="100000">
                                          <p:val>
                                            <p:strVal val="#ppt_x"/>
                                          </p:val>
                                        </p:tav>
                                      </p:tavLst>
                                    </p:anim>
                                    <p:anim calcmode="lin" valueType="num">
                                      <p:cBhvr additive="base">
                                        <p:cTn id="23" dur="250" fill="hold"/>
                                        <p:tgtEl>
                                          <p:spTgt spid="12"/>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250" fill="hold"/>
                                        <p:tgtEl>
                                          <p:spTgt spid="11"/>
                                        </p:tgtEl>
                                        <p:attrNameLst>
                                          <p:attrName>ppt_x</p:attrName>
                                        </p:attrNameLst>
                                      </p:cBhvr>
                                      <p:tavLst>
                                        <p:tav tm="0">
                                          <p:val>
                                            <p:strVal val="#ppt_x"/>
                                          </p:val>
                                        </p:tav>
                                        <p:tav tm="100000">
                                          <p:val>
                                            <p:strVal val="#ppt_x"/>
                                          </p:val>
                                        </p:tav>
                                      </p:tavLst>
                                    </p:anim>
                                    <p:anim calcmode="lin" valueType="num">
                                      <p:cBhvr additive="base">
                                        <p:cTn id="28" dur="250" fill="hold"/>
                                        <p:tgtEl>
                                          <p:spTgt spid="11"/>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250" fill="hold"/>
                                        <p:tgtEl>
                                          <p:spTgt spid="5"/>
                                        </p:tgtEl>
                                        <p:attrNameLst>
                                          <p:attrName>ppt_x</p:attrName>
                                        </p:attrNameLst>
                                      </p:cBhvr>
                                      <p:tavLst>
                                        <p:tav tm="0">
                                          <p:val>
                                            <p:strVal val="#ppt_x"/>
                                          </p:val>
                                        </p:tav>
                                        <p:tav tm="100000">
                                          <p:val>
                                            <p:strVal val="#ppt_x"/>
                                          </p:val>
                                        </p:tav>
                                      </p:tavLst>
                                    </p:anim>
                                    <p:anim calcmode="lin" valueType="num">
                                      <p:cBhvr additive="base">
                                        <p:cTn id="33" dur="250" fill="hold"/>
                                        <p:tgtEl>
                                          <p:spTgt spid="5"/>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250" fill="hold"/>
                                        <p:tgtEl>
                                          <p:spTgt spid="3"/>
                                        </p:tgtEl>
                                        <p:attrNameLst>
                                          <p:attrName>ppt_x</p:attrName>
                                        </p:attrNameLst>
                                      </p:cBhvr>
                                      <p:tavLst>
                                        <p:tav tm="0">
                                          <p:val>
                                            <p:strVal val="#ppt_x"/>
                                          </p:val>
                                        </p:tav>
                                        <p:tav tm="100000">
                                          <p:val>
                                            <p:strVal val="#ppt_x"/>
                                          </p:val>
                                        </p:tav>
                                      </p:tavLst>
                                    </p:anim>
                                    <p:anim calcmode="lin" valueType="num">
                                      <p:cBhvr additive="base">
                                        <p:cTn id="38" dur="250" fill="hold"/>
                                        <p:tgtEl>
                                          <p:spTgt spid="3"/>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additive="base">
                                        <p:cTn id="42" dur="250" fill="hold"/>
                                        <p:tgtEl>
                                          <p:spTgt spid="4"/>
                                        </p:tgtEl>
                                        <p:attrNameLst>
                                          <p:attrName>ppt_x</p:attrName>
                                        </p:attrNameLst>
                                      </p:cBhvr>
                                      <p:tavLst>
                                        <p:tav tm="0">
                                          <p:val>
                                            <p:strVal val="#ppt_x"/>
                                          </p:val>
                                        </p:tav>
                                        <p:tav tm="100000">
                                          <p:val>
                                            <p:strVal val="#ppt_x"/>
                                          </p:val>
                                        </p:tav>
                                      </p:tavLst>
                                    </p:anim>
                                    <p:anim calcmode="lin" valueType="num">
                                      <p:cBhvr additive="base">
                                        <p:cTn id="43" dur="250" fill="hold"/>
                                        <p:tgtEl>
                                          <p:spTgt spid="4"/>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250" fill="hold"/>
                                        <p:tgtEl>
                                          <p:spTgt spid="23"/>
                                        </p:tgtEl>
                                        <p:attrNameLst>
                                          <p:attrName>ppt_x</p:attrName>
                                        </p:attrNameLst>
                                      </p:cBhvr>
                                      <p:tavLst>
                                        <p:tav tm="0">
                                          <p:val>
                                            <p:strVal val="#ppt_x"/>
                                          </p:val>
                                        </p:tav>
                                        <p:tav tm="100000">
                                          <p:val>
                                            <p:strVal val="#ppt_x"/>
                                          </p:val>
                                        </p:tav>
                                      </p:tavLst>
                                    </p:anim>
                                    <p:anim calcmode="lin" valueType="num">
                                      <p:cBhvr additive="base">
                                        <p:cTn id="48" dur="250" fill="hold"/>
                                        <p:tgtEl>
                                          <p:spTgt spid="23"/>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250" fill="hold"/>
                                        <p:tgtEl>
                                          <p:spTgt spid="22"/>
                                        </p:tgtEl>
                                        <p:attrNameLst>
                                          <p:attrName>ppt_x</p:attrName>
                                        </p:attrNameLst>
                                      </p:cBhvr>
                                      <p:tavLst>
                                        <p:tav tm="0">
                                          <p:val>
                                            <p:strVal val="#ppt_x"/>
                                          </p:val>
                                        </p:tav>
                                        <p:tav tm="100000">
                                          <p:val>
                                            <p:strVal val="#ppt_x"/>
                                          </p:val>
                                        </p:tav>
                                      </p:tavLst>
                                    </p:anim>
                                    <p:anim calcmode="lin" valueType="num">
                                      <p:cBhvr additive="base">
                                        <p:cTn id="53" dur="250" fill="hold"/>
                                        <p:tgtEl>
                                          <p:spTgt spid="22"/>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250" fill="hold"/>
                                        <p:tgtEl>
                                          <p:spTgt spid="25"/>
                                        </p:tgtEl>
                                        <p:attrNameLst>
                                          <p:attrName>ppt_x</p:attrName>
                                        </p:attrNameLst>
                                      </p:cBhvr>
                                      <p:tavLst>
                                        <p:tav tm="0">
                                          <p:val>
                                            <p:strVal val="#ppt_x"/>
                                          </p:val>
                                        </p:tav>
                                        <p:tav tm="100000">
                                          <p:val>
                                            <p:strVal val="#ppt_x"/>
                                          </p:val>
                                        </p:tav>
                                      </p:tavLst>
                                    </p:anim>
                                    <p:anim calcmode="lin" valueType="num">
                                      <p:cBhvr additive="base">
                                        <p:cTn id="58" dur="250" fill="hold"/>
                                        <p:tgtEl>
                                          <p:spTgt spid="25"/>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250" fill="hold"/>
                                        <p:tgtEl>
                                          <p:spTgt spid="24"/>
                                        </p:tgtEl>
                                        <p:attrNameLst>
                                          <p:attrName>ppt_x</p:attrName>
                                        </p:attrNameLst>
                                      </p:cBhvr>
                                      <p:tavLst>
                                        <p:tav tm="0">
                                          <p:val>
                                            <p:strVal val="#ppt_x"/>
                                          </p:val>
                                        </p:tav>
                                        <p:tav tm="100000">
                                          <p:val>
                                            <p:strVal val="#ppt_x"/>
                                          </p:val>
                                        </p:tav>
                                      </p:tavLst>
                                    </p:anim>
                                    <p:anim calcmode="lin" valueType="num">
                                      <p:cBhvr additive="base">
                                        <p:cTn id="63" dur="250" fill="hold"/>
                                        <p:tgtEl>
                                          <p:spTgt spid="24"/>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additive="base">
                                        <p:cTn id="67" dur="250" fill="hold"/>
                                        <p:tgtEl>
                                          <p:spTgt spid="27"/>
                                        </p:tgtEl>
                                        <p:attrNameLst>
                                          <p:attrName>ppt_x</p:attrName>
                                        </p:attrNameLst>
                                      </p:cBhvr>
                                      <p:tavLst>
                                        <p:tav tm="0">
                                          <p:val>
                                            <p:strVal val="#ppt_x"/>
                                          </p:val>
                                        </p:tav>
                                        <p:tav tm="100000">
                                          <p:val>
                                            <p:strVal val="#ppt_x"/>
                                          </p:val>
                                        </p:tav>
                                      </p:tavLst>
                                    </p:anim>
                                    <p:anim calcmode="lin" valueType="num">
                                      <p:cBhvr additive="base">
                                        <p:cTn id="68" dur="250" fill="hold"/>
                                        <p:tgtEl>
                                          <p:spTgt spid="27"/>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 calcmode="lin" valueType="num">
                                      <p:cBhvr additive="base">
                                        <p:cTn id="72" dur="250" fill="hold"/>
                                        <p:tgtEl>
                                          <p:spTgt spid="26"/>
                                        </p:tgtEl>
                                        <p:attrNameLst>
                                          <p:attrName>ppt_x</p:attrName>
                                        </p:attrNameLst>
                                      </p:cBhvr>
                                      <p:tavLst>
                                        <p:tav tm="0">
                                          <p:val>
                                            <p:strVal val="#ppt_x"/>
                                          </p:val>
                                        </p:tav>
                                        <p:tav tm="100000">
                                          <p:val>
                                            <p:strVal val="#ppt_x"/>
                                          </p:val>
                                        </p:tav>
                                      </p:tavLst>
                                    </p:anim>
                                    <p:anim calcmode="lin" valueType="num">
                                      <p:cBhvr additive="base">
                                        <p:cTn id="73" dur="250" fill="hold"/>
                                        <p:tgtEl>
                                          <p:spTgt spid="26"/>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additive="base">
                                        <p:cTn id="77" dur="250" fill="hold"/>
                                        <p:tgtEl>
                                          <p:spTgt spid="29"/>
                                        </p:tgtEl>
                                        <p:attrNameLst>
                                          <p:attrName>ppt_x</p:attrName>
                                        </p:attrNameLst>
                                      </p:cBhvr>
                                      <p:tavLst>
                                        <p:tav tm="0">
                                          <p:val>
                                            <p:strVal val="#ppt_x"/>
                                          </p:val>
                                        </p:tav>
                                        <p:tav tm="100000">
                                          <p:val>
                                            <p:strVal val="#ppt_x"/>
                                          </p:val>
                                        </p:tav>
                                      </p:tavLst>
                                    </p:anim>
                                    <p:anim calcmode="lin" valueType="num">
                                      <p:cBhvr additive="base">
                                        <p:cTn id="78" dur="250" fill="hold"/>
                                        <p:tgtEl>
                                          <p:spTgt spid="29"/>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 calcmode="lin" valueType="num">
                                      <p:cBhvr additive="base">
                                        <p:cTn id="82" dur="250" fill="hold"/>
                                        <p:tgtEl>
                                          <p:spTgt spid="28"/>
                                        </p:tgtEl>
                                        <p:attrNameLst>
                                          <p:attrName>ppt_x</p:attrName>
                                        </p:attrNameLst>
                                      </p:cBhvr>
                                      <p:tavLst>
                                        <p:tav tm="0">
                                          <p:val>
                                            <p:strVal val="#ppt_x"/>
                                          </p:val>
                                        </p:tav>
                                        <p:tav tm="100000">
                                          <p:val>
                                            <p:strVal val="#ppt_x"/>
                                          </p:val>
                                        </p:tav>
                                      </p:tavLst>
                                    </p:anim>
                                    <p:anim calcmode="lin" valueType="num">
                                      <p:cBhvr additive="base">
                                        <p:cTn id="83" dur="250" fill="hold"/>
                                        <p:tgtEl>
                                          <p:spTgt spid="28"/>
                                        </p:tgtEl>
                                        <p:attrNameLst>
                                          <p:attrName>ppt_y</p:attrName>
                                        </p:attrNameLst>
                                      </p:cBhvr>
                                      <p:tavLst>
                                        <p:tav tm="0">
                                          <p:val>
                                            <p:strVal val="1+#ppt_h/2"/>
                                          </p:val>
                                        </p:tav>
                                        <p:tav tm="100000">
                                          <p:val>
                                            <p:strVal val="#ppt_y"/>
                                          </p:val>
                                        </p:tav>
                                      </p:tavLst>
                                    </p:anim>
                                  </p:childTnLst>
                                </p:cTn>
                              </p:par>
                            </p:childTnLst>
                          </p:cTn>
                        </p:par>
                        <p:par>
                          <p:cTn id="84" fill="hold">
                            <p:stCondLst>
                              <p:cond delay="4000"/>
                            </p:stCondLst>
                            <p:childTnLst>
                              <p:par>
                                <p:cTn id="85" presetID="2" presetClass="entr" presetSubtype="4" fill="hold" grpId="0" nodeType="afterEffect">
                                  <p:stCondLst>
                                    <p:cond delay="0"/>
                                  </p:stCondLst>
                                  <p:childTnLst>
                                    <p:set>
                                      <p:cBhvr>
                                        <p:cTn id="86" dur="1" fill="hold">
                                          <p:stCondLst>
                                            <p:cond delay="0"/>
                                          </p:stCondLst>
                                        </p:cTn>
                                        <p:tgtEl>
                                          <p:spTgt spid="31"/>
                                        </p:tgtEl>
                                        <p:attrNameLst>
                                          <p:attrName>style.visibility</p:attrName>
                                        </p:attrNameLst>
                                      </p:cBhvr>
                                      <p:to>
                                        <p:strVal val="visible"/>
                                      </p:to>
                                    </p:set>
                                    <p:anim calcmode="lin" valueType="num">
                                      <p:cBhvr additive="base">
                                        <p:cTn id="87" dur="250" fill="hold"/>
                                        <p:tgtEl>
                                          <p:spTgt spid="31"/>
                                        </p:tgtEl>
                                        <p:attrNameLst>
                                          <p:attrName>ppt_x</p:attrName>
                                        </p:attrNameLst>
                                      </p:cBhvr>
                                      <p:tavLst>
                                        <p:tav tm="0">
                                          <p:val>
                                            <p:strVal val="#ppt_x"/>
                                          </p:val>
                                        </p:tav>
                                        <p:tav tm="100000">
                                          <p:val>
                                            <p:strVal val="#ppt_x"/>
                                          </p:val>
                                        </p:tav>
                                      </p:tavLst>
                                    </p:anim>
                                    <p:anim calcmode="lin" valueType="num">
                                      <p:cBhvr additive="base">
                                        <p:cTn id="88" dur="250" fill="hold"/>
                                        <p:tgtEl>
                                          <p:spTgt spid="31"/>
                                        </p:tgtEl>
                                        <p:attrNameLst>
                                          <p:attrName>ppt_y</p:attrName>
                                        </p:attrNameLst>
                                      </p:cBhvr>
                                      <p:tavLst>
                                        <p:tav tm="0">
                                          <p:val>
                                            <p:strVal val="1+#ppt_h/2"/>
                                          </p:val>
                                        </p:tav>
                                        <p:tav tm="100000">
                                          <p:val>
                                            <p:strVal val="#ppt_y"/>
                                          </p:val>
                                        </p:tav>
                                      </p:tavLst>
                                    </p:anim>
                                  </p:childTnLst>
                                </p:cTn>
                              </p:par>
                            </p:childTnLst>
                          </p:cTn>
                        </p:par>
                        <p:par>
                          <p:cTn id="89" fill="hold">
                            <p:stCondLst>
                              <p:cond delay="4250"/>
                            </p:stCondLst>
                            <p:childTnLst>
                              <p:par>
                                <p:cTn id="90" presetID="2" presetClass="entr" presetSubtype="4" fill="hold" grpId="0" nodeType="afterEffect">
                                  <p:stCondLst>
                                    <p:cond delay="0"/>
                                  </p:stCondLst>
                                  <p:childTnLst>
                                    <p:set>
                                      <p:cBhvr>
                                        <p:cTn id="91" dur="1" fill="hold">
                                          <p:stCondLst>
                                            <p:cond delay="0"/>
                                          </p:stCondLst>
                                        </p:cTn>
                                        <p:tgtEl>
                                          <p:spTgt spid="30"/>
                                        </p:tgtEl>
                                        <p:attrNameLst>
                                          <p:attrName>style.visibility</p:attrName>
                                        </p:attrNameLst>
                                      </p:cBhvr>
                                      <p:to>
                                        <p:strVal val="visible"/>
                                      </p:to>
                                    </p:set>
                                    <p:anim calcmode="lin" valueType="num">
                                      <p:cBhvr additive="base">
                                        <p:cTn id="92" dur="250" fill="hold"/>
                                        <p:tgtEl>
                                          <p:spTgt spid="30"/>
                                        </p:tgtEl>
                                        <p:attrNameLst>
                                          <p:attrName>ppt_x</p:attrName>
                                        </p:attrNameLst>
                                      </p:cBhvr>
                                      <p:tavLst>
                                        <p:tav tm="0">
                                          <p:val>
                                            <p:strVal val="#ppt_x"/>
                                          </p:val>
                                        </p:tav>
                                        <p:tav tm="100000">
                                          <p:val>
                                            <p:strVal val="#ppt_x"/>
                                          </p:val>
                                        </p:tav>
                                      </p:tavLst>
                                    </p:anim>
                                    <p:anim calcmode="lin" valueType="num">
                                      <p:cBhvr additive="base">
                                        <p:cTn id="93" dur="250" fill="hold"/>
                                        <p:tgtEl>
                                          <p:spTgt spid="30"/>
                                        </p:tgtEl>
                                        <p:attrNameLst>
                                          <p:attrName>ppt_y</p:attrName>
                                        </p:attrNameLst>
                                      </p:cBhvr>
                                      <p:tavLst>
                                        <p:tav tm="0">
                                          <p:val>
                                            <p:strVal val="1+#ppt_h/2"/>
                                          </p:val>
                                        </p:tav>
                                        <p:tav tm="100000">
                                          <p:val>
                                            <p:strVal val="#ppt_y"/>
                                          </p:val>
                                        </p:tav>
                                      </p:tavLst>
                                    </p:anim>
                                  </p:childTnLst>
                                </p:cTn>
                              </p:par>
                            </p:childTnLst>
                          </p:cTn>
                        </p:par>
                        <p:par>
                          <p:cTn id="94" fill="hold">
                            <p:stCondLst>
                              <p:cond delay="4500"/>
                            </p:stCondLst>
                            <p:childTnLst>
                              <p:par>
                                <p:cTn id="95" presetID="2" presetClass="entr" presetSubtype="4" fill="hold" grpId="0" nodeType="after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additive="base">
                                        <p:cTn id="97" dur="250" fill="hold"/>
                                        <p:tgtEl>
                                          <p:spTgt spid="33"/>
                                        </p:tgtEl>
                                        <p:attrNameLst>
                                          <p:attrName>ppt_x</p:attrName>
                                        </p:attrNameLst>
                                      </p:cBhvr>
                                      <p:tavLst>
                                        <p:tav tm="0">
                                          <p:val>
                                            <p:strVal val="#ppt_x"/>
                                          </p:val>
                                        </p:tav>
                                        <p:tav tm="100000">
                                          <p:val>
                                            <p:strVal val="#ppt_x"/>
                                          </p:val>
                                        </p:tav>
                                      </p:tavLst>
                                    </p:anim>
                                    <p:anim calcmode="lin" valueType="num">
                                      <p:cBhvr additive="base">
                                        <p:cTn id="98" dur="250" fill="hold"/>
                                        <p:tgtEl>
                                          <p:spTgt spid="33"/>
                                        </p:tgtEl>
                                        <p:attrNameLst>
                                          <p:attrName>ppt_y</p:attrName>
                                        </p:attrNameLst>
                                      </p:cBhvr>
                                      <p:tavLst>
                                        <p:tav tm="0">
                                          <p:val>
                                            <p:strVal val="1+#ppt_h/2"/>
                                          </p:val>
                                        </p:tav>
                                        <p:tav tm="100000">
                                          <p:val>
                                            <p:strVal val="#ppt_y"/>
                                          </p:val>
                                        </p:tav>
                                      </p:tavLst>
                                    </p:anim>
                                  </p:childTnLst>
                                </p:cTn>
                              </p:par>
                            </p:childTnLst>
                          </p:cTn>
                        </p:par>
                        <p:par>
                          <p:cTn id="99" fill="hold">
                            <p:stCondLst>
                              <p:cond delay="4750"/>
                            </p:stCondLst>
                            <p:childTnLst>
                              <p:par>
                                <p:cTn id="100" presetID="2" presetClass="entr" presetSubtype="4" fill="hold" grpId="0" nodeType="afterEffect">
                                  <p:stCondLst>
                                    <p:cond delay="0"/>
                                  </p:stCondLst>
                                  <p:childTnLst>
                                    <p:set>
                                      <p:cBhvr>
                                        <p:cTn id="101" dur="1" fill="hold">
                                          <p:stCondLst>
                                            <p:cond delay="0"/>
                                          </p:stCondLst>
                                        </p:cTn>
                                        <p:tgtEl>
                                          <p:spTgt spid="32"/>
                                        </p:tgtEl>
                                        <p:attrNameLst>
                                          <p:attrName>style.visibility</p:attrName>
                                        </p:attrNameLst>
                                      </p:cBhvr>
                                      <p:to>
                                        <p:strVal val="visible"/>
                                      </p:to>
                                    </p:set>
                                    <p:anim calcmode="lin" valueType="num">
                                      <p:cBhvr additive="base">
                                        <p:cTn id="102" dur="250" fill="hold"/>
                                        <p:tgtEl>
                                          <p:spTgt spid="32"/>
                                        </p:tgtEl>
                                        <p:attrNameLst>
                                          <p:attrName>ppt_x</p:attrName>
                                        </p:attrNameLst>
                                      </p:cBhvr>
                                      <p:tavLst>
                                        <p:tav tm="0">
                                          <p:val>
                                            <p:strVal val="#ppt_x"/>
                                          </p:val>
                                        </p:tav>
                                        <p:tav tm="100000">
                                          <p:val>
                                            <p:strVal val="#ppt_x"/>
                                          </p:val>
                                        </p:tav>
                                      </p:tavLst>
                                    </p:anim>
                                    <p:anim calcmode="lin" valueType="num">
                                      <p:cBhvr additive="base">
                                        <p:cTn id="103" dur="25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0" grpId="0" animBg="1"/>
      <p:bldP spid="11" grpId="0" animBg="1"/>
      <p:bldP spid="12" grpId="0" animBg="1"/>
      <p:bldP spid="22" grpId="0"/>
      <p:bldP spid="23" grpId="0" animBg="1"/>
      <p:bldP spid="24" grpId="0"/>
      <p:bldP spid="25" grpId="0" animBg="1"/>
      <p:bldP spid="26" grpId="0"/>
      <p:bldP spid="27" grpId="0" animBg="1"/>
      <p:bldP spid="28" grpId="0"/>
      <p:bldP spid="29" grpId="0" animBg="1"/>
      <p:bldP spid="30" grpId="0"/>
      <p:bldP spid="31" grpId="0" animBg="1"/>
      <p:bldP spid="32" grpId="0"/>
      <p:bldP spid="3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16C5F05F-4E9C-4835-A081-DBAD76BD57F2}"/>
              </a:ext>
            </a:extLst>
          </p:cNvPr>
          <p:cNvPicPr>
            <a:picLocks noChangeAspect="1"/>
          </p:cNvPicPr>
          <p:nvPr/>
        </p:nvPicPr>
        <p:blipFill>
          <a:blip r:embed="rId2"/>
          <a:stretch>
            <a:fillRect/>
          </a:stretch>
        </p:blipFill>
        <p:spPr>
          <a:xfrm>
            <a:off x="-34291" y="0"/>
            <a:ext cx="12197898" cy="6858000"/>
          </a:xfrm>
          <a:prstGeom prst="rect">
            <a:avLst/>
          </a:prstGeom>
        </p:spPr>
      </p:pic>
      <p:grpSp>
        <p:nvGrpSpPr>
          <p:cNvPr id="2" name="组合 2"/>
          <p:cNvGrpSpPr/>
          <p:nvPr/>
        </p:nvGrpSpPr>
        <p:grpSpPr>
          <a:xfrm>
            <a:off x="1282066" y="899483"/>
            <a:ext cx="9846220" cy="5032145"/>
            <a:chOff x="1473492" y="869863"/>
            <a:chExt cx="6436704" cy="3692872"/>
          </a:xfrm>
        </p:grpSpPr>
        <p:sp>
          <p:nvSpPr>
            <p:cNvPr id="3" name="矩形 2"/>
            <p:cNvSpPr/>
            <p:nvPr/>
          </p:nvSpPr>
          <p:spPr>
            <a:xfrm>
              <a:off x="2539486" y="869863"/>
              <a:ext cx="4304716" cy="2405449"/>
            </a:xfrm>
            <a:prstGeom prst="rect">
              <a:avLst/>
            </a:prstGeom>
          </p:spPr>
          <p:txBody>
            <a:bodyPr wrap="square">
              <a:spAutoFit/>
            </a:bodyPr>
            <a:lstStyle/>
            <a:p>
              <a:pPr algn="ctr">
                <a:lnSpc>
                  <a:spcPct val="150000"/>
                </a:lnSpc>
              </a:pPr>
              <a:r>
                <a:rPr lang="en-US" altLang="zh-CN" sz="13800" dirty="0">
                  <a:solidFill>
                    <a:srgbClr val="6E75A5"/>
                  </a:solidFill>
                  <a:latin typeface="Impact" pitchFamily="34" charset="0"/>
                  <a:ea typeface="微软雅黑" panose="020B0503020204020204" pitchFamily="34" charset="-122"/>
                </a:rPr>
                <a:t>THANKS!</a:t>
              </a:r>
              <a:endParaRPr lang="zh-CN" altLang="en-US" sz="13800" dirty="0">
                <a:solidFill>
                  <a:srgbClr val="6E75A5"/>
                </a:solidFill>
                <a:latin typeface="Impact" pitchFamily="34" charset="0"/>
                <a:ea typeface="微软雅黑" panose="020B0503020204020204" pitchFamily="34" charset="-122"/>
              </a:endParaRPr>
            </a:p>
          </p:txBody>
        </p:sp>
        <p:sp>
          <p:nvSpPr>
            <p:cNvPr id="4" name="矩形 3"/>
            <p:cNvSpPr/>
            <p:nvPr/>
          </p:nvSpPr>
          <p:spPr>
            <a:xfrm>
              <a:off x="1473492" y="3275312"/>
              <a:ext cx="6436704" cy="1287423"/>
            </a:xfrm>
            <a:prstGeom prst="rect">
              <a:avLst/>
            </a:prstGeom>
          </p:spPr>
          <p:txBody>
            <a:bodyPr wrap="square">
              <a:spAutoFit/>
            </a:bodyPr>
            <a:lstStyle/>
            <a:p>
              <a:pPr algn="ctr">
                <a:lnSpc>
                  <a:spcPct val="150000"/>
                </a:lnSpc>
              </a:pPr>
              <a:r>
                <a:rPr lang="zh-CN" altLang="en-US" dirty="0">
                  <a:solidFill>
                    <a:srgbClr val="6E75A5"/>
                  </a:solidFill>
                  <a:latin typeface="微软雅黑" pitchFamily="34" charset="-122"/>
                  <a:ea typeface="微软雅黑" pitchFamily="34" charset="-122"/>
                </a:rPr>
                <a:t>感谢母校提供的学习与实践的机会；</a:t>
              </a:r>
              <a:endParaRPr lang="en-US" altLang="zh-CN" dirty="0">
                <a:solidFill>
                  <a:srgbClr val="6E75A5"/>
                </a:solidFill>
                <a:latin typeface="微软雅黑" pitchFamily="34" charset="-122"/>
                <a:ea typeface="微软雅黑" pitchFamily="34" charset="-122"/>
              </a:endParaRPr>
            </a:p>
            <a:p>
              <a:pPr algn="ctr">
                <a:lnSpc>
                  <a:spcPct val="150000"/>
                </a:lnSpc>
              </a:pPr>
              <a:r>
                <a:rPr lang="zh-CN" altLang="en-US" dirty="0">
                  <a:solidFill>
                    <a:srgbClr val="6E75A5"/>
                  </a:solidFill>
                  <a:latin typeface="微软雅黑" pitchFamily="34" charset="-122"/>
                  <a:ea typeface="微软雅黑" pitchFamily="34" charset="-122"/>
                </a:rPr>
                <a:t>感谢导师团队，特别感谢某某教授给予的耐心指导；</a:t>
              </a:r>
              <a:endParaRPr lang="en-US" altLang="zh-CN" dirty="0">
                <a:solidFill>
                  <a:srgbClr val="6E75A5"/>
                </a:solidFill>
                <a:latin typeface="微软雅黑" pitchFamily="34" charset="-122"/>
                <a:ea typeface="微软雅黑" pitchFamily="34" charset="-122"/>
              </a:endParaRPr>
            </a:p>
            <a:p>
              <a:pPr algn="ctr">
                <a:lnSpc>
                  <a:spcPct val="150000"/>
                </a:lnSpc>
              </a:pPr>
              <a:r>
                <a:rPr lang="zh-CN" altLang="en-US" dirty="0">
                  <a:solidFill>
                    <a:srgbClr val="6E75A5"/>
                  </a:solidFill>
                  <a:latin typeface="微软雅黑" pitchFamily="34" charset="-122"/>
                  <a:ea typeface="微软雅黑" pitchFamily="34" charset="-122"/>
                </a:rPr>
                <a:t>感谢答辩评审！</a:t>
              </a:r>
            </a:p>
            <a:p>
              <a:pPr algn="ctr">
                <a:lnSpc>
                  <a:spcPct val="150000"/>
                </a:lnSpc>
              </a:pPr>
              <a:endParaRPr lang="zh-CN" altLang="en-US" dirty="0">
                <a:solidFill>
                  <a:srgbClr val="6E75A5"/>
                </a:solidFill>
                <a:latin typeface="微软雅黑" pitchFamily="34" charset="-122"/>
                <a:ea typeface="微软雅黑" pitchFamily="34" charset="-122"/>
              </a:endParaRPr>
            </a:p>
          </p:txBody>
        </p:sp>
      </p:grpSp>
      <p:sp>
        <p:nvSpPr>
          <p:cNvPr id="5" name="Text Box 2"/>
          <p:cNvSpPr txBox="1">
            <a:spLocks noChangeArrowheads="1"/>
          </p:cNvSpPr>
          <p:nvPr/>
        </p:nvSpPr>
        <p:spPr bwMode="auto">
          <a:xfrm>
            <a:off x="3496990" y="3407862"/>
            <a:ext cx="5416372" cy="769441"/>
          </a:xfrm>
          <a:prstGeom prst="rect">
            <a:avLst/>
          </a:prstGeom>
          <a:noFill/>
          <a:ln w="9525">
            <a:noFill/>
            <a:miter lim="800000"/>
            <a:headEnd/>
            <a:tailEnd/>
          </a:ln>
        </p:spPr>
        <p:txBody>
          <a:bodyPr wrap="square">
            <a:spAutoFit/>
          </a:bodyPr>
          <a:lstStyle/>
          <a:p>
            <a:pPr algn="dist">
              <a:defRPr/>
            </a:pPr>
            <a:r>
              <a:rPr lang="zh-CN" altLang="en-US" sz="4400" b="1" dirty="0">
                <a:solidFill>
                  <a:schemeClr val="bg1"/>
                </a:solidFill>
                <a:latin typeface="微软雅黑" pitchFamily="34" charset="-122"/>
                <a:ea typeface="微软雅黑" pitchFamily="34" charset="-122"/>
              </a:rPr>
              <a:t>答辩完毕 请多指点</a:t>
            </a:r>
          </a:p>
        </p:txBody>
      </p:sp>
    </p:spTree>
    <p:extLst>
      <p:ext uri="{BB962C8B-B14F-4D97-AF65-F5344CB8AC3E}">
        <p14:creationId xmlns:p14="http://schemas.microsoft.com/office/powerpoint/2010/main" val="19588811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文本框 13"/>
          <p:cNvSpPr txBox="1">
            <a:spLocks noChangeArrowheads="1"/>
          </p:cNvSpPr>
          <p:nvPr/>
        </p:nvSpPr>
        <p:spPr bwMode="auto">
          <a:xfrm>
            <a:off x="7116763" y="277230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Calibri" charset="0"/>
                <a:ea typeface="宋体" charset="0"/>
              </a:defRPr>
            </a:lvl1pPr>
            <a:lvl2pPr marL="742950" indent="-285750">
              <a:lnSpc>
                <a:spcPct val="90000"/>
              </a:lnSpc>
              <a:spcBef>
                <a:spcPts val="500"/>
              </a:spcBef>
              <a:buFont typeface="Arial" charset="0"/>
              <a:buChar char="•"/>
              <a:defRPr sz="2400">
                <a:solidFill>
                  <a:schemeClr val="tx1"/>
                </a:solidFill>
                <a:latin typeface="Calibri" charset="0"/>
                <a:ea typeface="宋体" charset="0"/>
              </a:defRPr>
            </a:lvl2pPr>
            <a:lvl3pPr marL="1143000" indent="-228600">
              <a:lnSpc>
                <a:spcPct val="90000"/>
              </a:lnSpc>
              <a:spcBef>
                <a:spcPts val="500"/>
              </a:spcBef>
              <a:buFont typeface="Arial" charset="0"/>
              <a:buChar char="•"/>
              <a:defRPr sz="2000">
                <a:solidFill>
                  <a:schemeClr val="tx1"/>
                </a:solidFill>
                <a:latin typeface="Calibri" charset="0"/>
                <a:ea typeface="宋体" charset="0"/>
              </a:defRPr>
            </a:lvl3pPr>
            <a:lvl4pPr marL="1600200" indent="-228600">
              <a:lnSpc>
                <a:spcPct val="90000"/>
              </a:lnSpc>
              <a:spcBef>
                <a:spcPts val="500"/>
              </a:spcBef>
              <a:buFont typeface="Arial" charset="0"/>
              <a:buChar char="•"/>
              <a:defRPr>
                <a:solidFill>
                  <a:schemeClr val="tx1"/>
                </a:solidFill>
                <a:latin typeface="Calibri" charset="0"/>
                <a:ea typeface="宋体" charset="0"/>
              </a:defRPr>
            </a:lvl4pPr>
            <a:lvl5pPr marL="2057400" indent="-228600">
              <a:lnSpc>
                <a:spcPct val="90000"/>
              </a:lnSpc>
              <a:spcBef>
                <a:spcPts val="500"/>
              </a:spcBef>
              <a:buFont typeface="Arial" charset="0"/>
              <a:buChar char="•"/>
              <a:defRPr>
                <a:solidFill>
                  <a:schemeClr val="tx1"/>
                </a:solidFill>
                <a:latin typeface="Calibri" charset="0"/>
                <a:ea typeface="宋体" charset="0"/>
              </a:defRPr>
            </a:lvl5pPr>
            <a:lvl6pPr marL="25146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6pPr>
            <a:lvl7pPr marL="29718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7pPr>
            <a:lvl8pPr marL="34290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8pPr>
            <a:lvl9pPr marL="38862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9pPr>
          </a:lstStyle>
          <a:p>
            <a:pPr eaLnBrk="1" hangingPunct="1">
              <a:lnSpc>
                <a:spcPct val="100000"/>
              </a:lnSpc>
              <a:spcBef>
                <a:spcPct val="0"/>
              </a:spcBef>
              <a:buFontTx/>
              <a:buNone/>
            </a:pPr>
            <a:r>
              <a:rPr lang="zh-CN" altLang="en-US" sz="2400" b="1" dirty="0">
                <a:solidFill>
                  <a:schemeClr val="bg1"/>
                </a:solidFill>
                <a:latin typeface="微软雅黑" charset="0"/>
                <a:ea typeface="微软雅黑" charset="0"/>
              </a:rPr>
              <a:t>输入标题</a:t>
            </a:r>
          </a:p>
        </p:txBody>
      </p:sp>
      <p:sp>
        <p:nvSpPr>
          <p:cNvPr id="3" name="文本框 14"/>
          <p:cNvSpPr txBox="1">
            <a:spLocks noChangeArrowheads="1"/>
          </p:cNvSpPr>
          <p:nvPr/>
        </p:nvSpPr>
        <p:spPr bwMode="auto">
          <a:xfrm>
            <a:off x="7083425" y="3554942"/>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Calibri" charset="0"/>
                <a:ea typeface="宋体" charset="0"/>
              </a:defRPr>
            </a:lvl1pPr>
            <a:lvl2pPr marL="742950" indent="-285750">
              <a:lnSpc>
                <a:spcPct val="90000"/>
              </a:lnSpc>
              <a:spcBef>
                <a:spcPts val="500"/>
              </a:spcBef>
              <a:buFont typeface="Arial" charset="0"/>
              <a:buChar char="•"/>
              <a:defRPr sz="2400">
                <a:solidFill>
                  <a:schemeClr val="tx1"/>
                </a:solidFill>
                <a:latin typeface="Calibri" charset="0"/>
                <a:ea typeface="宋体" charset="0"/>
              </a:defRPr>
            </a:lvl2pPr>
            <a:lvl3pPr marL="1143000" indent="-228600">
              <a:lnSpc>
                <a:spcPct val="90000"/>
              </a:lnSpc>
              <a:spcBef>
                <a:spcPts val="500"/>
              </a:spcBef>
              <a:buFont typeface="Arial" charset="0"/>
              <a:buChar char="•"/>
              <a:defRPr sz="2000">
                <a:solidFill>
                  <a:schemeClr val="tx1"/>
                </a:solidFill>
                <a:latin typeface="Calibri" charset="0"/>
                <a:ea typeface="宋体" charset="0"/>
              </a:defRPr>
            </a:lvl3pPr>
            <a:lvl4pPr marL="1600200" indent="-228600">
              <a:lnSpc>
                <a:spcPct val="90000"/>
              </a:lnSpc>
              <a:spcBef>
                <a:spcPts val="500"/>
              </a:spcBef>
              <a:buFont typeface="Arial" charset="0"/>
              <a:buChar char="•"/>
              <a:defRPr>
                <a:solidFill>
                  <a:schemeClr val="tx1"/>
                </a:solidFill>
                <a:latin typeface="Calibri" charset="0"/>
                <a:ea typeface="宋体" charset="0"/>
              </a:defRPr>
            </a:lvl4pPr>
            <a:lvl5pPr marL="2057400" indent="-228600">
              <a:lnSpc>
                <a:spcPct val="90000"/>
              </a:lnSpc>
              <a:spcBef>
                <a:spcPts val="500"/>
              </a:spcBef>
              <a:buFont typeface="Arial" charset="0"/>
              <a:buChar char="•"/>
              <a:defRPr>
                <a:solidFill>
                  <a:schemeClr val="tx1"/>
                </a:solidFill>
                <a:latin typeface="Calibri" charset="0"/>
                <a:ea typeface="宋体" charset="0"/>
              </a:defRPr>
            </a:lvl5pPr>
            <a:lvl6pPr marL="25146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6pPr>
            <a:lvl7pPr marL="29718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7pPr>
            <a:lvl8pPr marL="34290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8pPr>
            <a:lvl9pPr marL="38862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9pPr>
          </a:lstStyle>
          <a:p>
            <a:pPr eaLnBrk="1" hangingPunct="1">
              <a:lnSpc>
                <a:spcPct val="100000"/>
              </a:lnSpc>
              <a:spcBef>
                <a:spcPct val="0"/>
              </a:spcBef>
              <a:buFontTx/>
              <a:buNone/>
            </a:pPr>
            <a:r>
              <a:rPr lang="zh-CN" altLang="en-US" sz="2400" b="1" dirty="0">
                <a:solidFill>
                  <a:schemeClr val="bg1"/>
                </a:solidFill>
                <a:latin typeface="微软雅黑" charset="0"/>
                <a:ea typeface="微软雅黑" charset="0"/>
              </a:rPr>
              <a:t>输入标题</a:t>
            </a:r>
          </a:p>
        </p:txBody>
      </p:sp>
      <p:sp>
        <p:nvSpPr>
          <p:cNvPr id="4" name="文本框 15"/>
          <p:cNvSpPr txBox="1">
            <a:spLocks noChangeArrowheads="1"/>
          </p:cNvSpPr>
          <p:nvPr/>
        </p:nvSpPr>
        <p:spPr bwMode="auto">
          <a:xfrm>
            <a:off x="7102475" y="427090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Calibri" charset="0"/>
                <a:ea typeface="宋体" charset="0"/>
              </a:defRPr>
            </a:lvl1pPr>
            <a:lvl2pPr marL="742950" indent="-285750">
              <a:lnSpc>
                <a:spcPct val="90000"/>
              </a:lnSpc>
              <a:spcBef>
                <a:spcPts val="500"/>
              </a:spcBef>
              <a:buFont typeface="Arial" charset="0"/>
              <a:buChar char="•"/>
              <a:defRPr sz="2400">
                <a:solidFill>
                  <a:schemeClr val="tx1"/>
                </a:solidFill>
                <a:latin typeface="Calibri" charset="0"/>
                <a:ea typeface="宋体" charset="0"/>
              </a:defRPr>
            </a:lvl2pPr>
            <a:lvl3pPr marL="1143000" indent="-228600">
              <a:lnSpc>
                <a:spcPct val="90000"/>
              </a:lnSpc>
              <a:spcBef>
                <a:spcPts val="500"/>
              </a:spcBef>
              <a:buFont typeface="Arial" charset="0"/>
              <a:buChar char="•"/>
              <a:defRPr sz="2000">
                <a:solidFill>
                  <a:schemeClr val="tx1"/>
                </a:solidFill>
                <a:latin typeface="Calibri" charset="0"/>
                <a:ea typeface="宋体" charset="0"/>
              </a:defRPr>
            </a:lvl3pPr>
            <a:lvl4pPr marL="1600200" indent="-228600">
              <a:lnSpc>
                <a:spcPct val="90000"/>
              </a:lnSpc>
              <a:spcBef>
                <a:spcPts val="500"/>
              </a:spcBef>
              <a:buFont typeface="Arial" charset="0"/>
              <a:buChar char="•"/>
              <a:defRPr>
                <a:solidFill>
                  <a:schemeClr val="tx1"/>
                </a:solidFill>
                <a:latin typeface="Calibri" charset="0"/>
                <a:ea typeface="宋体" charset="0"/>
              </a:defRPr>
            </a:lvl4pPr>
            <a:lvl5pPr marL="2057400" indent="-228600">
              <a:lnSpc>
                <a:spcPct val="90000"/>
              </a:lnSpc>
              <a:spcBef>
                <a:spcPts val="500"/>
              </a:spcBef>
              <a:buFont typeface="Arial" charset="0"/>
              <a:buChar char="•"/>
              <a:defRPr>
                <a:solidFill>
                  <a:schemeClr val="tx1"/>
                </a:solidFill>
                <a:latin typeface="Calibri" charset="0"/>
                <a:ea typeface="宋体" charset="0"/>
              </a:defRPr>
            </a:lvl5pPr>
            <a:lvl6pPr marL="25146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6pPr>
            <a:lvl7pPr marL="29718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7pPr>
            <a:lvl8pPr marL="34290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8pPr>
            <a:lvl9pPr marL="38862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9pPr>
          </a:lstStyle>
          <a:p>
            <a:pPr eaLnBrk="1" hangingPunct="1">
              <a:lnSpc>
                <a:spcPct val="100000"/>
              </a:lnSpc>
              <a:spcBef>
                <a:spcPct val="0"/>
              </a:spcBef>
              <a:buFontTx/>
              <a:buNone/>
            </a:pPr>
            <a:r>
              <a:rPr lang="zh-CN" altLang="en-US" sz="2400" b="1" dirty="0">
                <a:solidFill>
                  <a:schemeClr val="bg1"/>
                </a:solidFill>
                <a:latin typeface="微软雅黑" charset="0"/>
                <a:ea typeface="微软雅黑" charset="0"/>
              </a:rPr>
              <a:t>输入标题</a:t>
            </a:r>
          </a:p>
        </p:txBody>
      </p:sp>
      <p:sp>
        <p:nvSpPr>
          <p:cNvPr id="5" name="文本框 16"/>
          <p:cNvSpPr txBox="1">
            <a:spLocks noChangeArrowheads="1"/>
          </p:cNvSpPr>
          <p:nvPr/>
        </p:nvSpPr>
        <p:spPr bwMode="auto">
          <a:xfrm>
            <a:off x="7116763" y="498845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Calibri" charset="0"/>
                <a:ea typeface="宋体" charset="0"/>
              </a:defRPr>
            </a:lvl1pPr>
            <a:lvl2pPr marL="742950" indent="-285750">
              <a:lnSpc>
                <a:spcPct val="90000"/>
              </a:lnSpc>
              <a:spcBef>
                <a:spcPts val="500"/>
              </a:spcBef>
              <a:buFont typeface="Arial" charset="0"/>
              <a:buChar char="•"/>
              <a:defRPr sz="2400">
                <a:solidFill>
                  <a:schemeClr val="tx1"/>
                </a:solidFill>
                <a:latin typeface="Calibri" charset="0"/>
                <a:ea typeface="宋体" charset="0"/>
              </a:defRPr>
            </a:lvl2pPr>
            <a:lvl3pPr marL="1143000" indent="-228600">
              <a:lnSpc>
                <a:spcPct val="90000"/>
              </a:lnSpc>
              <a:spcBef>
                <a:spcPts val="500"/>
              </a:spcBef>
              <a:buFont typeface="Arial" charset="0"/>
              <a:buChar char="•"/>
              <a:defRPr sz="2000">
                <a:solidFill>
                  <a:schemeClr val="tx1"/>
                </a:solidFill>
                <a:latin typeface="Calibri" charset="0"/>
                <a:ea typeface="宋体" charset="0"/>
              </a:defRPr>
            </a:lvl3pPr>
            <a:lvl4pPr marL="1600200" indent="-228600">
              <a:lnSpc>
                <a:spcPct val="90000"/>
              </a:lnSpc>
              <a:spcBef>
                <a:spcPts val="500"/>
              </a:spcBef>
              <a:buFont typeface="Arial" charset="0"/>
              <a:buChar char="•"/>
              <a:defRPr>
                <a:solidFill>
                  <a:schemeClr val="tx1"/>
                </a:solidFill>
                <a:latin typeface="Calibri" charset="0"/>
                <a:ea typeface="宋体" charset="0"/>
              </a:defRPr>
            </a:lvl4pPr>
            <a:lvl5pPr marL="2057400" indent="-228600">
              <a:lnSpc>
                <a:spcPct val="90000"/>
              </a:lnSpc>
              <a:spcBef>
                <a:spcPts val="500"/>
              </a:spcBef>
              <a:buFont typeface="Arial" charset="0"/>
              <a:buChar char="•"/>
              <a:defRPr>
                <a:solidFill>
                  <a:schemeClr val="tx1"/>
                </a:solidFill>
                <a:latin typeface="Calibri" charset="0"/>
                <a:ea typeface="宋体" charset="0"/>
              </a:defRPr>
            </a:lvl5pPr>
            <a:lvl6pPr marL="25146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6pPr>
            <a:lvl7pPr marL="29718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7pPr>
            <a:lvl8pPr marL="34290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8pPr>
            <a:lvl9pPr marL="38862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9pPr>
          </a:lstStyle>
          <a:p>
            <a:pPr eaLnBrk="1" hangingPunct="1">
              <a:lnSpc>
                <a:spcPct val="100000"/>
              </a:lnSpc>
              <a:spcBef>
                <a:spcPct val="0"/>
              </a:spcBef>
              <a:buFontTx/>
              <a:buNone/>
            </a:pPr>
            <a:r>
              <a:rPr lang="zh-CN" altLang="en-US" sz="2400" b="1" dirty="0">
                <a:solidFill>
                  <a:schemeClr val="bg1"/>
                </a:solidFill>
                <a:latin typeface="微软雅黑" charset="0"/>
                <a:ea typeface="微软雅黑" charset="0"/>
              </a:rPr>
              <a:t>输入标题</a:t>
            </a:r>
          </a:p>
        </p:txBody>
      </p:sp>
      <p:sp>
        <p:nvSpPr>
          <p:cNvPr id="6" name="椭圆 5"/>
          <p:cNvSpPr/>
          <p:nvPr/>
        </p:nvSpPr>
        <p:spPr>
          <a:xfrm>
            <a:off x="6345238" y="2743730"/>
            <a:ext cx="544512" cy="54451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7" name="椭圆 6"/>
          <p:cNvSpPr/>
          <p:nvPr/>
        </p:nvSpPr>
        <p:spPr>
          <a:xfrm>
            <a:off x="6345238" y="3475567"/>
            <a:ext cx="544512" cy="544513"/>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8" name="椭圆 7"/>
          <p:cNvSpPr/>
          <p:nvPr/>
        </p:nvSpPr>
        <p:spPr>
          <a:xfrm>
            <a:off x="6345238" y="4207405"/>
            <a:ext cx="544512" cy="54451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9" name="椭圆 8"/>
          <p:cNvSpPr/>
          <p:nvPr/>
        </p:nvSpPr>
        <p:spPr>
          <a:xfrm>
            <a:off x="6345238" y="4939242"/>
            <a:ext cx="544512" cy="544513"/>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0" name="文本框 22"/>
          <p:cNvSpPr txBox="1">
            <a:spLocks noChangeArrowheads="1"/>
          </p:cNvSpPr>
          <p:nvPr/>
        </p:nvSpPr>
        <p:spPr bwMode="auto">
          <a:xfrm>
            <a:off x="6384925" y="2785005"/>
            <a:ext cx="466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Calibri" charset="0"/>
                <a:ea typeface="宋体" charset="0"/>
              </a:defRPr>
            </a:lvl1pPr>
            <a:lvl2pPr marL="742950" indent="-285750">
              <a:lnSpc>
                <a:spcPct val="90000"/>
              </a:lnSpc>
              <a:spcBef>
                <a:spcPts val="500"/>
              </a:spcBef>
              <a:buFont typeface="Arial" charset="0"/>
              <a:buChar char="•"/>
              <a:defRPr sz="2400">
                <a:solidFill>
                  <a:schemeClr val="tx1"/>
                </a:solidFill>
                <a:latin typeface="Calibri" charset="0"/>
                <a:ea typeface="宋体" charset="0"/>
              </a:defRPr>
            </a:lvl2pPr>
            <a:lvl3pPr marL="1143000" indent="-228600">
              <a:lnSpc>
                <a:spcPct val="90000"/>
              </a:lnSpc>
              <a:spcBef>
                <a:spcPts val="500"/>
              </a:spcBef>
              <a:buFont typeface="Arial" charset="0"/>
              <a:buChar char="•"/>
              <a:defRPr sz="2000">
                <a:solidFill>
                  <a:schemeClr val="tx1"/>
                </a:solidFill>
                <a:latin typeface="Calibri" charset="0"/>
                <a:ea typeface="宋体" charset="0"/>
              </a:defRPr>
            </a:lvl3pPr>
            <a:lvl4pPr marL="1600200" indent="-228600">
              <a:lnSpc>
                <a:spcPct val="90000"/>
              </a:lnSpc>
              <a:spcBef>
                <a:spcPts val="500"/>
              </a:spcBef>
              <a:buFont typeface="Arial" charset="0"/>
              <a:buChar char="•"/>
              <a:defRPr>
                <a:solidFill>
                  <a:schemeClr val="tx1"/>
                </a:solidFill>
                <a:latin typeface="Calibri" charset="0"/>
                <a:ea typeface="宋体" charset="0"/>
              </a:defRPr>
            </a:lvl4pPr>
            <a:lvl5pPr marL="2057400" indent="-228600">
              <a:lnSpc>
                <a:spcPct val="90000"/>
              </a:lnSpc>
              <a:spcBef>
                <a:spcPts val="500"/>
              </a:spcBef>
              <a:buFont typeface="Arial" charset="0"/>
              <a:buChar char="•"/>
              <a:defRPr>
                <a:solidFill>
                  <a:schemeClr val="tx1"/>
                </a:solidFill>
                <a:latin typeface="Calibri" charset="0"/>
                <a:ea typeface="宋体" charset="0"/>
              </a:defRPr>
            </a:lvl5pPr>
            <a:lvl6pPr marL="25146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6pPr>
            <a:lvl7pPr marL="29718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7pPr>
            <a:lvl8pPr marL="34290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8pPr>
            <a:lvl9pPr marL="38862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9pPr>
          </a:lstStyle>
          <a:p>
            <a:pPr eaLnBrk="1" hangingPunct="1">
              <a:lnSpc>
                <a:spcPct val="100000"/>
              </a:lnSpc>
              <a:spcBef>
                <a:spcPct val="0"/>
              </a:spcBef>
              <a:buFontTx/>
              <a:buNone/>
            </a:pPr>
            <a:r>
              <a:rPr lang="en-US" altLang="zh-CN" sz="2400" b="1">
                <a:solidFill>
                  <a:schemeClr val="bg1"/>
                </a:solidFill>
                <a:latin typeface="Impact" charset="0"/>
                <a:ea typeface="微软雅黑" charset="0"/>
              </a:rPr>
              <a:t>01</a:t>
            </a:r>
            <a:endParaRPr lang="zh-CN" altLang="en-US" sz="2400" b="1">
              <a:solidFill>
                <a:schemeClr val="bg1"/>
              </a:solidFill>
              <a:latin typeface="Impact" charset="0"/>
              <a:ea typeface="微软雅黑" charset="0"/>
            </a:endParaRPr>
          </a:p>
        </p:txBody>
      </p:sp>
      <p:sp>
        <p:nvSpPr>
          <p:cNvPr id="11" name="文本框 23"/>
          <p:cNvSpPr txBox="1">
            <a:spLocks noChangeArrowheads="1"/>
          </p:cNvSpPr>
          <p:nvPr/>
        </p:nvSpPr>
        <p:spPr bwMode="auto">
          <a:xfrm>
            <a:off x="6384925" y="3516842"/>
            <a:ext cx="5032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Calibri" charset="0"/>
                <a:ea typeface="宋体" charset="0"/>
              </a:defRPr>
            </a:lvl1pPr>
            <a:lvl2pPr marL="742950" indent="-285750">
              <a:lnSpc>
                <a:spcPct val="90000"/>
              </a:lnSpc>
              <a:spcBef>
                <a:spcPts val="500"/>
              </a:spcBef>
              <a:buFont typeface="Arial" charset="0"/>
              <a:buChar char="•"/>
              <a:defRPr sz="2400">
                <a:solidFill>
                  <a:schemeClr val="tx1"/>
                </a:solidFill>
                <a:latin typeface="Calibri" charset="0"/>
                <a:ea typeface="宋体" charset="0"/>
              </a:defRPr>
            </a:lvl2pPr>
            <a:lvl3pPr marL="1143000" indent="-228600">
              <a:lnSpc>
                <a:spcPct val="90000"/>
              </a:lnSpc>
              <a:spcBef>
                <a:spcPts val="500"/>
              </a:spcBef>
              <a:buFont typeface="Arial" charset="0"/>
              <a:buChar char="•"/>
              <a:defRPr sz="2000">
                <a:solidFill>
                  <a:schemeClr val="tx1"/>
                </a:solidFill>
                <a:latin typeface="Calibri" charset="0"/>
                <a:ea typeface="宋体" charset="0"/>
              </a:defRPr>
            </a:lvl3pPr>
            <a:lvl4pPr marL="1600200" indent="-228600">
              <a:lnSpc>
                <a:spcPct val="90000"/>
              </a:lnSpc>
              <a:spcBef>
                <a:spcPts val="500"/>
              </a:spcBef>
              <a:buFont typeface="Arial" charset="0"/>
              <a:buChar char="•"/>
              <a:defRPr>
                <a:solidFill>
                  <a:schemeClr val="tx1"/>
                </a:solidFill>
                <a:latin typeface="Calibri" charset="0"/>
                <a:ea typeface="宋体" charset="0"/>
              </a:defRPr>
            </a:lvl4pPr>
            <a:lvl5pPr marL="2057400" indent="-228600">
              <a:lnSpc>
                <a:spcPct val="90000"/>
              </a:lnSpc>
              <a:spcBef>
                <a:spcPts val="500"/>
              </a:spcBef>
              <a:buFont typeface="Arial" charset="0"/>
              <a:buChar char="•"/>
              <a:defRPr>
                <a:solidFill>
                  <a:schemeClr val="tx1"/>
                </a:solidFill>
                <a:latin typeface="Calibri" charset="0"/>
                <a:ea typeface="宋体" charset="0"/>
              </a:defRPr>
            </a:lvl5pPr>
            <a:lvl6pPr marL="25146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6pPr>
            <a:lvl7pPr marL="29718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7pPr>
            <a:lvl8pPr marL="34290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8pPr>
            <a:lvl9pPr marL="38862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9pPr>
          </a:lstStyle>
          <a:p>
            <a:pPr eaLnBrk="1" hangingPunct="1">
              <a:lnSpc>
                <a:spcPct val="100000"/>
              </a:lnSpc>
              <a:spcBef>
                <a:spcPct val="0"/>
              </a:spcBef>
              <a:buFontTx/>
              <a:buNone/>
            </a:pPr>
            <a:r>
              <a:rPr lang="en-US" altLang="zh-CN" sz="2400" b="1">
                <a:solidFill>
                  <a:schemeClr val="bg1"/>
                </a:solidFill>
                <a:latin typeface="Impact" charset="0"/>
                <a:ea typeface="微软雅黑" charset="0"/>
              </a:rPr>
              <a:t>02</a:t>
            </a:r>
            <a:endParaRPr lang="zh-CN" altLang="en-US" sz="2400" b="1">
              <a:solidFill>
                <a:schemeClr val="bg1"/>
              </a:solidFill>
              <a:latin typeface="Impact" charset="0"/>
              <a:ea typeface="微软雅黑" charset="0"/>
            </a:endParaRPr>
          </a:p>
        </p:txBody>
      </p:sp>
      <p:sp>
        <p:nvSpPr>
          <p:cNvPr id="12" name="文本框 24"/>
          <p:cNvSpPr txBox="1">
            <a:spLocks noChangeArrowheads="1"/>
          </p:cNvSpPr>
          <p:nvPr/>
        </p:nvSpPr>
        <p:spPr bwMode="auto">
          <a:xfrm>
            <a:off x="6384925" y="4248680"/>
            <a:ext cx="5127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Calibri" charset="0"/>
                <a:ea typeface="宋体" charset="0"/>
              </a:defRPr>
            </a:lvl1pPr>
            <a:lvl2pPr marL="742950" indent="-285750">
              <a:lnSpc>
                <a:spcPct val="90000"/>
              </a:lnSpc>
              <a:spcBef>
                <a:spcPts val="500"/>
              </a:spcBef>
              <a:buFont typeface="Arial" charset="0"/>
              <a:buChar char="•"/>
              <a:defRPr sz="2400">
                <a:solidFill>
                  <a:schemeClr val="tx1"/>
                </a:solidFill>
                <a:latin typeface="Calibri" charset="0"/>
                <a:ea typeface="宋体" charset="0"/>
              </a:defRPr>
            </a:lvl2pPr>
            <a:lvl3pPr marL="1143000" indent="-228600">
              <a:lnSpc>
                <a:spcPct val="90000"/>
              </a:lnSpc>
              <a:spcBef>
                <a:spcPts val="500"/>
              </a:spcBef>
              <a:buFont typeface="Arial" charset="0"/>
              <a:buChar char="•"/>
              <a:defRPr sz="2000">
                <a:solidFill>
                  <a:schemeClr val="tx1"/>
                </a:solidFill>
                <a:latin typeface="Calibri" charset="0"/>
                <a:ea typeface="宋体" charset="0"/>
              </a:defRPr>
            </a:lvl3pPr>
            <a:lvl4pPr marL="1600200" indent="-228600">
              <a:lnSpc>
                <a:spcPct val="90000"/>
              </a:lnSpc>
              <a:spcBef>
                <a:spcPts val="500"/>
              </a:spcBef>
              <a:buFont typeface="Arial" charset="0"/>
              <a:buChar char="•"/>
              <a:defRPr>
                <a:solidFill>
                  <a:schemeClr val="tx1"/>
                </a:solidFill>
                <a:latin typeface="Calibri" charset="0"/>
                <a:ea typeface="宋体" charset="0"/>
              </a:defRPr>
            </a:lvl4pPr>
            <a:lvl5pPr marL="2057400" indent="-228600">
              <a:lnSpc>
                <a:spcPct val="90000"/>
              </a:lnSpc>
              <a:spcBef>
                <a:spcPts val="500"/>
              </a:spcBef>
              <a:buFont typeface="Arial" charset="0"/>
              <a:buChar char="•"/>
              <a:defRPr>
                <a:solidFill>
                  <a:schemeClr val="tx1"/>
                </a:solidFill>
                <a:latin typeface="Calibri" charset="0"/>
                <a:ea typeface="宋体" charset="0"/>
              </a:defRPr>
            </a:lvl5pPr>
            <a:lvl6pPr marL="25146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6pPr>
            <a:lvl7pPr marL="29718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7pPr>
            <a:lvl8pPr marL="34290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8pPr>
            <a:lvl9pPr marL="38862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9pPr>
          </a:lstStyle>
          <a:p>
            <a:pPr eaLnBrk="1" hangingPunct="1">
              <a:lnSpc>
                <a:spcPct val="100000"/>
              </a:lnSpc>
              <a:spcBef>
                <a:spcPct val="0"/>
              </a:spcBef>
              <a:buFontTx/>
              <a:buNone/>
            </a:pPr>
            <a:r>
              <a:rPr lang="en-US" altLang="zh-CN" sz="2400" b="1">
                <a:solidFill>
                  <a:schemeClr val="bg1"/>
                </a:solidFill>
                <a:latin typeface="Impact" charset="0"/>
                <a:ea typeface="微软雅黑" charset="0"/>
              </a:rPr>
              <a:t>03</a:t>
            </a:r>
            <a:endParaRPr lang="zh-CN" altLang="en-US" sz="2400" b="1">
              <a:solidFill>
                <a:schemeClr val="bg1"/>
              </a:solidFill>
              <a:latin typeface="Impact" charset="0"/>
              <a:ea typeface="微软雅黑" charset="0"/>
            </a:endParaRPr>
          </a:p>
        </p:txBody>
      </p:sp>
      <p:sp>
        <p:nvSpPr>
          <p:cNvPr id="13" name="文本框 25"/>
          <p:cNvSpPr txBox="1">
            <a:spLocks noChangeArrowheads="1"/>
          </p:cNvSpPr>
          <p:nvPr/>
        </p:nvSpPr>
        <p:spPr bwMode="auto">
          <a:xfrm>
            <a:off x="6384925" y="4980517"/>
            <a:ext cx="5032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charset="0"/>
              <a:buChar char="•"/>
              <a:defRPr sz="2800">
                <a:solidFill>
                  <a:schemeClr val="tx1"/>
                </a:solidFill>
                <a:latin typeface="Calibri" charset="0"/>
                <a:ea typeface="宋体" charset="0"/>
              </a:defRPr>
            </a:lvl1pPr>
            <a:lvl2pPr marL="742950" indent="-285750">
              <a:lnSpc>
                <a:spcPct val="90000"/>
              </a:lnSpc>
              <a:spcBef>
                <a:spcPts val="500"/>
              </a:spcBef>
              <a:buFont typeface="Arial" charset="0"/>
              <a:buChar char="•"/>
              <a:defRPr sz="2400">
                <a:solidFill>
                  <a:schemeClr val="tx1"/>
                </a:solidFill>
                <a:latin typeface="Calibri" charset="0"/>
                <a:ea typeface="宋体" charset="0"/>
              </a:defRPr>
            </a:lvl2pPr>
            <a:lvl3pPr marL="1143000" indent="-228600">
              <a:lnSpc>
                <a:spcPct val="90000"/>
              </a:lnSpc>
              <a:spcBef>
                <a:spcPts val="500"/>
              </a:spcBef>
              <a:buFont typeface="Arial" charset="0"/>
              <a:buChar char="•"/>
              <a:defRPr sz="2000">
                <a:solidFill>
                  <a:schemeClr val="tx1"/>
                </a:solidFill>
                <a:latin typeface="Calibri" charset="0"/>
                <a:ea typeface="宋体" charset="0"/>
              </a:defRPr>
            </a:lvl3pPr>
            <a:lvl4pPr marL="1600200" indent="-228600">
              <a:lnSpc>
                <a:spcPct val="90000"/>
              </a:lnSpc>
              <a:spcBef>
                <a:spcPts val="500"/>
              </a:spcBef>
              <a:buFont typeface="Arial" charset="0"/>
              <a:buChar char="•"/>
              <a:defRPr>
                <a:solidFill>
                  <a:schemeClr val="tx1"/>
                </a:solidFill>
                <a:latin typeface="Calibri" charset="0"/>
                <a:ea typeface="宋体" charset="0"/>
              </a:defRPr>
            </a:lvl4pPr>
            <a:lvl5pPr marL="2057400" indent="-228600">
              <a:lnSpc>
                <a:spcPct val="90000"/>
              </a:lnSpc>
              <a:spcBef>
                <a:spcPts val="500"/>
              </a:spcBef>
              <a:buFont typeface="Arial" charset="0"/>
              <a:buChar char="•"/>
              <a:defRPr>
                <a:solidFill>
                  <a:schemeClr val="tx1"/>
                </a:solidFill>
                <a:latin typeface="Calibri" charset="0"/>
                <a:ea typeface="宋体" charset="0"/>
              </a:defRPr>
            </a:lvl5pPr>
            <a:lvl6pPr marL="25146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6pPr>
            <a:lvl7pPr marL="29718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7pPr>
            <a:lvl8pPr marL="34290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8pPr>
            <a:lvl9pPr marL="3886200" indent="-228600" fontAlgn="base">
              <a:lnSpc>
                <a:spcPct val="90000"/>
              </a:lnSpc>
              <a:spcBef>
                <a:spcPts val="500"/>
              </a:spcBef>
              <a:spcAft>
                <a:spcPct val="0"/>
              </a:spcAft>
              <a:buFont typeface="Arial" charset="0"/>
              <a:buChar char="•"/>
              <a:defRPr>
                <a:solidFill>
                  <a:schemeClr val="tx1"/>
                </a:solidFill>
                <a:latin typeface="Calibri" charset="0"/>
                <a:ea typeface="宋体" charset="0"/>
              </a:defRPr>
            </a:lvl9pPr>
          </a:lstStyle>
          <a:p>
            <a:pPr eaLnBrk="1" hangingPunct="1">
              <a:lnSpc>
                <a:spcPct val="100000"/>
              </a:lnSpc>
              <a:spcBef>
                <a:spcPct val="0"/>
              </a:spcBef>
              <a:buFontTx/>
              <a:buNone/>
            </a:pPr>
            <a:r>
              <a:rPr lang="en-US" altLang="zh-CN" sz="2400" b="1">
                <a:solidFill>
                  <a:schemeClr val="bg1"/>
                </a:solidFill>
                <a:latin typeface="Impact" charset="0"/>
                <a:ea typeface="微软雅黑" charset="0"/>
              </a:rPr>
              <a:t>04</a:t>
            </a:r>
            <a:endParaRPr lang="zh-CN" altLang="en-US" sz="2400" b="1">
              <a:solidFill>
                <a:schemeClr val="bg1"/>
              </a:solidFill>
              <a:latin typeface="Impact" charset="0"/>
              <a:ea typeface="微软雅黑" charset="0"/>
            </a:endParaRPr>
          </a:p>
        </p:txBody>
      </p:sp>
      <p:sp>
        <p:nvSpPr>
          <p:cNvPr id="14" name="文本框 13"/>
          <p:cNvSpPr txBox="1"/>
          <p:nvPr/>
        </p:nvSpPr>
        <p:spPr>
          <a:xfrm>
            <a:off x="2049688" y="3322799"/>
            <a:ext cx="3625625" cy="830997"/>
          </a:xfrm>
          <a:prstGeom prst="rect">
            <a:avLst/>
          </a:prstGeom>
          <a:noFill/>
        </p:spPr>
        <p:txBody>
          <a:bodyPr wrap="square" rtlCol="0">
            <a:spAutoFit/>
          </a:bodyPr>
          <a:lstStyle/>
          <a:p>
            <a:r>
              <a:rPr kumimoji="1" lang="en-US" altLang="zh-CN" sz="4800" b="1">
                <a:solidFill>
                  <a:schemeClr val="bg1"/>
                </a:solidFill>
                <a:latin typeface="Microsoft YaHei" charset="0"/>
                <a:ea typeface="Microsoft YaHei" charset="0"/>
                <a:cs typeface="Microsoft YaHei" charset="0"/>
              </a:rPr>
              <a:t>CONTENTS</a:t>
            </a:r>
            <a:endParaRPr kumimoji="1" lang="zh-CN" altLang="en-US" sz="4000" b="1" dirty="0">
              <a:solidFill>
                <a:schemeClr val="bg1"/>
              </a:solidFill>
              <a:latin typeface="Microsoft YaHei" charset="0"/>
              <a:ea typeface="Microsoft YaHei" charset="0"/>
              <a:cs typeface="Microsoft YaHei" charset="0"/>
            </a:endParaRPr>
          </a:p>
        </p:txBody>
      </p:sp>
      <p:sp>
        <p:nvSpPr>
          <p:cNvPr id="15" name="文本框 14"/>
          <p:cNvSpPr txBox="1"/>
          <p:nvPr/>
        </p:nvSpPr>
        <p:spPr>
          <a:xfrm>
            <a:off x="3278189" y="4080010"/>
            <a:ext cx="1611085" cy="830997"/>
          </a:xfrm>
          <a:prstGeom prst="rect">
            <a:avLst/>
          </a:prstGeom>
          <a:noFill/>
        </p:spPr>
        <p:txBody>
          <a:bodyPr wrap="square" rtlCol="0">
            <a:spAutoFit/>
          </a:bodyPr>
          <a:lstStyle/>
          <a:p>
            <a:r>
              <a:rPr kumimoji="1" lang="zh-CN" altLang="en-US" sz="4800">
                <a:solidFill>
                  <a:schemeClr val="bg1"/>
                </a:solidFill>
                <a:latin typeface="Microsoft YaHei" charset="0"/>
                <a:ea typeface="Microsoft YaHei" charset="0"/>
                <a:cs typeface="Microsoft YaHei" charset="0"/>
              </a:rPr>
              <a:t>目录</a:t>
            </a:r>
          </a:p>
        </p:txBody>
      </p:sp>
    </p:spTree>
    <p:extLst>
      <p:ext uri="{BB962C8B-B14F-4D97-AF65-F5344CB8AC3E}">
        <p14:creationId xmlns:p14="http://schemas.microsoft.com/office/powerpoint/2010/main" val="13571724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9" name="文本框 8"/>
          <p:cNvSpPr txBox="1"/>
          <p:nvPr/>
        </p:nvSpPr>
        <p:spPr>
          <a:xfrm>
            <a:off x="4332647" y="2054205"/>
            <a:ext cx="4988720" cy="1446550"/>
          </a:xfrm>
          <a:prstGeom prst="rect">
            <a:avLst/>
          </a:prstGeom>
          <a:noFill/>
        </p:spPr>
        <p:txBody>
          <a:bodyPr wrap="square" rtlCol="0">
            <a:spAutoFit/>
          </a:bodyPr>
          <a:lstStyle/>
          <a:p>
            <a:r>
              <a:rPr kumimoji="1" lang="en-US" altLang="zh-CN" sz="8800" dirty="0">
                <a:solidFill>
                  <a:schemeClr val="bg1"/>
                </a:solidFill>
                <a:latin typeface="Microsoft YaHei" charset="0"/>
                <a:ea typeface="Microsoft YaHei" charset="0"/>
                <a:cs typeface="Microsoft YaHei" charset="0"/>
              </a:rPr>
              <a:t>PART</a:t>
            </a:r>
            <a:r>
              <a:rPr kumimoji="1" lang="zh-CN" altLang="en-US" sz="8800" dirty="0">
                <a:solidFill>
                  <a:schemeClr val="bg1"/>
                </a:solidFill>
                <a:latin typeface="Microsoft YaHei" charset="0"/>
                <a:ea typeface="Microsoft YaHei" charset="0"/>
                <a:cs typeface="Microsoft YaHei" charset="0"/>
              </a:rPr>
              <a:t> </a:t>
            </a:r>
            <a:r>
              <a:rPr kumimoji="1" lang="en-US" altLang="zh-CN" sz="8800" dirty="0">
                <a:solidFill>
                  <a:schemeClr val="bg1"/>
                </a:solidFill>
                <a:latin typeface="Microsoft YaHei" charset="0"/>
                <a:ea typeface="Microsoft YaHei" charset="0"/>
                <a:cs typeface="Microsoft YaHei" charset="0"/>
              </a:rPr>
              <a:t>1</a:t>
            </a:r>
            <a:endParaRPr kumimoji="1" lang="zh-CN" altLang="en-US" sz="8800" dirty="0">
              <a:solidFill>
                <a:schemeClr val="bg1"/>
              </a:solidFill>
              <a:latin typeface="Microsoft YaHei" charset="0"/>
              <a:ea typeface="Microsoft YaHei" charset="0"/>
              <a:cs typeface="Microsoft YaHei" charset="0"/>
            </a:endParaRPr>
          </a:p>
        </p:txBody>
      </p:sp>
      <p:sp>
        <p:nvSpPr>
          <p:cNvPr id="10" name="文本框 9">
            <a:extLst>
              <a:ext uri="{FF2B5EF4-FFF2-40B4-BE49-F238E27FC236}">
                <a16:creationId xmlns:a16="http://schemas.microsoft.com/office/drawing/2014/main" id="{9AB2D9A4-0619-4B14-BAA6-484AB41A7C60}"/>
              </a:ext>
            </a:extLst>
          </p:cNvPr>
          <p:cNvSpPr txBox="1"/>
          <p:nvPr/>
        </p:nvSpPr>
        <p:spPr>
          <a:xfrm>
            <a:off x="4719695" y="3283642"/>
            <a:ext cx="3381365" cy="923330"/>
          </a:xfrm>
          <a:prstGeom prst="rect">
            <a:avLst/>
          </a:prstGeom>
          <a:noFill/>
        </p:spPr>
        <p:txBody>
          <a:bodyPr wrap="square" rtlCol="0">
            <a:spAutoFit/>
          </a:bodyPr>
          <a:lstStyle/>
          <a:p>
            <a:r>
              <a:rPr kumimoji="1" lang="zh-CN" altLang="en-US" sz="5400" dirty="0">
                <a:solidFill>
                  <a:schemeClr val="bg1"/>
                </a:solidFill>
                <a:latin typeface="Microsoft YaHei" charset="0"/>
                <a:ea typeface="Microsoft YaHei" charset="0"/>
                <a:cs typeface="Microsoft YaHei" charset="0"/>
              </a:rPr>
              <a:t>输入标题</a:t>
            </a:r>
          </a:p>
        </p:txBody>
      </p:sp>
      <p:sp>
        <p:nvSpPr>
          <p:cNvPr id="11" name="矩形 10">
            <a:extLst>
              <a:ext uri="{FF2B5EF4-FFF2-40B4-BE49-F238E27FC236}">
                <a16:creationId xmlns:a16="http://schemas.microsoft.com/office/drawing/2014/main" id="{A4ED6805-7011-4763-8575-84F247ADFAB7}"/>
              </a:ext>
            </a:extLst>
          </p:cNvPr>
          <p:cNvSpPr>
            <a:spLocks noChangeArrowheads="1"/>
          </p:cNvSpPr>
          <p:nvPr/>
        </p:nvSpPr>
        <p:spPr bwMode="auto">
          <a:xfrm>
            <a:off x="4044601" y="4206972"/>
            <a:ext cx="4731555" cy="131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lnSpc>
                <a:spcPct val="120000"/>
              </a:lnSpc>
              <a:spcBef>
                <a:spcPct val="20000"/>
              </a:spcBef>
            </a:pPr>
            <a:r>
              <a:rPr lang="zh-CN" altLang="en-US" sz="3200" dirty="0">
                <a:solidFill>
                  <a:schemeClr val="bg1"/>
                </a:solidFill>
                <a:latin typeface="Microsoft YaHei" charset="0"/>
                <a:ea typeface="Microsoft YaHei" charset="0"/>
                <a:cs typeface="Microsoft YaHei" charset="0"/>
                <a:sym typeface="Arial" charset="0"/>
              </a:rPr>
              <a:t>输入文本</a:t>
            </a:r>
          </a:p>
          <a:p>
            <a:pPr algn="ctr" eaLnBrk="1" hangingPunct="1">
              <a:lnSpc>
                <a:spcPct val="120000"/>
              </a:lnSpc>
              <a:spcBef>
                <a:spcPct val="20000"/>
              </a:spcBef>
            </a:pPr>
            <a:r>
              <a:rPr lang="en-US" altLang="zh-CN" dirty="0">
                <a:solidFill>
                  <a:schemeClr val="bg1"/>
                </a:solidFill>
                <a:latin typeface="Microsoft YaHei" charset="0"/>
                <a:ea typeface="Microsoft YaHei" charset="0"/>
                <a:cs typeface="Microsoft YaHei" charset="0"/>
                <a:sym typeface="Arial" charset="0"/>
              </a:rPr>
              <a:t>Add your words here</a:t>
            </a:r>
            <a:r>
              <a:rPr lang="zh-CN" altLang="en-US" dirty="0">
                <a:solidFill>
                  <a:schemeClr val="bg1"/>
                </a:solidFill>
                <a:latin typeface="Microsoft YaHei" charset="0"/>
                <a:ea typeface="Microsoft YaHei" charset="0"/>
                <a:cs typeface="Microsoft YaHei" charset="0"/>
                <a:sym typeface="Arial" charset="0"/>
              </a:rPr>
              <a:t>，</a:t>
            </a:r>
            <a:r>
              <a:rPr lang="en-US" altLang="zh-CN" dirty="0">
                <a:solidFill>
                  <a:schemeClr val="bg1"/>
                </a:solidFill>
                <a:latin typeface="Microsoft YaHei" charset="0"/>
                <a:ea typeface="Microsoft YaHei" charset="0"/>
                <a:cs typeface="Microsoft YaHei" charset="0"/>
                <a:sym typeface="Arial" charset="0"/>
              </a:rPr>
              <a:t>according to your need to draw the text box size</a:t>
            </a:r>
            <a:r>
              <a:rPr lang="zh-CN" altLang="en-US" dirty="0">
                <a:solidFill>
                  <a:schemeClr val="bg1"/>
                </a:solidFill>
                <a:latin typeface="Microsoft YaHei" charset="0"/>
                <a:ea typeface="Microsoft YaHei" charset="0"/>
                <a:cs typeface="Microsoft YaHei" charset="0"/>
                <a:sym typeface="Arial" charset="0"/>
              </a:rPr>
              <a:t>。</a:t>
            </a:r>
            <a:endParaRPr lang="en-US" altLang="zh-CN" dirty="0">
              <a:solidFill>
                <a:schemeClr val="bg1"/>
              </a:solidFill>
              <a:latin typeface="Microsoft YaHei" charset="0"/>
              <a:ea typeface="Microsoft YaHei" charset="0"/>
              <a:cs typeface="Microsoft YaHei" charset="0"/>
              <a:sym typeface="Arial" charset="0"/>
            </a:endParaRPr>
          </a:p>
        </p:txBody>
      </p:sp>
    </p:spTree>
    <p:extLst>
      <p:ext uri="{BB962C8B-B14F-4D97-AF65-F5344CB8AC3E}">
        <p14:creationId xmlns:p14="http://schemas.microsoft.com/office/powerpoint/2010/main" val="4853966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a:spLocks/>
          </p:cNvSpPr>
          <p:nvPr/>
        </p:nvSpPr>
        <p:spPr bwMode="auto">
          <a:xfrm>
            <a:off x="2405279" y="2921000"/>
            <a:ext cx="2449668" cy="840168"/>
          </a:xfrm>
          <a:custGeom>
            <a:avLst/>
            <a:gdLst>
              <a:gd name="T0" fmla="*/ 281 w 1245"/>
              <a:gd name="T1" fmla="*/ 0 h 427"/>
              <a:gd name="T2" fmla="*/ 0 w 1245"/>
              <a:gd name="T3" fmla="*/ 427 h 427"/>
              <a:gd name="T4" fmla="*/ 1245 w 1245"/>
              <a:gd name="T5" fmla="*/ 427 h 427"/>
              <a:gd name="T6" fmla="*/ 963 w 1245"/>
              <a:gd name="T7" fmla="*/ 0 h 427"/>
              <a:gd name="T8" fmla="*/ 281 w 1245"/>
              <a:gd name="T9" fmla="*/ 0 h 427"/>
            </a:gdLst>
            <a:ahLst/>
            <a:cxnLst>
              <a:cxn ang="0">
                <a:pos x="T0" y="T1"/>
              </a:cxn>
              <a:cxn ang="0">
                <a:pos x="T2" y="T3"/>
              </a:cxn>
              <a:cxn ang="0">
                <a:pos x="T4" y="T5"/>
              </a:cxn>
              <a:cxn ang="0">
                <a:pos x="T6" y="T7"/>
              </a:cxn>
              <a:cxn ang="0">
                <a:pos x="T8" y="T9"/>
              </a:cxn>
            </a:cxnLst>
            <a:rect l="0" t="0" r="r" b="b"/>
            <a:pathLst>
              <a:path w="1245" h="427">
                <a:moveTo>
                  <a:pt x="281" y="0"/>
                </a:moveTo>
                <a:lnTo>
                  <a:pt x="0" y="427"/>
                </a:lnTo>
                <a:lnTo>
                  <a:pt x="1245" y="427"/>
                </a:lnTo>
                <a:lnTo>
                  <a:pt x="963" y="0"/>
                </a:lnTo>
                <a:lnTo>
                  <a:pt x="281" y="0"/>
                </a:lnTo>
                <a:close/>
              </a:path>
            </a:pathLst>
          </a:custGeom>
          <a:solidFill>
            <a:srgbClr val="6E75A5"/>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4" name="Freeform 6"/>
          <p:cNvSpPr>
            <a:spLocks/>
          </p:cNvSpPr>
          <p:nvPr/>
        </p:nvSpPr>
        <p:spPr bwMode="auto">
          <a:xfrm>
            <a:off x="1848447" y="3761168"/>
            <a:ext cx="3561367" cy="838200"/>
          </a:xfrm>
          <a:custGeom>
            <a:avLst/>
            <a:gdLst>
              <a:gd name="T0" fmla="*/ 283 w 1810"/>
              <a:gd name="T1" fmla="*/ 0 h 426"/>
              <a:gd name="T2" fmla="*/ 0 w 1810"/>
              <a:gd name="T3" fmla="*/ 426 h 426"/>
              <a:gd name="T4" fmla="*/ 1810 w 1810"/>
              <a:gd name="T5" fmla="*/ 426 h 426"/>
              <a:gd name="T6" fmla="*/ 1528 w 1810"/>
              <a:gd name="T7" fmla="*/ 0 h 426"/>
              <a:gd name="T8" fmla="*/ 283 w 1810"/>
              <a:gd name="T9" fmla="*/ 0 h 426"/>
            </a:gdLst>
            <a:ahLst/>
            <a:cxnLst>
              <a:cxn ang="0">
                <a:pos x="T0" y="T1"/>
              </a:cxn>
              <a:cxn ang="0">
                <a:pos x="T2" y="T3"/>
              </a:cxn>
              <a:cxn ang="0">
                <a:pos x="T4" y="T5"/>
              </a:cxn>
              <a:cxn ang="0">
                <a:pos x="T6" y="T7"/>
              </a:cxn>
              <a:cxn ang="0">
                <a:pos x="T8" y="T9"/>
              </a:cxn>
            </a:cxnLst>
            <a:rect l="0" t="0" r="r" b="b"/>
            <a:pathLst>
              <a:path w="1810" h="426">
                <a:moveTo>
                  <a:pt x="283" y="0"/>
                </a:moveTo>
                <a:lnTo>
                  <a:pt x="0" y="426"/>
                </a:lnTo>
                <a:lnTo>
                  <a:pt x="1810" y="426"/>
                </a:lnTo>
                <a:lnTo>
                  <a:pt x="1528" y="0"/>
                </a:lnTo>
                <a:lnTo>
                  <a:pt x="283" y="0"/>
                </a:lnTo>
                <a:close/>
              </a:path>
            </a:pathLst>
          </a:custGeom>
          <a:solidFill>
            <a:srgbClr val="FFEB8F"/>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5" name="Freeform 7"/>
          <p:cNvSpPr>
            <a:spLocks/>
          </p:cNvSpPr>
          <p:nvPr/>
        </p:nvSpPr>
        <p:spPr bwMode="auto">
          <a:xfrm>
            <a:off x="1295549" y="4599369"/>
            <a:ext cx="4667160" cy="836233"/>
          </a:xfrm>
          <a:custGeom>
            <a:avLst/>
            <a:gdLst>
              <a:gd name="T0" fmla="*/ 281 w 2372"/>
              <a:gd name="T1" fmla="*/ 0 h 425"/>
              <a:gd name="T2" fmla="*/ 0 w 2372"/>
              <a:gd name="T3" fmla="*/ 425 h 425"/>
              <a:gd name="T4" fmla="*/ 2372 w 2372"/>
              <a:gd name="T5" fmla="*/ 425 h 425"/>
              <a:gd name="T6" fmla="*/ 2091 w 2372"/>
              <a:gd name="T7" fmla="*/ 0 h 425"/>
              <a:gd name="T8" fmla="*/ 281 w 2372"/>
              <a:gd name="T9" fmla="*/ 0 h 425"/>
            </a:gdLst>
            <a:ahLst/>
            <a:cxnLst>
              <a:cxn ang="0">
                <a:pos x="T0" y="T1"/>
              </a:cxn>
              <a:cxn ang="0">
                <a:pos x="T2" y="T3"/>
              </a:cxn>
              <a:cxn ang="0">
                <a:pos x="T4" y="T5"/>
              </a:cxn>
              <a:cxn ang="0">
                <a:pos x="T6" y="T7"/>
              </a:cxn>
              <a:cxn ang="0">
                <a:pos x="T8" y="T9"/>
              </a:cxn>
            </a:cxnLst>
            <a:rect l="0" t="0" r="r" b="b"/>
            <a:pathLst>
              <a:path w="2372" h="425">
                <a:moveTo>
                  <a:pt x="281" y="0"/>
                </a:moveTo>
                <a:lnTo>
                  <a:pt x="0" y="425"/>
                </a:lnTo>
                <a:lnTo>
                  <a:pt x="2372" y="425"/>
                </a:lnTo>
                <a:lnTo>
                  <a:pt x="2091" y="0"/>
                </a:lnTo>
                <a:lnTo>
                  <a:pt x="281" y="0"/>
                </a:lnTo>
                <a:close/>
              </a:path>
            </a:pathLst>
          </a:custGeom>
          <a:solidFill>
            <a:srgbClr val="6E75A5"/>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6" name="Freeform 8"/>
          <p:cNvSpPr>
            <a:spLocks/>
          </p:cNvSpPr>
          <p:nvPr/>
        </p:nvSpPr>
        <p:spPr bwMode="auto">
          <a:xfrm>
            <a:off x="738718" y="5435600"/>
            <a:ext cx="5780825" cy="838200"/>
          </a:xfrm>
          <a:custGeom>
            <a:avLst/>
            <a:gdLst>
              <a:gd name="T0" fmla="*/ 283 w 2938"/>
              <a:gd name="T1" fmla="*/ 0 h 426"/>
              <a:gd name="T2" fmla="*/ 2655 w 2938"/>
              <a:gd name="T3" fmla="*/ 0 h 426"/>
              <a:gd name="T4" fmla="*/ 2938 w 2938"/>
              <a:gd name="T5" fmla="*/ 426 h 426"/>
              <a:gd name="T6" fmla="*/ 0 w 2938"/>
              <a:gd name="T7" fmla="*/ 426 h 426"/>
              <a:gd name="T8" fmla="*/ 283 w 2938"/>
              <a:gd name="T9" fmla="*/ 0 h 426"/>
            </a:gdLst>
            <a:ahLst/>
            <a:cxnLst>
              <a:cxn ang="0">
                <a:pos x="T0" y="T1"/>
              </a:cxn>
              <a:cxn ang="0">
                <a:pos x="T2" y="T3"/>
              </a:cxn>
              <a:cxn ang="0">
                <a:pos x="T4" y="T5"/>
              </a:cxn>
              <a:cxn ang="0">
                <a:pos x="T6" y="T7"/>
              </a:cxn>
              <a:cxn ang="0">
                <a:pos x="T8" y="T9"/>
              </a:cxn>
            </a:cxnLst>
            <a:rect l="0" t="0" r="r" b="b"/>
            <a:pathLst>
              <a:path w="2938" h="426">
                <a:moveTo>
                  <a:pt x="283" y="0"/>
                </a:moveTo>
                <a:lnTo>
                  <a:pt x="2655" y="0"/>
                </a:lnTo>
                <a:lnTo>
                  <a:pt x="2938" y="426"/>
                </a:lnTo>
                <a:lnTo>
                  <a:pt x="0" y="426"/>
                </a:lnTo>
                <a:lnTo>
                  <a:pt x="283" y="0"/>
                </a:lnTo>
                <a:close/>
              </a:path>
            </a:pathLst>
          </a:custGeom>
          <a:solidFill>
            <a:srgbClr val="FFEB8F"/>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7" name="Oval 11"/>
          <p:cNvSpPr/>
          <p:nvPr/>
        </p:nvSpPr>
        <p:spPr>
          <a:xfrm>
            <a:off x="4430527" y="3199611"/>
            <a:ext cx="282947" cy="282947"/>
          </a:xfrm>
          <a:prstGeom prst="ellipse">
            <a:avLst/>
          </a:prstGeom>
          <a:solidFill>
            <a:schemeClr val="bg1"/>
          </a:solidFill>
          <a:ln>
            <a:solidFill>
              <a:srgbClr val="B9D5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8" name="Oval 12"/>
          <p:cNvSpPr/>
          <p:nvPr/>
        </p:nvSpPr>
        <p:spPr>
          <a:xfrm>
            <a:off x="5000253" y="4038795"/>
            <a:ext cx="282947" cy="282947"/>
          </a:xfrm>
          <a:prstGeom prst="ellipse">
            <a:avLst/>
          </a:prstGeom>
          <a:solidFill>
            <a:schemeClr val="bg1"/>
          </a:solidFill>
          <a:ln>
            <a:solidFill>
              <a:srgbClr val="4BAC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9" name="Oval 13"/>
          <p:cNvSpPr/>
          <p:nvPr/>
        </p:nvSpPr>
        <p:spPr>
          <a:xfrm>
            <a:off x="5508253" y="4876011"/>
            <a:ext cx="282947" cy="282947"/>
          </a:xfrm>
          <a:prstGeom prst="ellipse">
            <a:avLst/>
          </a:prstGeom>
          <a:solidFill>
            <a:schemeClr val="bg1"/>
          </a:solidFill>
          <a:ln>
            <a:solidFill>
              <a:srgbClr val="45C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0" name="Oval 14"/>
          <p:cNvSpPr/>
          <p:nvPr/>
        </p:nvSpPr>
        <p:spPr>
          <a:xfrm>
            <a:off x="6101193" y="5713227"/>
            <a:ext cx="282947" cy="282947"/>
          </a:xfrm>
          <a:prstGeom prst="ellipse">
            <a:avLst/>
          </a:prstGeom>
          <a:solidFill>
            <a:schemeClr val="bg1"/>
          </a:solidFill>
          <a:ln>
            <a:solidFill>
              <a:srgbClr val="0E7FB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1" name="Text Box 10"/>
          <p:cNvSpPr txBox="1">
            <a:spLocks noChangeArrowheads="1"/>
          </p:cNvSpPr>
          <p:nvPr/>
        </p:nvSpPr>
        <p:spPr bwMode="auto">
          <a:xfrm>
            <a:off x="8697313" y="1397000"/>
            <a:ext cx="3048000" cy="984885"/>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zh-CN" altLang="en-US" sz="1600" b="1" dirty="0">
                <a:solidFill>
                  <a:schemeClr val="bg1"/>
                </a:solidFill>
                <a:latin typeface="Open Sans" pitchFamily="34" charset="0"/>
                <a:ea typeface="Open Sans" pitchFamily="34" charset="0"/>
                <a:cs typeface="Open Sans" pitchFamily="34" charset="0"/>
              </a:rPr>
              <a:t>输入你的标题</a:t>
            </a:r>
            <a:endParaRPr lang="en-US" sz="1600" b="1" dirty="0">
              <a:solidFill>
                <a:schemeClr val="bg1"/>
              </a:solidFill>
              <a:latin typeface="Open Sans" pitchFamily="34" charset="0"/>
              <a:ea typeface="Open Sans" pitchFamily="34" charset="0"/>
              <a:cs typeface="Open Sans" pitchFamily="34" charset="0"/>
            </a:endParaRPr>
          </a:p>
          <a:p>
            <a:pPr defTabSz="1450940"/>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Nunc a </a:t>
            </a:r>
            <a:r>
              <a:rPr lang="en-US" sz="1400" dirty="0" err="1">
                <a:solidFill>
                  <a:schemeClr val="bg1"/>
                </a:solidFill>
                <a:latin typeface="Open Sans" pitchFamily="34" charset="0"/>
                <a:ea typeface="Open Sans" pitchFamily="34" charset="0"/>
                <a:cs typeface="Open Sans" pitchFamily="34" charset="0"/>
              </a:rPr>
              <a:t>leo</a:t>
            </a:r>
            <a:r>
              <a:rPr lang="en-US" sz="1400" dirty="0">
                <a:solidFill>
                  <a:schemeClr val="bg1"/>
                </a:solidFill>
                <a:latin typeface="Open Sans" pitchFamily="34" charset="0"/>
                <a:ea typeface="Open Sans" pitchFamily="34" charset="0"/>
                <a:cs typeface="Open Sans" pitchFamily="34" charset="0"/>
              </a:rPr>
              <a:t> magna, </a:t>
            </a:r>
            <a:r>
              <a:rPr lang="en-US" sz="1400" dirty="0" err="1">
                <a:solidFill>
                  <a:schemeClr val="bg1"/>
                </a:solidFill>
                <a:latin typeface="Open Sans" pitchFamily="34" charset="0"/>
                <a:ea typeface="Open Sans" pitchFamily="34" charset="0"/>
                <a:cs typeface="Open Sans" pitchFamily="34" charset="0"/>
              </a:rPr>
              <a:t>consequat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risus</a:t>
            </a:r>
            <a:r>
              <a:rPr lang="en-US" sz="1400" dirty="0">
                <a:solidFill>
                  <a:schemeClr val="bg1"/>
                </a:solidFill>
                <a:latin typeface="Open Sans" pitchFamily="34" charset="0"/>
                <a:ea typeface="Open Sans" pitchFamily="34" charset="0"/>
                <a:cs typeface="Open Sans" pitchFamily="34" charset="0"/>
              </a:rPr>
              <a:t>. </a:t>
            </a:r>
          </a:p>
        </p:txBody>
      </p:sp>
      <p:sp>
        <p:nvSpPr>
          <p:cNvPr id="12" name="Oval 16"/>
          <p:cNvSpPr/>
          <p:nvPr/>
        </p:nvSpPr>
        <p:spPr>
          <a:xfrm>
            <a:off x="7983871" y="1578192"/>
            <a:ext cx="649887" cy="653616"/>
          </a:xfrm>
          <a:prstGeom prst="ellipse">
            <a:avLst/>
          </a:prstGeom>
          <a:solidFill>
            <a:srgbClr val="FFEB8F"/>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bg1"/>
              </a:solidFill>
            </a:endParaRPr>
          </a:p>
        </p:txBody>
      </p:sp>
      <p:sp>
        <p:nvSpPr>
          <p:cNvPr id="13" name="Text Box 10"/>
          <p:cNvSpPr txBox="1">
            <a:spLocks noChangeArrowheads="1"/>
          </p:cNvSpPr>
          <p:nvPr/>
        </p:nvSpPr>
        <p:spPr bwMode="auto">
          <a:xfrm>
            <a:off x="8697313" y="2585103"/>
            <a:ext cx="3048000" cy="984885"/>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zh-CN" altLang="en-US" sz="1600" b="1" dirty="0">
                <a:solidFill>
                  <a:schemeClr val="bg1"/>
                </a:solidFill>
                <a:latin typeface="Open Sans" pitchFamily="34" charset="0"/>
                <a:ea typeface="Open Sans" pitchFamily="34" charset="0"/>
                <a:cs typeface="Open Sans" pitchFamily="34" charset="0"/>
              </a:rPr>
              <a:t>输入你的标题</a:t>
            </a:r>
            <a:endParaRPr lang="en-US" sz="1600" b="1" dirty="0">
              <a:solidFill>
                <a:schemeClr val="bg1"/>
              </a:solidFill>
              <a:latin typeface="Open Sans" pitchFamily="34" charset="0"/>
              <a:ea typeface="Open Sans" pitchFamily="34" charset="0"/>
              <a:cs typeface="Open Sans" pitchFamily="34" charset="0"/>
            </a:endParaRPr>
          </a:p>
          <a:p>
            <a:pPr defTabSz="1450940"/>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Nunc a </a:t>
            </a:r>
            <a:r>
              <a:rPr lang="en-US" sz="1400" dirty="0" err="1">
                <a:solidFill>
                  <a:schemeClr val="bg1"/>
                </a:solidFill>
                <a:latin typeface="Open Sans" pitchFamily="34" charset="0"/>
                <a:ea typeface="Open Sans" pitchFamily="34" charset="0"/>
                <a:cs typeface="Open Sans" pitchFamily="34" charset="0"/>
              </a:rPr>
              <a:t>leo</a:t>
            </a:r>
            <a:r>
              <a:rPr lang="en-US" sz="1400" dirty="0">
                <a:solidFill>
                  <a:schemeClr val="bg1"/>
                </a:solidFill>
                <a:latin typeface="Open Sans" pitchFamily="34" charset="0"/>
                <a:ea typeface="Open Sans" pitchFamily="34" charset="0"/>
                <a:cs typeface="Open Sans" pitchFamily="34" charset="0"/>
              </a:rPr>
              <a:t> magna, </a:t>
            </a:r>
            <a:r>
              <a:rPr lang="en-US" sz="1400" dirty="0" err="1">
                <a:solidFill>
                  <a:schemeClr val="bg1"/>
                </a:solidFill>
                <a:latin typeface="Open Sans" pitchFamily="34" charset="0"/>
                <a:ea typeface="Open Sans" pitchFamily="34" charset="0"/>
                <a:cs typeface="Open Sans" pitchFamily="34" charset="0"/>
              </a:rPr>
              <a:t>consequat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risus</a:t>
            </a:r>
            <a:r>
              <a:rPr lang="en-US" sz="1400" dirty="0">
                <a:solidFill>
                  <a:schemeClr val="bg1"/>
                </a:solidFill>
                <a:latin typeface="Open Sans" pitchFamily="34" charset="0"/>
                <a:ea typeface="Open Sans" pitchFamily="34" charset="0"/>
                <a:cs typeface="Open Sans" pitchFamily="34" charset="0"/>
              </a:rPr>
              <a:t>. </a:t>
            </a:r>
          </a:p>
        </p:txBody>
      </p:sp>
      <p:sp>
        <p:nvSpPr>
          <p:cNvPr id="14" name="Oval 18"/>
          <p:cNvSpPr/>
          <p:nvPr/>
        </p:nvSpPr>
        <p:spPr>
          <a:xfrm>
            <a:off x="7983871" y="2766295"/>
            <a:ext cx="649887" cy="653616"/>
          </a:xfrm>
          <a:prstGeom prst="ellipse">
            <a:avLst/>
          </a:prstGeom>
          <a:solidFill>
            <a:srgbClr val="6E75A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bg1"/>
              </a:solidFill>
            </a:endParaRPr>
          </a:p>
        </p:txBody>
      </p:sp>
      <p:sp>
        <p:nvSpPr>
          <p:cNvPr id="15" name="Text Box 10"/>
          <p:cNvSpPr txBox="1">
            <a:spLocks noChangeArrowheads="1"/>
          </p:cNvSpPr>
          <p:nvPr/>
        </p:nvSpPr>
        <p:spPr bwMode="auto">
          <a:xfrm>
            <a:off x="8697313" y="3749127"/>
            <a:ext cx="3048000" cy="984885"/>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zh-CN" altLang="en-US" sz="1600" b="1" dirty="0">
                <a:solidFill>
                  <a:schemeClr val="bg1"/>
                </a:solidFill>
                <a:latin typeface="Open Sans" pitchFamily="34" charset="0"/>
                <a:ea typeface="Open Sans" pitchFamily="34" charset="0"/>
                <a:cs typeface="Open Sans" pitchFamily="34" charset="0"/>
              </a:rPr>
              <a:t>输入你的标题</a:t>
            </a:r>
            <a:endParaRPr lang="en-US" sz="1600" b="1" dirty="0">
              <a:solidFill>
                <a:schemeClr val="bg1"/>
              </a:solidFill>
              <a:latin typeface="Open Sans" pitchFamily="34" charset="0"/>
              <a:ea typeface="Open Sans" pitchFamily="34" charset="0"/>
              <a:cs typeface="Open Sans" pitchFamily="34" charset="0"/>
            </a:endParaRPr>
          </a:p>
          <a:p>
            <a:pPr defTabSz="1450940"/>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Nunc a </a:t>
            </a:r>
            <a:r>
              <a:rPr lang="en-US" sz="1400" dirty="0" err="1">
                <a:solidFill>
                  <a:schemeClr val="bg1"/>
                </a:solidFill>
                <a:latin typeface="Open Sans" pitchFamily="34" charset="0"/>
                <a:ea typeface="Open Sans" pitchFamily="34" charset="0"/>
                <a:cs typeface="Open Sans" pitchFamily="34" charset="0"/>
              </a:rPr>
              <a:t>leo</a:t>
            </a:r>
            <a:r>
              <a:rPr lang="en-US" sz="1400" dirty="0">
                <a:solidFill>
                  <a:schemeClr val="bg1"/>
                </a:solidFill>
                <a:latin typeface="Open Sans" pitchFamily="34" charset="0"/>
                <a:ea typeface="Open Sans" pitchFamily="34" charset="0"/>
                <a:cs typeface="Open Sans" pitchFamily="34" charset="0"/>
              </a:rPr>
              <a:t> magna, </a:t>
            </a:r>
            <a:r>
              <a:rPr lang="en-US" sz="1400" dirty="0" err="1">
                <a:solidFill>
                  <a:schemeClr val="bg1"/>
                </a:solidFill>
                <a:latin typeface="Open Sans" pitchFamily="34" charset="0"/>
                <a:ea typeface="Open Sans" pitchFamily="34" charset="0"/>
                <a:cs typeface="Open Sans" pitchFamily="34" charset="0"/>
              </a:rPr>
              <a:t>consequat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risus</a:t>
            </a:r>
            <a:r>
              <a:rPr lang="en-US" sz="1400" dirty="0">
                <a:solidFill>
                  <a:schemeClr val="bg1"/>
                </a:solidFill>
                <a:latin typeface="Open Sans" pitchFamily="34" charset="0"/>
                <a:ea typeface="Open Sans" pitchFamily="34" charset="0"/>
                <a:cs typeface="Open Sans" pitchFamily="34" charset="0"/>
              </a:rPr>
              <a:t>. </a:t>
            </a:r>
          </a:p>
        </p:txBody>
      </p:sp>
      <p:sp>
        <p:nvSpPr>
          <p:cNvPr id="16" name="Oval 20"/>
          <p:cNvSpPr/>
          <p:nvPr/>
        </p:nvSpPr>
        <p:spPr>
          <a:xfrm>
            <a:off x="7983871" y="3930319"/>
            <a:ext cx="649887" cy="653616"/>
          </a:xfrm>
          <a:prstGeom prst="ellipse">
            <a:avLst/>
          </a:prstGeom>
          <a:solidFill>
            <a:srgbClr val="FFEB8F"/>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bg1"/>
              </a:solidFill>
            </a:endParaRPr>
          </a:p>
        </p:txBody>
      </p:sp>
      <p:sp>
        <p:nvSpPr>
          <p:cNvPr id="17" name="Text Box 10"/>
          <p:cNvSpPr txBox="1">
            <a:spLocks noChangeArrowheads="1"/>
          </p:cNvSpPr>
          <p:nvPr/>
        </p:nvSpPr>
        <p:spPr bwMode="auto">
          <a:xfrm>
            <a:off x="8692827" y="4869289"/>
            <a:ext cx="3048000" cy="984885"/>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zh-CN" altLang="en-US" sz="1600" b="1" dirty="0">
                <a:solidFill>
                  <a:schemeClr val="bg1"/>
                </a:solidFill>
                <a:latin typeface="Open Sans" pitchFamily="34" charset="0"/>
                <a:ea typeface="Open Sans" pitchFamily="34" charset="0"/>
                <a:cs typeface="Open Sans" pitchFamily="34" charset="0"/>
              </a:rPr>
              <a:t>输入你的标题</a:t>
            </a:r>
            <a:endParaRPr lang="en-US" sz="1600" b="1" dirty="0">
              <a:solidFill>
                <a:schemeClr val="bg1"/>
              </a:solidFill>
              <a:latin typeface="Open Sans" pitchFamily="34" charset="0"/>
              <a:ea typeface="Open Sans" pitchFamily="34" charset="0"/>
              <a:cs typeface="Open Sans" pitchFamily="34" charset="0"/>
            </a:endParaRPr>
          </a:p>
          <a:p>
            <a:pPr defTabSz="1450940"/>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Nunc a </a:t>
            </a:r>
            <a:r>
              <a:rPr lang="en-US" sz="1400" dirty="0" err="1">
                <a:solidFill>
                  <a:schemeClr val="bg1"/>
                </a:solidFill>
                <a:latin typeface="Open Sans" pitchFamily="34" charset="0"/>
                <a:ea typeface="Open Sans" pitchFamily="34" charset="0"/>
                <a:cs typeface="Open Sans" pitchFamily="34" charset="0"/>
              </a:rPr>
              <a:t>leo</a:t>
            </a:r>
            <a:r>
              <a:rPr lang="en-US" sz="1400" dirty="0">
                <a:solidFill>
                  <a:schemeClr val="bg1"/>
                </a:solidFill>
                <a:latin typeface="Open Sans" pitchFamily="34" charset="0"/>
                <a:ea typeface="Open Sans" pitchFamily="34" charset="0"/>
                <a:cs typeface="Open Sans" pitchFamily="34" charset="0"/>
              </a:rPr>
              <a:t> magna, </a:t>
            </a:r>
            <a:r>
              <a:rPr lang="en-US" sz="1400" dirty="0" err="1">
                <a:solidFill>
                  <a:schemeClr val="bg1"/>
                </a:solidFill>
                <a:latin typeface="Open Sans" pitchFamily="34" charset="0"/>
                <a:ea typeface="Open Sans" pitchFamily="34" charset="0"/>
                <a:cs typeface="Open Sans" pitchFamily="34" charset="0"/>
              </a:rPr>
              <a:t>consequat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risus</a:t>
            </a:r>
            <a:r>
              <a:rPr lang="en-US" sz="1400" dirty="0">
                <a:solidFill>
                  <a:schemeClr val="bg1"/>
                </a:solidFill>
                <a:latin typeface="Open Sans" pitchFamily="34" charset="0"/>
                <a:ea typeface="Open Sans" pitchFamily="34" charset="0"/>
                <a:cs typeface="Open Sans" pitchFamily="34" charset="0"/>
              </a:rPr>
              <a:t>. </a:t>
            </a:r>
          </a:p>
        </p:txBody>
      </p:sp>
      <p:sp>
        <p:nvSpPr>
          <p:cNvPr id="18" name="Oval 22"/>
          <p:cNvSpPr/>
          <p:nvPr/>
        </p:nvSpPr>
        <p:spPr>
          <a:xfrm>
            <a:off x="7983871" y="5050481"/>
            <a:ext cx="649887" cy="653616"/>
          </a:xfrm>
          <a:prstGeom prst="ellipse">
            <a:avLst/>
          </a:prstGeom>
          <a:solidFill>
            <a:srgbClr val="6E75A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bg1"/>
              </a:solidFill>
            </a:endParaRPr>
          </a:p>
        </p:txBody>
      </p:sp>
      <p:grpSp>
        <p:nvGrpSpPr>
          <p:cNvPr id="19" name="Group 26"/>
          <p:cNvGrpSpPr/>
          <p:nvPr/>
        </p:nvGrpSpPr>
        <p:grpSpPr>
          <a:xfrm>
            <a:off x="3090205" y="1735284"/>
            <a:ext cx="1079815" cy="1031011"/>
            <a:chOff x="4417791" y="3086470"/>
            <a:chExt cx="441754" cy="421788"/>
          </a:xfrm>
          <a:solidFill>
            <a:srgbClr val="FFEB8F"/>
          </a:solidFill>
        </p:grpSpPr>
        <p:sp>
          <p:nvSpPr>
            <p:cNvPr id="20" name="Freeform 64"/>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21" name="Oval 65"/>
            <p:cNvSpPr>
              <a:spLocks noChangeArrowheads="1"/>
            </p:cNvSpPr>
            <p:nvPr/>
          </p:nvSpPr>
          <p:spPr bwMode="auto">
            <a:xfrm>
              <a:off x="4627437" y="3365998"/>
              <a:ext cx="29949" cy="32446"/>
            </a:xfrm>
            <a:prstGeom prst="ellipse">
              <a:avLst/>
            </a:prstGeom>
            <a:grpFill/>
            <a:ln>
              <a:noFill/>
            </a:ln>
          </p:spPr>
          <p:txBody>
            <a:bodyPr vert="horz" wrap="square" lIns="121920" tIns="60960" rIns="121920" bIns="60960" numCol="1" anchor="t" anchorCtr="0" compatLnSpc="1">
              <a:prstTxWarp prst="textNoShape">
                <a:avLst/>
              </a:prstTxWarp>
            </a:bodyPr>
            <a:lstStyle/>
            <a:p>
              <a:endParaRPr lang="en-US" sz="2400"/>
            </a:p>
          </p:txBody>
        </p:sp>
      </p:grpSp>
      <p:cxnSp>
        <p:nvCxnSpPr>
          <p:cNvPr id="22" name="Straight Arrow Connector 30"/>
          <p:cNvCxnSpPr>
            <a:endCxn id="18" idx="2"/>
          </p:cNvCxnSpPr>
          <p:nvPr/>
        </p:nvCxnSpPr>
        <p:spPr>
          <a:xfrm>
            <a:off x="5791201" y="1905000"/>
            <a:ext cx="2192671" cy="0"/>
          </a:xfrm>
          <a:prstGeom prst="straightConnector1">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32"/>
          <p:cNvCxnSpPr/>
          <p:nvPr/>
        </p:nvCxnSpPr>
        <p:spPr>
          <a:xfrm>
            <a:off x="6384141" y="3093103"/>
            <a:ext cx="1597487" cy="0"/>
          </a:xfrm>
          <a:prstGeom prst="straightConnector1">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33"/>
          <p:cNvCxnSpPr/>
          <p:nvPr/>
        </p:nvCxnSpPr>
        <p:spPr>
          <a:xfrm>
            <a:off x="6705601" y="4257127"/>
            <a:ext cx="1280513" cy="0"/>
          </a:xfrm>
          <a:prstGeom prst="straightConnector1">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34"/>
          <p:cNvCxnSpPr/>
          <p:nvPr/>
        </p:nvCxnSpPr>
        <p:spPr>
          <a:xfrm>
            <a:off x="7112000" y="5357597"/>
            <a:ext cx="869627" cy="0"/>
          </a:xfrm>
          <a:prstGeom prst="straightConnector1">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Connector 44"/>
          <p:cNvCxnSpPr>
            <a:stCxn id="13" idx="7"/>
          </p:cNvCxnSpPr>
          <p:nvPr/>
        </p:nvCxnSpPr>
        <p:spPr>
          <a:xfrm flipV="1">
            <a:off x="4672037" y="1889443"/>
            <a:ext cx="1119163" cy="135160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46"/>
          <p:cNvCxnSpPr>
            <a:stCxn id="14" idx="7"/>
          </p:cNvCxnSpPr>
          <p:nvPr/>
        </p:nvCxnSpPr>
        <p:spPr>
          <a:xfrm flipV="1">
            <a:off x="5241764" y="3093103"/>
            <a:ext cx="1142376" cy="98712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48"/>
          <p:cNvCxnSpPr>
            <a:stCxn id="16" idx="6"/>
          </p:cNvCxnSpPr>
          <p:nvPr/>
        </p:nvCxnSpPr>
        <p:spPr>
          <a:xfrm flipV="1">
            <a:off x="6384141" y="5377289"/>
            <a:ext cx="727860" cy="47741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50"/>
          <p:cNvCxnSpPr>
            <a:stCxn id="15" idx="6"/>
          </p:cNvCxnSpPr>
          <p:nvPr/>
        </p:nvCxnSpPr>
        <p:spPr>
          <a:xfrm flipV="1">
            <a:off x="5791200" y="4257127"/>
            <a:ext cx="914400" cy="76035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Text Box 10"/>
          <p:cNvSpPr txBox="1">
            <a:spLocks noChangeArrowheads="1"/>
          </p:cNvSpPr>
          <p:nvPr/>
        </p:nvSpPr>
        <p:spPr bwMode="auto">
          <a:xfrm>
            <a:off x="2197641" y="5659775"/>
            <a:ext cx="2862976" cy="348878"/>
          </a:xfrm>
          <a:prstGeom prst="rect">
            <a:avLst/>
          </a:prstGeom>
          <a:noFill/>
          <a:ln w="9525">
            <a:noFill/>
            <a:miter lim="800000"/>
            <a:headEnd/>
            <a:tailEnd/>
          </a:ln>
        </p:spPr>
        <p:txBody>
          <a:bodyPr wrap="square" lIns="60960" tIns="30480" rIns="60960" bIns="30480">
            <a:spAutoFit/>
          </a:bodyPr>
          <a:lstStyle/>
          <a:p>
            <a:pPr algn="ctr" defTabSz="1450940"/>
            <a:r>
              <a:rPr lang="en-US" sz="1867" b="1">
                <a:solidFill>
                  <a:schemeClr val="bg1"/>
                </a:solidFill>
                <a:latin typeface="Open Sans" pitchFamily="34" charset="0"/>
                <a:ea typeface="Open Sans" pitchFamily="34" charset="0"/>
                <a:cs typeface="Open Sans" pitchFamily="34" charset="0"/>
              </a:rPr>
              <a:t>Hardware</a:t>
            </a:r>
            <a:endParaRPr lang="en-US" sz="1333">
              <a:solidFill>
                <a:schemeClr val="bg1"/>
              </a:solidFill>
              <a:latin typeface="Open Sans" pitchFamily="34" charset="0"/>
              <a:ea typeface="Open Sans" pitchFamily="34" charset="0"/>
              <a:cs typeface="Open Sans" pitchFamily="34" charset="0"/>
            </a:endParaRPr>
          </a:p>
        </p:txBody>
      </p:sp>
      <p:sp>
        <p:nvSpPr>
          <p:cNvPr id="31" name="Text Box 10"/>
          <p:cNvSpPr txBox="1">
            <a:spLocks noChangeArrowheads="1"/>
          </p:cNvSpPr>
          <p:nvPr/>
        </p:nvSpPr>
        <p:spPr bwMode="auto">
          <a:xfrm>
            <a:off x="2197641" y="4822559"/>
            <a:ext cx="2862976" cy="348878"/>
          </a:xfrm>
          <a:prstGeom prst="rect">
            <a:avLst/>
          </a:prstGeom>
          <a:noFill/>
          <a:ln w="9525">
            <a:noFill/>
            <a:miter lim="800000"/>
            <a:headEnd/>
            <a:tailEnd/>
          </a:ln>
        </p:spPr>
        <p:txBody>
          <a:bodyPr wrap="square" lIns="60960" tIns="30480" rIns="60960" bIns="30480">
            <a:spAutoFit/>
          </a:bodyPr>
          <a:lstStyle/>
          <a:p>
            <a:pPr algn="ctr" defTabSz="1450940"/>
            <a:r>
              <a:rPr lang="en-US" sz="1867" b="1">
                <a:solidFill>
                  <a:schemeClr val="bg1"/>
                </a:solidFill>
                <a:latin typeface="Open Sans" pitchFamily="34" charset="0"/>
                <a:ea typeface="Open Sans" pitchFamily="34" charset="0"/>
                <a:cs typeface="Open Sans" pitchFamily="34" charset="0"/>
              </a:rPr>
              <a:t>Software</a:t>
            </a:r>
            <a:endParaRPr lang="en-US" sz="1333">
              <a:solidFill>
                <a:schemeClr val="bg1"/>
              </a:solidFill>
              <a:latin typeface="Open Sans" pitchFamily="34" charset="0"/>
              <a:ea typeface="Open Sans" pitchFamily="34" charset="0"/>
              <a:cs typeface="Open Sans" pitchFamily="34" charset="0"/>
            </a:endParaRPr>
          </a:p>
        </p:txBody>
      </p:sp>
      <p:sp>
        <p:nvSpPr>
          <p:cNvPr id="32" name="Text Box 10"/>
          <p:cNvSpPr txBox="1">
            <a:spLocks noChangeArrowheads="1"/>
          </p:cNvSpPr>
          <p:nvPr/>
        </p:nvSpPr>
        <p:spPr bwMode="auto">
          <a:xfrm>
            <a:off x="2536055" y="4032598"/>
            <a:ext cx="2186149" cy="348878"/>
          </a:xfrm>
          <a:prstGeom prst="rect">
            <a:avLst/>
          </a:prstGeom>
          <a:noFill/>
          <a:ln w="9525">
            <a:noFill/>
            <a:miter lim="800000"/>
            <a:headEnd/>
            <a:tailEnd/>
          </a:ln>
        </p:spPr>
        <p:txBody>
          <a:bodyPr wrap="square" lIns="60960" tIns="30480" rIns="60960" bIns="30480">
            <a:spAutoFit/>
          </a:bodyPr>
          <a:lstStyle/>
          <a:p>
            <a:pPr algn="ctr" defTabSz="1450940"/>
            <a:r>
              <a:rPr lang="en-US" sz="1867" b="1">
                <a:solidFill>
                  <a:schemeClr val="bg1"/>
                </a:solidFill>
                <a:latin typeface="Open Sans" pitchFamily="34" charset="0"/>
                <a:ea typeface="Open Sans" pitchFamily="34" charset="0"/>
                <a:cs typeface="Open Sans" pitchFamily="34" charset="0"/>
              </a:rPr>
              <a:t>New Idea</a:t>
            </a:r>
            <a:endParaRPr lang="en-US" sz="1333">
              <a:solidFill>
                <a:schemeClr val="bg1"/>
              </a:solidFill>
              <a:latin typeface="Open Sans" pitchFamily="34" charset="0"/>
              <a:ea typeface="Open Sans" pitchFamily="34" charset="0"/>
              <a:cs typeface="Open Sans" pitchFamily="34" charset="0"/>
            </a:endParaRPr>
          </a:p>
        </p:txBody>
      </p:sp>
      <p:sp>
        <p:nvSpPr>
          <p:cNvPr id="33" name="Text Box 10"/>
          <p:cNvSpPr txBox="1">
            <a:spLocks noChangeArrowheads="1"/>
          </p:cNvSpPr>
          <p:nvPr/>
        </p:nvSpPr>
        <p:spPr bwMode="auto">
          <a:xfrm>
            <a:off x="2695951" y="3213038"/>
            <a:ext cx="1866359" cy="348878"/>
          </a:xfrm>
          <a:prstGeom prst="rect">
            <a:avLst/>
          </a:prstGeom>
          <a:noFill/>
          <a:ln w="9525">
            <a:noFill/>
            <a:miter lim="800000"/>
            <a:headEnd/>
            <a:tailEnd/>
          </a:ln>
        </p:spPr>
        <p:txBody>
          <a:bodyPr wrap="square" lIns="60960" tIns="30480" rIns="60960" bIns="30480">
            <a:spAutoFit/>
          </a:bodyPr>
          <a:lstStyle/>
          <a:p>
            <a:pPr algn="ctr" defTabSz="1450940"/>
            <a:r>
              <a:rPr lang="en-US" sz="1867" b="1">
                <a:solidFill>
                  <a:schemeClr val="bg1"/>
                </a:solidFill>
                <a:latin typeface="Open Sans" pitchFamily="34" charset="0"/>
                <a:ea typeface="Open Sans" pitchFamily="34" charset="0"/>
                <a:cs typeface="Open Sans" pitchFamily="34" charset="0"/>
              </a:rPr>
              <a:t>Innovation</a:t>
            </a:r>
            <a:endParaRPr lang="en-US" sz="1333">
              <a:solidFill>
                <a:schemeClr val="bg1"/>
              </a:solidFill>
              <a:latin typeface="Open Sans" pitchFamily="34" charset="0"/>
              <a:ea typeface="Open Sans" pitchFamily="34" charset="0"/>
              <a:cs typeface="Open Sans" pitchFamily="34" charset="0"/>
            </a:endParaRPr>
          </a:p>
        </p:txBody>
      </p:sp>
      <p:sp>
        <p:nvSpPr>
          <p:cNvPr id="34" name="Freeform 6"/>
          <p:cNvSpPr>
            <a:spLocks noEditPoints="1"/>
          </p:cNvSpPr>
          <p:nvPr/>
        </p:nvSpPr>
        <p:spPr bwMode="auto">
          <a:xfrm>
            <a:off x="8179204" y="1727389"/>
            <a:ext cx="259219" cy="355225"/>
          </a:xfrm>
          <a:custGeom>
            <a:avLst/>
            <a:gdLst>
              <a:gd name="T0" fmla="*/ 99 w 109"/>
              <a:gd name="T1" fmla="*/ 0 h 150"/>
              <a:gd name="T2" fmla="*/ 10 w 109"/>
              <a:gd name="T3" fmla="*/ 0 h 150"/>
              <a:gd name="T4" fmla="*/ 0 w 109"/>
              <a:gd name="T5" fmla="*/ 11 h 150"/>
              <a:gd name="T6" fmla="*/ 0 w 109"/>
              <a:gd name="T7" fmla="*/ 140 h 150"/>
              <a:gd name="T8" fmla="*/ 10 w 109"/>
              <a:gd name="T9" fmla="*/ 150 h 150"/>
              <a:gd name="T10" fmla="*/ 99 w 109"/>
              <a:gd name="T11" fmla="*/ 150 h 150"/>
              <a:gd name="T12" fmla="*/ 109 w 109"/>
              <a:gd name="T13" fmla="*/ 140 h 150"/>
              <a:gd name="T14" fmla="*/ 109 w 109"/>
              <a:gd name="T15" fmla="*/ 11 h 150"/>
              <a:gd name="T16" fmla="*/ 99 w 109"/>
              <a:gd name="T17" fmla="*/ 0 h 150"/>
              <a:gd name="T18" fmla="*/ 54 w 109"/>
              <a:gd name="T19" fmla="*/ 146 h 150"/>
              <a:gd name="T20" fmla="*/ 48 w 109"/>
              <a:gd name="T21" fmla="*/ 140 h 150"/>
              <a:gd name="T22" fmla="*/ 54 w 109"/>
              <a:gd name="T23" fmla="*/ 134 h 150"/>
              <a:gd name="T24" fmla="*/ 60 w 109"/>
              <a:gd name="T25" fmla="*/ 140 h 150"/>
              <a:gd name="T26" fmla="*/ 54 w 109"/>
              <a:gd name="T27" fmla="*/ 146 h 150"/>
              <a:gd name="T28" fmla="*/ 99 w 109"/>
              <a:gd name="T29" fmla="*/ 129 h 150"/>
              <a:gd name="T30" fmla="*/ 10 w 109"/>
              <a:gd name="T31" fmla="*/ 129 h 150"/>
              <a:gd name="T32" fmla="*/ 10 w 109"/>
              <a:gd name="T33" fmla="*/ 13 h 150"/>
              <a:gd name="T34" fmla="*/ 99 w 109"/>
              <a:gd name="T35" fmla="*/ 13 h 150"/>
              <a:gd name="T36" fmla="*/ 99 w 109"/>
              <a:gd name="T37" fmla="*/ 12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9" h="150">
                <a:moveTo>
                  <a:pt x="99" y="0"/>
                </a:moveTo>
                <a:cubicBezTo>
                  <a:pt x="10" y="0"/>
                  <a:pt x="10" y="0"/>
                  <a:pt x="10" y="0"/>
                </a:cubicBezTo>
                <a:cubicBezTo>
                  <a:pt x="4" y="0"/>
                  <a:pt x="0" y="5"/>
                  <a:pt x="0" y="11"/>
                </a:cubicBezTo>
                <a:cubicBezTo>
                  <a:pt x="0" y="140"/>
                  <a:pt x="0" y="140"/>
                  <a:pt x="0" y="140"/>
                </a:cubicBezTo>
                <a:cubicBezTo>
                  <a:pt x="0" y="146"/>
                  <a:pt x="4" y="150"/>
                  <a:pt x="10" y="150"/>
                </a:cubicBezTo>
                <a:cubicBezTo>
                  <a:pt x="99" y="150"/>
                  <a:pt x="99" y="150"/>
                  <a:pt x="99" y="150"/>
                </a:cubicBezTo>
                <a:cubicBezTo>
                  <a:pt x="104" y="150"/>
                  <a:pt x="109" y="146"/>
                  <a:pt x="109" y="140"/>
                </a:cubicBezTo>
                <a:cubicBezTo>
                  <a:pt x="109" y="11"/>
                  <a:pt x="109" y="11"/>
                  <a:pt x="109" y="11"/>
                </a:cubicBezTo>
                <a:cubicBezTo>
                  <a:pt x="109" y="5"/>
                  <a:pt x="104" y="0"/>
                  <a:pt x="99" y="0"/>
                </a:cubicBezTo>
                <a:close/>
                <a:moveTo>
                  <a:pt x="54" y="146"/>
                </a:moveTo>
                <a:cubicBezTo>
                  <a:pt x="51" y="146"/>
                  <a:pt x="48" y="144"/>
                  <a:pt x="48" y="140"/>
                </a:cubicBezTo>
                <a:cubicBezTo>
                  <a:pt x="48" y="137"/>
                  <a:pt x="51" y="134"/>
                  <a:pt x="54" y="134"/>
                </a:cubicBezTo>
                <a:cubicBezTo>
                  <a:pt x="58" y="134"/>
                  <a:pt x="60" y="137"/>
                  <a:pt x="60" y="140"/>
                </a:cubicBezTo>
                <a:cubicBezTo>
                  <a:pt x="60" y="144"/>
                  <a:pt x="58" y="146"/>
                  <a:pt x="54" y="146"/>
                </a:cubicBezTo>
                <a:close/>
                <a:moveTo>
                  <a:pt x="99" y="129"/>
                </a:moveTo>
                <a:cubicBezTo>
                  <a:pt x="10" y="129"/>
                  <a:pt x="10" y="129"/>
                  <a:pt x="10" y="129"/>
                </a:cubicBezTo>
                <a:cubicBezTo>
                  <a:pt x="10" y="13"/>
                  <a:pt x="10" y="13"/>
                  <a:pt x="10" y="13"/>
                </a:cubicBezTo>
                <a:cubicBezTo>
                  <a:pt x="99" y="13"/>
                  <a:pt x="99" y="13"/>
                  <a:pt x="99" y="13"/>
                </a:cubicBezTo>
                <a:lnTo>
                  <a:pt x="99" y="129"/>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grpSp>
        <p:nvGrpSpPr>
          <p:cNvPr id="35" name="Group 56"/>
          <p:cNvGrpSpPr/>
          <p:nvPr/>
        </p:nvGrpSpPr>
        <p:grpSpPr>
          <a:xfrm>
            <a:off x="8150887" y="4140730"/>
            <a:ext cx="315855" cy="232796"/>
            <a:chOff x="2538413" y="2725738"/>
            <a:chExt cx="428625" cy="315912"/>
          </a:xfrm>
          <a:solidFill>
            <a:schemeClr val="bg1"/>
          </a:solidFill>
        </p:grpSpPr>
        <p:sp>
          <p:nvSpPr>
            <p:cNvPr id="36" name="Freeform 9"/>
            <p:cNvSpPr>
              <a:spLocks noEditPoints="1"/>
            </p:cNvSpPr>
            <p:nvPr/>
          </p:nvSpPr>
          <p:spPr bwMode="auto">
            <a:xfrm>
              <a:off x="2549525" y="2725738"/>
              <a:ext cx="409575" cy="250825"/>
            </a:xfrm>
            <a:custGeom>
              <a:avLst/>
              <a:gdLst>
                <a:gd name="T0" fmla="*/ 258 w 258"/>
                <a:gd name="T1" fmla="*/ 0 h 158"/>
                <a:gd name="T2" fmla="*/ 0 w 258"/>
                <a:gd name="T3" fmla="*/ 0 h 158"/>
                <a:gd name="T4" fmla="*/ 0 w 258"/>
                <a:gd name="T5" fmla="*/ 158 h 158"/>
                <a:gd name="T6" fmla="*/ 258 w 258"/>
                <a:gd name="T7" fmla="*/ 158 h 158"/>
                <a:gd name="T8" fmla="*/ 258 w 258"/>
                <a:gd name="T9" fmla="*/ 0 h 158"/>
                <a:gd name="T10" fmla="*/ 247 w 258"/>
                <a:gd name="T11" fmla="*/ 145 h 158"/>
                <a:gd name="T12" fmla="*/ 10 w 258"/>
                <a:gd name="T13" fmla="*/ 145 h 158"/>
                <a:gd name="T14" fmla="*/ 10 w 258"/>
                <a:gd name="T15" fmla="*/ 12 h 158"/>
                <a:gd name="T16" fmla="*/ 247 w 258"/>
                <a:gd name="T17" fmla="*/ 12 h 158"/>
                <a:gd name="T18" fmla="*/ 247 w 258"/>
                <a:gd name="T19" fmla="*/ 14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158">
                  <a:moveTo>
                    <a:pt x="258" y="0"/>
                  </a:moveTo>
                  <a:lnTo>
                    <a:pt x="0" y="0"/>
                  </a:lnTo>
                  <a:lnTo>
                    <a:pt x="0" y="158"/>
                  </a:lnTo>
                  <a:lnTo>
                    <a:pt x="258" y="158"/>
                  </a:lnTo>
                  <a:lnTo>
                    <a:pt x="258" y="0"/>
                  </a:lnTo>
                  <a:close/>
                  <a:moveTo>
                    <a:pt x="247" y="145"/>
                  </a:moveTo>
                  <a:lnTo>
                    <a:pt x="10" y="145"/>
                  </a:lnTo>
                  <a:lnTo>
                    <a:pt x="10" y="12"/>
                  </a:lnTo>
                  <a:lnTo>
                    <a:pt x="247" y="12"/>
                  </a:lnTo>
                  <a:lnTo>
                    <a:pt x="247" y="1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37" name="Freeform 10"/>
            <p:cNvSpPr>
              <a:spLocks/>
            </p:cNvSpPr>
            <p:nvPr/>
          </p:nvSpPr>
          <p:spPr bwMode="auto">
            <a:xfrm>
              <a:off x="2538413" y="2987675"/>
              <a:ext cx="428625" cy="53975"/>
            </a:xfrm>
            <a:custGeom>
              <a:avLst/>
              <a:gdLst>
                <a:gd name="T0" fmla="*/ 270 w 270"/>
                <a:gd name="T1" fmla="*/ 22 h 34"/>
                <a:gd name="T2" fmla="*/ 265 w 270"/>
                <a:gd name="T3" fmla="*/ 0 h 34"/>
                <a:gd name="T4" fmla="*/ 5 w 270"/>
                <a:gd name="T5" fmla="*/ 0 h 34"/>
                <a:gd name="T6" fmla="*/ 0 w 270"/>
                <a:gd name="T7" fmla="*/ 22 h 34"/>
                <a:gd name="T8" fmla="*/ 0 w 270"/>
                <a:gd name="T9" fmla="*/ 22 h 34"/>
                <a:gd name="T10" fmla="*/ 0 w 270"/>
                <a:gd name="T11" fmla="*/ 34 h 34"/>
                <a:gd name="T12" fmla="*/ 270 w 270"/>
                <a:gd name="T13" fmla="*/ 34 h 34"/>
                <a:gd name="T14" fmla="*/ 270 w 270"/>
                <a:gd name="T15" fmla="*/ 22 h 34"/>
                <a:gd name="T16" fmla="*/ 270 w 270"/>
                <a:gd name="T17"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0" h="34">
                  <a:moveTo>
                    <a:pt x="270" y="22"/>
                  </a:moveTo>
                  <a:lnTo>
                    <a:pt x="265" y="0"/>
                  </a:lnTo>
                  <a:lnTo>
                    <a:pt x="5" y="0"/>
                  </a:lnTo>
                  <a:lnTo>
                    <a:pt x="0" y="22"/>
                  </a:lnTo>
                  <a:lnTo>
                    <a:pt x="0" y="22"/>
                  </a:lnTo>
                  <a:lnTo>
                    <a:pt x="0" y="34"/>
                  </a:lnTo>
                  <a:lnTo>
                    <a:pt x="270" y="34"/>
                  </a:lnTo>
                  <a:lnTo>
                    <a:pt x="270" y="22"/>
                  </a:lnTo>
                  <a:lnTo>
                    <a:pt x="27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grpSp>
      <p:grpSp>
        <p:nvGrpSpPr>
          <p:cNvPr id="38" name="Group 59"/>
          <p:cNvGrpSpPr/>
          <p:nvPr/>
        </p:nvGrpSpPr>
        <p:grpSpPr>
          <a:xfrm>
            <a:off x="8097700" y="2921001"/>
            <a:ext cx="422227" cy="367155"/>
            <a:chOff x="1879600" y="3937000"/>
            <a:chExt cx="401638" cy="349250"/>
          </a:xfrm>
          <a:solidFill>
            <a:schemeClr val="bg1"/>
          </a:solidFill>
        </p:grpSpPr>
        <p:sp>
          <p:nvSpPr>
            <p:cNvPr id="39" name="Freeform 12"/>
            <p:cNvSpPr>
              <a:spLocks noEditPoints="1"/>
            </p:cNvSpPr>
            <p:nvPr/>
          </p:nvSpPr>
          <p:spPr bwMode="auto">
            <a:xfrm>
              <a:off x="1879600" y="3937000"/>
              <a:ext cx="401638" cy="349250"/>
            </a:xfrm>
            <a:custGeom>
              <a:avLst/>
              <a:gdLst>
                <a:gd name="T0" fmla="*/ 146 w 146"/>
                <a:gd name="T1" fmla="*/ 104 h 127"/>
                <a:gd name="T2" fmla="*/ 146 w 146"/>
                <a:gd name="T3" fmla="*/ 0 h 127"/>
                <a:gd name="T4" fmla="*/ 0 w 146"/>
                <a:gd name="T5" fmla="*/ 0 h 127"/>
                <a:gd name="T6" fmla="*/ 0 w 146"/>
                <a:gd name="T7" fmla="*/ 104 h 127"/>
                <a:gd name="T8" fmla="*/ 108 w 146"/>
                <a:gd name="T9" fmla="*/ 104 h 127"/>
                <a:gd name="T10" fmla="*/ 118 w 146"/>
                <a:gd name="T11" fmla="*/ 113 h 127"/>
                <a:gd name="T12" fmla="*/ 132 w 146"/>
                <a:gd name="T13" fmla="*/ 127 h 127"/>
                <a:gd name="T14" fmla="*/ 137 w 146"/>
                <a:gd name="T15" fmla="*/ 127 h 127"/>
                <a:gd name="T16" fmla="*/ 117 w 146"/>
                <a:gd name="T17" fmla="*/ 107 h 127"/>
                <a:gd name="T18" fmla="*/ 114 w 146"/>
                <a:gd name="T19" fmla="*/ 104 h 127"/>
                <a:gd name="T20" fmla="*/ 146 w 146"/>
                <a:gd name="T21" fmla="*/ 104 h 127"/>
                <a:gd name="T22" fmla="*/ 8 w 146"/>
                <a:gd name="T23" fmla="*/ 10 h 127"/>
                <a:gd name="T24" fmla="*/ 138 w 146"/>
                <a:gd name="T25" fmla="*/ 10 h 127"/>
                <a:gd name="T26" fmla="*/ 138 w 146"/>
                <a:gd name="T27" fmla="*/ 94 h 127"/>
                <a:gd name="T28" fmla="*/ 8 w 146"/>
                <a:gd name="T29" fmla="*/ 94 h 127"/>
                <a:gd name="T30" fmla="*/ 8 w 146"/>
                <a:gd name="T31" fmla="*/ 1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 h="127">
                  <a:moveTo>
                    <a:pt x="146" y="104"/>
                  </a:moveTo>
                  <a:cubicBezTo>
                    <a:pt x="146" y="0"/>
                    <a:pt x="146" y="0"/>
                    <a:pt x="146" y="0"/>
                  </a:cubicBezTo>
                  <a:cubicBezTo>
                    <a:pt x="0" y="0"/>
                    <a:pt x="0" y="0"/>
                    <a:pt x="0" y="0"/>
                  </a:cubicBezTo>
                  <a:cubicBezTo>
                    <a:pt x="0" y="104"/>
                    <a:pt x="0" y="104"/>
                    <a:pt x="0" y="104"/>
                  </a:cubicBezTo>
                  <a:cubicBezTo>
                    <a:pt x="108" y="104"/>
                    <a:pt x="108" y="104"/>
                    <a:pt x="108" y="104"/>
                  </a:cubicBezTo>
                  <a:cubicBezTo>
                    <a:pt x="108" y="107"/>
                    <a:pt x="109" y="113"/>
                    <a:pt x="118" y="113"/>
                  </a:cubicBezTo>
                  <a:cubicBezTo>
                    <a:pt x="118" y="113"/>
                    <a:pt x="132" y="112"/>
                    <a:pt x="132" y="127"/>
                  </a:cubicBezTo>
                  <a:cubicBezTo>
                    <a:pt x="137" y="127"/>
                    <a:pt x="137" y="127"/>
                    <a:pt x="137" y="127"/>
                  </a:cubicBezTo>
                  <a:cubicBezTo>
                    <a:pt x="137" y="127"/>
                    <a:pt x="138" y="107"/>
                    <a:pt x="117" y="107"/>
                  </a:cubicBezTo>
                  <a:cubicBezTo>
                    <a:pt x="117" y="107"/>
                    <a:pt x="113" y="107"/>
                    <a:pt x="114" y="104"/>
                  </a:cubicBezTo>
                  <a:lnTo>
                    <a:pt x="146" y="104"/>
                  </a:lnTo>
                  <a:close/>
                  <a:moveTo>
                    <a:pt x="8" y="10"/>
                  </a:moveTo>
                  <a:cubicBezTo>
                    <a:pt x="138" y="10"/>
                    <a:pt x="138" y="10"/>
                    <a:pt x="138" y="10"/>
                  </a:cubicBezTo>
                  <a:cubicBezTo>
                    <a:pt x="138" y="94"/>
                    <a:pt x="138" y="94"/>
                    <a:pt x="138" y="94"/>
                  </a:cubicBezTo>
                  <a:cubicBezTo>
                    <a:pt x="8" y="94"/>
                    <a:pt x="8" y="94"/>
                    <a:pt x="8" y="94"/>
                  </a:cubicBez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40" name="Rectangle 13"/>
            <p:cNvSpPr>
              <a:spLocks noChangeArrowheads="1"/>
            </p:cNvSpPr>
            <p:nvPr/>
          </p:nvSpPr>
          <p:spPr bwMode="auto">
            <a:xfrm>
              <a:off x="2025650" y="4233863"/>
              <a:ext cx="1143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41" name="Rectangle 14"/>
            <p:cNvSpPr>
              <a:spLocks noChangeArrowheads="1"/>
            </p:cNvSpPr>
            <p:nvPr/>
          </p:nvSpPr>
          <p:spPr bwMode="auto">
            <a:xfrm>
              <a:off x="1965325" y="4260850"/>
              <a:ext cx="233363" cy="174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grpSp>
      <p:grpSp>
        <p:nvGrpSpPr>
          <p:cNvPr id="42" name="Group 63"/>
          <p:cNvGrpSpPr/>
          <p:nvPr/>
        </p:nvGrpSpPr>
        <p:grpSpPr>
          <a:xfrm>
            <a:off x="8150681" y="5186121"/>
            <a:ext cx="316264" cy="382336"/>
            <a:chOff x="3526798" y="4057329"/>
            <a:chExt cx="284519" cy="359394"/>
          </a:xfrm>
          <a:solidFill>
            <a:schemeClr val="bg1"/>
          </a:solidFill>
        </p:grpSpPr>
        <p:sp>
          <p:nvSpPr>
            <p:cNvPr id="43" name="Freeform 107"/>
            <p:cNvSpPr>
              <a:spLocks/>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44" name="Freeform 108"/>
            <p:cNvSpPr>
              <a:spLocks/>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45" name="Freeform 109"/>
            <p:cNvSpPr>
              <a:spLocks/>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grpSp>
      <p:sp>
        <p:nvSpPr>
          <p:cNvPr id="46" name="文本框 45"/>
          <p:cNvSpPr txBox="1"/>
          <p:nvPr/>
        </p:nvSpPr>
        <p:spPr>
          <a:xfrm>
            <a:off x="4201240" y="349211"/>
            <a:ext cx="3798316" cy="769441"/>
          </a:xfrm>
          <a:prstGeom prst="rect">
            <a:avLst/>
          </a:prstGeom>
          <a:noFill/>
        </p:spPr>
        <p:txBody>
          <a:bodyPr wrap="square" rtlCol="0">
            <a:spAutoFit/>
          </a:bodyPr>
          <a:lstStyle/>
          <a:p>
            <a:r>
              <a:rPr kumimoji="1" lang="zh-CN" altLang="en-US" sz="4400" dirty="0">
                <a:solidFill>
                  <a:schemeClr val="bg1"/>
                </a:solidFill>
                <a:latin typeface="Microsoft YaHei" charset="0"/>
                <a:ea typeface="Microsoft YaHei" charset="0"/>
                <a:cs typeface="Microsoft YaHei" charset="0"/>
              </a:rPr>
              <a:t>输入你的标题</a:t>
            </a:r>
          </a:p>
        </p:txBody>
      </p:sp>
    </p:spTree>
    <p:extLst>
      <p:ext uri="{BB962C8B-B14F-4D97-AF65-F5344CB8AC3E}">
        <p14:creationId xmlns:p14="http://schemas.microsoft.com/office/powerpoint/2010/main" val="5189267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50" fill="hold"/>
                                        <p:tgtEl>
                                          <p:spTgt spid="6"/>
                                        </p:tgtEl>
                                        <p:attrNameLst>
                                          <p:attrName>ppt_x</p:attrName>
                                        </p:attrNameLst>
                                      </p:cBhvr>
                                      <p:tavLst>
                                        <p:tav tm="0">
                                          <p:val>
                                            <p:strVal val="#ppt_x"/>
                                          </p:val>
                                        </p:tav>
                                        <p:tav tm="100000">
                                          <p:val>
                                            <p:strVal val="#ppt_x"/>
                                          </p:val>
                                        </p:tav>
                                      </p:tavLst>
                                    </p:anim>
                                    <p:anim calcmode="lin" valueType="num">
                                      <p:cBhvr additive="base">
                                        <p:cTn id="8" dur="25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250" fill="hold"/>
                                        <p:tgtEl>
                                          <p:spTgt spid="30"/>
                                        </p:tgtEl>
                                        <p:attrNameLst>
                                          <p:attrName>ppt_x</p:attrName>
                                        </p:attrNameLst>
                                      </p:cBhvr>
                                      <p:tavLst>
                                        <p:tav tm="0">
                                          <p:val>
                                            <p:strVal val="#ppt_x"/>
                                          </p:val>
                                        </p:tav>
                                        <p:tav tm="100000">
                                          <p:val>
                                            <p:strVal val="#ppt_x"/>
                                          </p:val>
                                        </p:tav>
                                      </p:tavLst>
                                    </p:anim>
                                    <p:anim calcmode="lin" valueType="num">
                                      <p:cBhvr additive="base">
                                        <p:cTn id="13" dur="250" fill="hold"/>
                                        <p:tgtEl>
                                          <p:spTgt spid="30"/>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250" fill="hold"/>
                                        <p:tgtEl>
                                          <p:spTgt spid="10"/>
                                        </p:tgtEl>
                                        <p:attrNameLst>
                                          <p:attrName>ppt_x</p:attrName>
                                        </p:attrNameLst>
                                      </p:cBhvr>
                                      <p:tavLst>
                                        <p:tav tm="0">
                                          <p:val>
                                            <p:strVal val="#ppt_x"/>
                                          </p:val>
                                        </p:tav>
                                        <p:tav tm="100000">
                                          <p:val>
                                            <p:strVal val="#ppt_x"/>
                                          </p:val>
                                        </p:tav>
                                      </p:tavLst>
                                    </p:anim>
                                    <p:anim calcmode="lin" valueType="num">
                                      <p:cBhvr additive="base">
                                        <p:cTn id="18" dur="25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250" fill="hold"/>
                                        <p:tgtEl>
                                          <p:spTgt spid="28"/>
                                        </p:tgtEl>
                                        <p:attrNameLst>
                                          <p:attrName>ppt_x</p:attrName>
                                        </p:attrNameLst>
                                      </p:cBhvr>
                                      <p:tavLst>
                                        <p:tav tm="0">
                                          <p:val>
                                            <p:strVal val="#ppt_x"/>
                                          </p:val>
                                        </p:tav>
                                        <p:tav tm="100000">
                                          <p:val>
                                            <p:strVal val="#ppt_x"/>
                                          </p:val>
                                        </p:tav>
                                      </p:tavLst>
                                    </p:anim>
                                    <p:anim calcmode="lin" valueType="num">
                                      <p:cBhvr additive="base">
                                        <p:cTn id="23" dur="250" fill="hold"/>
                                        <p:tgtEl>
                                          <p:spTgt spid="28"/>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250" fill="hold"/>
                                        <p:tgtEl>
                                          <p:spTgt spid="25"/>
                                        </p:tgtEl>
                                        <p:attrNameLst>
                                          <p:attrName>ppt_x</p:attrName>
                                        </p:attrNameLst>
                                      </p:cBhvr>
                                      <p:tavLst>
                                        <p:tav tm="0">
                                          <p:val>
                                            <p:strVal val="#ppt_x"/>
                                          </p:val>
                                        </p:tav>
                                        <p:tav tm="100000">
                                          <p:val>
                                            <p:strVal val="#ppt_x"/>
                                          </p:val>
                                        </p:tav>
                                      </p:tavLst>
                                    </p:anim>
                                    <p:anim calcmode="lin" valueType="num">
                                      <p:cBhvr additive="base">
                                        <p:cTn id="28" dur="250" fill="hold"/>
                                        <p:tgtEl>
                                          <p:spTgt spid="25"/>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250" fill="hold"/>
                                        <p:tgtEl>
                                          <p:spTgt spid="18"/>
                                        </p:tgtEl>
                                        <p:attrNameLst>
                                          <p:attrName>ppt_x</p:attrName>
                                        </p:attrNameLst>
                                      </p:cBhvr>
                                      <p:tavLst>
                                        <p:tav tm="0">
                                          <p:val>
                                            <p:strVal val="#ppt_x"/>
                                          </p:val>
                                        </p:tav>
                                        <p:tav tm="100000">
                                          <p:val>
                                            <p:strVal val="#ppt_x"/>
                                          </p:val>
                                        </p:tav>
                                      </p:tavLst>
                                    </p:anim>
                                    <p:anim calcmode="lin" valueType="num">
                                      <p:cBhvr additive="base">
                                        <p:cTn id="33" dur="250" fill="hold"/>
                                        <p:tgtEl>
                                          <p:spTgt spid="18"/>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250" fill="hold"/>
                                        <p:tgtEl>
                                          <p:spTgt spid="42"/>
                                        </p:tgtEl>
                                        <p:attrNameLst>
                                          <p:attrName>ppt_x</p:attrName>
                                        </p:attrNameLst>
                                      </p:cBhvr>
                                      <p:tavLst>
                                        <p:tav tm="0">
                                          <p:val>
                                            <p:strVal val="#ppt_x"/>
                                          </p:val>
                                        </p:tav>
                                        <p:tav tm="100000">
                                          <p:val>
                                            <p:strVal val="#ppt_x"/>
                                          </p:val>
                                        </p:tav>
                                      </p:tavLst>
                                    </p:anim>
                                    <p:anim calcmode="lin" valueType="num">
                                      <p:cBhvr additive="base">
                                        <p:cTn id="38" dur="250" fill="hold"/>
                                        <p:tgtEl>
                                          <p:spTgt spid="42"/>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250" fill="hold"/>
                                        <p:tgtEl>
                                          <p:spTgt spid="17"/>
                                        </p:tgtEl>
                                        <p:attrNameLst>
                                          <p:attrName>ppt_x</p:attrName>
                                        </p:attrNameLst>
                                      </p:cBhvr>
                                      <p:tavLst>
                                        <p:tav tm="0">
                                          <p:val>
                                            <p:strVal val="#ppt_x"/>
                                          </p:val>
                                        </p:tav>
                                        <p:tav tm="100000">
                                          <p:val>
                                            <p:strVal val="#ppt_x"/>
                                          </p:val>
                                        </p:tav>
                                      </p:tavLst>
                                    </p:anim>
                                    <p:anim calcmode="lin" valueType="num">
                                      <p:cBhvr additive="base">
                                        <p:cTn id="43" dur="250" fill="hold"/>
                                        <p:tgtEl>
                                          <p:spTgt spid="17"/>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250" fill="hold"/>
                                        <p:tgtEl>
                                          <p:spTgt spid="5"/>
                                        </p:tgtEl>
                                        <p:attrNameLst>
                                          <p:attrName>ppt_x</p:attrName>
                                        </p:attrNameLst>
                                      </p:cBhvr>
                                      <p:tavLst>
                                        <p:tav tm="0">
                                          <p:val>
                                            <p:strVal val="#ppt_x"/>
                                          </p:val>
                                        </p:tav>
                                        <p:tav tm="100000">
                                          <p:val>
                                            <p:strVal val="#ppt_x"/>
                                          </p:val>
                                        </p:tav>
                                      </p:tavLst>
                                    </p:anim>
                                    <p:anim calcmode="lin" valueType="num">
                                      <p:cBhvr additive="base">
                                        <p:cTn id="48" dur="250" fill="hold"/>
                                        <p:tgtEl>
                                          <p:spTgt spid="5"/>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additive="base">
                                        <p:cTn id="52" dur="250" fill="hold"/>
                                        <p:tgtEl>
                                          <p:spTgt spid="31"/>
                                        </p:tgtEl>
                                        <p:attrNameLst>
                                          <p:attrName>ppt_x</p:attrName>
                                        </p:attrNameLst>
                                      </p:cBhvr>
                                      <p:tavLst>
                                        <p:tav tm="0">
                                          <p:val>
                                            <p:strVal val="#ppt_x"/>
                                          </p:val>
                                        </p:tav>
                                        <p:tav tm="100000">
                                          <p:val>
                                            <p:strVal val="#ppt_x"/>
                                          </p:val>
                                        </p:tav>
                                      </p:tavLst>
                                    </p:anim>
                                    <p:anim calcmode="lin" valueType="num">
                                      <p:cBhvr additive="base">
                                        <p:cTn id="53" dur="250" fill="hold"/>
                                        <p:tgtEl>
                                          <p:spTgt spid="31"/>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additive="base">
                                        <p:cTn id="57" dur="250" fill="hold"/>
                                        <p:tgtEl>
                                          <p:spTgt spid="9"/>
                                        </p:tgtEl>
                                        <p:attrNameLst>
                                          <p:attrName>ppt_x</p:attrName>
                                        </p:attrNameLst>
                                      </p:cBhvr>
                                      <p:tavLst>
                                        <p:tav tm="0">
                                          <p:val>
                                            <p:strVal val="#ppt_x"/>
                                          </p:val>
                                        </p:tav>
                                        <p:tav tm="100000">
                                          <p:val>
                                            <p:strVal val="#ppt_x"/>
                                          </p:val>
                                        </p:tav>
                                      </p:tavLst>
                                    </p:anim>
                                    <p:anim calcmode="lin" valueType="num">
                                      <p:cBhvr additive="base">
                                        <p:cTn id="58" dur="250" fill="hold"/>
                                        <p:tgtEl>
                                          <p:spTgt spid="9"/>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stCondLst>
                                    <p:cond delay="0"/>
                                  </p:stCondLst>
                                  <p:childTnLst>
                                    <p:set>
                                      <p:cBhvr>
                                        <p:cTn id="61" dur="1" fill="hold">
                                          <p:stCondLst>
                                            <p:cond delay="0"/>
                                          </p:stCondLst>
                                        </p:cTn>
                                        <p:tgtEl>
                                          <p:spTgt spid="29"/>
                                        </p:tgtEl>
                                        <p:attrNameLst>
                                          <p:attrName>style.visibility</p:attrName>
                                        </p:attrNameLst>
                                      </p:cBhvr>
                                      <p:to>
                                        <p:strVal val="visible"/>
                                      </p:to>
                                    </p:set>
                                    <p:anim calcmode="lin" valueType="num">
                                      <p:cBhvr additive="base">
                                        <p:cTn id="62" dur="250" fill="hold"/>
                                        <p:tgtEl>
                                          <p:spTgt spid="29"/>
                                        </p:tgtEl>
                                        <p:attrNameLst>
                                          <p:attrName>ppt_x</p:attrName>
                                        </p:attrNameLst>
                                      </p:cBhvr>
                                      <p:tavLst>
                                        <p:tav tm="0">
                                          <p:val>
                                            <p:strVal val="#ppt_x"/>
                                          </p:val>
                                        </p:tav>
                                        <p:tav tm="100000">
                                          <p:val>
                                            <p:strVal val="#ppt_x"/>
                                          </p:val>
                                        </p:tav>
                                      </p:tavLst>
                                    </p:anim>
                                    <p:anim calcmode="lin" valueType="num">
                                      <p:cBhvr additive="base">
                                        <p:cTn id="63" dur="250" fill="hold"/>
                                        <p:tgtEl>
                                          <p:spTgt spid="29"/>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nodeType="after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250" fill="hold"/>
                                        <p:tgtEl>
                                          <p:spTgt spid="24"/>
                                        </p:tgtEl>
                                        <p:attrNameLst>
                                          <p:attrName>ppt_x</p:attrName>
                                        </p:attrNameLst>
                                      </p:cBhvr>
                                      <p:tavLst>
                                        <p:tav tm="0">
                                          <p:val>
                                            <p:strVal val="#ppt_x"/>
                                          </p:val>
                                        </p:tav>
                                        <p:tav tm="100000">
                                          <p:val>
                                            <p:strVal val="#ppt_x"/>
                                          </p:val>
                                        </p:tav>
                                      </p:tavLst>
                                    </p:anim>
                                    <p:anim calcmode="lin" valueType="num">
                                      <p:cBhvr additive="base">
                                        <p:cTn id="68" dur="250" fill="hold"/>
                                        <p:tgtEl>
                                          <p:spTgt spid="24"/>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250" fill="hold"/>
                                        <p:tgtEl>
                                          <p:spTgt spid="16"/>
                                        </p:tgtEl>
                                        <p:attrNameLst>
                                          <p:attrName>ppt_x</p:attrName>
                                        </p:attrNameLst>
                                      </p:cBhvr>
                                      <p:tavLst>
                                        <p:tav tm="0">
                                          <p:val>
                                            <p:strVal val="#ppt_x"/>
                                          </p:val>
                                        </p:tav>
                                        <p:tav tm="100000">
                                          <p:val>
                                            <p:strVal val="#ppt_x"/>
                                          </p:val>
                                        </p:tav>
                                      </p:tavLst>
                                    </p:anim>
                                    <p:anim calcmode="lin" valueType="num">
                                      <p:cBhvr additive="base">
                                        <p:cTn id="73" dur="250" fill="hold"/>
                                        <p:tgtEl>
                                          <p:spTgt spid="16"/>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nodeType="afterEffect">
                                  <p:stCondLst>
                                    <p:cond delay="0"/>
                                  </p:stCondLst>
                                  <p:childTnLst>
                                    <p:set>
                                      <p:cBhvr>
                                        <p:cTn id="76" dur="1" fill="hold">
                                          <p:stCondLst>
                                            <p:cond delay="0"/>
                                          </p:stCondLst>
                                        </p:cTn>
                                        <p:tgtEl>
                                          <p:spTgt spid="35"/>
                                        </p:tgtEl>
                                        <p:attrNameLst>
                                          <p:attrName>style.visibility</p:attrName>
                                        </p:attrNameLst>
                                      </p:cBhvr>
                                      <p:to>
                                        <p:strVal val="visible"/>
                                      </p:to>
                                    </p:set>
                                    <p:anim calcmode="lin" valueType="num">
                                      <p:cBhvr additive="base">
                                        <p:cTn id="77" dur="250" fill="hold"/>
                                        <p:tgtEl>
                                          <p:spTgt spid="35"/>
                                        </p:tgtEl>
                                        <p:attrNameLst>
                                          <p:attrName>ppt_x</p:attrName>
                                        </p:attrNameLst>
                                      </p:cBhvr>
                                      <p:tavLst>
                                        <p:tav tm="0">
                                          <p:val>
                                            <p:strVal val="#ppt_x"/>
                                          </p:val>
                                        </p:tav>
                                        <p:tav tm="100000">
                                          <p:val>
                                            <p:strVal val="#ppt_x"/>
                                          </p:val>
                                        </p:tav>
                                      </p:tavLst>
                                    </p:anim>
                                    <p:anim calcmode="lin" valueType="num">
                                      <p:cBhvr additive="base">
                                        <p:cTn id="78" dur="250" fill="hold"/>
                                        <p:tgtEl>
                                          <p:spTgt spid="35"/>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grpId="0" nodeType="afterEffect">
                                  <p:stCondLst>
                                    <p:cond delay="0"/>
                                  </p:stCondLst>
                                  <p:childTnLst>
                                    <p:set>
                                      <p:cBhvr>
                                        <p:cTn id="81" dur="1" fill="hold">
                                          <p:stCondLst>
                                            <p:cond delay="0"/>
                                          </p:stCondLst>
                                        </p:cTn>
                                        <p:tgtEl>
                                          <p:spTgt spid="15"/>
                                        </p:tgtEl>
                                        <p:attrNameLst>
                                          <p:attrName>style.visibility</p:attrName>
                                        </p:attrNameLst>
                                      </p:cBhvr>
                                      <p:to>
                                        <p:strVal val="visible"/>
                                      </p:to>
                                    </p:set>
                                    <p:anim calcmode="lin" valueType="num">
                                      <p:cBhvr additive="base">
                                        <p:cTn id="82" dur="250" fill="hold"/>
                                        <p:tgtEl>
                                          <p:spTgt spid="15"/>
                                        </p:tgtEl>
                                        <p:attrNameLst>
                                          <p:attrName>ppt_x</p:attrName>
                                        </p:attrNameLst>
                                      </p:cBhvr>
                                      <p:tavLst>
                                        <p:tav tm="0">
                                          <p:val>
                                            <p:strVal val="#ppt_x"/>
                                          </p:val>
                                        </p:tav>
                                        <p:tav tm="100000">
                                          <p:val>
                                            <p:strVal val="#ppt_x"/>
                                          </p:val>
                                        </p:tav>
                                      </p:tavLst>
                                    </p:anim>
                                    <p:anim calcmode="lin" valueType="num">
                                      <p:cBhvr additive="base">
                                        <p:cTn id="83" dur="250" fill="hold"/>
                                        <p:tgtEl>
                                          <p:spTgt spid="15"/>
                                        </p:tgtEl>
                                        <p:attrNameLst>
                                          <p:attrName>ppt_y</p:attrName>
                                        </p:attrNameLst>
                                      </p:cBhvr>
                                      <p:tavLst>
                                        <p:tav tm="0">
                                          <p:val>
                                            <p:strVal val="1+#ppt_h/2"/>
                                          </p:val>
                                        </p:tav>
                                        <p:tav tm="100000">
                                          <p:val>
                                            <p:strVal val="#ppt_y"/>
                                          </p:val>
                                        </p:tav>
                                      </p:tavLst>
                                    </p:anim>
                                  </p:childTnLst>
                                </p:cTn>
                              </p:par>
                            </p:childTnLst>
                          </p:cTn>
                        </p:par>
                        <p:par>
                          <p:cTn id="84" fill="hold">
                            <p:stCondLst>
                              <p:cond delay="4000"/>
                            </p:stCondLst>
                            <p:childTnLst>
                              <p:par>
                                <p:cTn id="85" presetID="2" presetClass="entr" presetSubtype="4" fill="hold" grpId="0" nodeType="afterEffect">
                                  <p:stCondLst>
                                    <p:cond delay="0"/>
                                  </p:stCondLst>
                                  <p:childTnLst>
                                    <p:set>
                                      <p:cBhvr>
                                        <p:cTn id="86" dur="1" fill="hold">
                                          <p:stCondLst>
                                            <p:cond delay="0"/>
                                          </p:stCondLst>
                                        </p:cTn>
                                        <p:tgtEl>
                                          <p:spTgt spid="4"/>
                                        </p:tgtEl>
                                        <p:attrNameLst>
                                          <p:attrName>style.visibility</p:attrName>
                                        </p:attrNameLst>
                                      </p:cBhvr>
                                      <p:to>
                                        <p:strVal val="visible"/>
                                      </p:to>
                                    </p:set>
                                    <p:anim calcmode="lin" valueType="num">
                                      <p:cBhvr additive="base">
                                        <p:cTn id="87" dur="250" fill="hold"/>
                                        <p:tgtEl>
                                          <p:spTgt spid="4"/>
                                        </p:tgtEl>
                                        <p:attrNameLst>
                                          <p:attrName>ppt_x</p:attrName>
                                        </p:attrNameLst>
                                      </p:cBhvr>
                                      <p:tavLst>
                                        <p:tav tm="0">
                                          <p:val>
                                            <p:strVal val="#ppt_x"/>
                                          </p:val>
                                        </p:tav>
                                        <p:tav tm="100000">
                                          <p:val>
                                            <p:strVal val="#ppt_x"/>
                                          </p:val>
                                        </p:tav>
                                      </p:tavLst>
                                    </p:anim>
                                    <p:anim calcmode="lin" valueType="num">
                                      <p:cBhvr additive="base">
                                        <p:cTn id="88" dur="250" fill="hold"/>
                                        <p:tgtEl>
                                          <p:spTgt spid="4"/>
                                        </p:tgtEl>
                                        <p:attrNameLst>
                                          <p:attrName>ppt_y</p:attrName>
                                        </p:attrNameLst>
                                      </p:cBhvr>
                                      <p:tavLst>
                                        <p:tav tm="0">
                                          <p:val>
                                            <p:strVal val="1+#ppt_h/2"/>
                                          </p:val>
                                        </p:tav>
                                        <p:tav tm="100000">
                                          <p:val>
                                            <p:strVal val="#ppt_y"/>
                                          </p:val>
                                        </p:tav>
                                      </p:tavLst>
                                    </p:anim>
                                  </p:childTnLst>
                                </p:cTn>
                              </p:par>
                            </p:childTnLst>
                          </p:cTn>
                        </p:par>
                        <p:par>
                          <p:cTn id="89" fill="hold">
                            <p:stCondLst>
                              <p:cond delay="4250"/>
                            </p:stCondLst>
                            <p:childTnLst>
                              <p:par>
                                <p:cTn id="90" presetID="2" presetClass="entr" presetSubtype="4" fill="hold" grpId="0" nodeType="afterEffect">
                                  <p:stCondLst>
                                    <p:cond delay="0"/>
                                  </p:stCondLst>
                                  <p:childTnLst>
                                    <p:set>
                                      <p:cBhvr>
                                        <p:cTn id="91" dur="1" fill="hold">
                                          <p:stCondLst>
                                            <p:cond delay="0"/>
                                          </p:stCondLst>
                                        </p:cTn>
                                        <p:tgtEl>
                                          <p:spTgt spid="32"/>
                                        </p:tgtEl>
                                        <p:attrNameLst>
                                          <p:attrName>style.visibility</p:attrName>
                                        </p:attrNameLst>
                                      </p:cBhvr>
                                      <p:to>
                                        <p:strVal val="visible"/>
                                      </p:to>
                                    </p:set>
                                    <p:anim calcmode="lin" valueType="num">
                                      <p:cBhvr additive="base">
                                        <p:cTn id="92" dur="250" fill="hold"/>
                                        <p:tgtEl>
                                          <p:spTgt spid="32"/>
                                        </p:tgtEl>
                                        <p:attrNameLst>
                                          <p:attrName>ppt_x</p:attrName>
                                        </p:attrNameLst>
                                      </p:cBhvr>
                                      <p:tavLst>
                                        <p:tav tm="0">
                                          <p:val>
                                            <p:strVal val="#ppt_x"/>
                                          </p:val>
                                        </p:tav>
                                        <p:tav tm="100000">
                                          <p:val>
                                            <p:strVal val="#ppt_x"/>
                                          </p:val>
                                        </p:tav>
                                      </p:tavLst>
                                    </p:anim>
                                    <p:anim calcmode="lin" valueType="num">
                                      <p:cBhvr additive="base">
                                        <p:cTn id="93" dur="250" fill="hold"/>
                                        <p:tgtEl>
                                          <p:spTgt spid="32"/>
                                        </p:tgtEl>
                                        <p:attrNameLst>
                                          <p:attrName>ppt_y</p:attrName>
                                        </p:attrNameLst>
                                      </p:cBhvr>
                                      <p:tavLst>
                                        <p:tav tm="0">
                                          <p:val>
                                            <p:strVal val="1+#ppt_h/2"/>
                                          </p:val>
                                        </p:tav>
                                        <p:tav tm="100000">
                                          <p:val>
                                            <p:strVal val="#ppt_y"/>
                                          </p:val>
                                        </p:tav>
                                      </p:tavLst>
                                    </p:anim>
                                  </p:childTnLst>
                                </p:cTn>
                              </p:par>
                            </p:childTnLst>
                          </p:cTn>
                        </p:par>
                        <p:par>
                          <p:cTn id="94" fill="hold">
                            <p:stCondLst>
                              <p:cond delay="4500"/>
                            </p:stCondLst>
                            <p:childTnLst>
                              <p:par>
                                <p:cTn id="95" presetID="2" presetClass="entr" presetSubtype="4" fill="hold" grpId="0" nodeType="afterEffect">
                                  <p:stCondLst>
                                    <p:cond delay="0"/>
                                  </p:stCondLst>
                                  <p:childTnLst>
                                    <p:set>
                                      <p:cBhvr>
                                        <p:cTn id="96" dur="1" fill="hold">
                                          <p:stCondLst>
                                            <p:cond delay="0"/>
                                          </p:stCondLst>
                                        </p:cTn>
                                        <p:tgtEl>
                                          <p:spTgt spid="8"/>
                                        </p:tgtEl>
                                        <p:attrNameLst>
                                          <p:attrName>style.visibility</p:attrName>
                                        </p:attrNameLst>
                                      </p:cBhvr>
                                      <p:to>
                                        <p:strVal val="visible"/>
                                      </p:to>
                                    </p:set>
                                    <p:anim calcmode="lin" valueType="num">
                                      <p:cBhvr additive="base">
                                        <p:cTn id="97" dur="250" fill="hold"/>
                                        <p:tgtEl>
                                          <p:spTgt spid="8"/>
                                        </p:tgtEl>
                                        <p:attrNameLst>
                                          <p:attrName>ppt_x</p:attrName>
                                        </p:attrNameLst>
                                      </p:cBhvr>
                                      <p:tavLst>
                                        <p:tav tm="0">
                                          <p:val>
                                            <p:strVal val="#ppt_x"/>
                                          </p:val>
                                        </p:tav>
                                        <p:tav tm="100000">
                                          <p:val>
                                            <p:strVal val="#ppt_x"/>
                                          </p:val>
                                        </p:tav>
                                      </p:tavLst>
                                    </p:anim>
                                    <p:anim calcmode="lin" valueType="num">
                                      <p:cBhvr additive="base">
                                        <p:cTn id="98" dur="250" fill="hold"/>
                                        <p:tgtEl>
                                          <p:spTgt spid="8"/>
                                        </p:tgtEl>
                                        <p:attrNameLst>
                                          <p:attrName>ppt_y</p:attrName>
                                        </p:attrNameLst>
                                      </p:cBhvr>
                                      <p:tavLst>
                                        <p:tav tm="0">
                                          <p:val>
                                            <p:strVal val="1+#ppt_h/2"/>
                                          </p:val>
                                        </p:tav>
                                        <p:tav tm="100000">
                                          <p:val>
                                            <p:strVal val="#ppt_y"/>
                                          </p:val>
                                        </p:tav>
                                      </p:tavLst>
                                    </p:anim>
                                  </p:childTnLst>
                                </p:cTn>
                              </p:par>
                            </p:childTnLst>
                          </p:cTn>
                        </p:par>
                        <p:par>
                          <p:cTn id="99" fill="hold">
                            <p:stCondLst>
                              <p:cond delay="4750"/>
                            </p:stCondLst>
                            <p:childTnLst>
                              <p:par>
                                <p:cTn id="100" presetID="2" presetClass="entr" presetSubtype="4" fill="hold" nodeType="afterEffect">
                                  <p:stCondLst>
                                    <p:cond delay="0"/>
                                  </p:stCondLst>
                                  <p:childTnLst>
                                    <p:set>
                                      <p:cBhvr>
                                        <p:cTn id="101" dur="1" fill="hold">
                                          <p:stCondLst>
                                            <p:cond delay="0"/>
                                          </p:stCondLst>
                                        </p:cTn>
                                        <p:tgtEl>
                                          <p:spTgt spid="27"/>
                                        </p:tgtEl>
                                        <p:attrNameLst>
                                          <p:attrName>style.visibility</p:attrName>
                                        </p:attrNameLst>
                                      </p:cBhvr>
                                      <p:to>
                                        <p:strVal val="visible"/>
                                      </p:to>
                                    </p:set>
                                    <p:anim calcmode="lin" valueType="num">
                                      <p:cBhvr additive="base">
                                        <p:cTn id="102" dur="250" fill="hold"/>
                                        <p:tgtEl>
                                          <p:spTgt spid="27"/>
                                        </p:tgtEl>
                                        <p:attrNameLst>
                                          <p:attrName>ppt_x</p:attrName>
                                        </p:attrNameLst>
                                      </p:cBhvr>
                                      <p:tavLst>
                                        <p:tav tm="0">
                                          <p:val>
                                            <p:strVal val="#ppt_x"/>
                                          </p:val>
                                        </p:tav>
                                        <p:tav tm="100000">
                                          <p:val>
                                            <p:strVal val="#ppt_x"/>
                                          </p:val>
                                        </p:tav>
                                      </p:tavLst>
                                    </p:anim>
                                    <p:anim calcmode="lin" valueType="num">
                                      <p:cBhvr additive="base">
                                        <p:cTn id="103" dur="250" fill="hold"/>
                                        <p:tgtEl>
                                          <p:spTgt spid="27"/>
                                        </p:tgtEl>
                                        <p:attrNameLst>
                                          <p:attrName>ppt_y</p:attrName>
                                        </p:attrNameLst>
                                      </p:cBhvr>
                                      <p:tavLst>
                                        <p:tav tm="0">
                                          <p:val>
                                            <p:strVal val="1+#ppt_h/2"/>
                                          </p:val>
                                        </p:tav>
                                        <p:tav tm="100000">
                                          <p:val>
                                            <p:strVal val="#ppt_y"/>
                                          </p:val>
                                        </p:tav>
                                      </p:tavLst>
                                    </p:anim>
                                  </p:childTnLst>
                                </p:cTn>
                              </p:par>
                            </p:childTnLst>
                          </p:cTn>
                        </p:par>
                        <p:par>
                          <p:cTn id="104" fill="hold">
                            <p:stCondLst>
                              <p:cond delay="5000"/>
                            </p:stCondLst>
                            <p:childTnLst>
                              <p:par>
                                <p:cTn id="105" presetID="2" presetClass="entr" presetSubtype="4" fill="hold" nodeType="afterEffect">
                                  <p:stCondLst>
                                    <p:cond delay="0"/>
                                  </p:stCondLst>
                                  <p:childTnLst>
                                    <p:set>
                                      <p:cBhvr>
                                        <p:cTn id="106" dur="1" fill="hold">
                                          <p:stCondLst>
                                            <p:cond delay="0"/>
                                          </p:stCondLst>
                                        </p:cTn>
                                        <p:tgtEl>
                                          <p:spTgt spid="23"/>
                                        </p:tgtEl>
                                        <p:attrNameLst>
                                          <p:attrName>style.visibility</p:attrName>
                                        </p:attrNameLst>
                                      </p:cBhvr>
                                      <p:to>
                                        <p:strVal val="visible"/>
                                      </p:to>
                                    </p:set>
                                    <p:anim calcmode="lin" valueType="num">
                                      <p:cBhvr additive="base">
                                        <p:cTn id="107" dur="250" fill="hold"/>
                                        <p:tgtEl>
                                          <p:spTgt spid="23"/>
                                        </p:tgtEl>
                                        <p:attrNameLst>
                                          <p:attrName>ppt_x</p:attrName>
                                        </p:attrNameLst>
                                      </p:cBhvr>
                                      <p:tavLst>
                                        <p:tav tm="0">
                                          <p:val>
                                            <p:strVal val="#ppt_x"/>
                                          </p:val>
                                        </p:tav>
                                        <p:tav tm="100000">
                                          <p:val>
                                            <p:strVal val="#ppt_x"/>
                                          </p:val>
                                        </p:tav>
                                      </p:tavLst>
                                    </p:anim>
                                    <p:anim calcmode="lin" valueType="num">
                                      <p:cBhvr additive="base">
                                        <p:cTn id="108" dur="250" fill="hold"/>
                                        <p:tgtEl>
                                          <p:spTgt spid="23"/>
                                        </p:tgtEl>
                                        <p:attrNameLst>
                                          <p:attrName>ppt_y</p:attrName>
                                        </p:attrNameLst>
                                      </p:cBhvr>
                                      <p:tavLst>
                                        <p:tav tm="0">
                                          <p:val>
                                            <p:strVal val="1+#ppt_h/2"/>
                                          </p:val>
                                        </p:tav>
                                        <p:tav tm="100000">
                                          <p:val>
                                            <p:strVal val="#ppt_y"/>
                                          </p:val>
                                        </p:tav>
                                      </p:tavLst>
                                    </p:anim>
                                  </p:childTnLst>
                                </p:cTn>
                              </p:par>
                            </p:childTnLst>
                          </p:cTn>
                        </p:par>
                        <p:par>
                          <p:cTn id="109" fill="hold">
                            <p:stCondLst>
                              <p:cond delay="5250"/>
                            </p:stCondLst>
                            <p:childTnLst>
                              <p:par>
                                <p:cTn id="110" presetID="2" presetClass="entr" presetSubtype="4" fill="hold" grpId="0" nodeType="afterEffect">
                                  <p:stCondLst>
                                    <p:cond delay="0"/>
                                  </p:stCondLst>
                                  <p:childTnLst>
                                    <p:set>
                                      <p:cBhvr>
                                        <p:cTn id="111" dur="1" fill="hold">
                                          <p:stCondLst>
                                            <p:cond delay="0"/>
                                          </p:stCondLst>
                                        </p:cTn>
                                        <p:tgtEl>
                                          <p:spTgt spid="14"/>
                                        </p:tgtEl>
                                        <p:attrNameLst>
                                          <p:attrName>style.visibility</p:attrName>
                                        </p:attrNameLst>
                                      </p:cBhvr>
                                      <p:to>
                                        <p:strVal val="visible"/>
                                      </p:to>
                                    </p:set>
                                    <p:anim calcmode="lin" valueType="num">
                                      <p:cBhvr additive="base">
                                        <p:cTn id="112" dur="250" fill="hold"/>
                                        <p:tgtEl>
                                          <p:spTgt spid="14"/>
                                        </p:tgtEl>
                                        <p:attrNameLst>
                                          <p:attrName>ppt_x</p:attrName>
                                        </p:attrNameLst>
                                      </p:cBhvr>
                                      <p:tavLst>
                                        <p:tav tm="0">
                                          <p:val>
                                            <p:strVal val="#ppt_x"/>
                                          </p:val>
                                        </p:tav>
                                        <p:tav tm="100000">
                                          <p:val>
                                            <p:strVal val="#ppt_x"/>
                                          </p:val>
                                        </p:tav>
                                      </p:tavLst>
                                    </p:anim>
                                    <p:anim calcmode="lin" valueType="num">
                                      <p:cBhvr additive="base">
                                        <p:cTn id="113" dur="250" fill="hold"/>
                                        <p:tgtEl>
                                          <p:spTgt spid="14"/>
                                        </p:tgtEl>
                                        <p:attrNameLst>
                                          <p:attrName>ppt_y</p:attrName>
                                        </p:attrNameLst>
                                      </p:cBhvr>
                                      <p:tavLst>
                                        <p:tav tm="0">
                                          <p:val>
                                            <p:strVal val="1+#ppt_h/2"/>
                                          </p:val>
                                        </p:tav>
                                        <p:tav tm="100000">
                                          <p:val>
                                            <p:strVal val="#ppt_y"/>
                                          </p:val>
                                        </p:tav>
                                      </p:tavLst>
                                    </p:anim>
                                  </p:childTnLst>
                                </p:cTn>
                              </p:par>
                            </p:childTnLst>
                          </p:cTn>
                        </p:par>
                        <p:par>
                          <p:cTn id="114" fill="hold">
                            <p:stCondLst>
                              <p:cond delay="5500"/>
                            </p:stCondLst>
                            <p:childTnLst>
                              <p:par>
                                <p:cTn id="115" presetID="2" presetClass="entr" presetSubtype="4" fill="hold" nodeType="afterEffect">
                                  <p:stCondLst>
                                    <p:cond delay="0"/>
                                  </p:stCondLst>
                                  <p:childTnLst>
                                    <p:set>
                                      <p:cBhvr>
                                        <p:cTn id="116" dur="1" fill="hold">
                                          <p:stCondLst>
                                            <p:cond delay="0"/>
                                          </p:stCondLst>
                                        </p:cTn>
                                        <p:tgtEl>
                                          <p:spTgt spid="38"/>
                                        </p:tgtEl>
                                        <p:attrNameLst>
                                          <p:attrName>style.visibility</p:attrName>
                                        </p:attrNameLst>
                                      </p:cBhvr>
                                      <p:to>
                                        <p:strVal val="visible"/>
                                      </p:to>
                                    </p:set>
                                    <p:anim calcmode="lin" valueType="num">
                                      <p:cBhvr additive="base">
                                        <p:cTn id="117" dur="250" fill="hold"/>
                                        <p:tgtEl>
                                          <p:spTgt spid="38"/>
                                        </p:tgtEl>
                                        <p:attrNameLst>
                                          <p:attrName>ppt_x</p:attrName>
                                        </p:attrNameLst>
                                      </p:cBhvr>
                                      <p:tavLst>
                                        <p:tav tm="0">
                                          <p:val>
                                            <p:strVal val="#ppt_x"/>
                                          </p:val>
                                        </p:tav>
                                        <p:tav tm="100000">
                                          <p:val>
                                            <p:strVal val="#ppt_x"/>
                                          </p:val>
                                        </p:tav>
                                      </p:tavLst>
                                    </p:anim>
                                    <p:anim calcmode="lin" valueType="num">
                                      <p:cBhvr additive="base">
                                        <p:cTn id="118" dur="250" fill="hold"/>
                                        <p:tgtEl>
                                          <p:spTgt spid="38"/>
                                        </p:tgtEl>
                                        <p:attrNameLst>
                                          <p:attrName>ppt_y</p:attrName>
                                        </p:attrNameLst>
                                      </p:cBhvr>
                                      <p:tavLst>
                                        <p:tav tm="0">
                                          <p:val>
                                            <p:strVal val="1+#ppt_h/2"/>
                                          </p:val>
                                        </p:tav>
                                        <p:tav tm="100000">
                                          <p:val>
                                            <p:strVal val="#ppt_y"/>
                                          </p:val>
                                        </p:tav>
                                      </p:tavLst>
                                    </p:anim>
                                  </p:childTnLst>
                                </p:cTn>
                              </p:par>
                            </p:childTnLst>
                          </p:cTn>
                        </p:par>
                        <p:par>
                          <p:cTn id="119" fill="hold">
                            <p:stCondLst>
                              <p:cond delay="5750"/>
                            </p:stCondLst>
                            <p:childTnLst>
                              <p:par>
                                <p:cTn id="120" presetID="2" presetClass="entr" presetSubtype="4" fill="hold" grpId="0" nodeType="afterEffect">
                                  <p:stCondLst>
                                    <p:cond delay="0"/>
                                  </p:stCondLst>
                                  <p:childTnLst>
                                    <p:set>
                                      <p:cBhvr>
                                        <p:cTn id="121" dur="1" fill="hold">
                                          <p:stCondLst>
                                            <p:cond delay="0"/>
                                          </p:stCondLst>
                                        </p:cTn>
                                        <p:tgtEl>
                                          <p:spTgt spid="13"/>
                                        </p:tgtEl>
                                        <p:attrNameLst>
                                          <p:attrName>style.visibility</p:attrName>
                                        </p:attrNameLst>
                                      </p:cBhvr>
                                      <p:to>
                                        <p:strVal val="visible"/>
                                      </p:to>
                                    </p:set>
                                    <p:anim calcmode="lin" valueType="num">
                                      <p:cBhvr additive="base">
                                        <p:cTn id="122" dur="250" fill="hold"/>
                                        <p:tgtEl>
                                          <p:spTgt spid="13"/>
                                        </p:tgtEl>
                                        <p:attrNameLst>
                                          <p:attrName>ppt_x</p:attrName>
                                        </p:attrNameLst>
                                      </p:cBhvr>
                                      <p:tavLst>
                                        <p:tav tm="0">
                                          <p:val>
                                            <p:strVal val="#ppt_x"/>
                                          </p:val>
                                        </p:tav>
                                        <p:tav tm="100000">
                                          <p:val>
                                            <p:strVal val="#ppt_x"/>
                                          </p:val>
                                        </p:tav>
                                      </p:tavLst>
                                    </p:anim>
                                    <p:anim calcmode="lin" valueType="num">
                                      <p:cBhvr additive="base">
                                        <p:cTn id="123" dur="250" fill="hold"/>
                                        <p:tgtEl>
                                          <p:spTgt spid="13"/>
                                        </p:tgtEl>
                                        <p:attrNameLst>
                                          <p:attrName>ppt_y</p:attrName>
                                        </p:attrNameLst>
                                      </p:cBhvr>
                                      <p:tavLst>
                                        <p:tav tm="0">
                                          <p:val>
                                            <p:strVal val="1+#ppt_h/2"/>
                                          </p:val>
                                        </p:tav>
                                        <p:tav tm="100000">
                                          <p:val>
                                            <p:strVal val="#ppt_y"/>
                                          </p:val>
                                        </p:tav>
                                      </p:tavLst>
                                    </p:anim>
                                  </p:childTnLst>
                                </p:cTn>
                              </p:par>
                            </p:childTnLst>
                          </p:cTn>
                        </p:par>
                        <p:par>
                          <p:cTn id="124" fill="hold">
                            <p:stCondLst>
                              <p:cond delay="6000"/>
                            </p:stCondLst>
                            <p:childTnLst>
                              <p:par>
                                <p:cTn id="125" presetID="2" presetClass="entr" presetSubtype="4" fill="hold" grpId="0" nodeType="afterEffect">
                                  <p:stCondLst>
                                    <p:cond delay="0"/>
                                  </p:stCondLst>
                                  <p:childTnLst>
                                    <p:set>
                                      <p:cBhvr>
                                        <p:cTn id="126" dur="1" fill="hold">
                                          <p:stCondLst>
                                            <p:cond delay="0"/>
                                          </p:stCondLst>
                                        </p:cTn>
                                        <p:tgtEl>
                                          <p:spTgt spid="3"/>
                                        </p:tgtEl>
                                        <p:attrNameLst>
                                          <p:attrName>style.visibility</p:attrName>
                                        </p:attrNameLst>
                                      </p:cBhvr>
                                      <p:to>
                                        <p:strVal val="visible"/>
                                      </p:to>
                                    </p:set>
                                    <p:anim calcmode="lin" valueType="num">
                                      <p:cBhvr additive="base">
                                        <p:cTn id="127" dur="250" fill="hold"/>
                                        <p:tgtEl>
                                          <p:spTgt spid="3"/>
                                        </p:tgtEl>
                                        <p:attrNameLst>
                                          <p:attrName>ppt_x</p:attrName>
                                        </p:attrNameLst>
                                      </p:cBhvr>
                                      <p:tavLst>
                                        <p:tav tm="0">
                                          <p:val>
                                            <p:strVal val="#ppt_x"/>
                                          </p:val>
                                        </p:tav>
                                        <p:tav tm="100000">
                                          <p:val>
                                            <p:strVal val="#ppt_x"/>
                                          </p:val>
                                        </p:tav>
                                      </p:tavLst>
                                    </p:anim>
                                    <p:anim calcmode="lin" valueType="num">
                                      <p:cBhvr additive="base">
                                        <p:cTn id="128" dur="250" fill="hold"/>
                                        <p:tgtEl>
                                          <p:spTgt spid="3"/>
                                        </p:tgtEl>
                                        <p:attrNameLst>
                                          <p:attrName>ppt_y</p:attrName>
                                        </p:attrNameLst>
                                      </p:cBhvr>
                                      <p:tavLst>
                                        <p:tav tm="0">
                                          <p:val>
                                            <p:strVal val="1+#ppt_h/2"/>
                                          </p:val>
                                        </p:tav>
                                        <p:tav tm="100000">
                                          <p:val>
                                            <p:strVal val="#ppt_y"/>
                                          </p:val>
                                        </p:tav>
                                      </p:tavLst>
                                    </p:anim>
                                  </p:childTnLst>
                                </p:cTn>
                              </p:par>
                            </p:childTnLst>
                          </p:cTn>
                        </p:par>
                        <p:par>
                          <p:cTn id="129" fill="hold">
                            <p:stCondLst>
                              <p:cond delay="6250"/>
                            </p:stCondLst>
                            <p:childTnLst>
                              <p:par>
                                <p:cTn id="130" presetID="2" presetClass="entr" presetSubtype="4" fill="hold" grpId="0" nodeType="afterEffect">
                                  <p:stCondLst>
                                    <p:cond delay="0"/>
                                  </p:stCondLst>
                                  <p:childTnLst>
                                    <p:set>
                                      <p:cBhvr>
                                        <p:cTn id="131" dur="1" fill="hold">
                                          <p:stCondLst>
                                            <p:cond delay="0"/>
                                          </p:stCondLst>
                                        </p:cTn>
                                        <p:tgtEl>
                                          <p:spTgt spid="33"/>
                                        </p:tgtEl>
                                        <p:attrNameLst>
                                          <p:attrName>style.visibility</p:attrName>
                                        </p:attrNameLst>
                                      </p:cBhvr>
                                      <p:to>
                                        <p:strVal val="visible"/>
                                      </p:to>
                                    </p:set>
                                    <p:anim calcmode="lin" valueType="num">
                                      <p:cBhvr additive="base">
                                        <p:cTn id="132" dur="250" fill="hold"/>
                                        <p:tgtEl>
                                          <p:spTgt spid="33"/>
                                        </p:tgtEl>
                                        <p:attrNameLst>
                                          <p:attrName>ppt_x</p:attrName>
                                        </p:attrNameLst>
                                      </p:cBhvr>
                                      <p:tavLst>
                                        <p:tav tm="0">
                                          <p:val>
                                            <p:strVal val="#ppt_x"/>
                                          </p:val>
                                        </p:tav>
                                        <p:tav tm="100000">
                                          <p:val>
                                            <p:strVal val="#ppt_x"/>
                                          </p:val>
                                        </p:tav>
                                      </p:tavLst>
                                    </p:anim>
                                    <p:anim calcmode="lin" valueType="num">
                                      <p:cBhvr additive="base">
                                        <p:cTn id="133" dur="250" fill="hold"/>
                                        <p:tgtEl>
                                          <p:spTgt spid="33"/>
                                        </p:tgtEl>
                                        <p:attrNameLst>
                                          <p:attrName>ppt_y</p:attrName>
                                        </p:attrNameLst>
                                      </p:cBhvr>
                                      <p:tavLst>
                                        <p:tav tm="0">
                                          <p:val>
                                            <p:strVal val="1+#ppt_h/2"/>
                                          </p:val>
                                        </p:tav>
                                        <p:tav tm="100000">
                                          <p:val>
                                            <p:strVal val="#ppt_y"/>
                                          </p:val>
                                        </p:tav>
                                      </p:tavLst>
                                    </p:anim>
                                  </p:childTnLst>
                                </p:cTn>
                              </p:par>
                            </p:childTnLst>
                          </p:cTn>
                        </p:par>
                        <p:par>
                          <p:cTn id="134" fill="hold">
                            <p:stCondLst>
                              <p:cond delay="6500"/>
                            </p:stCondLst>
                            <p:childTnLst>
                              <p:par>
                                <p:cTn id="135" presetID="2" presetClass="entr" presetSubtype="4" fill="hold" grpId="0" nodeType="afterEffect">
                                  <p:stCondLst>
                                    <p:cond delay="0"/>
                                  </p:stCondLst>
                                  <p:childTnLst>
                                    <p:set>
                                      <p:cBhvr>
                                        <p:cTn id="136" dur="1" fill="hold">
                                          <p:stCondLst>
                                            <p:cond delay="0"/>
                                          </p:stCondLst>
                                        </p:cTn>
                                        <p:tgtEl>
                                          <p:spTgt spid="7"/>
                                        </p:tgtEl>
                                        <p:attrNameLst>
                                          <p:attrName>style.visibility</p:attrName>
                                        </p:attrNameLst>
                                      </p:cBhvr>
                                      <p:to>
                                        <p:strVal val="visible"/>
                                      </p:to>
                                    </p:set>
                                    <p:anim calcmode="lin" valueType="num">
                                      <p:cBhvr additive="base">
                                        <p:cTn id="137" dur="250" fill="hold"/>
                                        <p:tgtEl>
                                          <p:spTgt spid="7"/>
                                        </p:tgtEl>
                                        <p:attrNameLst>
                                          <p:attrName>ppt_x</p:attrName>
                                        </p:attrNameLst>
                                      </p:cBhvr>
                                      <p:tavLst>
                                        <p:tav tm="0">
                                          <p:val>
                                            <p:strVal val="#ppt_x"/>
                                          </p:val>
                                        </p:tav>
                                        <p:tav tm="100000">
                                          <p:val>
                                            <p:strVal val="#ppt_x"/>
                                          </p:val>
                                        </p:tav>
                                      </p:tavLst>
                                    </p:anim>
                                    <p:anim calcmode="lin" valueType="num">
                                      <p:cBhvr additive="base">
                                        <p:cTn id="138" dur="250" fill="hold"/>
                                        <p:tgtEl>
                                          <p:spTgt spid="7"/>
                                        </p:tgtEl>
                                        <p:attrNameLst>
                                          <p:attrName>ppt_y</p:attrName>
                                        </p:attrNameLst>
                                      </p:cBhvr>
                                      <p:tavLst>
                                        <p:tav tm="0">
                                          <p:val>
                                            <p:strVal val="1+#ppt_h/2"/>
                                          </p:val>
                                        </p:tav>
                                        <p:tav tm="100000">
                                          <p:val>
                                            <p:strVal val="#ppt_y"/>
                                          </p:val>
                                        </p:tav>
                                      </p:tavLst>
                                    </p:anim>
                                  </p:childTnLst>
                                </p:cTn>
                              </p:par>
                            </p:childTnLst>
                          </p:cTn>
                        </p:par>
                        <p:par>
                          <p:cTn id="139" fill="hold">
                            <p:stCondLst>
                              <p:cond delay="6750"/>
                            </p:stCondLst>
                            <p:childTnLst>
                              <p:par>
                                <p:cTn id="140" presetID="2" presetClass="entr" presetSubtype="4" fill="hold" nodeType="afterEffect">
                                  <p:stCondLst>
                                    <p:cond delay="0"/>
                                  </p:stCondLst>
                                  <p:childTnLst>
                                    <p:set>
                                      <p:cBhvr>
                                        <p:cTn id="141" dur="1" fill="hold">
                                          <p:stCondLst>
                                            <p:cond delay="0"/>
                                          </p:stCondLst>
                                        </p:cTn>
                                        <p:tgtEl>
                                          <p:spTgt spid="26"/>
                                        </p:tgtEl>
                                        <p:attrNameLst>
                                          <p:attrName>style.visibility</p:attrName>
                                        </p:attrNameLst>
                                      </p:cBhvr>
                                      <p:to>
                                        <p:strVal val="visible"/>
                                      </p:to>
                                    </p:set>
                                    <p:anim calcmode="lin" valueType="num">
                                      <p:cBhvr additive="base">
                                        <p:cTn id="142" dur="250" fill="hold"/>
                                        <p:tgtEl>
                                          <p:spTgt spid="26"/>
                                        </p:tgtEl>
                                        <p:attrNameLst>
                                          <p:attrName>ppt_x</p:attrName>
                                        </p:attrNameLst>
                                      </p:cBhvr>
                                      <p:tavLst>
                                        <p:tav tm="0">
                                          <p:val>
                                            <p:strVal val="#ppt_x"/>
                                          </p:val>
                                        </p:tav>
                                        <p:tav tm="100000">
                                          <p:val>
                                            <p:strVal val="#ppt_x"/>
                                          </p:val>
                                        </p:tav>
                                      </p:tavLst>
                                    </p:anim>
                                    <p:anim calcmode="lin" valueType="num">
                                      <p:cBhvr additive="base">
                                        <p:cTn id="143" dur="250" fill="hold"/>
                                        <p:tgtEl>
                                          <p:spTgt spid="26"/>
                                        </p:tgtEl>
                                        <p:attrNameLst>
                                          <p:attrName>ppt_y</p:attrName>
                                        </p:attrNameLst>
                                      </p:cBhvr>
                                      <p:tavLst>
                                        <p:tav tm="0">
                                          <p:val>
                                            <p:strVal val="1+#ppt_h/2"/>
                                          </p:val>
                                        </p:tav>
                                        <p:tav tm="100000">
                                          <p:val>
                                            <p:strVal val="#ppt_y"/>
                                          </p:val>
                                        </p:tav>
                                      </p:tavLst>
                                    </p:anim>
                                  </p:childTnLst>
                                </p:cTn>
                              </p:par>
                            </p:childTnLst>
                          </p:cTn>
                        </p:par>
                        <p:par>
                          <p:cTn id="144" fill="hold">
                            <p:stCondLst>
                              <p:cond delay="7000"/>
                            </p:stCondLst>
                            <p:childTnLst>
                              <p:par>
                                <p:cTn id="145" presetID="2" presetClass="entr" presetSubtype="4" fill="hold" nodeType="afterEffect">
                                  <p:stCondLst>
                                    <p:cond delay="0"/>
                                  </p:stCondLst>
                                  <p:childTnLst>
                                    <p:set>
                                      <p:cBhvr>
                                        <p:cTn id="146" dur="1" fill="hold">
                                          <p:stCondLst>
                                            <p:cond delay="0"/>
                                          </p:stCondLst>
                                        </p:cTn>
                                        <p:tgtEl>
                                          <p:spTgt spid="22"/>
                                        </p:tgtEl>
                                        <p:attrNameLst>
                                          <p:attrName>style.visibility</p:attrName>
                                        </p:attrNameLst>
                                      </p:cBhvr>
                                      <p:to>
                                        <p:strVal val="visible"/>
                                      </p:to>
                                    </p:set>
                                    <p:anim calcmode="lin" valueType="num">
                                      <p:cBhvr additive="base">
                                        <p:cTn id="147" dur="250" fill="hold"/>
                                        <p:tgtEl>
                                          <p:spTgt spid="22"/>
                                        </p:tgtEl>
                                        <p:attrNameLst>
                                          <p:attrName>ppt_x</p:attrName>
                                        </p:attrNameLst>
                                      </p:cBhvr>
                                      <p:tavLst>
                                        <p:tav tm="0">
                                          <p:val>
                                            <p:strVal val="#ppt_x"/>
                                          </p:val>
                                        </p:tav>
                                        <p:tav tm="100000">
                                          <p:val>
                                            <p:strVal val="#ppt_x"/>
                                          </p:val>
                                        </p:tav>
                                      </p:tavLst>
                                    </p:anim>
                                    <p:anim calcmode="lin" valueType="num">
                                      <p:cBhvr additive="base">
                                        <p:cTn id="148" dur="250" fill="hold"/>
                                        <p:tgtEl>
                                          <p:spTgt spid="22"/>
                                        </p:tgtEl>
                                        <p:attrNameLst>
                                          <p:attrName>ppt_y</p:attrName>
                                        </p:attrNameLst>
                                      </p:cBhvr>
                                      <p:tavLst>
                                        <p:tav tm="0">
                                          <p:val>
                                            <p:strVal val="1+#ppt_h/2"/>
                                          </p:val>
                                        </p:tav>
                                        <p:tav tm="100000">
                                          <p:val>
                                            <p:strVal val="#ppt_y"/>
                                          </p:val>
                                        </p:tav>
                                      </p:tavLst>
                                    </p:anim>
                                  </p:childTnLst>
                                </p:cTn>
                              </p:par>
                            </p:childTnLst>
                          </p:cTn>
                        </p:par>
                        <p:par>
                          <p:cTn id="149" fill="hold">
                            <p:stCondLst>
                              <p:cond delay="7250"/>
                            </p:stCondLst>
                            <p:childTnLst>
                              <p:par>
                                <p:cTn id="150" presetID="2" presetClass="entr" presetSubtype="4" fill="hold" grpId="0" nodeType="afterEffect">
                                  <p:stCondLst>
                                    <p:cond delay="0"/>
                                  </p:stCondLst>
                                  <p:childTnLst>
                                    <p:set>
                                      <p:cBhvr>
                                        <p:cTn id="151" dur="1" fill="hold">
                                          <p:stCondLst>
                                            <p:cond delay="0"/>
                                          </p:stCondLst>
                                        </p:cTn>
                                        <p:tgtEl>
                                          <p:spTgt spid="12"/>
                                        </p:tgtEl>
                                        <p:attrNameLst>
                                          <p:attrName>style.visibility</p:attrName>
                                        </p:attrNameLst>
                                      </p:cBhvr>
                                      <p:to>
                                        <p:strVal val="visible"/>
                                      </p:to>
                                    </p:set>
                                    <p:anim calcmode="lin" valueType="num">
                                      <p:cBhvr additive="base">
                                        <p:cTn id="152" dur="250" fill="hold"/>
                                        <p:tgtEl>
                                          <p:spTgt spid="12"/>
                                        </p:tgtEl>
                                        <p:attrNameLst>
                                          <p:attrName>ppt_x</p:attrName>
                                        </p:attrNameLst>
                                      </p:cBhvr>
                                      <p:tavLst>
                                        <p:tav tm="0">
                                          <p:val>
                                            <p:strVal val="#ppt_x"/>
                                          </p:val>
                                        </p:tav>
                                        <p:tav tm="100000">
                                          <p:val>
                                            <p:strVal val="#ppt_x"/>
                                          </p:val>
                                        </p:tav>
                                      </p:tavLst>
                                    </p:anim>
                                    <p:anim calcmode="lin" valueType="num">
                                      <p:cBhvr additive="base">
                                        <p:cTn id="153" dur="250" fill="hold"/>
                                        <p:tgtEl>
                                          <p:spTgt spid="12"/>
                                        </p:tgtEl>
                                        <p:attrNameLst>
                                          <p:attrName>ppt_y</p:attrName>
                                        </p:attrNameLst>
                                      </p:cBhvr>
                                      <p:tavLst>
                                        <p:tav tm="0">
                                          <p:val>
                                            <p:strVal val="1+#ppt_h/2"/>
                                          </p:val>
                                        </p:tav>
                                        <p:tav tm="100000">
                                          <p:val>
                                            <p:strVal val="#ppt_y"/>
                                          </p:val>
                                        </p:tav>
                                      </p:tavLst>
                                    </p:anim>
                                  </p:childTnLst>
                                </p:cTn>
                              </p:par>
                            </p:childTnLst>
                          </p:cTn>
                        </p:par>
                        <p:par>
                          <p:cTn id="154" fill="hold">
                            <p:stCondLst>
                              <p:cond delay="7500"/>
                            </p:stCondLst>
                            <p:childTnLst>
                              <p:par>
                                <p:cTn id="155" presetID="2" presetClass="entr" presetSubtype="4" fill="hold" grpId="0" nodeType="afterEffect">
                                  <p:stCondLst>
                                    <p:cond delay="0"/>
                                  </p:stCondLst>
                                  <p:childTnLst>
                                    <p:set>
                                      <p:cBhvr>
                                        <p:cTn id="156" dur="1" fill="hold">
                                          <p:stCondLst>
                                            <p:cond delay="0"/>
                                          </p:stCondLst>
                                        </p:cTn>
                                        <p:tgtEl>
                                          <p:spTgt spid="34"/>
                                        </p:tgtEl>
                                        <p:attrNameLst>
                                          <p:attrName>style.visibility</p:attrName>
                                        </p:attrNameLst>
                                      </p:cBhvr>
                                      <p:to>
                                        <p:strVal val="visible"/>
                                      </p:to>
                                    </p:set>
                                    <p:anim calcmode="lin" valueType="num">
                                      <p:cBhvr additive="base">
                                        <p:cTn id="157" dur="250" fill="hold"/>
                                        <p:tgtEl>
                                          <p:spTgt spid="34"/>
                                        </p:tgtEl>
                                        <p:attrNameLst>
                                          <p:attrName>ppt_x</p:attrName>
                                        </p:attrNameLst>
                                      </p:cBhvr>
                                      <p:tavLst>
                                        <p:tav tm="0">
                                          <p:val>
                                            <p:strVal val="#ppt_x"/>
                                          </p:val>
                                        </p:tav>
                                        <p:tav tm="100000">
                                          <p:val>
                                            <p:strVal val="#ppt_x"/>
                                          </p:val>
                                        </p:tav>
                                      </p:tavLst>
                                    </p:anim>
                                    <p:anim calcmode="lin" valueType="num">
                                      <p:cBhvr additive="base">
                                        <p:cTn id="158" dur="250" fill="hold"/>
                                        <p:tgtEl>
                                          <p:spTgt spid="34"/>
                                        </p:tgtEl>
                                        <p:attrNameLst>
                                          <p:attrName>ppt_y</p:attrName>
                                        </p:attrNameLst>
                                      </p:cBhvr>
                                      <p:tavLst>
                                        <p:tav tm="0">
                                          <p:val>
                                            <p:strVal val="1+#ppt_h/2"/>
                                          </p:val>
                                        </p:tav>
                                        <p:tav tm="100000">
                                          <p:val>
                                            <p:strVal val="#ppt_y"/>
                                          </p:val>
                                        </p:tav>
                                      </p:tavLst>
                                    </p:anim>
                                  </p:childTnLst>
                                </p:cTn>
                              </p:par>
                            </p:childTnLst>
                          </p:cTn>
                        </p:par>
                        <p:par>
                          <p:cTn id="159" fill="hold">
                            <p:stCondLst>
                              <p:cond delay="7750"/>
                            </p:stCondLst>
                            <p:childTnLst>
                              <p:par>
                                <p:cTn id="160" presetID="2" presetClass="entr" presetSubtype="4" fill="hold" grpId="0" nodeType="afterEffect">
                                  <p:stCondLst>
                                    <p:cond delay="0"/>
                                  </p:stCondLst>
                                  <p:childTnLst>
                                    <p:set>
                                      <p:cBhvr>
                                        <p:cTn id="161" dur="1" fill="hold">
                                          <p:stCondLst>
                                            <p:cond delay="0"/>
                                          </p:stCondLst>
                                        </p:cTn>
                                        <p:tgtEl>
                                          <p:spTgt spid="11"/>
                                        </p:tgtEl>
                                        <p:attrNameLst>
                                          <p:attrName>style.visibility</p:attrName>
                                        </p:attrNameLst>
                                      </p:cBhvr>
                                      <p:to>
                                        <p:strVal val="visible"/>
                                      </p:to>
                                    </p:set>
                                    <p:anim calcmode="lin" valueType="num">
                                      <p:cBhvr additive="base">
                                        <p:cTn id="162" dur="250" fill="hold"/>
                                        <p:tgtEl>
                                          <p:spTgt spid="11"/>
                                        </p:tgtEl>
                                        <p:attrNameLst>
                                          <p:attrName>ppt_x</p:attrName>
                                        </p:attrNameLst>
                                      </p:cBhvr>
                                      <p:tavLst>
                                        <p:tav tm="0">
                                          <p:val>
                                            <p:strVal val="#ppt_x"/>
                                          </p:val>
                                        </p:tav>
                                        <p:tav tm="100000">
                                          <p:val>
                                            <p:strVal val="#ppt_x"/>
                                          </p:val>
                                        </p:tav>
                                      </p:tavLst>
                                    </p:anim>
                                    <p:anim calcmode="lin" valueType="num">
                                      <p:cBhvr additive="base">
                                        <p:cTn id="163" dur="250" fill="hold"/>
                                        <p:tgtEl>
                                          <p:spTgt spid="11"/>
                                        </p:tgtEl>
                                        <p:attrNameLst>
                                          <p:attrName>ppt_y</p:attrName>
                                        </p:attrNameLst>
                                      </p:cBhvr>
                                      <p:tavLst>
                                        <p:tav tm="0">
                                          <p:val>
                                            <p:strVal val="1+#ppt_h/2"/>
                                          </p:val>
                                        </p:tav>
                                        <p:tav tm="100000">
                                          <p:val>
                                            <p:strVal val="#ppt_y"/>
                                          </p:val>
                                        </p:tav>
                                      </p:tavLst>
                                    </p:anim>
                                  </p:childTnLst>
                                </p:cTn>
                              </p:par>
                            </p:childTnLst>
                          </p:cTn>
                        </p:par>
                        <p:par>
                          <p:cTn id="164" fill="hold">
                            <p:stCondLst>
                              <p:cond delay="8000"/>
                            </p:stCondLst>
                            <p:childTnLst>
                              <p:par>
                                <p:cTn id="165" presetID="2" presetClass="entr" presetSubtype="4" fill="hold" nodeType="afterEffect">
                                  <p:stCondLst>
                                    <p:cond delay="0"/>
                                  </p:stCondLst>
                                  <p:childTnLst>
                                    <p:set>
                                      <p:cBhvr>
                                        <p:cTn id="166" dur="1" fill="hold">
                                          <p:stCondLst>
                                            <p:cond delay="0"/>
                                          </p:stCondLst>
                                        </p:cTn>
                                        <p:tgtEl>
                                          <p:spTgt spid="19"/>
                                        </p:tgtEl>
                                        <p:attrNameLst>
                                          <p:attrName>style.visibility</p:attrName>
                                        </p:attrNameLst>
                                      </p:cBhvr>
                                      <p:to>
                                        <p:strVal val="visible"/>
                                      </p:to>
                                    </p:set>
                                    <p:anim calcmode="lin" valueType="num">
                                      <p:cBhvr additive="base">
                                        <p:cTn id="167" dur="250" fill="hold"/>
                                        <p:tgtEl>
                                          <p:spTgt spid="19"/>
                                        </p:tgtEl>
                                        <p:attrNameLst>
                                          <p:attrName>ppt_x</p:attrName>
                                        </p:attrNameLst>
                                      </p:cBhvr>
                                      <p:tavLst>
                                        <p:tav tm="0">
                                          <p:val>
                                            <p:strVal val="#ppt_x"/>
                                          </p:val>
                                        </p:tav>
                                        <p:tav tm="100000">
                                          <p:val>
                                            <p:strVal val="#ppt_x"/>
                                          </p:val>
                                        </p:tav>
                                      </p:tavLst>
                                    </p:anim>
                                    <p:anim calcmode="lin" valueType="num">
                                      <p:cBhvr additive="base">
                                        <p:cTn id="168" dur="2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p:bldP spid="12" grpId="0" animBg="1"/>
      <p:bldP spid="13" grpId="0"/>
      <p:bldP spid="14" grpId="0" animBg="1"/>
      <p:bldP spid="15" grpId="0"/>
      <p:bldP spid="16" grpId="0" animBg="1"/>
      <p:bldP spid="17" grpId="0"/>
      <p:bldP spid="18" grpId="0" animBg="1"/>
      <p:bldP spid="30" grpId="0"/>
      <p:bldP spid="31" grpId="0"/>
      <p:bldP spid="32" grpId="0"/>
      <p:bldP spid="33" grpId="0"/>
      <p:bldP spid="3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p:nvPr/>
        </p:nvSpPr>
        <p:spPr>
          <a:xfrm>
            <a:off x="1117600" y="2108200"/>
            <a:ext cx="4978400" cy="1930400"/>
          </a:xfrm>
          <a:prstGeom prst="rect">
            <a:avLst/>
          </a:prstGeom>
          <a:solidFill>
            <a:srgbClr val="6E7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5" name="Rectangle 3"/>
          <p:cNvSpPr/>
          <p:nvPr/>
        </p:nvSpPr>
        <p:spPr>
          <a:xfrm>
            <a:off x="1117600" y="4038600"/>
            <a:ext cx="4978400" cy="1930400"/>
          </a:xfrm>
          <a:prstGeom prst="rect">
            <a:avLst/>
          </a:prstGeom>
          <a:solidFill>
            <a:srgbClr val="FFE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6" name="Rectangle 4"/>
          <p:cNvSpPr/>
          <p:nvPr/>
        </p:nvSpPr>
        <p:spPr>
          <a:xfrm>
            <a:off x="6096000" y="2108200"/>
            <a:ext cx="4978400" cy="1930400"/>
          </a:xfrm>
          <a:prstGeom prst="rect">
            <a:avLst/>
          </a:prstGeom>
          <a:solidFill>
            <a:srgbClr val="FFE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7" name="Rectangle 5"/>
          <p:cNvSpPr/>
          <p:nvPr/>
        </p:nvSpPr>
        <p:spPr>
          <a:xfrm>
            <a:off x="6096000" y="4038600"/>
            <a:ext cx="4978400" cy="1930400"/>
          </a:xfrm>
          <a:prstGeom prst="rect">
            <a:avLst/>
          </a:prstGeom>
          <a:solidFill>
            <a:srgbClr val="6E7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8" name="Oval 6"/>
          <p:cNvSpPr/>
          <p:nvPr/>
        </p:nvSpPr>
        <p:spPr>
          <a:xfrm>
            <a:off x="5689600" y="3652300"/>
            <a:ext cx="768192" cy="772600"/>
          </a:xfrm>
          <a:prstGeom prst="ellipse">
            <a:avLst/>
          </a:prstGeom>
          <a:solidFill>
            <a:schemeClr val="bg1"/>
          </a:solidFill>
          <a:ln w="28575">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chemeClr val="bg1"/>
              </a:solidFill>
            </a:endParaRPr>
          </a:p>
        </p:txBody>
      </p:sp>
      <p:sp>
        <p:nvSpPr>
          <p:cNvPr id="9" name="Text Box 10"/>
          <p:cNvSpPr txBox="1">
            <a:spLocks noChangeArrowheads="1"/>
          </p:cNvSpPr>
          <p:nvPr/>
        </p:nvSpPr>
        <p:spPr bwMode="auto">
          <a:xfrm>
            <a:off x="2438400" y="2324478"/>
            <a:ext cx="3251200" cy="1497974"/>
          </a:xfrm>
          <a:prstGeom prst="rect">
            <a:avLst/>
          </a:prstGeom>
          <a:noFill/>
          <a:ln w="9525">
            <a:noFill/>
            <a:miter lim="800000"/>
            <a:headEnd/>
            <a:tailEnd/>
          </a:ln>
        </p:spPr>
        <p:txBody>
          <a:bodyPr wrap="square" lIns="60960" tIns="30480" rIns="60960" bIns="30480">
            <a:spAutoFit/>
          </a:bodyPr>
          <a:lstStyle/>
          <a:p>
            <a:pPr defTabSz="1450940"/>
            <a:r>
              <a:rPr lang="zh-CN" altLang="en-US" sz="1867" b="1" dirty="0">
                <a:solidFill>
                  <a:schemeClr val="bg1"/>
                </a:solidFill>
                <a:latin typeface="Open Sans" pitchFamily="34" charset="0"/>
                <a:ea typeface="Open Sans" pitchFamily="34" charset="0"/>
                <a:cs typeface="Open Sans" pitchFamily="34" charset="0"/>
              </a:rPr>
              <a:t>输入你的标题</a:t>
            </a:r>
            <a:endParaRPr lang="en-US" sz="1867" b="1" dirty="0">
              <a:solidFill>
                <a:schemeClr val="bg1"/>
              </a:solidFill>
              <a:latin typeface="Open Sans" pitchFamily="34" charset="0"/>
              <a:ea typeface="Open Sans" pitchFamily="34" charset="0"/>
              <a:cs typeface="Open Sans" pitchFamily="34" charset="0"/>
            </a:endParaRPr>
          </a:p>
          <a:p>
            <a:pPr defTabSz="1450940"/>
            <a:endParaRPr lang="en-US" sz="1867" b="1" dirty="0">
              <a:solidFill>
                <a:schemeClr val="bg1"/>
              </a:solidFill>
              <a:latin typeface="Open Sans" pitchFamily="34" charset="0"/>
              <a:ea typeface="Open Sans" pitchFamily="34" charset="0"/>
              <a:cs typeface="Open Sans" pitchFamily="34" charset="0"/>
            </a:endParaRPr>
          </a:p>
          <a:p>
            <a:pPr defTabSz="1450940"/>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Nunc a </a:t>
            </a:r>
            <a:r>
              <a:rPr lang="en-US" sz="1400" dirty="0" err="1">
                <a:solidFill>
                  <a:schemeClr val="bg1"/>
                </a:solidFill>
                <a:latin typeface="Open Sans" pitchFamily="34" charset="0"/>
                <a:ea typeface="Open Sans" pitchFamily="34" charset="0"/>
                <a:cs typeface="Open Sans" pitchFamily="34" charset="0"/>
              </a:rPr>
              <a:t>leo</a:t>
            </a:r>
            <a:r>
              <a:rPr lang="en-US" sz="1400" dirty="0">
                <a:solidFill>
                  <a:schemeClr val="bg1"/>
                </a:solidFill>
                <a:latin typeface="Open Sans" pitchFamily="34" charset="0"/>
                <a:ea typeface="Open Sans" pitchFamily="34" charset="0"/>
                <a:cs typeface="Open Sans" pitchFamily="34" charset="0"/>
              </a:rPr>
              <a:t> magna, sit </a:t>
            </a:r>
            <a:r>
              <a:rPr lang="en-US" sz="1400" dirty="0" err="1">
                <a:solidFill>
                  <a:schemeClr val="bg1"/>
                </a:solidFill>
                <a:latin typeface="Open Sans" pitchFamily="34" charset="0"/>
                <a:ea typeface="Open Sans" pitchFamily="34" charset="0"/>
                <a:cs typeface="Open Sans" pitchFamily="34" charset="0"/>
              </a:rPr>
              <a:t>amet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consequat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risus</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Nunc a </a:t>
            </a:r>
            <a:r>
              <a:rPr lang="en-US" sz="1400" dirty="0" err="1">
                <a:solidFill>
                  <a:schemeClr val="bg1"/>
                </a:solidFill>
                <a:latin typeface="Open Sans" pitchFamily="34" charset="0"/>
                <a:ea typeface="Open Sans" pitchFamily="34" charset="0"/>
                <a:cs typeface="Open Sans" pitchFamily="34" charset="0"/>
              </a:rPr>
              <a:t>leo</a:t>
            </a:r>
            <a:r>
              <a:rPr lang="en-US" sz="1400" dirty="0">
                <a:solidFill>
                  <a:schemeClr val="bg1"/>
                </a:solidFill>
                <a:latin typeface="Open Sans" pitchFamily="34" charset="0"/>
                <a:ea typeface="Open Sans" pitchFamily="34" charset="0"/>
                <a:cs typeface="Open Sans" pitchFamily="34" charset="0"/>
              </a:rPr>
              <a:t> magna.</a:t>
            </a:r>
          </a:p>
        </p:txBody>
      </p:sp>
      <p:sp>
        <p:nvSpPr>
          <p:cNvPr id="10" name="Text Box 10"/>
          <p:cNvSpPr txBox="1">
            <a:spLocks noChangeArrowheads="1"/>
          </p:cNvSpPr>
          <p:nvPr/>
        </p:nvSpPr>
        <p:spPr bwMode="auto">
          <a:xfrm>
            <a:off x="2438400" y="4254878"/>
            <a:ext cx="3251200" cy="1497974"/>
          </a:xfrm>
          <a:prstGeom prst="rect">
            <a:avLst/>
          </a:prstGeom>
          <a:noFill/>
          <a:ln w="9525">
            <a:noFill/>
            <a:miter lim="800000"/>
            <a:headEnd/>
            <a:tailEnd/>
          </a:ln>
        </p:spPr>
        <p:txBody>
          <a:bodyPr wrap="square" lIns="60960" tIns="30480" rIns="60960" bIns="30480">
            <a:spAutoFit/>
          </a:bodyPr>
          <a:lstStyle/>
          <a:p>
            <a:pPr defTabSz="1450940"/>
            <a:r>
              <a:rPr lang="zh-CN" altLang="en-US" sz="1867" b="1" dirty="0">
                <a:solidFill>
                  <a:schemeClr val="bg1">
                    <a:lumMod val="50000"/>
                  </a:schemeClr>
                </a:solidFill>
                <a:latin typeface="Open Sans" pitchFamily="34" charset="0"/>
                <a:ea typeface="Open Sans" pitchFamily="34" charset="0"/>
                <a:cs typeface="Open Sans" pitchFamily="34" charset="0"/>
              </a:rPr>
              <a:t>输入你的标题</a:t>
            </a:r>
            <a:endParaRPr lang="en-US" sz="1867" b="1" dirty="0">
              <a:solidFill>
                <a:schemeClr val="bg1">
                  <a:lumMod val="50000"/>
                </a:schemeClr>
              </a:solidFill>
              <a:latin typeface="Open Sans" pitchFamily="34" charset="0"/>
              <a:ea typeface="Open Sans" pitchFamily="34" charset="0"/>
              <a:cs typeface="Open Sans" pitchFamily="34" charset="0"/>
            </a:endParaRPr>
          </a:p>
          <a:p>
            <a:pPr defTabSz="1450940"/>
            <a:endParaRPr lang="en-US" sz="1867" b="1" dirty="0">
              <a:solidFill>
                <a:schemeClr val="bg1">
                  <a:lumMod val="50000"/>
                </a:schemeClr>
              </a:solidFill>
              <a:latin typeface="Open Sans" pitchFamily="34" charset="0"/>
              <a:ea typeface="Open Sans" pitchFamily="34" charset="0"/>
              <a:cs typeface="Open Sans" pitchFamily="34" charset="0"/>
            </a:endParaRPr>
          </a:p>
          <a:p>
            <a:pPr defTabSz="1450940"/>
            <a:r>
              <a:rPr lang="en-US" sz="1400" dirty="0" err="1">
                <a:solidFill>
                  <a:schemeClr val="bg1">
                    <a:lumMod val="50000"/>
                  </a:schemeClr>
                </a:solidFill>
                <a:latin typeface="Open Sans" pitchFamily="34" charset="0"/>
                <a:ea typeface="Open Sans" pitchFamily="34" charset="0"/>
                <a:cs typeface="Open Sans" pitchFamily="34" charset="0"/>
              </a:rPr>
              <a:t>Nullam</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eu</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tempor</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purus</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Nunc</a:t>
            </a:r>
            <a:r>
              <a:rPr lang="en-US" sz="1400" dirty="0">
                <a:solidFill>
                  <a:schemeClr val="bg1">
                    <a:lumMod val="50000"/>
                  </a:schemeClr>
                </a:solidFill>
                <a:latin typeface="Open Sans" pitchFamily="34" charset="0"/>
                <a:ea typeface="Open Sans" pitchFamily="34" charset="0"/>
                <a:cs typeface="Open Sans" pitchFamily="34" charset="0"/>
              </a:rPr>
              <a:t> a </a:t>
            </a:r>
            <a:r>
              <a:rPr lang="en-US" sz="1400" dirty="0" err="1">
                <a:solidFill>
                  <a:schemeClr val="bg1">
                    <a:lumMod val="50000"/>
                  </a:schemeClr>
                </a:solidFill>
                <a:latin typeface="Open Sans" pitchFamily="34" charset="0"/>
                <a:ea typeface="Open Sans" pitchFamily="34" charset="0"/>
                <a:cs typeface="Open Sans" pitchFamily="34" charset="0"/>
              </a:rPr>
              <a:t>leo</a:t>
            </a:r>
            <a:r>
              <a:rPr lang="en-US" sz="1400" dirty="0">
                <a:solidFill>
                  <a:schemeClr val="bg1">
                    <a:lumMod val="50000"/>
                  </a:schemeClr>
                </a:solidFill>
                <a:latin typeface="Open Sans" pitchFamily="34" charset="0"/>
                <a:ea typeface="Open Sans" pitchFamily="34" charset="0"/>
                <a:cs typeface="Open Sans" pitchFamily="34" charset="0"/>
              </a:rPr>
              <a:t> magna, sit </a:t>
            </a:r>
            <a:r>
              <a:rPr lang="en-US" sz="1400" dirty="0" err="1">
                <a:solidFill>
                  <a:schemeClr val="bg1">
                    <a:lumMod val="50000"/>
                  </a:schemeClr>
                </a:solidFill>
                <a:latin typeface="Open Sans" pitchFamily="34" charset="0"/>
                <a:ea typeface="Open Sans" pitchFamily="34" charset="0"/>
                <a:cs typeface="Open Sans" pitchFamily="34" charset="0"/>
              </a:rPr>
              <a:t>amet</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consequat</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risus</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Nullam</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eu</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tempor</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purus</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Nullam</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eu</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tempor</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purus</a:t>
            </a:r>
            <a:r>
              <a:rPr lang="en-US" sz="1400" dirty="0">
                <a:solidFill>
                  <a:schemeClr val="bg1">
                    <a:lumMod val="50000"/>
                  </a:schemeClr>
                </a:solidFill>
                <a:latin typeface="Open Sans" pitchFamily="34" charset="0"/>
                <a:ea typeface="Open Sans" pitchFamily="34" charset="0"/>
                <a:cs typeface="Open Sans" pitchFamily="34" charset="0"/>
              </a:rPr>
              <a:t>. </a:t>
            </a:r>
          </a:p>
        </p:txBody>
      </p:sp>
      <p:sp>
        <p:nvSpPr>
          <p:cNvPr id="11" name="Text Box 10"/>
          <p:cNvSpPr txBox="1">
            <a:spLocks noChangeArrowheads="1"/>
          </p:cNvSpPr>
          <p:nvPr/>
        </p:nvSpPr>
        <p:spPr bwMode="auto">
          <a:xfrm>
            <a:off x="6502400" y="2324478"/>
            <a:ext cx="3251200" cy="1497974"/>
          </a:xfrm>
          <a:prstGeom prst="rect">
            <a:avLst/>
          </a:prstGeom>
          <a:noFill/>
          <a:ln w="9525">
            <a:noFill/>
            <a:miter lim="800000"/>
            <a:headEnd/>
            <a:tailEnd/>
          </a:ln>
        </p:spPr>
        <p:txBody>
          <a:bodyPr wrap="square" lIns="60960" tIns="30480" rIns="60960" bIns="30480">
            <a:spAutoFit/>
          </a:bodyPr>
          <a:lstStyle/>
          <a:p>
            <a:pPr algn="r" defTabSz="1450940"/>
            <a:r>
              <a:rPr lang="zh-CN" altLang="en-US" sz="1867" b="1" dirty="0">
                <a:solidFill>
                  <a:schemeClr val="bg1">
                    <a:lumMod val="50000"/>
                  </a:schemeClr>
                </a:solidFill>
                <a:latin typeface="Open Sans" pitchFamily="34" charset="0"/>
                <a:ea typeface="Open Sans" pitchFamily="34" charset="0"/>
                <a:cs typeface="Open Sans" pitchFamily="34" charset="0"/>
              </a:rPr>
              <a:t>输入你的标题</a:t>
            </a:r>
            <a:endParaRPr lang="en-US" altLang="zh-CN" sz="1867" b="1" dirty="0">
              <a:solidFill>
                <a:schemeClr val="bg1">
                  <a:lumMod val="50000"/>
                </a:schemeClr>
              </a:solidFill>
              <a:latin typeface="Open Sans" pitchFamily="34" charset="0"/>
              <a:ea typeface="Open Sans" pitchFamily="34" charset="0"/>
              <a:cs typeface="Open Sans" pitchFamily="34" charset="0"/>
            </a:endParaRPr>
          </a:p>
          <a:p>
            <a:pPr algn="r" defTabSz="1450940"/>
            <a:endParaRPr lang="en-US" sz="1867" b="1" dirty="0">
              <a:solidFill>
                <a:schemeClr val="bg1">
                  <a:lumMod val="50000"/>
                </a:schemeClr>
              </a:solidFill>
              <a:latin typeface="Open Sans" pitchFamily="34" charset="0"/>
              <a:ea typeface="Open Sans" pitchFamily="34" charset="0"/>
              <a:cs typeface="Open Sans" pitchFamily="34" charset="0"/>
            </a:endParaRPr>
          </a:p>
          <a:p>
            <a:pPr algn="r" defTabSz="1450940"/>
            <a:r>
              <a:rPr lang="en-US" sz="1400" dirty="0" err="1">
                <a:solidFill>
                  <a:schemeClr val="bg1">
                    <a:lumMod val="50000"/>
                  </a:schemeClr>
                </a:solidFill>
                <a:latin typeface="Open Sans" pitchFamily="34" charset="0"/>
                <a:ea typeface="Open Sans" pitchFamily="34" charset="0"/>
                <a:cs typeface="Open Sans" pitchFamily="34" charset="0"/>
              </a:rPr>
              <a:t>Nullam</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eu</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tempor</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purus</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Nunc</a:t>
            </a:r>
            <a:r>
              <a:rPr lang="en-US" sz="1400" dirty="0">
                <a:solidFill>
                  <a:schemeClr val="bg1">
                    <a:lumMod val="50000"/>
                  </a:schemeClr>
                </a:solidFill>
                <a:latin typeface="Open Sans" pitchFamily="34" charset="0"/>
                <a:ea typeface="Open Sans" pitchFamily="34" charset="0"/>
                <a:cs typeface="Open Sans" pitchFamily="34" charset="0"/>
              </a:rPr>
              <a:t> a </a:t>
            </a:r>
            <a:r>
              <a:rPr lang="en-US" sz="1400" dirty="0" err="1">
                <a:solidFill>
                  <a:schemeClr val="bg1">
                    <a:lumMod val="50000"/>
                  </a:schemeClr>
                </a:solidFill>
                <a:latin typeface="Open Sans" pitchFamily="34" charset="0"/>
                <a:ea typeface="Open Sans" pitchFamily="34" charset="0"/>
                <a:cs typeface="Open Sans" pitchFamily="34" charset="0"/>
              </a:rPr>
              <a:t>leo</a:t>
            </a:r>
            <a:r>
              <a:rPr lang="en-US" sz="1400" dirty="0">
                <a:solidFill>
                  <a:schemeClr val="bg1">
                    <a:lumMod val="50000"/>
                  </a:schemeClr>
                </a:solidFill>
                <a:latin typeface="Open Sans" pitchFamily="34" charset="0"/>
                <a:ea typeface="Open Sans" pitchFamily="34" charset="0"/>
                <a:cs typeface="Open Sans" pitchFamily="34" charset="0"/>
              </a:rPr>
              <a:t> magna, sit </a:t>
            </a:r>
            <a:r>
              <a:rPr lang="en-US" sz="1400" dirty="0" err="1">
                <a:solidFill>
                  <a:schemeClr val="bg1">
                    <a:lumMod val="50000"/>
                  </a:schemeClr>
                </a:solidFill>
                <a:latin typeface="Open Sans" pitchFamily="34" charset="0"/>
                <a:ea typeface="Open Sans" pitchFamily="34" charset="0"/>
                <a:cs typeface="Open Sans" pitchFamily="34" charset="0"/>
              </a:rPr>
              <a:t>amet</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consequat</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risus</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Nullam</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eu</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tempor</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purus</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Nullam</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eu</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tempor</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purus</a:t>
            </a:r>
            <a:r>
              <a:rPr lang="en-US" sz="1400" dirty="0">
                <a:solidFill>
                  <a:schemeClr val="bg1">
                    <a:lumMod val="50000"/>
                  </a:schemeClr>
                </a:solidFill>
                <a:latin typeface="Open Sans" pitchFamily="34" charset="0"/>
                <a:ea typeface="Open Sans" pitchFamily="34" charset="0"/>
                <a:cs typeface="Open Sans" pitchFamily="34" charset="0"/>
              </a:rPr>
              <a:t>. </a:t>
            </a:r>
          </a:p>
        </p:txBody>
      </p:sp>
      <p:sp>
        <p:nvSpPr>
          <p:cNvPr id="12" name="Text Box 10"/>
          <p:cNvSpPr txBox="1">
            <a:spLocks noChangeArrowheads="1"/>
          </p:cNvSpPr>
          <p:nvPr/>
        </p:nvSpPr>
        <p:spPr bwMode="auto">
          <a:xfrm>
            <a:off x="6502400" y="4254878"/>
            <a:ext cx="3251200" cy="1497974"/>
          </a:xfrm>
          <a:prstGeom prst="rect">
            <a:avLst/>
          </a:prstGeom>
          <a:noFill/>
          <a:ln w="9525">
            <a:noFill/>
            <a:miter lim="800000"/>
            <a:headEnd/>
            <a:tailEnd/>
          </a:ln>
        </p:spPr>
        <p:txBody>
          <a:bodyPr wrap="square" lIns="60960" tIns="30480" rIns="60960" bIns="30480">
            <a:spAutoFit/>
          </a:bodyPr>
          <a:lstStyle/>
          <a:p>
            <a:pPr algn="r" defTabSz="1450940"/>
            <a:r>
              <a:rPr lang="zh-CN" altLang="en-US" sz="1867" b="1" dirty="0">
                <a:solidFill>
                  <a:schemeClr val="bg1"/>
                </a:solidFill>
                <a:latin typeface="Open Sans" pitchFamily="34" charset="0"/>
                <a:ea typeface="Open Sans" pitchFamily="34" charset="0"/>
                <a:cs typeface="Open Sans" pitchFamily="34" charset="0"/>
              </a:rPr>
              <a:t>输入你的标题</a:t>
            </a:r>
            <a:endParaRPr lang="en-US" sz="1867" b="1" dirty="0">
              <a:solidFill>
                <a:schemeClr val="bg1"/>
              </a:solidFill>
              <a:latin typeface="Open Sans" pitchFamily="34" charset="0"/>
              <a:ea typeface="Open Sans" pitchFamily="34" charset="0"/>
              <a:cs typeface="Open Sans" pitchFamily="34" charset="0"/>
            </a:endParaRPr>
          </a:p>
          <a:p>
            <a:pPr algn="r" defTabSz="1450940"/>
            <a:endParaRPr lang="en-US" sz="1867" b="1" dirty="0">
              <a:solidFill>
                <a:schemeClr val="bg1"/>
              </a:solidFill>
              <a:latin typeface="Open Sans" pitchFamily="34" charset="0"/>
              <a:ea typeface="Open Sans" pitchFamily="34" charset="0"/>
              <a:cs typeface="Open Sans" pitchFamily="34" charset="0"/>
            </a:endParaRPr>
          </a:p>
          <a:p>
            <a:pPr algn="r" defTabSz="1450940"/>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Nunc a </a:t>
            </a:r>
            <a:r>
              <a:rPr lang="en-US" sz="1400" dirty="0" err="1">
                <a:solidFill>
                  <a:schemeClr val="bg1"/>
                </a:solidFill>
                <a:latin typeface="Open Sans" pitchFamily="34" charset="0"/>
                <a:ea typeface="Open Sans" pitchFamily="34" charset="0"/>
                <a:cs typeface="Open Sans" pitchFamily="34" charset="0"/>
              </a:rPr>
              <a:t>leo</a:t>
            </a:r>
            <a:r>
              <a:rPr lang="en-US" sz="1400" dirty="0">
                <a:solidFill>
                  <a:schemeClr val="bg1"/>
                </a:solidFill>
                <a:latin typeface="Open Sans" pitchFamily="34" charset="0"/>
                <a:ea typeface="Open Sans" pitchFamily="34" charset="0"/>
                <a:cs typeface="Open Sans" pitchFamily="34" charset="0"/>
              </a:rPr>
              <a:t> magna, sit </a:t>
            </a:r>
            <a:r>
              <a:rPr lang="en-US" sz="1400" dirty="0" err="1">
                <a:solidFill>
                  <a:schemeClr val="bg1"/>
                </a:solidFill>
                <a:latin typeface="Open Sans" pitchFamily="34" charset="0"/>
                <a:ea typeface="Open Sans" pitchFamily="34" charset="0"/>
                <a:cs typeface="Open Sans" pitchFamily="34" charset="0"/>
              </a:rPr>
              <a:t>amet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consequat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risus</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Nunc a </a:t>
            </a:r>
            <a:r>
              <a:rPr lang="en-US" sz="1400" dirty="0" err="1">
                <a:solidFill>
                  <a:schemeClr val="bg1"/>
                </a:solidFill>
                <a:latin typeface="Open Sans" pitchFamily="34" charset="0"/>
                <a:ea typeface="Open Sans" pitchFamily="34" charset="0"/>
                <a:cs typeface="Open Sans" pitchFamily="34" charset="0"/>
              </a:rPr>
              <a:t>leo</a:t>
            </a:r>
            <a:r>
              <a:rPr lang="en-US" sz="1400" dirty="0">
                <a:solidFill>
                  <a:schemeClr val="bg1"/>
                </a:solidFill>
                <a:latin typeface="Open Sans" pitchFamily="34" charset="0"/>
                <a:ea typeface="Open Sans" pitchFamily="34" charset="0"/>
                <a:cs typeface="Open Sans" pitchFamily="34" charset="0"/>
              </a:rPr>
              <a:t> magna,.</a:t>
            </a:r>
          </a:p>
        </p:txBody>
      </p:sp>
      <p:sp>
        <p:nvSpPr>
          <p:cNvPr id="13" name="Text Box 7"/>
          <p:cNvSpPr txBox="1">
            <a:spLocks noChangeArrowheads="1"/>
          </p:cNvSpPr>
          <p:nvPr/>
        </p:nvSpPr>
        <p:spPr bwMode="auto">
          <a:xfrm>
            <a:off x="738423" y="1234838"/>
            <a:ext cx="10725541" cy="553998"/>
          </a:xfrm>
          <a:prstGeom prst="rect">
            <a:avLst/>
          </a:prstGeom>
          <a:noFill/>
          <a:ln w="9525">
            <a:noFill/>
            <a:miter lim="800000"/>
            <a:headEnd/>
            <a:tailEnd/>
          </a:ln>
        </p:spPr>
        <p:txBody>
          <a:bodyPr wrap="square" lIns="60960" tIns="30480" rIns="60960" bIns="30480" anchor="ctr">
            <a:spAutoFit/>
          </a:bodyPr>
          <a:lstStyle/>
          <a:p>
            <a:pPr algn="ctr" defTabSz="1450940"/>
            <a:r>
              <a:rPr lang="en-US" sz="1600">
                <a:solidFill>
                  <a:schemeClr val="bg1"/>
                </a:solidFill>
                <a:latin typeface="Open Sans Semibold" pitchFamily="34" charset="0"/>
                <a:ea typeface="Open Sans Semibold" pitchFamily="34" charset="0"/>
                <a:cs typeface="Open Sans Semibold" pitchFamily="34" charset="0"/>
              </a:rPr>
              <a:t>Nullam eu </a:t>
            </a:r>
            <a:r>
              <a:rPr lang="en-US" sz="1600" err="1">
                <a:solidFill>
                  <a:schemeClr val="bg1"/>
                </a:solidFill>
                <a:latin typeface="Open Sans Semibold" pitchFamily="34" charset="0"/>
                <a:ea typeface="Open Sans Semibold" pitchFamily="34" charset="0"/>
                <a:cs typeface="Open Sans Semibold" pitchFamily="34" charset="0"/>
              </a:rPr>
              <a:t>tempor</a:t>
            </a:r>
            <a:r>
              <a:rPr lang="en-US" sz="1600">
                <a:solidFill>
                  <a:schemeClr val="bg1"/>
                </a:solidFill>
                <a:latin typeface="Open Sans Semibold" pitchFamily="34" charset="0"/>
                <a:ea typeface="Open Sans Semibold" pitchFamily="34" charset="0"/>
                <a:cs typeface="Open Sans Semibold" pitchFamily="34" charset="0"/>
              </a:rPr>
              <a:t> </a:t>
            </a:r>
            <a:r>
              <a:rPr lang="en-US" sz="1600" err="1">
                <a:solidFill>
                  <a:schemeClr val="bg1"/>
                </a:solidFill>
                <a:latin typeface="Open Sans Semibold" pitchFamily="34" charset="0"/>
                <a:ea typeface="Open Sans Semibold" pitchFamily="34" charset="0"/>
                <a:cs typeface="Open Sans Semibold" pitchFamily="34" charset="0"/>
              </a:rPr>
              <a:t>purus</a:t>
            </a:r>
            <a:r>
              <a:rPr lang="en-US" sz="1600">
                <a:solidFill>
                  <a:schemeClr val="bg1"/>
                </a:solidFill>
                <a:latin typeface="Open Sans Semibold" pitchFamily="34" charset="0"/>
                <a:ea typeface="Open Sans Semibold" pitchFamily="34" charset="0"/>
                <a:cs typeface="Open Sans Semibold" pitchFamily="34" charset="0"/>
              </a:rPr>
              <a:t>. </a:t>
            </a:r>
            <a:r>
              <a:rPr lang="en-US" sz="1600" err="1">
                <a:solidFill>
                  <a:schemeClr val="bg1"/>
                </a:solidFill>
                <a:latin typeface="Open Sans Semibold" pitchFamily="34" charset="0"/>
                <a:ea typeface="Open Sans Semibold" pitchFamily="34" charset="0"/>
                <a:cs typeface="Open Sans Semibold" pitchFamily="34" charset="0"/>
              </a:rPr>
              <a:t>Nunc</a:t>
            </a:r>
            <a:r>
              <a:rPr lang="en-US" sz="1600">
                <a:solidFill>
                  <a:schemeClr val="bg1"/>
                </a:solidFill>
                <a:latin typeface="Open Sans Semibold" pitchFamily="34" charset="0"/>
                <a:ea typeface="Open Sans Semibold" pitchFamily="34" charset="0"/>
                <a:cs typeface="Open Sans Semibold" pitchFamily="34" charset="0"/>
              </a:rPr>
              <a:t> a </a:t>
            </a:r>
            <a:r>
              <a:rPr lang="en-US" sz="1600" err="1">
                <a:solidFill>
                  <a:schemeClr val="bg1"/>
                </a:solidFill>
                <a:latin typeface="Open Sans Semibold" pitchFamily="34" charset="0"/>
                <a:ea typeface="Open Sans Semibold" pitchFamily="34" charset="0"/>
                <a:cs typeface="Open Sans Semibold" pitchFamily="34" charset="0"/>
              </a:rPr>
              <a:t>leo</a:t>
            </a:r>
            <a:r>
              <a:rPr lang="en-US" sz="1600">
                <a:solidFill>
                  <a:schemeClr val="bg1"/>
                </a:solidFill>
                <a:latin typeface="Open Sans Semibold" pitchFamily="34" charset="0"/>
                <a:ea typeface="Open Sans Semibold" pitchFamily="34" charset="0"/>
                <a:cs typeface="Open Sans Semibold" pitchFamily="34" charset="0"/>
              </a:rPr>
              <a:t> magna, sit </a:t>
            </a:r>
            <a:r>
              <a:rPr lang="en-US" sz="1600" err="1">
                <a:solidFill>
                  <a:schemeClr val="bg1"/>
                </a:solidFill>
                <a:latin typeface="Open Sans Semibold" pitchFamily="34" charset="0"/>
                <a:ea typeface="Open Sans Semibold" pitchFamily="34" charset="0"/>
                <a:cs typeface="Open Sans Semibold" pitchFamily="34" charset="0"/>
              </a:rPr>
              <a:t>amet</a:t>
            </a:r>
            <a:r>
              <a:rPr lang="en-US" sz="1600">
                <a:solidFill>
                  <a:schemeClr val="bg1"/>
                </a:solidFill>
                <a:latin typeface="Open Sans Semibold" pitchFamily="34" charset="0"/>
                <a:ea typeface="Open Sans Semibold" pitchFamily="34" charset="0"/>
                <a:cs typeface="Open Sans Semibold" pitchFamily="34" charset="0"/>
              </a:rPr>
              <a:t> </a:t>
            </a:r>
            <a:r>
              <a:rPr lang="en-US" sz="1600" err="1">
                <a:solidFill>
                  <a:schemeClr val="bg1"/>
                </a:solidFill>
                <a:latin typeface="Open Sans Semibold" pitchFamily="34" charset="0"/>
                <a:ea typeface="Open Sans Semibold" pitchFamily="34" charset="0"/>
                <a:cs typeface="Open Sans Semibold" pitchFamily="34" charset="0"/>
              </a:rPr>
              <a:t>consequat</a:t>
            </a:r>
            <a:r>
              <a:rPr lang="en-US" sz="1600">
                <a:solidFill>
                  <a:schemeClr val="bg1"/>
                </a:solidFill>
                <a:latin typeface="Open Sans Semibold" pitchFamily="34" charset="0"/>
                <a:ea typeface="Open Sans Semibold" pitchFamily="34" charset="0"/>
                <a:cs typeface="Open Sans Semibold" pitchFamily="34" charset="0"/>
              </a:rPr>
              <a:t> </a:t>
            </a:r>
            <a:r>
              <a:rPr lang="en-US" sz="1600" err="1">
                <a:solidFill>
                  <a:schemeClr val="bg1"/>
                </a:solidFill>
                <a:latin typeface="Open Sans Semibold" pitchFamily="34" charset="0"/>
                <a:ea typeface="Open Sans Semibold" pitchFamily="34" charset="0"/>
                <a:cs typeface="Open Sans Semibold" pitchFamily="34" charset="0"/>
              </a:rPr>
              <a:t>risus</a:t>
            </a:r>
            <a:r>
              <a:rPr lang="en-US" sz="1600">
                <a:solidFill>
                  <a:schemeClr val="bg1"/>
                </a:solidFill>
                <a:latin typeface="Open Sans Semibold" pitchFamily="34" charset="0"/>
                <a:ea typeface="Open Sans Semibold" pitchFamily="34" charset="0"/>
                <a:cs typeface="Open Sans Semibold" pitchFamily="34" charset="0"/>
              </a:rPr>
              <a:t>. </a:t>
            </a:r>
            <a:r>
              <a:rPr lang="en-US" sz="1600" err="1">
                <a:solidFill>
                  <a:schemeClr val="bg1"/>
                </a:solidFill>
                <a:latin typeface="Open Sans Semibold" pitchFamily="34" charset="0"/>
                <a:ea typeface="Open Sans Semibold" pitchFamily="34" charset="0"/>
                <a:cs typeface="Open Sans Semibold" pitchFamily="34" charset="0"/>
              </a:rPr>
              <a:t>Etiam</a:t>
            </a:r>
            <a:r>
              <a:rPr lang="en-US" sz="1600">
                <a:solidFill>
                  <a:schemeClr val="bg1"/>
                </a:solidFill>
                <a:latin typeface="Open Sans Semibold" pitchFamily="34" charset="0"/>
                <a:ea typeface="Open Sans Semibold" pitchFamily="34" charset="0"/>
                <a:cs typeface="Open Sans Semibold" pitchFamily="34" charset="0"/>
              </a:rPr>
              <a:t> </a:t>
            </a:r>
            <a:r>
              <a:rPr lang="en-US" sz="1600" err="1">
                <a:solidFill>
                  <a:schemeClr val="bg1"/>
                </a:solidFill>
                <a:latin typeface="Open Sans Semibold" pitchFamily="34" charset="0"/>
                <a:ea typeface="Open Sans Semibold" pitchFamily="34" charset="0"/>
                <a:cs typeface="Open Sans Semibold" pitchFamily="34" charset="0"/>
              </a:rPr>
              <a:t>faucibus</a:t>
            </a:r>
            <a:r>
              <a:rPr lang="en-US" sz="1600">
                <a:solidFill>
                  <a:schemeClr val="bg1"/>
                </a:solidFill>
                <a:latin typeface="Open Sans Semibold" pitchFamily="34" charset="0"/>
                <a:ea typeface="Open Sans Semibold" pitchFamily="34" charset="0"/>
                <a:cs typeface="Open Sans Semibold" pitchFamily="34" charset="0"/>
              </a:rPr>
              <a:t> </a:t>
            </a:r>
            <a:r>
              <a:rPr lang="en-US" sz="1600" err="1">
                <a:solidFill>
                  <a:schemeClr val="bg1"/>
                </a:solidFill>
                <a:latin typeface="Open Sans Semibold" pitchFamily="34" charset="0"/>
                <a:ea typeface="Open Sans Semibold" pitchFamily="34" charset="0"/>
                <a:cs typeface="Open Sans Semibold" pitchFamily="34" charset="0"/>
              </a:rPr>
              <a:t>tortor</a:t>
            </a:r>
            <a:r>
              <a:rPr lang="en-US" sz="1600">
                <a:solidFill>
                  <a:schemeClr val="bg1"/>
                </a:solidFill>
                <a:latin typeface="Open Sans Semibold" pitchFamily="34" charset="0"/>
                <a:ea typeface="Open Sans Semibold" pitchFamily="34" charset="0"/>
                <a:cs typeface="Open Sans Semibold" pitchFamily="34" charset="0"/>
              </a:rPr>
              <a:t> a </a:t>
            </a:r>
            <a:r>
              <a:rPr lang="en-US" sz="1600" err="1">
                <a:solidFill>
                  <a:schemeClr val="bg1"/>
                </a:solidFill>
                <a:latin typeface="Open Sans Semibold" pitchFamily="34" charset="0"/>
                <a:ea typeface="Open Sans Semibold" pitchFamily="34" charset="0"/>
                <a:cs typeface="Open Sans Semibold" pitchFamily="34" charset="0"/>
              </a:rPr>
              <a:t>ipsum</a:t>
            </a:r>
            <a:r>
              <a:rPr lang="en-US" sz="1600">
                <a:solidFill>
                  <a:schemeClr val="bg1"/>
                </a:solidFill>
                <a:latin typeface="Open Sans Semibold" pitchFamily="34" charset="0"/>
                <a:ea typeface="Open Sans Semibold" pitchFamily="34" charset="0"/>
                <a:cs typeface="Open Sans Semibold" pitchFamily="34" charset="0"/>
              </a:rPr>
              <a:t> </a:t>
            </a:r>
            <a:r>
              <a:rPr lang="en-US" sz="1600" err="1">
                <a:solidFill>
                  <a:schemeClr val="bg1"/>
                </a:solidFill>
                <a:latin typeface="Open Sans Semibold" pitchFamily="34" charset="0"/>
                <a:ea typeface="Open Sans Semibold" pitchFamily="34" charset="0"/>
                <a:cs typeface="Open Sans Semibold" pitchFamily="34" charset="0"/>
              </a:rPr>
              <a:t>vehicula</a:t>
            </a:r>
            <a:r>
              <a:rPr lang="en-US" sz="1600">
                <a:solidFill>
                  <a:schemeClr val="bg1"/>
                </a:solidFill>
                <a:latin typeface="Open Sans Semibold" pitchFamily="34" charset="0"/>
                <a:ea typeface="Open Sans Semibold" pitchFamily="34" charset="0"/>
                <a:cs typeface="Open Sans Semibold" pitchFamily="34" charset="0"/>
              </a:rPr>
              <a:t> </a:t>
            </a:r>
            <a:r>
              <a:rPr lang="en-US" sz="1600" err="1">
                <a:solidFill>
                  <a:schemeClr val="bg1"/>
                </a:solidFill>
                <a:latin typeface="Open Sans Semibold" pitchFamily="34" charset="0"/>
                <a:ea typeface="Open Sans Semibold" pitchFamily="34" charset="0"/>
                <a:cs typeface="Open Sans Semibold" pitchFamily="34" charset="0"/>
              </a:rPr>
              <a:t>sed</a:t>
            </a:r>
            <a:r>
              <a:rPr lang="en-US" sz="1600">
                <a:solidFill>
                  <a:schemeClr val="bg1"/>
                </a:solidFill>
                <a:latin typeface="Open Sans Semibold" pitchFamily="34" charset="0"/>
                <a:ea typeface="Open Sans Semibold" pitchFamily="34" charset="0"/>
                <a:cs typeface="Open Sans Semibold" pitchFamily="34" charset="0"/>
              </a:rPr>
              <a:t> suscipit. Nunc a leo magna, sit amet consequat risus. </a:t>
            </a:r>
          </a:p>
        </p:txBody>
      </p:sp>
      <p:grpSp>
        <p:nvGrpSpPr>
          <p:cNvPr id="14" name="Group 13"/>
          <p:cNvGrpSpPr/>
          <p:nvPr/>
        </p:nvGrpSpPr>
        <p:grpSpPr>
          <a:xfrm>
            <a:off x="10058400" y="2643058"/>
            <a:ext cx="711200" cy="860687"/>
            <a:chOff x="427038" y="3595610"/>
            <a:chExt cx="391838" cy="474198"/>
          </a:xfrm>
          <a:solidFill>
            <a:schemeClr val="bg1">
              <a:lumMod val="50000"/>
            </a:schemeClr>
          </a:solidFill>
        </p:grpSpPr>
        <p:sp>
          <p:nvSpPr>
            <p:cNvPr id="15" name="Freeform 89"/>
            <p:cNvSpPr>
              <a:spLocks/>
            </p:cNvSpPr>
            <p:nvPr/>
          </p:nvSpPr>
          <p:spPr bwMode="auto">
            <a:xfrm>
              <a:off x="486937" y="3655509"/>
              <a:ext cx="272041" cy="257066"/>
            </a:xfrm>
            <a:custGeom>
              <a:avLst/>
              <a:gdLst>
                <a:gd name="T0" fmla="*/ 57 w 82"/>
                <a:gd name="T1" fmla="*/ 67 h 78"/>
                <a:gd name="T2" fmla="*/ 57 w 82"/>
                <a:gd name="T3" fmla="*/ 78 h 78"/>
                <a:gd name="T4" fmla="*/ 82 w 82"/>
                <a:gd name="T5" fmla="*/ 40 h 78"/>
                <a:gd name="T6" fmla="*/ 41 w 82"/>
                <a:gd name="T7" fmla="*/ 0 h 78"/>
                <a:gd name="T8" fmla="*/ 0 w 82"/>
                <a:gd name="T9" fmla="*/ 40 h 78"/>
                <a:gd name="T10" fmla="*/ 25 w 82"/>
                <a:gd name="T11" fmla="*/ 78 h 78"/>
                <a:gd name="T12" fmla="*/ 25 w 82"/>
                <a:gd name="T13" fmla="*/ 67 h 78"/>
                <a:gd name="T14" fmla="*/ 10 w 82"/>
                <a:gd name="T15" fmla="*/ 40 h 78"/>
                <a:gd name="T16" fmla="*/ 41 w 82"/>
                <a:gd name="T17" fmla="*/ 10 h 78"/>
                <a:gd name="T18" fmla="*/ 72 w 82"/>
                <a:gd name="T19" fmla="*/ 40 h 78"/>
                <a:gd name="T20" fmla="*/ 57 w 82"/>
                <a:gd name="T21" fmla="*/ 6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78">
                  <a:moveTo>
                    <a:pt x="57" y="67"/>
                  </a:moveTo>
                  <a:cubicBezTo>
                    <a:pt x="57" y="78"/>
                    <a:pt x="57" y="78"/>
                    <a:pt x="57" y="78"/>
                  </a:cubicBezTo>
                  <a:cubicBezTo>
                    <a:pt x="71" y="72"/>
                    <a:pt x="82" y="57"/>
                    <a:pt x="82" y="40"/>
                  </a:cubicBezTo>
                  <a:cubicBezTo>
                    <a:pt x="82" y="18"/>
                    <a:pt x="63" y="0"/>
                    <a:pt x="41" y="0"/>
                  </a:cubicBezTo>
                  <a:cubicBezTo>
                    <a:pt x="19" y="0"/>
                    <a:pt x="0" y="18"/>
                    <a:pt x="0" y="40"/>
                  </a:cubicBezTo>
                  <a:cubicBezTo>
                    <a:pt x="0" y="57"/>
                    <a:pt x="10" y="72"/>
                    <a:pt x="25" y="78"/>
                  </a:cubicBezTo>
                  <a:cubicBezTo>
                    <a:pt x="25" y="67"/>
                    <a:pt x="25" y="67"/>
                    <a:pt x="25" y="67"/>
                  </a:cubicBezTo>
                  <a:cubicBezTo>
                    <a:pt x="16" y="61"/>
                    <a:pt x="10" y="52"/>
                    <a:pt x="10" y="40"/>
                  </a:cubicBezTo>
                  <a:cubicBezTo>
                    <a:pt x="10" y="23"/>
                    <a:pt x="24" y="10"/>
                    <a:pt x="41" y="10"/>
                  </a:cubicBezTo>
                  <a:cubicBezTo>
                    <a:pt x="58" y="10"/>
                    <a:pt x="72" y="23"/>
                    <a:pt x="72" y="40"/>
                  </a:cubicBezTo>
                  <a:cubicBezTo>
                    <a:pt x="72" y="52"/>
                    <a:pt x="66" y="62"/>
                    <a:pt x="57"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16" name="Freeform 90"/>
            <p:cNvSpPr>
              <a:spLocks/>
            </p:cNvSpPr>
            <p:nvPr/>
          </p:nvSpPr>
          <p:spPr bwMode="auto">
            <a:xfrm>
              <a:off x="427038" y="3595610"/>
              <a:ext cx="391838" cy="381855"/>
            </a:xfrm>
            <a:custGeom>
              <a:avLst/>
              <a:gdLst>
                <a:gd name="T0" fmla="*/ 59 w 118"/>
                <a:gd name="T1" fmla="*/ 0 h 115"/>
                <a:gd name="T2" fmla="*/ 0 w 118"/>
                <a:gd name="T3" fmla="*/ 58 h 115"/>
                <a:gd name="T4" fmla="*/ 43 w 118"/>
                <a:gd name="T5" fmla="*/ 115 h 115"/>
                <a:gd name="T6" fmla="*/ 43 w 118"/>
                <a:gd name="T7" fmla="*/ 107 h 115"/>
                <a:gd name="T8" fmla="*/ 8 w 118"/>
                <a:gd name="T9" fmla="*/ 58 h 115"/>
                <a:gd name="T10" fmla="*/ 59 w 118"/>
                <a:gd name="T11" fmla="*/ 8 h 115"/>
                <a:gd name="T12" fmla="*/ 110 w 118"/>
                <a:gd name="T13" fmla="*/ 58 h 115"/>
                <a:gd name="T14" fmla="*/ 75 w 118"/>
                <a:gd name="T15" fmla="*/ 107 h 115"/>
                <a:gd name="T16" fmla="*/ 75 w 118"/>
                <a:gd name="T17" fmla="*/ 115 h 115"/>
                <a:gd name="T18" fmla="*/ 118 w 118"/>
                <a:gd name="T19" fmla="*/ 58 h 115"/>
                <a:gd name="T20" fmla="*/ 59 w 118"/>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5">
                  <a:moveTo>
                    <a:pt x="59" y="0"/>
                  </a:moveTo>
                  <a:cubicBezTo>
                    <a:pt x="26" y="0"/>
                    <a:pt x="0" y="26"/>
                    <a:pt x="0" y="58"/>
                  </a:cubicBezTo>
                  <a:cubicBezTo>
                    <a:pt x="0" y="85"/>
                    <a:pt x="18" y="108"/>
                    <a:pt x="43" y="115"/>
                  </a:cubicBezTo>
                  <a:cubicBezTo>
                    <a:pt x="43" y="107"/>
                    <a:pt x="43" y="107"/>
                    <a:pt x="43" y="107"/>
                  </a:cubicBezTo>
                  <a:cubicBezTo>
                    <a:pt x="23" y="100"/>
                    <a:pt x="8" y="81"/>
                    <a:pt x="8" y="58"/>
                  </a:cubicBezTo>
                  <a:cubicBezTo>
                    <a:pt x="8" y="30"/>
                    <a:pt x="31" y="8"/>
                    <a:pt x="59" y="8"/>
                  </a:cubicBezTo>
                  <a:cubicBezTo>
                    <a:pt x="87" y="8"/>
                    <a:pt x="110" y="30"/>
                    <a:pt x="110" y="58"/>
                  </a:cubicBezTo>
                  <a:cubicBezTo>
                    <a:pt x="110" y="81"/>
                    <a:pt x="95" y="100"/>
                    <a:pt x="75" y="107"/>
                  </a:cubicBezTo>
                  <a:cubicBezTo>
                    <a:pt x="75" y="115"/>
                    <a:pt x="75" y="115"/>
                    <a:pt x="75" y="115"/>
                  </a:cubicBezTo>
                  <a:cubicBezTo>
                    <a:pt x="100" y="108"/>
                    <a:pt x="118" y="86"/>
                    <a:pt x="118" y="58"/>
                  </a:cubicBezTo>
                  <a:cubicBezTo>
                    <a:pt x="118" y="26"/>
                    <a:pt x="92" y="0"/>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17" name="Freeform 91"/>
            <p:cNvSpPr>
              <a:spLocks/>
            </p:cNvSpPr>
            <p:nvPr/>
          </p:nvSpPr>
          <p:spPr bwMode="auto">
            <a:xfrm>
              <a:off x="566802" y="3750348"/>
              <a:ext cx="119797" cy="319460"/>
            </a:xfrm>
            <a:custGeom>
              <a:avLst/>
              <a:gdLst>
                <a:gd name="T0" fmla="*/ 24 w 36"/>
                <a:gd name="T1" fmla="*/ 82 h 96"/>
                <a:gd name="T2" fmla="*/ 24 w 36"/>
                <a:gd name="T3" fmla="*/ 21 h 96"/>
                <a:gd name="T4" fmla="*/ 29 w 36"/>
                <a:gd name="T5" fmla="*/ 12 h 96"/>
                <a:gd name="T6" fmla="*/ 17 w 36"/>
                <a:gd name="T7" fmla="*/ 0 h 96"/>
                <a:gd name="T8" fmla="*/ 5 w 36"/>
                <a:gd name="T9" fmla="*/ 12 h 96"/>
                <a:gd name="T10" fmla="*/ 10 w 36"/>
                <a:gd name="T11" fmla="*/ 21 h 96"/>
                <a:gd name="T12" fmla="*/ 10 w 36"/>
                <a:gd name="T13" fmla="*/ 21 h 96"/>
                <a:gd name="T14" fmla="*/ 10 w 36"/>
                <a:gd name="T15" fmla="*/ 82 h 96"/>
                <a:gd name="T16" fmla="*/ 0 w 36"/>
                <a:gd name="T17" fmla="*/ 96 h 96"/>
                <a:gd name="T18" fmla="*/ 36 w 36"/>
                <a:gd name="T19" fmla="*/ 96 h 96"/>
                <a:gd name="T20" fmla="*/ 24 w 36"/>
                <a:gd name="T21" fmla="*/ 8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96">
                  <a:moveTo>
                    <a:pt x="24" y="82"/>
                  </a:moveTo>
                  <a:cubicBezTo>
                    <a:pt x="24" y="79"/>
                    <a:pt x="24" y="22"/>
                    <a:pt x="24" y="21"/>
                  </a:cubicBezTo>
                  <a:cubicBezTo>
                    <a:pt x="27" y="19"/>
                    <a:pt x="29" y="16"/>
                    <a:pt x="29" y="12"/>
                  </a:cubicBezTo>
                  <a:cubicBezTo>
                    <a:pt x="29" y="5"/>
                    <a:pt x="24" y="0"/>
                    <a:pt x="17" y="0"/>
                  </a:cubicBezTo>
                  <a:cubicBezTo>
                    <a:pt x="10" y="0"/>
                    <a:pt x="5" y="5"/>
                    <a:pt x="5" y="12"/>
                  </a:cubicBezTo>
                  <a:cubicBezTo>
                    <a:pt x="5" y="16"/>
                    <a:pt x="7" y="19"/>
                    <a:pt x="10" y="21"/>
                  </a:cubicBezTo>
                  <a:cubicBezTo>
                    <a:pt x="10" y="21"/>
                    <a:pt x="10" y="21"/>
                    <a:pt x="10" y="21"/>
                  </a:cubicBezTo>
                  <a:cubicBezTo>
                    <a:pt x="10" y="21"/>
                    <a:pt x="10" y="78"/>
                    <a:pt x="10" y="82"/>
                  </a:cubicBezTo>
                  <a:cubicBezTo>
                    <a:pt x="10" y="92"/>
                    <a:pt x="0" y="96"/>
                    <a:pt x="0" y="96"/>
                  </a:cubicBezTo>
                  <a:cubicBezTo>
                    <a:pt x="36" y="96"/>
                    <a:pt x="36" y="96"/>
                    <a:pt x="36" y="96"/>
                  </a:cubicBezTo>
                  <a:cubicBezTo>
                    <a:pt x="36" y="96"/>
                    <a:pt x="24" y="92"/>
                    <a:pt x="24"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grpSp>
      <p:grpSp>
        <p:nvGrpSpPr>
          <p:cNvPr id="18" name="Group 17"/>
          <p:cNvGrpSpPr/>
          <p:nvPr/>
        </p:nvGrpSpPr>
        <p:grpSpPr>
          <a:xfrm>
            <a:off x="10012061" y="4578067"/>
            <a:ext cx="786632" cy="851467"/>
            <a:chOff x="1847137" y="4256991"/>
            <a:chExt cx="454232" cy="491670"/>
          </a:xfrm>
          <a:solidFill>
            <a:schemeClr val="bg1"/>
          </a:solidFill>
        </p:grpSpPr>
        <p:sp>
          <p:nvSpPr>
            <p:cNvPr id="19" name="Freeform 101"/>
            <p:cNvSpPr>
              <a:spLocks noEditPoints="1"/>
            </p:cNvSpPr>
            <p:nvPr/>
          </p:nvSpPr>
          <p:spPr bwMode="auto">
            <a:xfrm>
              <a:off x="1847137" y="4256991"/>
              <a:ext cx="454232" cy="491670"/>
            </a:xfrm>
            <a:custGeom>
              <a:avLst/>
              <a:gdLst>
                <a:gd name="T0" fmla="*/ 134 w 137"/>
                <a:gd name="T1" fmla="*/ 71 h 148"/>
                <a:gd name="T2" fmla="*/ 126 w 137"/>
                <a:gd name="T3" fmla="*/ 38 h 148"/>
                <a:gd name="T4" fmla="*/ 133 w 137"/>
                <a:gd name="T5" fmla="*/ 36 h 148"/>
                <a:gd name="T6" fmla="*/ 126 w 137"/>
                <a:gd name="T7" fmla="*/ 12 h 148"/>
                <a:gd name="T8" fmla="*/ 102 w 137"/>
                <a:gd name="T9" fmla="*/ 5 h 148"/>
                <a:gd name="T10" fmla="*/ 99 w 137"/>
                <a:gd name="T11" fmla="*/ 12 h 148"/>
                <a:gd name="T12" fmla="*/ 67 w 137"/>
                <a:gd name="T13" fmla="*/ 4 h 148"/>
                <a:gd name="T14" fmla="*/ 38 w 137"/>
                <a:gd name="T15" fmla="*/ 11 h 148"/>
                <a:gd name="T16" fmla="*/ 36 w 137"/>
                <a:gd name="T17" fmla="*/ 5 h 148"/>
                <a:gd name="T18" fmla="*/ 12 w 137"/>
                <a:gd name="T19" fmla="*/ 12 h 148"/>
                <a:gd name="T20" fmla="*/ 5 w 137"/>
                <a:gd name="T21" fmla="*/ 36 h 148"/>
                <a:gd name="T22" fmla="*/ 9 w 137"/>
                <a:gd name="T23" fmla="*/ 38 h 148"/>
                <a:gd name="T24" fmla="*/ 0 w 137"/>
                <a:gd name="T25" fmla="*/ 71 h 148"/>
                <a:gd name="T26" fmla="*/ 27 w 137"/>
                <a:gd name="T27" fmla="*/ 125 h 148"/>
                <a:gd name="T28" fmla="*/ 13 w 137"/>
                <a:gd name="T29" fmla="*/ 140 h 148"/>
                <a:gd name="T30" fmla="*/ 21 w 137"/>
                <a:gd name="T31" fmla="*/ 148 h 148"/>
                <a:gd name="T32" fmla="*/ 37 w 137"/>
                <a:gd name="T33" fmla="*/ 132 h 148"/>
                <a:gd name="T34" fmla="*/ 67 w 137"/>
                <a:gd name="T35" fmla="*/ 139 h 148"/>
                <a:gd name="T36" fmla="*/ 97 w 137"/>
                <a:gd name="T37" fmla="*/ 132 h 148"/>
                <a:gd name="T38" fmla="*/ 113 w 137"/>
                <a:gd name="T39" fmla="*/ 148 h 148"/>
                <a:gd name="T40" fmla="*/ 121 w 137"/>
                <a:gd name="T41" fmla="*/ 140 h 148"/>
                <a:gd name="T42" fmla="*/ 107 w 137"/>
                <a:gd name="T43" fmla="*/ 125 h 148"/>
                <a:gd name="T44" fmla="*/ 134 w 137"/>
                <a:gd name="T45" fmla="*/ 71 h 148"/>
                <a:gd name="T46" fmla="*/ 11 w 137"/>
                <a:gd name="T47" fmla="*/ 74 h 148"/>
                <a:gd name="T48" fmla="*/ 20 w 137"/>
                <a:gd name="T49" fmla="*/ 74 h 148"/>
                <a:gd name="T50" fmla="*/ 23 w 137"/>
                <a:gd name="T51" fmla="*/ 71 h 148"/>
                <a:gd name="T52" fmla="*/ 20 w 137"/>
                <a:gd name="T53" fmla="*/ 69 h 148"/>
                <a:gd name="T54" fmla="*/ 11 w 137"/>
                <a:gd name="T55" fmla="*/ 69 h 148"/>
                <a:gd name="T56" fmla="*/ 64 w 137"/>
                <a:gd name="T57" fmla="*/ 15 h 148"/>
                <a:gd name="T58" fmla="*/ 64 w 137"/>
                <a:gd name="T59" fmla="*/ 15 h 148"/>
                <a:gd name="T60" fmla="*/ 64 w 137"/>
                <a:gd name="T61" fmla="*/ 26 h 148"/>
                <a:gd name="T62" fmla="*/ 67 w 137"/>
                <a:gd name="T63" fmla="*/ 29 h 148"/>
                <a:gd name="T64" fmla="*/ 70 w 137"/>
                <a:gd name="T65" fmla="*/ 26 h 148"/>
                <a:gd name="T66" fmla="*/ 70 w 137"/>
                <a:gd name="T67" fmla="*/ 15 h 148"/>
                <a:gd name="T68" fmla="*/ 70 w 137"/>
                <a:gd name="T69" fmla="*/ 15 h 148"/>
                <a:gd name="T70" fmla="*/ 123 w 137"/>
                <a:gd name="T71" fmla="*/ 69 h 148"/>
                <a:gd name="T72" fmla="*/ 114 w 137"/>
                <a:gd name="T73" fmla="*/ 69 h 148"/>
                <a:gd name="T74" fmla="*/ 111 w 137"/>
                <a:gd name="T75" fmla="*/ 71 h 148"/>
                <a:gd name="T76" fmla="*/ 114 w 137"/>
                <a:gd name="T77" fmla="*/ 74 h 148"/>
                <a:gd name="T78" fmla="*/ 123 w 137"/>
                <a:gd name="T79" fmla="*/ 74 h 148"/>
                <a:gd name="T80" fmla="*/ 70 w 137"/>
                <a:gd name="T81" fmla="*/ 128 h 148"/>
                <a:gd name="T82" fmla="*/ 70 w 137"/>
                <a:gd name="T83" fmla="*/ 118 h 148"/>
                <a:gd name="T84" fmla="*/ 67 w 137"/>
                <a:gd name="T85" fmla="*/ 115 h 148"/>
                <a:gd name="T86" fmla="*/ 64 w 137"/>
                <a:gd name="T87" fmla="*/ 118 h 148"/>
                <a:gd name="T88" fmla="*/ 64 w 137"/>
                <a:gd name="T89" fmla="*/ 128 h 148"/>
                <a:gd name="T90" fmla="*/ 11 w 137"/>
                <a:gd name="T91" fmla="*/ 7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7" h="148">
                  <a:moveTo>
                    <a:pt x="134" y="71"/>
                  </a:moveTo>
                  <a:cubicBezTo>
                    <a:pt x="134" y="59"/>
                    <a:pt x="131" y="48"/>
                    <a:pt x="126" y="38"/>
                  </a:cubicBezTo>
                  <a:cubicBezTo>
                    <a:pt x="128" y="38"/>
                    <a:pt x="131" y="38"/>
                    <a:pt x="133" y="36"/>
                  </a:cubicBezTo>
                  <a:cubicBezTo>
                    <a:pt x="137" y="31"/>
                    <a:pt x="134" y="20"/>
                    <a:pt x="126" y="12"/>
                  </a:cubicBezTo>
                  <a:cubicBezTo>
                    <a:pt x="117" y="3"/>
                    <a:pt x="107" y="0"/>
                    <a:pt x="102" y="5"/>
                  </a:cubicBezTo>
                  <a:cubicBezTo>
                    <a:pt x="100" y="7"/>
                    <a:pt x="99" y="9"/>
                    <a:pt x="99" y="12"/>
                  </a:cubicBezTo>
                  <a:cubicBezTo>
                    <a:pt x="90" y="7"/>
                    <a:pt x="79" y="4"/>
                    <a:pt x="67" y="4"/>
                  </a:cubicBezTo>
                  <a:cubicBezTo>
                    <a:pt x="57" y="4"/>
                    <a:pt x="47" y="6"/>
                    <a:pt x="38" y="11"/>
                  </a:cubicBezTo>
                  <a:cubicBezTo>
                    <a:pt x="38" y="8"/>
                    <a:pt x="37" y="7"/>
                    <a:pt x="36" y="5"/>
                  </a:cubicBezTo>
                  <a:cubicBezTo>
                    <a:pt x="31" y="0"/>
                    <a:pt x="20" y="3"/>
                    <a:pt x="12" y="12"/>
                  </a:cubicBezTo>
                  <a:cubicBezTo>
                    <a:pt x="3" y="20"/>
                    <a:pt x="0" y="31"/>
                    <a:pt x="5" y="36"/>
                  </a:cubicBezTo>
                  <a:cubicBezTo>
                    <a:pt x="6" y="37"/>
                    <a:pt x="7" y="37"/>
                    <a:pt x="9" y="38"/>
                  </a:cubicBezTo>
                  <a:cubicBezTo>
                    <a:pt x="3" y="48"/>
                    <a:pt x="0" y="59"/>
                    <a:pt x="0" y="71"/>
                  </a:cubicBezTo>
                  <a:cubicBezTo>
                    <a:pt x="0" y="94"/>
                    <a:pt x="10" y="113"/>
                    <a:pt x="27" y="125"/>
                  </a:cubicBezTo>
                  <a:cubicBezTo>
                    <a:pt x="13" y="140"/>
                    <a:pt x="13" y="140"/>
                    <a:pt x="13" y="140"/>
                  </a:cubicBezTo>
                  <a:cubicBezTo>
                    <a:pt x="21" y="148"/>
                    <a:pt x="21" y="148"/>
                    <a:pt x="21" y="148"/>
                  </a:cubicBezTo>
                  <a:cubicBezTo>
                    <a:pt x="37" y="132"/>
                    <a:pt x="37" y="132"/>
                    <a:pt x="37" y="132"/>
                  </a:cubicBezTo>
                  <a:cubicBezTo>
                    <a:pt x="46" y="136"/>
                    <a:pt x="56" y="139"/>
                    <a:pt x="67" y="139"/>
                  </a:cubicBezTo>
                  <a:cubicBezTo>
                    <a:pt x="78" y="139"/>
                    <a:pt x="88" y="136"/>
                    <a:pt x="97" y="132"/>
                  </a:cubicBezTo>
                  <a:cubicBezTo>
                    <a:pt x="113" y="148"/>
                    <a:pt x="113" y="148"/>
                    <a:pt x="113" y="148"/>
                  </a:cubicBezTo>
                  <a:cubicBezTo>
                    <a:pt x="121" y="140"/>
                    <a:pt x="121" y="140"/>
                    <a:pt x="121" y="140"/>
                  </a:cubicBezTo>
                  <a:cubicBezTo>
                    <a:pt x="107" y="125"/>
                    <a:pt x="107" y="125"/>
                    <a:pt x="107" y="125"/>
                  </a:cubicBezTo>
                  <a:cubicBezTo>
                    <a:pt x="124" y="113"/>
                    <a:pt x="134" y="94"/>
                    <a:pt x="134" y="71"/>
                  </a:cubicBezTo>
                  <a:close/>
                  <a:moveTo>
                    <a:pt x="11" y="74"/>
                  </a:moveTo>
                  <a:cubicBezTo>
                    <a:pt x="20" y="74"/>
                    <a:pt x="20" y="74"/>
                    <a:pt x="20" y="74"/>
                  </a:cubicBezTo>
                  <a:cubicBezTo>
                    <a:pt x="22" y="74"/>
                    <a:pt x="23" y="73"/>
                    <a:pt x="23" y="71"/>
                  </a:cubicBezTo>
                  <a:cubicBezTo>
                    <a:pt x="23" y="70"/>
                    <a:pt x="22" y="69"/>
                    <a:pt x="20" y="69"/>
                  </a:cubicBezTo>
                  <a:cubicBezTo>
                    <a:pt x="11" y="69"/>
                    <a:pt x="11" y="69"/>
                    <a:pt x="11" y="69"/>
                  </a:cubicBezTo>
                  <a:cubicBezTo>
                    <a:pt x="12" y="40"/>
                    <a:pt x="35" y="17"/>
                    <a:pt x="64" y="15"/>
                  </a:cubicBezTo>
                  <a:cubicBezTo>
                    <a:pt x="64" y="15"/>
                    <a:pt x="64" y="15"/>
                    <a:pt x="64" y="15"/>
                  </a:cubicBezTo>
                  <a:cubicBezTo>
                    <a:pt x="64" y="26"/>
                    <a:pt x="64" y="26"/>
                    <a:pt x="64" y="26"/>
                  </a:cubicBezTo>
                  <a:cubicBezTo>
                    <a:pt x="64" y="27"/>
                    <a:pt x="65" y="29"/>
                    <a:pt x="67" y="29"/>
                  </a:cubicBezTo>
                  <a:cubicBezTo>
                    <a:pt x="69" y="29"/>
                    <a:pt x="70" y="27"/>
                    <a:pt x="70" y="26"/>
                  </a:cubicBezTo>
                  <a:cubicBezTo>
                    <a:pt x="70" y="15"/>
                    <a:pt x="70" y="15"/>
                    <a:pt x="70" y="15"/>
                  </a:cubicBezTo>
                  <a:cubicBezTo>
                    <a:pt x="70" y="15"/>
                    <a:pt x="70" y="15"/>
                    <a:pt x="70" y="15"/>
                  </a:cubicBezTo>
                  <a:cubicBezTo>
                    <a:pt x="99" y="17"/>
                    <a:pt x="122" y="40"/>
                    <a:pt x="123" y="69"/>
                  </a:cubicBezTo>
                  <a:cubicBezTo>
                    <a:pt x="114" y="69"/>
                    <a:pt x="114" y="69"/>
                    <a:pt x="114" y="69"/>
                  </a:cubicBezTo>
                  <a:cubicBezTo>
                    <a:pt x="112" y="69"/>
                    <a:pt x="111" y="70"/>
                    <a:pt x="111" y="71"/>
                  </a:cubicBezTo>
                  <a:cubicBezTo>
                    <a:pt x="111" y="73"/>
                    <a:pt x="112" y="74"/>
                    <a:pt x="114" y="74"/>
                  </a:cubicBezTo>
                  <a:cubicBezTo>
                    <a:pt x="123" y="74"/>
                    <a:pt x="123" y="74"/>
                    <a:pt x="123" y="74"/>
                  </a:cubicBezTo>
                  <a:cubicBezTo>
                    <a:pt x="122" y="103"/>
                    <a:pt x="99" y="126"/>
                    <a:pt x="70" y="128"/>
                  </a:cubicBezTo>
                  <a:cubicBezTo>
                    <a:pt x="70" y="118"/>
                    <a:pt x="70" y="118"/>
                    <a:pt x="70" y="118"/>
                  </a:cubicBezTo>
                  <a:cubicBezTo>
                    <a:pt x="70" y="116"/>
                    <a:pt x="69" y="115"/>
                    <a:pt x="67" y="115"/>
                  </a:cubicBezTo>
                  <a:cubicBezTo>
                    <a:pt x="65" y="115"/>
                    <a:pt x="64" y="116"/>
                    <a:pt x="64" y="118"/>
                  </a:cubicBezTo>
                  <a:cubicBezTo>
                    <a:pt x="64" y="128"/>
                    <a:pt x="64" y="128"/>
                    <a:pt x="64" y="128"/>
                  </a:cubicBezTo>
                  <a:cubicBezTo>
                    <a:pt x="35" y="126"/>
                    <a:pt x="12" y="103"/>
                    <a:pt x="11"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20" name="Freeform 102"/>
            <p:cNvSpPr>
              <a:spLocks/>
            </p:cNvSpPr>
            <p:nvPr/>
          </p:nvSpPr>
          <p:spPr bwMode="auto">
            <a:xfrm>
              <a:off x="2059279" y="4371797"/>
              <a:ext cx="142260" cy="129781"/>
            </a:xfrm>
            <a:custGeom>
              <a:avLst/>
              <a:gdLst>
                <a:gd name="T0" fmla="*/ 3 w 43"/>
                <a:gd name="T1" fmla="*/ 39 h 39"/>
                <a:gd name="T2" fmla="*/ 3 w 43"/>
                <a:gd name="T3" fmla="*/ 39 h 39"/>
                <a:gd name="T4" fmla="*/ 40 w 43"/>
                <a:gd name="T5" fmla="*/ 39 h 39"/>
                <a:gd name="T6" fmla="*/ 43 w 43"/>
                <a:gd name="T7" fmla="*/ 36 h 39"/>
                <a:gd name="T8" fmla="*/ 40 w 43"/>
                <a:gd name="T9" fmla="*/ 34 h 39"/>
                <a:gd name="T10" fmla="*/ 6 w 43"/>
                <a:gd name="T11" fmla="*/ 34 h 39"/>
                <a:gd name="T12" fmla="*/ 6 w 43"/>
                <a:gd name="T13" fmla="*/ 3 h 39"/>
                <a:gd name="T14" fmla="*/ 3 w 43"/>
                <a:gd name="T15" fmla="*/ 0 h 39"/>
                <a:gd name="T16" fmla="*/ 0 w 43"/>
                <a:gd name="T17" fmla="*/ 3 h 39"/>
                <a:gd name="T18" fmla="*/ 0 w 43"/>
                <a:gd name="T19" fmla="*/ 36 h 39"/>
                <a:gd name="T20" fmla="*/ 3 w 43"/>
                <a:gd name="T21"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39">
                  <a:moveTo>
                    <a:pt x="3" y="39"/>
                  </a:moveTo>
                  <a:cubicBezTo>
                    <a:pt x="3" y="39"/>
                    <a:pt x="3" y="39"/>
                    <a:pt x="3" y="39"/>
                  </a:cubicBezTo>
                  <a:cubicBezTo>
                    <a:pt x="40" y="39"/>
                    <a:pt x="40" y="39"/>
                    <a:pt x="40" y="39"/>
                  </a:cubicBezTo>
                  <a:cubicBezTo>
                    <a:pt x="41" y="39"/>
                    <a:pt x="43" y="38"/>
                    <a:pt x="43" y="36"/>
                  </a:cubicBezTo>
                  <a:cubicBezTo>
                    <a:pt x="43" y="35"/>
                    <a:pt x="41" y="34"/>
                    <a:pt x="40" y="34"/>
                  </a:cubicBezTo>
                  <a:cubicBezTo>
                    <a:pt x="6" y="34"/>
                    <a:pt x="6" y="34"/>
                    <a:pt x="6" y="34"/>
                  </a:cubicBezTo>
                  <a:cubicBezTo>
                    <a:pt x="6" y="3"/>
                    <a:pt x="6" y="3"/>
                    <a:pt x="6" y="3"/>
                  </a:cubicBezTo>
                  <a:cubicBezTo>
                    <a:pt x="6" y="1"/>
                    <a:pt x="5" y="0"/>
                    <a:pt x="3" y="0"/>
                  </a:cubicBezTo>
                  <a:cubicBezTo>
                    <a:pt x="1" y="0"/>
                    <a:pt x="0" y="1"/>
                    <a:pt x="0" y="3"/>
                  </a:cubicBezTo>
                  <a:cubicBezTo>
                    <a:pt x="0" y="36"/>
                    <a:pt x="0" y="36"/>
                    <a:pt x="0" y="36"/>
                  </a:cubicBezTo>
                  <a:cubicBezTo>
                    <a:pt x="0" y="38"/>
                    <a:pt x="1" y="39"/>
                    <a:pt x="3"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grpSp>
      <p:sp>
        <p:nvSpPr>
          <p:cNvPr id="21" name="Freeform 103"/>
          <p:cNvSpPr>
            <a:spLocks noEditPoints="1"/>
          </p:cNvSpPr>
          <p:nvPr/>
        </p:nvSpPr>
        <p:spPr bwMode="auto">
          <a:xfrm>
            <a:off x="1412763" y="2684671"/>
            <a:ext cx="787895" cy="777459"/>
          </a:xfrm>
          <a:custGeom>
            <a:avLst/>
            <a:gdLst>
              <a:gd name="T0" fmla="*/ 14 w 113"/>
              <a:gd name="T1" fmla="*/ 13 h 112"/>
              <a:gd name="T2" fmla="*/ 14 w 113"/>
              <a:gd name="T3" fmla="*/ 63 h 112"/>
              <a:gd name="T4" fmla="*/ 49 w 113"/>
              <a:gd name="T5" fmla="*/ 71 h 112"/>
              <a:gd name="T6" fmla="*/ 60 w 113"/>
              <a:gd name="T7" fmla="*/ 82 h 112"/>
              <a:gd name="T8" fmla="*/ 75 w 113"/>
              <a:gd name="T9" fmla="*/ 79 h 112"/>
              <a:gd name="T10" fmla="*/ 75 w 113"/>
              <a:gd name="T11" fmla="*/ 93 h 112"/>
              <a:gd name="T12" fmla="*/ 78 w 113"/>
              <a:gd name="T13" fmla="*/ 97 h 112"/>
              <a:gd name="T14" fmla="*/ 92 w 113"/>
              <a:gd name="T15" fmla="*/ 97 h 112"/>
              <a:gd name="T16" fmla="*/ 91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0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grpSp>
        <p:nvGrpSpPr>
          <p:cNvPr id="22" name="Group 21"/>
          <p:cNvGrpSpPr/>
          <p:nvPr/>
        </p:nvGrpSpPr>
        <p:grpSpPr>
          <a:xfrm>
            <a:off x="1422561" y="4555393"/>
            <a:ext cx="866419" cy="896817"/>
            <a:chOff x="1163293" y="4009909"/>
            <a:chExt cx="426779" cy="441753"/>
          </a:xfrm>
          <a:solidFill>
            <a:schemeClr val="bg1">
              <a:lumMod val="50000"/>
            </a:schemeClr>
          </a:solidFill>
        </p:grpSpPr>
        <p:sp>
          <p:nvSpPr>
            <p:cNvPr id="23" name="Freeform 129"/>
            <p:cNvSpPr>
              <a:spLocks/>
            </p:cNvSpPr>
            <p:nvPr/>
          </p:nvSpPr>
          <p:spPr bwMode="auto">
            <a:xfrm>
              <a:off x="1163293" y="4192101"/>
              <a:ext cx="426779" cy="157235"/>
            </a:xfrm>
            <a:custGeom>
              <a:avLst/>
              <a:gdLst>
                <a:gd name="T0" fmla="*/ 86 w 171"/>
                <a:gd name="T1" fmla="*/ 36 h 63"/>
                <a:gd name="T2" fmla="*/ 24 w 171"/>
                <a:gd name="T3" fmla="*/ 0 h 63"/>
                <a:gd name="T4" fmla="*/ 0 w 171"/>
                <a:gd name="T5" fmla="*/ 15 h 63"/>
                <a:gd name="T6" fmla="*/ 86 w 171"/>
                <a:gd name="T7" fmla="*/ 63 h 63"/>
                <a:gd name="T8" fmla="*/ 171 w 171"/>
                <a:gd name="T9" fmla="*/ 15 h 63"/>
                <a:gd name="T10" fmla="*/ 147 w 171"/>
                <a:gd name="T11" fmla="*/ 0 h 63"/>
                <a:gd name="T12" fmla="*/ 86 w 171"/>
                <a:gd name="T13" fmla="*/ 36 h 63"/>
              </a:gdLst>
              <a:ahLst/>
              <a:cxnLst>
                <a:cxn ang="0">
                  <a:pos x="T0" y="T1"/>
                </a:cxn>
                <a:cxn ang="0">
                  <a:pos x="T2" y="T3"/>
                </a:cxn>
                <a:cxn ang="0">
                  <a:pos x="T4" y="T5"/>
                </a:cxn>
                <a:cxn ang="0">
                  <a:pos x="T6" y="T7"/>
                </a:cxn>
                <a:cxn ang="0">
                  <a:pos x="T8" y="T9"/>
                </a:cxn>
                <a:cxn ang="0">
                  <a:pos x="T10" y="T11"/>
                </a:cxn>
                <a:cxn ang="0">
                  <a:pos x="T12" y="T13"/>
                </a:cxn>
              </a:cxnLst>
              <a:rect l="0" t="0" r="r" b="b"/>
              <a:pathLst>
                <a:path w="171" h="63">
                  <a:moveTo>
                    <a:pt x="86" y="36"/>
                  </a:moveTo>
                  <a:lnTo>
                    <a:pt x="24" y="0"/>
                  </a:lnTo>
                  <a:lnTo>
                    <a:pt x="0" y="15"/>
                  </a:lnTo>
                  <a:lnTo>
                    <a:pt x="86" y="63"/>
                  </a:lnTo>
                  <a:lnTo>
                    <a:pt x="171" y="15"/>
                  </a:lnTo>
                  <a:lnTo>
                    <a:pt x="147" y="0"/>
                  </a:lnTo>
                  <a:lnTo>
                    <a:pt x="8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24" name="Freeform 130"/>
            <p:cNvSpPr>
              <a:spLocks/>
            </p:cNvSpPr>
            <p:nvPr/>
          </p:nvSpPr>
          <p:spPr bwMode="auto">
            <a:xfrm>
              <a:off x="1163293" y="4296924"/>
              <a:ext cx="426779" cy="154738"/>
            </a:xfrm>
            <a:custGeom>
              <a:avLst/>
              <a:gdLst>
                <a:gd name="T0" fmla="*/ 86 w 171"/>
                <a:gd name="T1" fmla="*/ 34 h 62"/>
                <a:gd name="T2" fmla="*/ 24 w 171"/>
                <a:gd name="T3" fmla="*/ 0 h 62"/>
                <a:gd name="T4" fmla="*/ 0 w 171"/>
                <a:gd name="T5" fmla="*/ 13 h 62"/>
                <a:gd name="T6" fmla="*/ 86 w 171"/>
                <a:gd name="T7" fmla="*/ 62 h 62"/>
                <a:gd name="T8" fmla="*/ 171 w 171"/>
                <a:gd name="T9" fmla="*/ 13 h 62"/>
                <a:gd name="T10" fmla="*/ 147 w 171"/>
                <a:gd name="T11" fmla="*/ 0 h 62"/>
                <a:gd name="T12" fmla="*/ 86 w 171"/>
                <a:gd name="T13" fmla="*/ 34 h 62"/>
              </a:gdLst>
              <a:ahLst/>
              <a:cxnLst>
                <a:cxn ang="0">
                  <a:pos x="T0" y="T1"/>
                </a:cxn>
                <a:cxn ang="0">
                  <a:pos x="T2" y="T3"/>
                </a:cxn>
                <a:cxn ang="0">
                  <a:pos x="T4" y="T5"/>
                </a:cxn>
                <a:cxn ang="0">
                  <a:pos x="T6" y="T7"/>
                </a:cxn>
                <a:cxn ang="0">
                  <a:pos x="T8" y="T9"/>
                </a:cxn>
                <a:cxn ang="0">
                  <a:pos x="T10" y="T11"/>
                </a:cxn>
                <a:cxn ang="0">
                  <a:pos x="T12" y="T13"/>
                </a:cxn>
              </a:cxnLst>
              <a:rect l="0" t="0" r="r" b="b"/>
              <a:pathLst>
                <a:path w="171" h="62">
                  <a:moveTo>
                    <a:pt x="86" y="34"/>
                  </a:moveTo>
                  <a:lnTo>
                    <a:pt x="24" y="0"/>
                  </a:lnTo>
                  <a:lnTo>
                    <a:pt x="0" y="13"/>
                  </a:lnTo>
                  <a:lnTo>
                    <a:pt x="86" y="62"/>
                  </a:lnTo>
                  <a:lnTo>
                    <a:pt x="171" y="13"/>
                  </a:lnTo>
                  <a:lnTo>
                    <a:pt x="147" y="0"/>
                  </a:lnTo>
                  <a:lnTo>
                    <a:pt x="8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25" name="Freeform 131"/>
            <p:cNvSpPr>
              <a:spLocks/>
            </p:cNvSpPr>
            <p:nvPr/>
          </p:nvSpPr>
          <p:spPr bwMode="auto">
            <a:xfrm>
              <a:off x="1163293" y="4009909"/>
              <a:ext cx="426779" cy="242092"/>
            </a:xfrm>
            <a:custGeom>
              <a:avLst/>
              <a:gdLst>
                <a:gd name="T0" fmla="*/ 171 w 171"/>
                <a:gd name="T1" fmla="*/ 48 h 97"/>
                <a:gd name="T2" fmla="*/ 86 w 171"/>
                <a:gd name="T3" fmla="*/ 0 h 97"/>
                <a:gd name="T4" fmla="*/ 0 w 171"/>
                <a:gd name="T5" fmla="*/ 48 h 97"/>
                <a:gd name="T6" fmla="*/ 86 w 171"/>
                <a:gd name="T7" fmla="*/ 97 h 97"/>
                <a:gd name="T8" fmla="*/ 171 w 171"/>
                <a:gd name="T9" fmla="*/ 48 h 97"/>
              </a:gdLst>
              <a:ahLst/>
              <a:cxnLst>
                <a:cxn ang="0">
                  <a:pos x="T0" y="T1"/>
                </a:cxn>
                <a:cxn ang="0">
                  <a:pos x="T2" y="T3"/>
                </a:cxn>
                <a:cxn ang="0">
                  <a:pos x="T4" y="T5"/>
                </a:cxn>
                <a:cxn ang="0">
                  <a:pos x="T6" y="T7"/>
                </a:cxn>
                <a:cxn ang="0">
                  <a:pos x="T8" y="T9"/>
                </a:cxn>
              </a:cxnLst>
              <a:rect l="0" t="0" r="r" b="b"/>
              <a:pathLst>
                <a:path w="171" h="97">
                  <a:moveTo>
                    <a:pt x="171" y="48"/>
                  </a:moveTo>
                  <a:lnTo>
                    <a:pt x="86" y="0"/>
                  </a:lnTo>
                  <a:lnTo>
                    <a:pt x="0" y="48"/>
                  </a:lnTo>
                  <a:lnTo>
                    <a:pt x="86" y="97"/>
                  </a:lnTo>
                  <a:lnTo>
                    <a:pt x="171"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grpSp>
      <p:sp>
        <p:nvSpPr>
          <p:cNvPr id="26" name="文本框 25"/>
          <p:cNvSpPr txBox="1"/>
          <p:nvPr/>
        </p:nvSpPr>
        <p:spPr>
          <a:xfrm>
            <a:off x="4201240" y="349211"/>
            <a:ext cx="3798316" cy="769441"/>
          </a:xfrm>
          <a:prstGeom prst="rect">
            <a:avLst/>
          </a:prstGeom>
          <a:noFill/>
        </p:spPr>
        <p:txBody>
          <a:bodyPr wrap="square" rtlCol="0">
            <a:spAutoFit/>
          </a:bodyPr>
          <a:lstStyle/>
          <a:p>
            <a:r>
              <a:rPr kumimoji="1" lang="zh-CN" altLang="en-US" sz="4400">
                <a:solidFill>
                  <a:schemeClr val="bg1"/>
                </a:solidFill>
                <a:latin typeface="Microsoft YaHei" charset="0"/>
                <a:ea typeface="Microsoft YaHei" charset="0"/>
                <a:cs typeface="Microsoft YaHei" charset="0"/>
              </a:rPr>
              <a:t>输入你的标题</a:t>
            </a:r>
          </a:p>
        </p:txBody>
      </p:sp>
    </p:spTree>
    <p:extLst>
      <p:ext uri="{BB962C8B-B14F-4D97-AF65-F5344CB8AC3E}">
        <p14:creationId xmlns:p14="http://schemas.microsoft.com/office/powerpoint/2010/main" val="20668253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250" fill="hold"/>
                                        <p:tgtEl>
                                          <p:spTgt spid="13"/>
                                        </p:tgtEl>
                                        <p:attrNameLst>
                                          <p:attrName>ppt_x</p:attrName>
                                        </p:attrNameLst>
                                      </p:cBhvr>
                                      <p:tavLst>
                                        <p:tav tm="0">
                                          <p:val>
                                            <p:strVal val="#ppt_x"/>
                                          </p:val>
                                        </p:tav>
                                        <p:tav tm="100000">
                                          <p:val>
                                            <p:strVal val="#ppt_x"/>
                                          </p:val>
                                        </p:tav>
                                      </p:tavLst>
                                    </p:anim>
                                    <p:anim calcmode="lin" valueType="num">
                                      <p:cBhvr additive="base">
                                        <p:cTn id="8" dur="25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50" fill="hold"/>
                                        <p:tgtEl>
                                          <p:spTgt spid="8"/>
                                        </p:tgtEl>
                                        <p:attrNameLst>
                                          <p:attrName>ppt_x</p:attrName>
                                        </p:attrNameLst>
                                      </p:cBhvr>
                                      <p:tavLst>
                                        <p:tav tm="0">
                                          <p:val>
                                            <p:strVal val="#ppt_x"/>
                                          </p:val>
                                        </p:tav>
                                        <p:tav tm="100000">
                                          <p:val>
                                            <p:strVal val="#ppt_x"/>
                                          </p:val>
                                        </p:tav>
                                      </p:tavLst>
                                    </p:anim>
                                    <p:anim calcmode="lin" valueType="num">
                                      <p:cBhvr additive="base">
                                        <p:cTn id="13" dur="25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250" fill="hold"/>
                                        <p:tgtEl>
                                          <p:spTgt spid="4"/>
                                        </p:tgtEl>
                                        <p:attrNameLst>
                                          <p:attrName>ppt_x</p:attrName>
                                        </p:attrNameLst>
                                      </p:cBhvr>
                                      <p:tavLst>
                                        <p:tav tm="0">
                                          <p:val>
                                            <p:strVal val="#ppt_x"/>
                                          </p:val>
                                        </p:tav>
                                        <p:tav tm="100000">
                                          <p:val>
                                            <p:strVal val="#ppt_x"/>
                                          </p:val>
                                        </p:tav>
                                      </p:tavLst>
                                    </p:anim>
                                    <p:anim calcmode="lin" valueType="num">
                                      <p:cBhvr additive="base">
                                        <p:cTn id="18" dur="25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250" fill="hold"/>
                                        <p:tgtEl>
                                          <p:spTgt spid="6"/>
                                        </p:tgtEl>
                                        <p:attrNameLst>
                                          <p:attrName>ppt_x</p:attrName>
                                        </p:attrNameLst>
                                      </p:cBhvr>
                                      <p:tavLst>
                                        <p:tav tm="0">
                                          <p:val>
                                            <p:strVal val="#ppt_x"/>
                                          </p:val>
                                        </p:tav>
                                        <p:tav tm="100000">
                                          <p:val>
                                            <p:strVal val="#ppt_x"/>
                                          </p:val>
                                        </p:tav>
                                      </p:tavLst>
                                    </p:anim>
                                    <p:anim calcmode="lin" valueType="num">
                                      <p:cBhvr additive="base">
                                        <p:cTn id="23" dur="250" fill="hold"/>
                                        <p:tgtEl>
                                          <p:spTgt spid="6"/>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250" fill="hold"/>
                                        <p:tgtEl>
                                          <p:spTgt spid="7"/>
                                        </p:tgtEl>
                                        <p:attrNameLst>
                                          <p:attrName>ppt_x</p:attrName>
                                        </p:attrNameLst>
                                      </p:cBhvr>
                                      <p:tavLst>
                                        <p:tav tm="0">
                                          <p:val>
                                            <p:strVal val="#ppt_x"/>
                                          </p:val>
                                        </p:tav>
                                        <p:tav tm="100000">
                                          <p:val>
                                            <p:strVal val="#ppt_x"/>
                                          </p:val>
                                        </p:tav>
                                      </p:tavLst>
                                    </p:anim>
                                    <p:anim calcmode="lin" valueType="num">
                                      <p:cBhvr additive="base">
                                        <p:cTn id="28" dur="250" fill="hold"/>
                                        <p:tgtEl>
                                          <p:spTgt spid="7"/>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250" fill="hold"/>
                                        <p:tgtEl>
                                          <p:spTgt spid="5"/>
                                        </p:tgtEl>
                                        <p:attrNameLst>
                                          <p:attrName>ppt_x</p:attrName>
                                        </p:attrNameLst>
                                      </p:cBhvr>
                                      <p:tavLst>
                                        <p:tav tm="0">
                                          <p:val>
                                            <p:strVal val="#ppt_x"/>
                                          </p:val>
                                        </p:tav>
                                        <p:tav tm="100000">
                                          <p:val>
                                            <p:strVal val="#ppt_x"/>
                                          </p:val>
                                        </p:tav>
                                      </p:tavLst>
                                    </p:anim>
                                    <p:anim calcmode="lin" valueType="num">
                                      <p:cBhvr additive="base">
                                        <p:cTn id="33" dur="250" fill="hold"/>
                                        <p:tgtEl>
                                          <p:spTgt spid="5"/>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250" fill="hold"/>
                                        <p:tgtEl>
                                          <p:spTgt spid="9"/>
                                        </p:tgtEl>
                                        <p:attrNameLst>
                                          <p:attrName>ppt_x</p:attrName>
                                        </p:attrNameLst>
                                      </p:cBhvr>
                                      <p:tavLst>
                                        <p:tav tm="0">
                                          <p:val>
                                            <p:strVal val="#ppt_x"/>
                                          </p:val>
                                        </p:tav>
                                        <p:tav tm="100000">
                                          <p:val>
                                            <p:strVal val="#ppt_x"/>
                                          </p:val>
                                        </p:tav>
                                      </p:tavLst>
                                    </p:anim>
                                    <p:anim calcmode="lin" valueType="num">
                                      <p:cBhvr additive="base">
                                        <p:cTn id="38" dur="250" fill="hold"/>
                                        <p:tgtEl>
                                          <p:spTgt spid="9"/>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250" fill="hold"/>
                                        <p:tgtEl>
                                          <p:spTgt spid="21"/>
                                        </p:tgtEl>
                                        <p:attrNameLst>
                                          <p:attrName>ppt_x</p:attrName>
                                        </p:attrNameLst>
                                      </p:cBhvr>
                                      <p:tavLst>
                                        <p:tav tm="0">
                                          <p:val>
                                            <p:strVal val="#ppt_x"/>
                                          </p:val>
                                        </p:tav>
                                        <p:tav tm="100000">
                                          <p:val>
                                            <p:strVal val="#ppt_x"/>
                                          </p:val>
                                        </p:tav>
                                      </p:tavLst>
                                    </p:anim>
                                    <p:anim calcmode="lin" valueType="num">
                                      <p:cBhvr additive="base">
                                        <p:cTn id="43" dur="250" fill="hold"/>
                                        <p:tgtEl>
                                          <p:spTgt spid="21"/>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250" fill="hold"/>
                                        <p:tgtEl>
                                          <p:spTgt spid="14"/>
                                        </p:tgtEl>
                                        <p:attrNameLst>
                                          <p:attrName>ppt_x</p:attrName>
                                        </p:attrNameLst>
                                      </p:cBhvr>
                                      <p:tavLst>
                                        <p:tav tm="0">
                                          <p:val>
                                            <p:strVal val="#ppt_x"/>
                                          </p:val>
                                        </p:tav>
                                        <p:tav tm="100000">
                                          <p:val>
                                            <p:strVal val="#ppt_x"/>
                                          </p:val>
                                        </p:tav>
                                      </p:tavLst>
                                    </p:anim>
                                    <p:anim calcmode="lin" valueType="num">
                                      <p:cBhvr additive="base">
                                        <p:cTn id="48" dur="25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250" fill="hold"/>
                                        <p:tgtEl>
                                          <p:spTgt spid="11"/>
                                        </p:tgtEl>
                                        <p:attrNameLst>
                                          <p:attrName>ppt_x</p:attrName>
                                        </p:attrNameLst>
                                      </p:cBhvr>
                                      <p:tavLst>
                                        <p:tav tm="0">
                                          <p:val>
                                            <p:strVal val="#ppt_x"/>
                                          </p:val>
                                        </p:tav>
                                        <p:tav tm="100000">
                                          <p:val>
                                            <p:strVal val="#ppt_x"/>
                                          </p:val>
                                        </p:tav>
                                      </p:tavLst>
                                    </p:anim>
                                    <p:anim calcmode="lin" valueType="num">
                                      <p:cBhvr additive="base">
                                        <p:cTn id="53" dur="250" fill="hold"/>
                                        <p:tgtEl>
                                          <p:spTgt spid="11"/>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250" fill="hold"/>
                                        <p:tgtEl>
                                          <p:spTgt spid="18"/>
                                        </p:tgtEl>
                                        <p:attrNameLst>
                                          <p:attrName>ppt_x</p:attrName>
                                        </p:attrNameLst>
                                      </p:cBhvr>
                                      <p:tavLst>
                                        <p:tav tm="0">
                                          <p:val>
                                            <p:strVal val="#ppt_x"/>
                                          </p:val>
                                        </p:tav>
                                        <p:tav tm="100000">
                                          <p:val>
                                            <p:strVal val="#ppt_x"/>
                                          </p:val>
                                        </p:tav>
                                      </p:tavLst>
                                    </p:anim>
                                    <p:anim calcmode="lin" valueType="num">
                                      <p:cBhvr additive="base">
                                        <p:cTn id="58" dur="250" fill="hold"/>
                                        <p:tgtEl>
                                          <p:spTgt spid="18"/>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250" fill="hold"/>
                                        <p:tgtEl>
                                          <p:spTgt spid="12"/>
                                        </p:tgtEl>
                                        <p:attrNameLst>
                                          <p:attrName>ppt_x</p:attrName>
                                        </p:attrNameLst>
                                      </p:cBhvr>
                                      <p:tavLst>
                                        <p:tav tm="0">
                                          <p:val>
                                            <p:strVal val="#ppt_x"/>
                                          </p:val>
                                        </p:tav>
                                        <p:tav tm="100000">
                                          <p:val>
                                            <p:strVal val="#ppt_x"/>
                                          </p:val>
                                        </p:tav>
                                      </p:tavLst>
                                    </p:anim>
                                    <p:anim calcmode="lin" valueType="num">
                                      <p:cBhvr additive="base">
                                        <p:cTn id="63" dur="250" fill="hold"/>
                                        <p:tgtEl>
                                          <p:spTgt spid="12"/>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nodeType="after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additive="base">
                                        <p:cTn id="67" dur="250" fill="hold"/>
                                        <p:tgtEl>
                                          <p:spTgt spid="22"/>
                                        </p:tgtEl>
                                        <p:attrNameLst>
                                          <p:attrName>ppt_x</p:attrName>
                                        </p:attrNameLst>
                                      </p:cBhvr>
                                      <p:tavLst>
                                        <p:tav tm="0">
                                          <p:val>
                                            <p:strVal val="#ppt_x"/>
                                          </p:val>
                                        </p:tav>
                                        <p:tav tm="100000">
                                          <p:val>
                                            <p:strVal val="#ppt_x"/>
                                          </p:val>
                                        </p:tav>
                                      </p:tavLst>
                                    </p:anim>
                                    <p:anim calcmode="lin" valueType="num">
                                      <p:cBhvr additive="base">
                                        <p:cTn id="68" dur="250" fill="hold"/>
                                        <p:tgtEl>
                                          <p:spTgt spid="22"/>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250" fill="hold"/>
                                        <p:tgtEl>
                                          <p:spTgt spid="10"/>
                                        </p:tgtEl>
                                        <p:attrNameLst>
                                          <p:attrName>ppt_x</p:attrName>
                                        </p:attrNameLst>
                                      </p:cBhvr>
                                      <p:tavLst>
                                        <p:tav tm="0">
                                          <p:val>
                                            <p:strVal val="#ppt_x"/>
                                          </p:val>
                                        </p:tav>
                                        <p:tav tm="100000">
                                          <p:val>
                                            <p:strVal val="#ppt_x"/>
                                          </p:val>
                                        </p:tav>
                                      </p:tavLst>
                                    </p:anim>
                                    <p:anim calcmode="lin" valueType="num">
                                      <p:cBhvr additive="base">
                                        <p:cTn id="73" dur="25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p:bldP spid="10" grpId="0"/>
      <p:bldP spid="11" grpId="0"/>
      <p:bldP spid="12" grpId="0"/>
      <p:bldP spid="13" grpId="0"/>
      <p:bldP spid="2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7"/>
          <p:cNvSpPr txBox="1">
            <a:spLocks noChangeArrowheads="1"/>
          </p:cNvSpPr>
          <p:nvPr/>
        </p:nvSpPr>
        <p:spPr bwMode="auto">
          <a:xfrm>
            <a:off x="4368800" y="1796455"/>
            <a:ext cx="4775200" cy="718210"/>
          </a:xfrm>
          <a:prstGeom prst="rect">
            <a:avLst/>
          </a:prstGeom>
          <a:noFill/>
          <a:ln w="9525">
            <a:noFill/>
            <a:miter lim="800000"/>
            <a:headEnd/>
            <a:tailEnd/>
          </a:ln>
        </p:spPr>
        <p:txBody>
          <a:bodyPr wrap="square" lIns="60960" tIns="30480" rIns="60960" bIns="30480">
            <a:spAutoFit/>
          </a:bodyPr>
          <a:lstStyle/>
          <a:p>
            <a:pPr defTabSz="1450940"/>
            <a:r>
              <a:rPr lang="zh-CN" altLang="en-US" sz="4267" b="1" spc="-200" dirty="0">
                <a:solidFill>
                  <a:schemeClr val="bg1"/>
                </a:solidFill>
                <a:latin typeface="Open Sans" pitchFamily="34" charset="0"/>
                <a:ea typeface="Open Sans" pitchFamily="34" charset="0"/>
                <a:cs typeface="Open Sans" pitchFamily="34" charset="0"/>
              </a:rPr>
              <a:t>输入你的标题</a:t>
            </a:r>
            <a:endParaRPr lang="en-CA" sz="4267" b="1" spc="-200" dirty="0">
              <a:solidFill>
                <a:schemeClr val="bg1"/>
              </a:solidFill>
              <a:latin typeface="Open Sans" pitchFamily="34" charset="0"/>
              <a:ea typeface="Open Sans" pitchFamily="34" charset="0"/>
              <a:cs typeface="Open Sans" pitchFamily="34" charset="0"/>
            </a:endParaRPr>
          </a:p>
        </p:txBody>
      </p:sp>
      <p:sp>
        <p:nvSpPr>
          <p:cNvPr id="4" name="Freeform 6"/>
          <p:cNvSpPr>
            <a:spLocks noEditPoints="1"/>
          </p:cNvSpPr>
          <p:nvPr/>
        </p:nvSpPr>
        <p:spPr bwMode="auto">
          <a:xfrm>
            <a:off x="2777067" y="1918418"/>
            <a:ext cx="778933" cy="776100"/>
          </a:xfrm>
          <a:custGeom>
            <a:avLst/>
            <a:gdLst>
              <a:gd name="T0" fmla="*/ 121 w 123"/>
              <a:gd name="T1" fmla="*/ 60 h 123"/>
              <a:gd name="T2" fmla="*/ 122 w 123"/>
              <a:gd name="T3" fmla="*/ 51 h 123"/>
              <a:gd name="T4" fmla="*/ 118 w 123"/>
              <a:gd name="T5" fmla="*/ 43 h 123"/>
              <a:gd name="T6" fmla="*/ 111 w 123"/>
              <a:gd name="T7" fmla="*/ 41 h 123"/>
              <a:gd name="T8" fmla="*/ 114 w 123"/>
              <a:gd name="T9" fmla="*/ 30 h 123"/>
              <a:gd name="T10" fmla="*/ 109 w 123"/>
              <a:gd name="T11" fmla="*/ 23 h 123"/>
              <a:gd name="T12" fmla="*/ 98 w 123"/>
              <a:gd name="T13" fmla="*/ 22 h 123"/>
              <a:gd name="T14" fmla="*/ 98 w 123"/>
              <a:gd name="T15" fmla="*/ 14 h 123"/>
              <a:gd name="T16" fmla="*/ 92 w 123"/>
              <a:gd name="T17" fmla="*/ 8 h 123"/>
              <a:gd name="T18" fmla="*/ 84 w 123"/>
              <a:gd name="T19" fmla="*/ 6 h 123"/>
              <a:gd name="T20" fmla="*/ 77 w 123"/>
              <a:gd name="T21" fmla="*/ 10 h 123"/>
              <a:gd name="T22" fmla="*/ 71 w 123"/>
              <a:gd name="T23" fmla="*/ 1 h 123"/>
              <a:gd name="T24" fmla="*/ 63 w 123"/>
              <a:gd name="T25" fmla="*/ 0 h 123"/>
              <a:gd name="T26" fmla="*/ 55 w 123"/>
              <a:gd name="T27" fmla="*/ 8 h 123"/>
              <a:gd name="T28" fmla="*/ 49 w 123"/>
              <a:gd name="T29" fmla="*/ 3 h 123"/>
              <a:gd name="T30" fmla="*/ 40 w 123"/>
              <a:gd name="T31" fmla="*/ 4 h 123"/>
              <a:gd name="T32" fmla="*/ 33 w 123"/>
              <a:gd name="T33" fmla="*/ 9 h 123"/>
              <a:gd name="T34" fmla="*/ 32 w 123"/>
              <a:gd name="T35" fmla="*/ 17 h 123"/>
              <a:gd name="T36" fmla="*/ 21 w 123"/>
              <a:gd name="T37" fmla="*/ 16 h 123"/>
              <a:gd name="T38" fmla="*/ 15 w 123"/>
              <a:gd name="T39" fmla="*/ 21 h 123"/>
              <a:gd name="T40" fmla="*/ 16 w 123"/>
              <a:gd name="T41" fmla="*/ 32 h 123"/>
              <a:gd name="T42" fmla="*/ 8 w 123"/>
              <a:gd name="T43" fmla="*/ 34 h 123"/>
              <a:gd name="T44" fmla="*/ 3 w 123"/>
              <a:gd name="T45" fmla="*/ 41 h 123"/>
              <a:gd name="T46" fmla="*/ 3 w 123"/>
              <a:gd name="T47" fmla="*/ 49 h 123"/>
              <a:gd name="T48" fmla="*/ 8 w 123"/>
              <a:gd name="T49" fmla="*/ 55 h 123"/>
              <a:gd name="T50" fmla="*/ 0 w 123"/>
              <a:gd name="T51" fmla="*/ 63 h 123"/>
              <a:gd name="T52" fmla="*/ 1 w 123"/>
              <a:gd name="T53" fmla="*/ 71 h 123"/>
              <a:gd name="T54" fmla="*/ 10 w 123"/>
              <a:gd name="T55" fmla="*/ 78 h 123"/>
              <a:gd name="T56" fmla="*/ 6 w 123"/>
              <a:gd name="T57" fmla="*/ 84 h 123"/>
              <a:gd name="T58" fmla="*/ 8 w 123"/>
              <a:gd name="T59" fmla="*/ 93 h 123"/>
              <a:gd name="T60" fmla="*/ 14 w 123"/>
              <a:gd name="T61" fmla="*/ 99 h 123"/>
              <a:gd name="T62" fmla="*/ 22 w 123"/>
              <a:gd name="T63" fmla="*/ 98 h 123"/>
              <a:gd name="T64" fmla="*/ 23 w 123"/>
              <a:gd name="T65" fmla="*/ 110 h 123"/>
              <a:gd name="T66" fmla="*/ 30 w 123"/>
              <a:gd name="T67" fmla="*/ 114 h 123"/>
              <a:gd name="T68" fmla="*/ 40 w 123"/>
              <a:gd name="T69" fmla="*/ 111 h 123"/>
              <a:gd name="T70" fmla="*/ 43 w 123"/>
              <a:gd name="T71" fmla="*/ 119 h 123"/>
              <a:gd name="T72" fmla="*/ 51 w 123"/>
              <a:gd name="T73" fmla="*/ 123 h 123"/>
              <a:gd name="T74" fmla="*/ 59 w 123"/>
              <a:gd name="T75" fmla="*/ 122 h 123"/>
              <a:gd name="T76" fmla="*/ 64 w 123"/>
              <a:gd name="T77" fmla="*/ 115 h 123"/>
              <a:gd name="T78" fmla="*/ 73 w 123"/>
              <a:gd name="T79" fmla="*/ 122 h 123"/>
              <a:gd name="T80" fmla="*/ 81 w 123"/>
              <a:gd name="T81" fmla="*/ 120 h 123"/>
              <a:gd name="T82" fmla="*/ 86 w 123"/>
              <a:gd name="T83" fmla="*/ 110 h 123"/>
              <a:gd name="T84" fmla="*/ 93 w 123"/>
              <a:gd name="T85" fmla="*/ 113 h 123"/>
              <a:gd name="T86" fmla="*/ 101 w 123"/>
              <a:gd name="T87" fmla="*/ 109 h 123"/>
              <a:gd name="T88" fmla="*/ 106 w 123"/>
              <a:gd name="T89" fmla="*/ 102 h 123"/>
              <a:gd name="T90" fmla="*/ 104 w 123"/>
              <a:gd name="T91" fmla="*/ 94 h 123"/>
              <a:gd name="T92" fmla="*/ 115 w 123"/>
              <a:gd name="T93" fmla="*/ 91 h 123"/>
              <a:gd name="T94" fmla="*/ 118 w 123"/>
              <a:gd name="T95" fmla="*/ 84 h 123"/>
              <a:gd name="T96" fmla="*/ 114 w 123"/>
              <a:gd name="T97" fmla="*/ 74 h 123"/>
              <a:gd name="T98" fmla="*/ 121 w 123"/>
              <a:gd name="T99" fmla="*/ 70 h 123"/>
              <a:gd name="T100" fmla="*/ 61 w 123"/>
              <a:gd name="T101" fmla="*/ 111 h 123"/>
              <a:gd name="T102" fmla="*/ 45 w 123"/>
              <a:gd name="T103" fmla="*/ 108 h 123"/>
              <a:gd name="T104" fmla="*/ 31 w 123"/>
              <a:gd name="T105" fmla="*/ 10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23">
                <a:moveTo>
                  <a:pt x="121" y="64"/>
                </a:moveTo>
                <a:cubicBezTo>
                  <a:pt x="122" y="64"/>
                  <a:pt x="122" y="63"/>
                  <a:pt x="123" y="63"/>
                </a:cubicBezTo>
                <a:cubicBezTo>
                  <a:pt x="123" y="63"/>
                  <a:pt x="123" y="62"/>
                  <a:pt x="123" y="62"/>
                </a:cubicBezTo>
                <a:cubicBezTo>
                  <a:pt x="123" y="61"/>
                  <a:pt x="123" y="61"/>
                  <a:pt x="123" y="60"/>
                </a:cubicBezTo>
                <a:cubicBezTo>
                  <a:pt x="122" y="60"/>
                  <a:pt x="122" y="60"/>
                  <a:pt x="121" y="60"/>
                </a:cubicBezTo>
                <a:cubicBezTo>
                  <a:pt x="121" y="59"/>
                  <a:pt x="118" y="59"/>
                  <a:pt x="115" y="59"/>
                </a:cubicBezTo>
                <a:cubicBezTo>
                  <a:pt x="115" y="58"/>
                  <a:pt x="115" y="56"/>
                  <a:pt x="115" y="55"/>
                </a:cubicBezTo>
                <a:cubicBezTo>
                  <a:pt x="117" y="54"/>
                  <a:pt x="120" y="54"/>
                  <a:pt x="121" y="53"/>
                </a:cubicBezTo>
                <a:cubicBezTo>
                  <a:pt x="121" y="53"/>
                  <a:pt x="122" y="53"/>
                  <a:pt x="122" y="53"/>
                </a:cubicBezTo>
                <a:cubicBezTo>
                  <a:pt x="122" y="52"/>
                  <a:pt x="122" y="51"/>
                  <a:pt x="122" y="51"/>
                </a:cubicBezTo>
                <a:cubicBezTo>
                  <a:pt x="122" y="50"/>
                  <a:pt x="122" y="50"/>
                  <a:pt x="121" y="50"/>
                </a:cubicBezTo>
                <a:cubicBezTo>
                  <a:pt x="121" y="49"/>
                  <a:pt x="121" y="49"/>
                  <a:pt x="120" y="49"/>
                </a:cubicBezTo>
                <a:cubicBezTo>
                  <a:pt x="119" y="49"/>
                  <a:pt x="116" y="50"/>
                  <a:pt x="114" y="50"/>
                </a:cubicBezTo>
                <a:cubicBezTo>
                  <a:pt x="113" y="48"/>
                  <a:pt x="113" y="47"/>
                  <a:pt x="113" y="46"/>
                </a:cubicBezTo>
                <a:cubicBezTo>
                  <a:pt x="115" y="45"/>
                  <a:pt x="118" y="43"/>
                  <a:pt x="118" y="43"/>
                </a:cubicBezTo>
                <a:cubicBezTo>
                  <a:pt x="119" y="43"/>
                  <a:pt x="119" y="43"/>
                  <a:pt x="119" y="42"/>
                </a:cubicBezTo>
                <a:cubicBezTo>
                  <a:pt x="120" y="42"/>
                  <a:pt x="120" y="41"/>
                  <a:pt x="119" y="41"/>
                </a:cubicBezTo>
                <a:cubicBezTo>
                  <a:pt x="119" y="40"/>
                  <a:pt x="119" y="40"/>
                  <a:pt x="118" y="39"/>
                </a:cubicBezTo>
                <a:cubicBezTo>
                  <a:pt x="118" y="39"/>
                  <a:pt x="117" y="39"/>
                  <a:pt x="117" y="39"/>
                </a:cubicBezTo>
                <a:cubicBezTo>
                  <a:pt x="116" y="39"/>
                  <a:pt x="113" y="40"/>
                  <a:pt x="111" y="41"/>
                </a:cubicBezTo>
                <a:cubicBezTo>
                  <a:pt x="110" y="40"/>
                  <a:pt x="110" y="38"/>
                  <a:pt x="109" y="37"/>
                </a:cubicBezTo>
                <a:cubicBezTo>
                  <a:pt x="111" y="36"/>
                  <a:pt x="114" y="34"/>
                  <a:pt x="114" y="34"/>
                </a:cubicBezTo>
                <a:cubicBezTo>
                  <a:pt x="115" y="33"/>
                  <a:pt x="115" y="33"/>
                  <a:pt x="115" y="32"/>
                </a:cubicBezTo>
                <a:cubicBezTo>
                  <a:pt x="115" y="32"/>
                  <a:pt x="115" y="31"/>
                  <a:pt x="115" y="31"/>
                </a:cubicBezTo>
                <a:cubicBezTo>
                  <a:pt x="115" y="30"/>
                  <a:pt x="114" y="30"/>
                  <a:pt x="114" y="30"/>
                </a:cubicBezTo>
                <a:cubicBezTo>
                  <a:pt x="113" y="30"/>
                  <a:pt x="113" y="30"/>
                  <a:pt x="112" y="30"/>
                </a:cubicBezTo>
                <a:cubicBezTo>
                  <a:pt x="112" y="30"/>
                  <a:pt x="109" y="31"/>
                  <a:pt x="106" y="32"/>
                </a:cubicBezTo>
                <a:cubicBezTo>
                  <a:pt x="106" y="31"/>
                  <a:pt x="105" y="30"/>
                  <a:pt x="104" y="29"/>
                </a:cubicBezTo>
                <a:cubicBezTo>
                  <a:pt x="106" y="27"/>
                  <a:pt x="108" y="25"/>
                  <a:pt x="109" y="25"/>
                </a:cubicBezTo>
                <a:cubicBezTo>
                  <a:pt x="109" y="24"/>
                  <a:pt x="109" y="24"/>
                  <a:pt x="109" y="23"/>
                </a:cubicBezTo>
                <a:cubicBezTo>
                  <a:pt x="109" y="23"/>
                  <a:pt x="109" y="22"/>
                  <a:pt x="109" y="22"/>
                </a:cubicBezTo>
                <a:cubicBezTo>
                  <a:pt x="108" y="22"/>
                  <a:pt x="108" y="21"/>
                  <a:pt x="107" y="21"/>
                </a:cubicBezTo>
                <a:cubicBezTo>
                  <a:pt x="107" y="21"/>
                  <a:pt x="106" y="21"/>
                  <a:pt x="106" y="22"/>
                </a:cubicBezTo>
                <a:cubicBezTo>
                  <a:pt x="105" y="22"/>
                  <a:pt x="103" y="24"/>
                  <a:pt x="101" y="25"/>
                </a:cubicBezTo>
                <a:cubicBezTo>
                  <a:pt x="100" y="24"/>
                  <a:pt x="99" y="23"/>
                  <a:pt x="98" y="22"/>
                </a:cubicBezTo>
                <a:cubicBezTo>
                  <a:pt x="99" y="20"/>
                  <a:pt x="101" y="18"/>
                  <a:pt x="102" y="17"/>
                </a:cubicBezTo>
                <a:cubicBezTo>
                  <a:pt x="102" y="17"/>
                  <a:pt x="102" y="16"/>
                  <a:pt x="102" y="16"/>
                </a:cubicBezTo>
                <a:cubicBezTo>
                  <a:pt x="102" y="15"/>
                  <a:pt x="101" y="15"/>
                  <a:pt x="101" y="14"/>
                </a:cubicBezTo>
                <a:cubicBezTo>
                  <a:pt x="101" y="14"/>
                  <a:pt x="100" y="14"/>
                  <a:pt x="100" y="14"/>
                </a:cubicBezTo>
                <a:cubicBezTo>
                  <a:pt x="99" y="14"/>
                  <a:pt x="99" y="14"/>
                  <a:pt x="98" y="14"/>
                </a:cubicBezTo>
                <a:cubicBezTo>
                  <a:pt x="98" y="15"/>
                  <a:pt x="96" y="17"/>
                  <a:pt x="94" y="19"/>
                </a:cubicBezTo>
                <a:cubicBezTo>
                  <a:pt x="93" y="18"/>
                  <a:pt x="92" y="17"/>
                  <a:pt x="91" y="17"/>
                </a:cubicBezTo>
                <a:cubicBezTo>
                  <a:pt x="92" y="14"/>
                  <a:pt x="93" y="11"/>
                  <a:pt x="93" y="11"/>
                </a:cubicBezTo>
                <a:cubicBezTo>
                  <a:pt x="93" y="10"/>
                  <a:pt x="93" y="10"/>
                  <a:pt x="93" y="9"/>
                </a:cubicBezTo>
                <a:cubicBezTo>
                  <a:pt x="93" y="9"/>
                  <a:pt x="93" y="8"/>
                  <a:pt x="92" y="8"/>
                </a:cubicBezTo>
                <a:cubicBezTo>
                  <a:pt x="92" y="8"/>
                  <a:pt x="91" y="8"/>
                  <a:pt x="91" y="8"/>
                </a:cubicBezTo>
                <a:cubicBezTo>
                  <a:pt x="90" y="8"/>
                  <a:pt x="90" y="8"/>
                  <a:pt x="90" y="9"/>
                </a:cubicBezTo>
                <a:cubicBezTo>
                  <a:pt x="89" y="9"/>
                  <a:pt x="87" y="12"/>
                  <a:pt x="86" y="14"/>
                </a:cubicBezTo>
                <a:cubicBezTo>
                  <a:pt x="85" y="13"/>
                  <a:pt x="83" y="13"/>
                  <a:pt x="82" y="12"/>
                </a:cubicBezTo>
                <a:cubicBezTo>
                  <a:pt x="83" y="10"/>
                  <a:pt x="84" y="7"/>
                  <a:pt x="84" y="6"/>
                </a:cubicBezTo>
                <a:cubicBezTo>
                  <a:pt x="84" y="6"/>
                  <a:pt x="84" y="5"/>
                  <a:pt x="84" y="5"/>
                </a:cubicBezTo>
                <a:cubicBezTo>
                  <a:pt x="83" y="4"/>
                  <a:pt x="83" y="4"/>
                  <a:pt x="83" y="4"/>
                </a:cubicBezTo>
                <a:cubicBezTo>
                  <a:pt x="82" y="3"/>
                  <a:pt x="81" y="3"/>
                  <a:pt x="81" y="4"/>
                </a:cubicBezTo>
                <a:cubicBezTo>
                  <a:pt x="81" y="4"/>
                  <a:pt x="80" y="4"/>
                  <a:pt x="80" y="5"/>
                </a:cubicBezTo>
                <a:cubicBezTo>
                  <a:pt x="80" y="5"/>
                  <a:pt x="78" y="8"/>
                  <a:pt x="77" y="10"/>
                </a:cubicBezTo>
                <a:cubicBezTo>
                  <a:pt x="76" y="10"/>
                  <a:pt x="75" y="10"/>
                  <a:pt x="73" y="9"/>
                </a:cubicBezTo>
                <a:cubicBezTo>
                  <a:pt x="74" y="7"/>
                  <a:pt x="74" y="4"/>
                  <a:pt x="74" y="3"/>
                </a:cubicBezTo>
                <a:cubicBezTo>
                  <a:pt x="74" y="3"/>
                  <a:pt x="74" y="2"/>
                  <a:pt x="73" y="2"/>
                </a:cubicBezTo>
                <a:cubicBezTo>
                  <a:pt x="73" y="1"/>
                  <a:pt x="73" y="1"/>
                  <a:pt x="72" y="1"/>
                </a:cubicBezTo>
                <a:cubicBezTo>
                  <a:pt x="72" y="1"/>
                  <a:pt x="71" y="1"/>
                  <a:pt x="71" y="1"/>
                </a:cubicBezTo>
                <a:cubicBezTo>
                  <a:pt x="70" y="1"/>
                  <a:pt x="70" y="2"/>
                  <a:pt x="70" y="2"/>
                </a:cubicBezTo>
                <a:cubicBezTo>
                  <a:pt x="70" y="3"/>
                  <a:pt x="69" y="6"/>
                  <a:pt x="68" y="8"/>
                </a:cubicBezTo>
                <a:cubicBezTo>
                  <a:pt x="67" y="8"/>
                  <a:pt x="65" y="8"/>
                  <a:pt x="64" y="8"/>
                </a:cubicBezTo>
                <a:cubicBezTo>
                  <a:pt x="64" y="5"/>
                  <a:pt x="64" y="2"/>
                  <a:pt x="64" y="2"/>
                </a:cubicBezTo>
                <a:cubicBezTo>
                  <a:pt x="63" y="1"/>
                  <a:pt x="63" y="1"/>
                  <a:pt x="63" y="0"/>
                </a:cubicBezTo>
                <a:cubicBezTo>
                  <a:pt x="62" y="0"/>
                  <a:pt x="62" y="0"/>
                  <a:pt x="61" y="0"/>
                </a:cubicBezTo>
                <a:cubicBezTo>
                  <a:pt x="61" y="0"/>
                  <a:pt x="60" y="0"/>
                  <a:pt x="60" y="0"/>
                </a:cubicBezTo>
                <a:cubicBezTo>
                  <a:pt x="60" y="1"/>
                  <a:pt x="59" y="1"/>
                  <a:pt x="59" y="2"/>
                </a:cubicBezTo>
                <a:cubicBezTo>
                  <a:pt x="59" y="2"/>
                  <a:pt x="59" y="5"/>
                  <a:pt x="59" y="8"/>
                </a:cubicBezTo>
                <a:cubicBezTo>
                  <a:pt x="57" y="8"/>
                  <a:pt x="56" y="8"/>
                  <a:pt x="55" y="8"/>
                </a:cubicBezTo>
                <a:cubicBezTo>
                  <a:pt x="54" y="6"/>
                  <a:pt x="53" y="3"/>
                  <a:pt x="53" y="2"/>
                </a:cubicBezTo>
                <a:cubicBezTo>
                  <a:pt x="53" y="2"/>
                  <a:pt x="53" y="1"/>
                  <a:pt x="52" y="1"/>
                </a:cubicBezTo>
                <a:cubicBezTo>
                  <a:pt x="52" y="1"/>
                  <a:pt x="51" y="1"/>
                  <a:pt x="51" y="1"/>
                </a:cubicBezTo>
                <a:cubicBezTo>
                  <a:pt x="50" y="1"/>
                  <a:pt x="50" y="1"/>
                  <a:pt x="49" y="2"/>
                </a:cubicBezTo>
                <a:cubicBezTo>
                  <a:pt x="49" y="2"/>
                  <a:pt x="49" y="3"/>
                  <a:pt x="49" y="3"/>
                </a:cubicBezTo>
                <a:cubicBezTo>
                  <a:pt x="49" y="4"/>
                  <a:pt x="49" y="7"/>
                  <a:pt x="49" y="9"/>
                </a:cubicBezTo>
                <a:cubicBezTo>
                  <a:pt x="48" y="10"/>
                  <a:pt x="47" y="10"/>
                  <a:pt x="46" y="10"/>
                </a:cubicBezTo>
                <a:cubicBezTo>
                  <a:pt x="44" y="8"/>
                  <a:pt x="43" y="5"/>
                  <a:pt x="43" y="5"/>
                </a:cubicBezTo>
                <a:cubicBezTo>
                  <a:pt x="43" y="4"/>
                  <a:pt x="42" y="4"/>
                  <a:pt x="42" y="4"/>
                </a:cubicBezTo>
                <a:cubicBezTo>
                  <a:pt x="41" y="3"/>
                  <a:pt x="41" y="3"/>
                  <a:pt x="40" y="4"/>
                </a:cubicBezTo>
                <a:cubicBezTo>
                  <a:pt x="40" y="4"/>
                  <a:pt x="39" y="4"/>
                  <a:pt x="39" y="5"/>
                </a:cubicBezTo>
                <a:cubicBezTo>
                  <a:pt x="39" y="5"/>
                  <a:pt x="39" y="6"/>
                  <a:pt x="39" y="6"/>
                </a:cubicBezTo>
                <a:cubicBezTo>
                  <a:pt x="39" y="7"/>
                  <a:pt x="40" y="10"/>
                  <a:pt x="40" y="12"/>
                </a:cubicBezTo>
                <a:cubicBezTo>
                  <a:pt x="39" y="13"/>
                  <a:pt x="38" y="13"/>
                  <a:pt x="37" y="14"/>
                </a:cubicBezTo>
                <a:cubicBezTo>
                  <a:pt x="35" y="12"/>
                  <a:pt x="34" y="9"/>
                  <a:pt x="33" y="9"/>
                </a:cubicBezTo>
                <a:cubicBezTo>
                  <a:pt x="33" y="8"/>
                  <a:pt x="32" y="8"/>
                  <a:pt x="32" y="8"/>
                </a:cubicBezTo>
                <a:cubicBezTo>
                  <a:pt x="32" y="8"/>
                  <a:pt x="31" y="8"/>
                  <a:pt x="31" y="8"/>
                </a:cubicBezTo>
                <a:cubicBezTo>
                  <a:pt x="30" y="8"/>
                  <a:pt x="30" y="9"/>
                  <a:pt x="30" y="9"/>
                </a:cubicBezTo>
                <a:cubicBezTo>
                  <a:pt x="29" y="10"/>
                  <a:pt x="29" y="10"/>
                  <a:pt x="30" y="11"/>
                </a:cubicBezTo>
                <a:cubicBezTo>
                  <a:pt x="30" y="11"/>
                  <a:pt x="31" y="14"/>
                  <a:pt x="32" y="17"/>
                </a:cubicBezTo>
                <a:cubicBezTo>
                  <a:pt x="31" y="17"/>
                  <a:pt x="30" y="18"/>
                  <a:pt x="29" y="19"/>
                </a:cubicBezTo>
                <a:cubicBezTo>
                  <a:pt x="27" y="17"/>
                  <a:pt x="25" y="15"/>
                  <a:pt x="25" y="14"/>
                </a:cubicBezTo>
                <a:cubicBezTo>
                  <a:pt x="24" y="14"/>
                  <a:pt x="24" y="14"/>
                  <a:pt x="23" y="14"/>
                </a:cubicBezTo>
                <a:cubicBezTo>
                  <a:pt x="23" y="14"/>
                  <a:pt x="22" y="14"/>
                  <a:pt x="22" y="14"/>
                </a:cubicBezTo>
                <a:cubicBezTo>
                  <a:pt x="21" y="15"/>
                  <a:pt x="21" y="15"/>
                  <a:pt x="21" y="16"/>
                </a:cubicBezTo>
                <a:cubicBezTo>
                  <a:pt x="21" y="16"/>
                  <a:pt x="21" y="17"/>
                  <a:pt x="21" y="17"/>
                </a:cubicBezTo>
                <a:cubicBezTo>
                  <a:pt x="22" y="18"/>
                  <a:pt x="23" y="20"/>
                  <a:pt x="25" y="22"/>
                </a:cubicBezTo>
                <a:cubicBezTo>
                  <a:pt x="24" y="23"/>
                  <a:pt x="23" y="24"/>
                  <a:pt x="22" y="25"/>
                </a:cubicBezTo>
                <a:cubicBezTo>
                  <a:pt x="20" y="24"/>
                  <a:pt x="17" y="22"/>
                  <a:pt x="17" y="22"/>
                </a:cubicBezTo>
                <a:cubicBezTo>
                  <a:pt x="16" y="21"/>
                  <a:pt x="16" y="21"/>
                  <a:pt x="15" y="21"/>
                </a:cubicBezTo>
                <a:cubicBezTo>
                  <a:pt x="15" y="21"/>
                  <a:pt x="15" y="22"/>
                  <a:pt x="14" y="22"/>
                </a:cubicBezTo>
                <a:cubicBezTo>
                  <a:pt x="14" y="22"/>
                  <a:pt x="14" y="23"/>
                  <a:pt x="14" y="23"/>
                </a:cubicBezTo>
                <a:cubicBezTo>
                  <a:pt x="14" y="24"/>
                  <a:pt x="14" y="24"/>
                  <a:pt x="14" y="25"/>
                </a:cubicBezTo>
                <a:cubicBezTo>
                  <a:pt x="15" y="25"/>
                  <a:pt x="17" y="27"/>
                  <a:pt x="19" y="29"/>
                </a:cubicBezTo>
                <a:cubicBezTo>
                  <a:pt x="18" y="30"/>
                  <a:pt x="17" y="31"/>
                  <a:pt x="16" y="32"/>
                </a:cubicBezTo>
                <a:cubicBezTo>
                  <a:pt x="14" y="31"/>
                  <a:pt x="11" y="30"/>
                  <a:pt x="11" y="30"/>
                </a:cubicBezTo>
                <a:cubicBezTo>
                  <a:pt x="10" y="30"/>
                  <a:pt x="10" y="30"/>
                  <a:pt x="9" y="30"/>
                </a:cubicBezTo>
                <a:cubicBezTo>
                  <a:pt x="9" y="30"/>
                  <a:pt x="8" y="30"/>
                  <a:pt x="8" y="31"/>
                </a:cubicBezTo>
                <a:cubicBezTo>
                  <a:pt x="8" y="31"/>
                  <a:pt x="8" y="32"/>
                  <a:pt x="8" y="32"/>
                </a:cubicBezTo>
                <a:cubicBezTo>
                  <a:pt x="8" y="33"/>
                  <a:pt x="8" y="33"/>
                  <a:pt x="8" y="34"/>
                </a:cubicBezTo>
                <a:cubicBezTo>
                  <a:pt x="9" y="34"/>
                  <a:pt x="11" y="36"/>
                  <a:pt x="14" y="37"/>
                </a:cubicBezTo>
                <a:cubicBezTo>
                  <a:pt x="13" y="38"/>
                  <a:pt x="12" y="40"/>
                  <a:pt x="12" y="41"/>
                </a:cubicBezTo>
                <a:cubicBezTo>
                  <a:pt x="9" y="40"/>
                  <a:pt x="7" y="39"/>
                  <a:pt x="6" y="39"/>
                </a:cubicBezTo>
                <a:cubicBezTo>
                  <a:pt x="5" y="39"/>
                  <a:pt x="5" y="39"/>
                  <a:pt x="4" y="39"/>
                </a:cubicBezTo>
                <a:cubicBezTo>
                  <a:pt x="4" y="40"/>
                  <a:pt x="4" y="40"/>
                  <a:pt x="3" y="41"/>
                </a:cubicBezTo>
                <a:cubicBezTo>
                  <a:pt x="3" y="41"/>
                  <a:pt x="3" y="42"/>
                  <a:pt x="3" y="42"/>
                </a:cubicBezTo>
                <a:cubicBezTo>
                  <a:pt x="4" y="43"/>
                  <a:pt x="4" y="43"/>
                  <a:pt x="4" y="43"/>
                </a:cubicBezTo>
                <a:cubicBezTo>
                  <a:pt x="5" y="43"/>
                  <a:pt x="8" y="45"/>
                  <a:pt x="10" y="46"/>
                </a:cubicBezTo>
                <a:cubicBezTo>
                  <a:pt x="10" y="47"/>
                  <a:pt x="9" y="48"/>
                  <a:pt x="9" y="50"/>
                </a:cubicBezTo>
                <a:cubicBezTo>
                  <a:pt x="6" y="50"/>
                  <a:pt x="3" y="49"/>
                  <a:pt x="3" y="49"/>
                </a:cubicBezTo>
                <a:cubicBezTo>
                  <a:pt x="2" y="49"/>
                  <a:pt x="2" y="49"/>
                  <a:pt x="1" y="50"/>
                </a:cubicBezTo>
                <a:cubicBezTo>
                  <a:pt x="1" y="50"/>
                  <a:pt x="1" y="50"/>
                  <a:pt x="1" y="51"/>
                </a:cubicBezTo>
                <a:cubicBezTo>
                  <a:pt x="1" y="51"/>
                  <a:pt x="1" y="52"/>
                  <a:pt x="1" y="53"/>
                </a:cubicBezTo>
                <a:cubicBezTo>
                  <a:pt x="1" y="53"/>
                  <a:pt x="2" y="53"/>
                  <a:pt x="2" y="53"/>
                </a:cubicBezTo>
                <a:cubicBezTo>
                  <a:pt x="3" y="54"/>
                  <a:pt x="6" y="54"/>
                  <a:pt x="8" y="55"/>
                </a:cubicBezTo>
                <a:cubicBezTo>
                  <a:pt x="8" y="56"/>
                  <a:pt x="8" y="58"/>
                  <a:pt x="8" y="59"/>
                </a:cubicBezTo>
                <a:cubicBezTo>
                  <a:pt x="5" y="59"/>
                  <a:pt x="2" y="59"/>
                  <a:pt x="2" y="60"/>
                </a:cubicBezTo>
                <a:cubicBezTo>
                  <a:pt x="1" y="60"/>
                  <a:pt x="1" y="60"/>
                  <a:pt x="0" y="60"/>
                </a:cubicBezTo>
                <a:cubicBezTo>
                  <a:pt x="0" y="61"/>
                  <a:pt x="0" y="61"/>
                  <a:pt x="0" y="62"/>
                </a:cubicBezTo>
                <a:cubicBezTo>
                  <a:pt x="0" y="62"/>
                  <a:pt x="0" y="63"/>
                  <a:pt x="0" y="63"/>
                </a:cubicBezTo>
                <a:cubicBezTo>
                  <a:pt x="1" y="63"/>
                  <a:pt x="1" y="64"/>
                  <a:pt x="2" y="64"/>
                </a:cubicBezTo>
                <a:cubicBezTo>
                  <a:pt x="2" y="64"/>
                  <a:pt x="5" y="64"/>
                  <a:pt x="8" y="64"/>
                </a:cubicBezTo>
                <a:cubicBezTo>
                  <a:pt x="8" y="66"/>
                  <a:pt x="8" y="67"/>
                  <a:pt x="8" y="68"/>
                </a:cubicBezTo>
                <a:cubicBezTo>
                  <a:pt x="6" y="69"/>
                  <a:pt x="3" y="70"/>
                  <a:pt x="2" y="70"/>
                </a:cubicBezTo>
                <a:cubicBezTo>
                  <a:pt x="2" y="70"/>
                  <a:pt x="1" y="71"/>
                  <a:pt x="1" y="71"/>
                </a:cubicBezTo>
                <a:cubicBezTo>
                  <a:pt x="1" y="71"/>
                  <a:pt x="1" y="72"/>
                  <a:pt x="1" y="72"/>
                </a:cubicBezTo>
                <a:cubicBezTo>
                  <a:pt x="1" y="73"/>
                  <a:pt x="1" y="73"/>
                  <a:pt x="1" y="74"/>
                </a:cubicBezTo>
                <a:cubicBezTo>
                  <a:pt x="2" y="74"/>
                  <a:pt x="2" y="74"/>
                  <a:pt x="3" y="74"/>
                </a:cubicBezTo>
                <a:cubicBezTo>
                  <a:pt x="3" y="74"/>
                  <a:pt x="6" y="74"/>
                  <a:pt x="9" y="74"/>
                </a:cubicBezTo>
                <a:cubicBezTo>
                  <a:pt x="9" y="75"/>
                  <a:pt x="10" y="76"/>
                  <a:pt x="10" y="78"/>
                </a:cubicBezTo>
                <a:cubicBezTo>
                  <a:pt x="8" y="79"/>
                  <a:pt x="5" y="80"/>
                  <a:pt x="4" y="80"/>
                </a:cubicBezTo>
                <a:cubicBezTo>
                  <a:pt x="4" y="80"/>
                  <a:pt x="4" y="81"/>
                  <a:pt x="3" y="81"/>
                </a:cubicBezTo>
                <a:cubicBezTo>
                  <a:pt x="3" y="82"/>
                  <a:pt x="3" y="82"/>
                  <a:pt x="3" y="83"/>
                </a:cubicBezTo>
                <a:cubicBezTo>
                  <a:pt x="4" y="83"/>
                  <a:pt x="4" y="84"/>
                  <a:pt x="4" y="84"/>
                </a:cubicBezTo>
                <a:cubicBezTo>
                  <a:pt x="5" y="84"/>
                  <a:pt x="5" y="84"/>
                  <a:pt x="6" y="84"/>
                </a:cubicBezTo>
                <a:cubicBezTo>
                  <a:pt x="7" y="84"/>
                  <a:pt x="9" y="83"/>
                  <a:pt x="12" y="83"/>
                </a:cubicBezTo>
                <a:cubicBezTo>
                  <a:pt x="12" y="84"/>
                  <a:pt x="13" y="85"/>
                  <a:pt x="14" y="86"/>
                </a:cubicBezTo>
                <a:cubicBezTo>
                  <a:pt x="11" y="88"/>
                  <a:pt x="9" y="89"/>
                  <a:pt x="8" y="90"/>
                </a:cubicBezTo>
                <a:cubicBezTo>
                  <a:pt x="8" y="90"/>
                  <a:pt x="8" y="91"/>
                  <a:pt x="8" y="91"/>
                </a:cubicBezTo>
                <a:cubicBezTo>
                  <a:pt x="8" y="92"/>
                  <a:pt x="8" y="92"/>
                  <a:pt x="8" y="93"/>
                </a:cubicBezTo>
                <a:cubicBezTo>
                  <a:pt x="8" y="93"/>
                  <a:pt x="9" y="93"/>
                  <a:pt x="9" y="94"/>
                </a:cubicBezTo>
                <a:cubicBezTo>
                  <a:pt x="10" y="94"/>
                  <a:pt x="10" y="94"/>
                  <a:pt x="11" y="94"/>
                </a:cubicBezTo>
                <a:cubicBezTo>
                  <a:pt x="11" y="93"/>
                  <a:pt x="14" y="92"/>
                  <a:pt x="16" y="91"/>
                </a:cubicBezTo>
                <a:cubicBezTo>
                  <a:pt x="17" y="92"/>
                  <a:pt x="18" y="93"/>
                  <a:pt x="19" y="94"/>
                </a:cubicBezTo>
                <a:cubicBezTo>
                  <a:pt x="17" y="96"/>
                  <a:pt x="15" y="98"/>
                  <a:pt x="14" y="99"/>
                </a:cubicBezTo>
                <a:cubicBezTo>
                  <a:pt x="14" y="99"/>
                  <a:pt x="14" y="99"/>
                  <a:pt x="14" y="100"/>
                </a:cubicBezTo>
                <a:cubicBezTo>
                  <a:pt x="14" y="101"/>
                  <a:pt x="14" y="101"/>
                  <a:pt x="14" y="101"/>
                </a:cubicBezTo>
                <a:cubicBezTo>
                  <a:pt x="15" y="102"/>
                  <a:pt x="15" y="102"/>
                  <a:pt x="15" y="102"/>
                </a:cubicBezTo>
                <a:cubicBezTo>
                  <a:pt x="16" y="102"/>
                  <a:pt x="16" y="102"/>
                  <a:pt x="17" y="102"/>
                </a:cubicBezTo>
                <a:cubicBezTo>
                  <a:pt x="17" y="102"/>
                  <a:pt x="20" y="100"/>
                  <a:pt x="22" y="98"/>
                </a:cubicBezTo>
                <a:cubicBezTo>
                  <a:pt x="23" y="99"/>
                  <a:pt x="24" y="100"/>
                  <a:pt x="25" y="101"/>
                </a:cubicBezTo>
                <a:cubicBezTo>
                  <a:pt x="23" y="103"/>
                  <a:pt x="22" y="106"/>
                  <a:pt x="21" y="106"/>
                </a:cubicBezTo>
                <a:cubicBezTo>
                  <a:pt x="21" y="107"/>
                  <a:pt x="21" y="107"/>
                  <a:pt x="21" y="108"/>
                </a:cubicBezTo>
                <a:cubicBezTo>
                  <a:pt x="21" y="108"/>
                  <a:pt x="21" y="109"/>
                  <a:pt x="22" y="109"/>
                </a:cubicBezTo>
                <a:cubicBezTo>
                  <a:pt x="22" y="109"/>
                  <a:pt x="23" y="110"/>
                  <a:pt x="23" y="110"/>
                </a:cubicBezTo>
                <a:cubicBezTo>
                  <a:pt x="24" y="110"/>
                  <a:pt x="24" y="109"/>
                  <a:pt x="25" y="109"/>
                </a:cubicBezTo>
                <a:cubicBezTo>
                  <a:pt x="25" y="109"/>
                  <a:pt x="27" y="106"/>
                  <a:pt x="29" y="105"/>
                </a:cubicBezTo>
                <a:cubicBezTo>
                  <a:pt x="30" y="105"/>
                  <a:pt x="31" y="106"/>
                  <a:pt x="32" y="107"/>
                </a:cubicBezTo>
                <a:cubicBezTo>
                  <a:pt x="31" y="109"/>
                  <a:pt x="30" y="112"/>
                  <a:pt x="30" y="113"/>
                </a:cubicBezTo>
                <a:cubicBezTo>
                  <a:pt x="29" y="113"/>
                  <a:pt x="29" y="114"/>
                  <a:pt x="30" y="114"/>
                </a:cubicBezTo>
                <a:cubicBezTo>
                  <a:pt x="30" y="115"/>
                  <a:pt x="30" y="115"/>
                  <a:pt x="31" y="115"/>
                </a:cubicBezTo>
                <a:cubicBezTo>
                  <a:pt x="31" y="115"/>
                  <a:pt x="32" y="116"/>
                  <a:pt x="32" y="115"/>
                </a:cubicBezTo>
                <a:cubicBezTo>
                  <a:pt x="33" y="115"/>
                  <a:pt x="33" y="115"/>
                  <a:pt x="33" y="115"/>
                </a:cubicBezTo>
                <a:cubicBezTo>
                  <a:pt x="34" y="114"/>
                  <a:pt x="35" y="112"/>
                  <a:pt x="37" y="110"/>
                </a:cubicBezTo>
                <a:cubicBezTo>
                  <a:pt x="38" y="110"/>
                  <a:pt x="39" y="111"/>
                  <a:pt x="40" y="111"/>
                </a:cubicBezTo>
                <a:cubicBezTo>
                  <a:pt x="40" y="114"/>
                  <a:pt x="39" y="117"/>
                  <a:pt x="39" y="117"/>
                </a:cubicBezTo>
                <a:cubicBezTo>
                  <a:pt x="39" y="118"/>
                  <a:pt x="39" y="118"/>
                  <a:pt x="39" y="119"/>
                </a:cubicBezTo>
                <a:cubicBezTo>
                  <a:pt x="39" y="119"/>
                  <a:pt x="40" y="120"/>
                  <a:pt x="40" y="120"/>
                </a:cubicBezTo>
                <a:cubicBezTo>
                  <a:pt x="41" y="120"/>
                  <a:pt x="41" y="120"/>
                  <a:pt x="42" y="120"/>
                </a:cubicBezTo>
                <a:cubicBezTo>
                  <a:pt x="42" y="120"/>
                  <a:pt x="43" y="119"/>
                  <a:pt x="43" y="119"/>
                </a:cubicBezTo>
                <a:cubicBezTo>
                  <a:pt x="43" y="118"/>
                  <a:pt x="44" y="115"/>
                  <a:pt x="46" y="113"/>
                </a:cubicBezTo>
                <a:cubicBezTo>
                  <a:pt x="47" y="113"/>
                  <a:pt x="48" y="114"/>
                  <a:pt x="49" y="114"/>
                </a:cubicBezTo>
                <a:cubicBezTo>
                  <a:pt x="49" y="117"/>
                  <a:pt x="49" y="120"/>
                  <a:pt x="49" y="120"/>
                </a:cubicBezTo>
                <a:cubicBezTo>
                  <a:pt x="49" y="121"/>
                  <a:pt x="49" y="121"/>
                  <a:pt x="49" y="122"/>
                </a:cubicBezTo>
                <a:cubicBezTo>
                  <a:pt x="50" y="122"/>
                  <a:pt x="50" y="122"/>
                  <a:pt x="51" y="123"/>
                </a:cubicBezTo>
                <a:cubicBezTo>
                  <a:pt x="51" y="123"/>
                  <a:pt x="52" y="123"/>
                  <a:pt x="52" y="122"/>
                </a:cubicBezTo>
                <a:cubicBezTo>
                  <a:pt x="53" y="122"/>
                  <a:pt x="53" y="122"/>
                  <a:pt x="53" y="121"/>
                </a:cubicBezTo>
                <a:cubicBezTo>
                  <a:pt x="53" y="121"/>
                  <a:pt x="54" y="118"/>
                  <a:pt x="55" y="115"/>
                </a:cubicBezTo>
                <a:cubicBezTo>
                  <a:pt x="56" y="115"/>
                  <a:pt x="57" y="115"/>
                  <a:pt x="59" y="115"/>
                </a:cubicBezTo>
                <a:cubicBezTo>
                  <a:pt x="59" y="118"/>
                  <a:pt x="59" y="121"/>
                  <a:pt x="59" y="122"/>
                </a:cubicBezTo>
                <a:cubicBezTo>
                  <a:pt x="59" y="122"/>
                  <a:pt x="60" y="123"/>
                  <a:pt x="60" y="123"/>
                </a:cubicBezTo>
                <a:cubicBezTo>
                  <a:pt x="60" y="123"/>
                  <a:pt x="61" y="123"/>
                  <a:pt x="61" y="123"/>
                </a:cubicBezTo>
                <a:cubicBezTo>
                  <a:pt x="62" y="123"/>
                  <a:pt x="62" y="123"/>
                  <a:pt x="63" y="123"/>
                </a:cubicBezTo>
                <a:cubicBezTo>
                  <a:pt x="63" y="123"/>
                  <a:pt x="63" y="122"/>
                  <a:pt x="64" y="122"/>
                </a:cubicBezTo>
                <a:cubicBezTo>
                  <a:pt x="64" y="121"/>
                  <a:pt x="64" y="118"/>
                  <a:pt x="64" y="115"/>
                </a:cubicBezTo>
                <a:cubicBezTo>
                  <a:pt x="65" y="115"/>
                  <a:pt x="67" y="115"/>
                  <a:pt x="68" y="115"/>
                </a:cubicBezTo>
                <a:cubicBezTo>
                  <a:pt x="69" y="118"/>
                  <a:pt x="70" y="121"/>
                  <a:pt x="70" y="121"/>
                </a:cubicBezTo>
                <a:cubicBezTo>
                  <a:pt x="70" y="122"/>
                  <a:pt x="70" y="122"/>
                  <a:pt x="71" y="122"/>
                </a:cubicBezTo>
                <a:cubicBezTo>
                  <a:pt x="71" y="123"/>
                  <a:pt x="72" y="123"/>
                  <a:pt x="72" y="123"/>
                </a:cubicBezTo>
                <a:cubicBezTo>
                  <a:pt x="73" y="122"/>
                  <a:pt x="73" y="122"/>
                  <a:pt x="73" y="122"/>
                </a:cubicBezTo>
                <a:cubicBezTo>
                  <a:pt x="74" y="121"/>
                  <a:pt x="74" y="121"/>
                  <a:pt x="74" y="120"/>
                </a:cubicBezTo>
                <a:cubicBezTo>
                  <a:pt x="74" y="120"/>
                  <a:pt x="74" y="117"/>
                  <a:pt x="73" y="114"/>
                </a:cubicBezTo>
                <a:cubicBezTo>
                  <a:pt x="75" y="114"/>
                  <a:pt x="76" y="113"/>
                  <a:pt x="77" y="113"/>
                </a:cubicBezTo>
                <a:cubicBezTo>
                  <a:pt x="78" y="115"/>
                  <a:pt x="80" y="118"/>
                  <a:pt x="80" y="119"/>
                </a:cubicBezTo>
                <a:cubicBezTo>
                  <a:pt x="80" y="119"/>
                  <a:pt x="81" y="120"/>
                  <a:pt x="81" y="120"/>
                </a:cubicBezTo>
                <a:cubicBezTo>
                  <a:pt x="81" y="120"/>
                  <a:pt x="82" y="120"/>
                  <a:pt x="83" y="120"/>
                </a:cubicBezTo>
                <a:cubicBezTo>
                  <a:pt x="83" y="120"/>
                  <a:pt x="83" y="119"/>
                  <a:pt x="84" y="119"/>
                </a:cubicBezTo>
                <a:cubicBezTo>
                  <a:pt x="84" y="118"/>
                  <a:pt x="84" y="118"/>
                  <a:pt x="84" y="117"/>
                </a:cubicBezTo>
                <a:cubicBezTo>
                  <a:pt x="84" y="117"/>
                  <a:pt x="83" y="114"/>
                  <a:pt x="82" y="111"/>
                </a:cubicBezTo>
                <a:cubicBezTo>
                  <a:pt x="83" y="111"/>
                  <a:pt x="85" y="110"/>
                  <a:pt x="86" y="110"/>
                </a:cubicBezTo>
                <a:cubicBezTo>
                  <a:pt x="87" y="112"/>
                  <a:pt x="89" y="114"/>
                  <a:pt x="90" y="115"/>
                </a:cubicBezTo>
                <a:cubicBezTo>
                  <a:pt x="90" y="115"/>
                  <a:pt x="90" y="115"/>
                  <a:pt x="91" y="115"/>
                </a:cubicBezTo>
                <a:cubicBezTo>
                  <a:pt x="91" y="116"/>
                  <a:pt x="92" y="115"/>
                  <a:pt x="92" y="115"/>
                </a:cubicBezTo>
                <a:cubicBezTo>
                  <a:pt x="93" y="115"/>
                  <a:pt x="93" y="115"/>
                  <a:pt x="93" y="114"/>
                </a:cubicBezTo>
                <a:cubicBezTo>
                  <a:pt x="93" y="114"/>
                  <a:pt x="93" y="113"/>
                  <a:pt x="93" y="113"/>
                </a:cubicBezTo>
                <a:cubicBezTo>
                  <a:pt x="93" y="112"/>
                  <a:pt x="92" y="109"/>
                  <a:pt x="91" y="107"/>
                </a:cubicBezTo>
                <a:cubicBezTo>
                  <a:pt x="92" y="106"/>
                  <a:pt x="93" y="105"/>
                  <a:pt x="94" y="105"/>
                </a:cubicBezTo>
                <a:cubicBezTo>
                  <a:pt x="96" y="106"/>
                  <a:pt x="98" y="109"/>
                  <a:pt x="98" y="109"/>
                </a:cubicBezTo>
                <a:cubicBezTo>
                  <a:pt x="99" y="109"/>
                  <a:pt x="99" y="110"/>
                  <a:pt x="100" y="110"/>
                </a:cubicBezTo>
                <a:cubicBezTo>
                  <a:pt x="100" y="110"/>
                  <a:pt x="101" y="109"/>
                  <a:pt x="101" y="109"/>
                </a:cubicBezTo>
                <a:cubicBezTo>
                  <a:pt x="101" y="109"/>
                  <a:pt x="102" y="108"/>
                  <a:pt x="102" y="108"/>
                </a:cubicBezTo>
                <a:cubicBezTo>
                  <a:pt x="102" y="107"/>
                  <a:pt x="102" y="107"/>
                  <a:pt x="102" y="106"/>
                </a:cubicBezTo>
                <a:cubicBezTo>
                  <a:pt x="101" y="106"/>
                  <a:pt x="99" y="103"/>
                  <a:pt x="98" y="101"/>
                </a:cubicBezTo>
                <a:cubicBezTo>
                  <a:pt x="99" y="100"/>
                  <a:pt x="100" y="99"/>
                  <a:pt x="101" y="98"/>
                </a:cubicBezTo>
                <a:cubicBezTo>
                  <a:pt x="103" y="100"/>
                  <a:pt x="105" y="102"/>
                  <a:pt x="106" y="102"/>
                </a:cubicBezTo>
                <a:cubicBezTo>
                  <a:pt x="106" y="102"/>
                  <a:pt x="107" y="102"/>
                  <a:pt x="107" y="102"/>
                </a:cubicBezTo>
                <a:cubicBezTo>
                  <a:pt x="108" y="102"/>
                  <a:pt x="108" y="102"/>
                  <a:pt x="109" y="101"/>
                </a:cubicBezTo>
                <a:cubicBezTo>
                  <a:pt x="109" y="101"/>
                  <a:pt x="109" y="101"/>
                  <a:pt x="109" y="100"/>
                </a:cubicBezTo>
                <a:cubicBezTo>
                  <a:pt x="109" y="99"/>
                  <a:pt x="109" y="99"/>
                  <a:pt x="109" y="99"/>
                </a:cubicBezTo>
                <a:cubicBezTo>
                  <a:pt x="108" y="98"/>
                  <a:pt x="106" y="96"/>
                  <a:pt x="104" y="94"/>
                </a:cubicBezTo>
                <a:cubicBezTo>
                  <a:pt x="105" y="93"/>
                  <a:pt x="106" y="92"/>
                  <a:pt x="106" y="91"/>
                </a:cubicBezTo>
                <a:cubicBezTo>
                  <a:pt x="109" y="92"/>
                  <a:pt x="112" y="93"/>
                  <a:pt x="112" y="94"/>
                </a:cubicBezTo>
                <a:cubicBezTo>
                  <a:pt x="113" y="94"/>
                  <a:pt x="113" y="94"/>
                  <a:pt x="114" y="94"/>
                </a:cubicBezTo>
                <a:cubicBezTo>
                  <a:pt x="114" y="93"/>
                  <a:pt x="115" y="93"/>
                  <a:pt x="115" y="93"/>
                </a:cubicBezTo>
                <a:cubicBezTo>
                  <a:pt x="115" y="92"/>
                  <a:pt x="115" y="92"/>
                  <a:pt x="115" y="91"/>
                </a:cubicBezTo>
                <a:cubicBezTo>
                  <a:pt x="115" y="91"/>
                  <a:pt x="115" y="90"/>
                  <a:pt x="114" y="90"/>
                </a:cubicBezTo>
                <a:cubicBezTo>
                  <a:pt x="114" y="89"/>
                  <a:pt x="111" y="88"/>
                  <a:pt x="109" y="86"/>
                </a:cubicBezTo>
                <a:cubicBezTo>
                  <a:pt x="110" y="85"/>
                  <a:pt x="110" y="84"/>
                  <a:pt x="111" y="83"/>
                </a:cubicBezTo>
                <a:cubicBezTo>
                  <a:pt x="113" y="83"/>
                  <a:pt x="116" y="84"/>
                  <a:pt x="117" y="84"/>
                </a:cubicBezTo>
                <a:cubicBezTo>
                  <a:pt x="117" y="84"/>
                  <a:pt x="118" y="84"/>
                  <a:pt x="118" y="84"/>
                </a:cubicBezTo>
                <a:cubicBezTo>
                  <a:pt x="119" y="84"/>
                  <a:pt x="119" y="83"/>
                  <a:pt x="119" y="83"/>
                </a:cubicBezTo>
                <a:cubicBezTo>
                  <a:pt x="120" y="82"/>
                  <a:pt x="120" y="82"/>
                  <a:pt x="119" y="81"/>
                </a:cubicBezTo>
                <a:cubicBezTo>
                  <a:pt x="119" y="81"/>
                  <a:pt x="119" y="80"/>
                  <a:pt x="118" y="80"/>
                </a:cubicBezTo>
                <a:cubicBezTo>
                  <a:pt x="118" y="80"/>
                  <a:pt x="115" y="79"/>
                  <a:pt x="113" y="78"/>
                </a:cubicBezTo>
                <a:cubicBezTo>
                  <a:pt x="113" y="76"/>
                  <a:pt x="113" y="75"/>
                  <a:pt x="114" y="74"/>
                </a:cubicBezTo>
                <a:cubicBezTo>
                  <a:pt x="116" y="74"/>
                  <a:pt x="119" y="74"/>
                  <a:pt x="120" y="74"/>
                </a:cubicBezTo>
                <a:cubicBezTo>
                  <a:pt x="121" y="74"/>
                  <a:pt x="121" y="74"/>
                  <a:pt x="121" y="74"/>
                </a:cubicBezTo>
                <a:cubicBezTo>
                  <a:pt x="122" y="73"/>
                  <a:pt x="122" y="73"/>
                  <a:pt x="122" y="72"/>
                </a:cubicBezTo>
                <a:cubicBezTo>
                  <a:pt x="122" y="72"/>
                  <a:pt x="122" y="71"/>
                  <a:pt x="122" y="71"/>
                </a:cubicBezTo>
                <a:cubicBezTo>
                  <a:pt x="122" y="71"/>
                  <a:pt x="121" y="70"/>
                  <a:pt x="121" y="70"/>
                </a:cubicBezTo>
                <a:cubicBezTo>
                  <a:pt x="120" y="70"/>
                  <a:pt x="117" y="69"/>
                  <a:pt x="115" y="68"/>
                </a:cubicBezTo>
                <a:cubicBezTo>
                  <a:pt x="115" y="67"/>
                  <a:pt x="115" y="66"/>
                  <a:pt x="115" y="64"/>
                </a:cubicBezTo>
                <a:cubicBezTo>
                  <a:pt x="118" y="64"/>
                  <a:pt x="121" y="64"/>
                  <a:pt x="121" y="64"/>
                </a:cubicBezTo>
                <a:close/>
                <a:moveTo>
                  <a:pt x="62" y="111"/>
                </a:moveTo>
                <a:cubicBezTo>
                  <a:pt x="61" y="111"/>
                  <a:pt x="61" y="111"/>
                  <a:pt x="61" y="111"/>
                </a:cubicBezTo>
                <a:cubicBezTo>
                  <a:pt x="61" y="111"/>
                  <a:pt x="61" y="111"/>
                  <a:pt x="61" y="111"/>
                </a:cubicBezTo>
                <a:cubicBezTo>
                  <a:pt x="61" y="111"/>
                  <a:pt x="61" y="111"/>
                  <a:pt x="62" y="111"/>
                </a:cubicBezTo>
                <a:close/>
                <a:moveTo>
                  <a:pt x="45" y="108"/>
                </a:moveTo>
                <a:cubicBezTo>
                  <a:pt x="45" y="108"/>
                  <a:pt x="44" y="107"/>
                  <a:pt x="44" y="107"/>
                </a:cubicBezTo>
                <a:cubicBezTo>
                  <a:pt x="44" y="107"/>
                  <a:pt x="44" y="108"/>
                  <a:pt x="45" y="108"/>
                </a:cubicBezTo>
                <a:cubicBezTo>
                  <a:pt x="45" y="108"/>
                  <a:pt x="45" y="108"/>
                  <a:pt x="45" y="108"/>
                </a:cubicBezTo>
                <a:close/>
                <a:moveTo>
                  <a:pt x="31" y="100"/>
                </a:moveTo>
                <a:cubicBezTo>
                  <a:pt x="30" y="99"/>
                  <a:pt x="30" y="99"/>
                  <a:pt x="29" y="99"/>
                </a:cubicBezTo>
                <a:cubicBezTo>
                  <a:pt x="30" y="99"/>
                  <a:pt x="30" y="99"/>
                  <a:pt x="30" y="99"/>
                </a:cubicBezTo>
                <a:cubicBezTo>
                  <a:pt x="30" y="99"/>
                  <a:pt x="30" y="99"/>
                  <a:pt x="31" y="100"/>
                </a:cubicBezTo>
                <a:close/>
                <a:moveTo>
                  <a:pt x="19" y="87"/>
                </a:moveTo>
                <a:cubicBezTo>
                  <a:pt x="19" y="86"/>
                  <a:pt x="19" y="86"/>
                  <a:pt x="19" y="86"/>
                </a:cubicBezTo>
                <a:cubicBezTo>
                  <a:pt x="19" y="86"/>
                  <a:pt x="19" y="86"/>
                  <a:pt x="19" y="86"/>
                </a:cubicBezTo>
                <a:cubicBezTo>
                  <a:pt x="19" y="86"/>
                  <a:pt x="19" y="87"/>
                  <a:pt x="19" y="87"/>
                </a:cubicBezTo>
                <a:close/>
              </a:path>
            </a:pathLst>
          </a:custGeom>
          <a:solidFill>
            <a:srgbClr val="6E75A5"/>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5" name="Freeform 7"/>
          <p:cNvSpPr>
            <a:spLocks/>
          </p:cNvSpPr>
          <p:nvPr/>
        </p:nvSpPr>
        <p:spPr bwMode="auto">
          <a:xfrm>
            <a:off x="1951568" y="4796367"/>
            <a:ext cx="817033" cy="814917"/>
          </a:xfrm>
          <a:custGeom>
            <a:avLst/>
            <a:gdLst>
              <a:gd name="T0" fmla="*/ 128 w 173"/>
              <a:gd name="T1" fmla="*/ 162 h 173"/>
              <a:gd name="T2" fmla="*/ 135 w 173"/>
              <a:gd name="T3" fmla="*/ 155 h 173"/>
              <a:gd name="T4" fmla="*/ 140 w 173"/>
              <a:gd name="T5" fmla="*/ 151 h 173"/>
              <a:gd name="T6" fmla="*/ 148 w 173"/>
              <a:gd name="T7" fmla="*/ 146 h 173"/>
              <a:gd name="T8" fmla="*/ 144 w 173"/>
              <a:gd name="T9" fmla="*/ 135 h 173"/>
              <a:gd name="T10" fmla="*/ 159 w 173"/>
              <a:gd name="T11" fmla="*/ 133 h 173"/>
              <a:gd name="T12" fmla="*/ 154 w 173"/>
              <a:gd name="T13" fmla="*/ 119 h 173"/>
              <a:gd name="T14" fmla="*/ 166 w 173"/>
              <a:gd name="T15" fmla="*/ 118 h 173"/>
              <a:gd name="T16" fmla="*/ 168 w 173"/>
              <a:gd name="T17" fmla="*/ 108 h 173"/>
              <a:gd name="T18" fmla="*/ 169 w 173"/>
              <a:gd name="T19" fmla="*/ 102 h 173"/>
              <a:gd name="T20" fmla="*/ 172 w 173"/>
              <a:gd name="T21" fmla="*/ 92 h 173"/>
              <a:gd name="T22" fmla="*/ 162 w 173"/>
              <a:gd name="T23" fmla="*/ 86 h 173"/>
              <a:gd name="T24" fmla="*/ 172 w 173"/>
              <a:gd name="T25" fmla="*/ 75 h 173"/>
              <a:gd name="T26" fmla="*/ 159 w 173"/>
              <a:gd name="T27" fmla="*/ 68 h 173"/>
              <a:gd name="T28" fmla="*/ 167 w 173"/>
              <a:gd name="T29" fmla="*/ 59 h 173"/>
              <a:gd name="T30" fmla="*/ 162 w 173"/>
              <a:gd name="T31" fmla="*/ 50 h 173"/>
              <a:gd name="T32" fmla="*/ 159 w 173"/>
              <a:gd name="T33" fmla="*/ 45 h 173"/>
              <a:gd name="T34" fmla="*/ 155 w 173"/>
              <a:gd name="T35" fmla="*/ 36 h 173"/>
              <a:gd name="T36" fmla="*/ 144 w 173"/>
              <a:gd name="T37" fmla="*/ 38 h 173"/>
              <a:gd name="T38" fmla="*/ 145 w 173"/>
              <a:gd name="T39" fmla="*/ 22 h 173"/>
              <a:gd name="T40" fmla="*/ 130 w 173"/>
              <a:gd name="T41" fmla="*/ 25 h 173"/>
              <a:gd name="T42" fmla="*/ 131 w 173"/>
              <a:gd name="T43" fmla="*/ 13 h 173"/>
              <a:gd name="T44" fmla="*/ 121 w 173"/>
              <a:gd name="T45" fmla="*/ 10 h 173"/>
              <a:gd name="T46" fmla="*/ 116 w 173"/>
              <a:gd name="T47" fmla="*/ 8 h 173"/>
              <a:gd name="T48" fmla="*/ 107 w 173"/>
              <a:gd name="T49" fmla="*/ 3 h 173"/>
              <a:gd name="T50" fmla="*/ 99 w 173"/>
              <a:gd name="T51" fmla="*/ 12 h 173"/>
              <a:gd name="T52" fmla="*/ 90 w 173"/>
              <a:gd name="T53" fmla="*/ 0 h 173"/>
              <a:gd name="T54" fmla="*/ 80 w 173"/>
              <a:gd name="T55" fmla="*/ 11 h 173"/>
              <a:gd name="T56" fmla="*/ 73 w 173"/>
              <a:gd name="T57" fmla="*/ 1 h 173"/>
              <a:gd name="T58" fmla="*/ 64 w 173"/>
              <a:gd name="T59" fmla="*/ 5 h 173"/>
              <a:gd name="T60" fmla="*/ 58 w 173"/>
              <a:gd name="T61" fmla="*/ 7 h 173"/>
              <a:gd name="T62" fmla="*/ 48 w 173"/>
              <a:gd name="T63" fmla="*/ 9 h 173"/>
              <a:gd name="T64" fmla="*/ 48 w 173"/>
              <a:gd name="T65" fmla="*/ 21 h 173"/>
              <a:gd name="T66" fmla="*/ 33 w 173"/>
              <a:gd name="T67" fmla="*/ 18 h 173"/>
              <a:gd name="T68" fmla="*/ 33 w 173"/>
              <a:gd name="T69" fmla="*/ 33 h 173"/>
              <a:gd name="T70" fmla="*/ 22 w 173"/>
              <a:gd name="T71" fmla="*/ 30 h 173"/>
              <a:gd name="T72" fmla="*/ 17 w 173"/>
              <a:gd name="T73" fmla="*/ 39 h 173"/>
              <a:gd name="T74" fmla="*/ 14 w 173"/>
              <a:gd name="T75" fmla="*/ 44 h 173"/>
              <a:gd name="T76" fmla="*/ 8 w 173"/>
              <a:gd name="T77" fmla="*/ 52 h 173"/>
              <a:gd name="T78" fmla="*/ 15 w 173"/>
              <a:gd name="T79" fmla="*/ 61 h 173"/>
              <a:gd name="T80" fmla="*/ 2 w 173"/>
              <a:gd name="T81" fmla="*/ 68 h 173"/>
              <a:gd name="T82" fmla="*/ 11 w 173"/>
              <a:gd name="T83" fmla="*/ 79 h 173"/>
              <a:gd name="T84" fmla="*/ 0 w 173"/>
              <a:gd name="T85" fmla="*/ 85 h 173"/>
              <a:gd name="T86" fmla="*/ 3 w 173"/>
              <a:gd name="T87" fmla="*/ 95 h 173"/>
              <a:gd name="T88" fmla="*/ 3 w 173"/>
              <a:gd name="T89" fmla="*/ 101 h 173"/>
              <a:gd name="T90" fmla="*/ 4 w 173"/>
              <a:gd name="T91" fmla="*/ 111 h 173"/>
              <a:gd name="T92" fmla="*/ 16 w 173"/>
              <a:gd name="T93" fmla="*/ 113 h 173"/>
              <a:gd name="T94" fmla="*/ 9 w 173"/>
              <a:gd name="T95" fmla="*/ 127 h 173"/>
              <a:gd name="T96" fmla="*/ 24 w 173"/>
              <a:gd name="T97" fmla="*/ 129 h 173"/>
              <a:gd name="T98" fmla="*/ 19 w 173"/>
              <a:gd name="T99" fmla="*/ 140 h 173"/>
              <a:gd name="T100" fmla="*/ 27 w 173"/>
              <a:gd name="T101" fmla="*/ 147 h 173"/>
              <a:gd name="T102" fmla="*/ 32 w 173"/>
              <a:gd name="T103" fmla="*/ 151 h 173"/>
              <a:gd name="T104" fmla="*/ 38 w 173"/>
              <a:gd name="T105" fmla="*/ 158 h 173"/>
              <a:gd name="T106" fmla="*/ 49 w 173"/>
              <a:gd name="T107" fmla="*/ 152 h 173"/>
              <a:gd name="T108" fmla="*/ 53 w 173"/>
              <a:gd name="T109" fmla="*/ 167 h 173"/>
              <a:gd name="T110" fmla="*/ 66 w 173"/>
              <a:gd name="T111" fmla="*/ 159 h 173"/>
              <a:gd name="T112" fmla="*/ 70 w 173"/>
              <a:gd name="T113" fmla="*/ 171 h 173"/>
              <a:gd name="T114" fmla="*/ 80 w 173"/>
              <a:gd name="T115" fmla="*/ 171 h 173"/>
              <a:gd name="T116" fmla="*/ 86 w 173"/>
              <a:gd name="T117" fmla="*/ 171 h 173"/>
              <a:gd name="T118" fmla="*/ 95 w 173"/>
              <a:gd name="T119" fmla="*/ 172 h 173"/>
              <a:gd name="T120" fmla="*/ 100 w 173"/>
              <a:gd name="T121" fmla="*/ 161 h 173"/>
              <a:gd name="T122" fmla="*/ 112 w 173"/>
              <a:gd name="T123" fmla="*/ 169 h 173"/>
              <a:gd name="T124" fmla="*/ 118 w 173"/>
              <a:gd name="T125" fmla="*/ 155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3" h="173">
                <a:moveTo>
                  <a:pt x="122" y="163"/>
                </a:moveTo>
                <a:cubicBezTo>
                  <a:pt x="123" y="163"/>
                  <a:pt x="123" y="164"/>
                  <a:pt x="124" y="164"/>
                </a:cubicBezTo>
                <a:cubicBezTo>
                  <a:pt x="125" y="164"/>
                  <a:pt x="126" y="164"/>
                  <a:pt x="126" y="163"/>
                </a:cubicBezTo>
                <a:cubicBezTo>
                  <a:pt x="127" y="163"/>
                  <a:pt x="127" y="163"/>
                  <a:pt x="128" y="162"/>
                </a:cubicBezTo>
                <a:cubicBezTo>
                  <a:pt x="128" y="161"/>
                  <a:pt x="128" y="160"/>
                  <a:pt x="128" y="160"/>
                </a:cubicBezTo>
                <a:cubicBezTo>
                  <a:pt x="127" y="159"/>
                  <a:pt x="126" y="155"/>
                  <a:pt x="124" y="152"/>
                </a:cubicBezTo>
                <a:cubicBezTo>
                  <a:pt x="126" y="151"/>
                  <a:pt x="127" y="150"/>
                  <a:pt x="129" y="149"/>
                </a:cubicBezTo>
                <a:cubicBezTo>
                  <a:pt x="132" y="151"/>
                  <a:pt x="134" y="155"/>
                  <a:pt x="135" y="155"/>
                </a:cubicBezTo>
                <a:cubicBezTo>
                  <a:pt x="135" y="156"/>
                  <a:pt x="136" y="156"/>
                  <a:pt x="137" y="156"/>
                </a:cubicBezTo>
                <a:cubicBezTo>
                  <a:pt x="138" y="156"/>
                  <a:pt x="138" y="156"/>
                  <a:pt x="139" y="155"/>
                </a:cubicBezTo>
                <a:cubicBezTo>
                  <a:pt x="140" y="155"/>
                  <a:pt x="140" y="154"/>
                  <a:pt x="140" y="154"/>
                </a:cubicBezTo>
                <a:cubicBezTo>
                  <a:pt x="140" y="153"/>
                  <a:pt x="140" y="152"/>
                  <a:pt x="140" y="151"/>
                </a:cubicBezTo>
                <a:cubicBezTo>
                  <a:pt x="139" y="151"/>
                  <a:pt x="137" y="147"/>
                  <a:pt x="135" y="144"/>
                </a:cubicBezTo>
                <a:cubicBezTo>
                  <a:pt x="137" y="143"/>
                  <a:pt x="138" y="141"/>
                  <a:pt x="139" y="140"/>
                </a:cubicBezTo>
                <a:cubicBezTo>
                  <a:pt x="142" y="143"/>
                  <a:pt x="145" y="145"/>
                  <a:pt x="146" y="146"/>
                </a:cubicBezTo>
                <a:cubicBezTo>
                  <a:pt x="147" y="146"/>
                  <a:pt x="147" y="146"/>
                  <a:pt x="148" y="146"/>
                </a:cubicBezTo>
                <a:cubicBezTo>
                  <a:pt x="149" y="146"/>
                  <a:pt x="150" y="146"/>
                  <a:pt x="150" y="145"/>
                </a:cubicBezTo>
                <a:cubicBezTo>
                  <a:pt x="151" y="145"/>
                  <a:pt x="151" y="144"/>
                  <a:pt x="151" y="143"/>
                </a:cubicBezTo>
                <a:cubicBezTo>
                  <a:pt x="151" y="142"/>
                  <a:pt x="151" y="142"/>
                  <a:pt x="150" y="141"/>
                </a:cubicBezTo>
                <a:cubicBezTo>
                  <a:pt x="150" y="141"/>
                  <a:pt x="147" y="137"/>
                  <a:pt x="144" y="135"/>
                </a:cubicBezTo>
                <a:cubicBezTo>
                  <a:pt x="145" y="133"/>
                  <a:pt x="147" y="132"/>
                  <a:pt x="148" y="130"/>
                </a:cubicBezTo>
                <a:cubicBezTo>
                  <a:pt x="151" y="132"/>
                  <a:pt x="155" y="134"/>
                  <a:pt x="155" y="134"/>
                </a:cubicBezTo>
                <a:cubicBezTo>
                  <a:pt x="156" y="135"/>
                  <a:pt x="157" y="135"/>
                  <a:pt x="158" y="134"/>
                </a:cubicBezTo>
                <a:cubicBezTo>
                  <a:pt x="158" y="134"/>
                  <a:pt x="159" y="134"/>
                  <a:pt x="159" y="133"/>
                </a:cubicBezTo>
                <a:cubicBezTo>
                  <a:pt x="160" y="132"/>
                  <a:pt x="160" y="132"/>
                  <a:pt x="160" y="131"/>
                </a:cubicBezTo>
                <a:cubicBezTo>
                  <a:pt x="160" y="130"/>
                  <a:pt x="159" y="130"/>
                  <a:pt x="159" y="129"/>
                </a:cubicBezTo>
                <a:cubicBezTo>
                  <a:pt x="158" y="129"/>
                  <a:pt x="155" y="126"/>
                  <a:pt x="152" y="124"/>
                </a:cubicBezTo>
                <a:cubicBezTo>
                  <a:pt x="153" y="122"/>
                  <a:pt x="153" y="121"/>
                  <a:pt x="154" y="119"/>
                </a:cubicBezTo>
                <a:cubicBezTo>
                  <a:pt x="158" y="120"/>
                  <a:pt x="162" y="121"/>
                  <a:pt x="163" y="121"/>
                </a:cubicBezTo>
                <a:cubicBezTo>
                  <a:pt x="163" y="122"/>
                  <a:pt x="164" y="122"/>
                  <a:pt x="165" y="121"/>
                </a:cubicBezTo>
                <a:cubicBezTo>
                  <a:pt x="165" y="121"/>
                  <a:pt x="166" y="120"/>
                  <a:pt x="166" y="120"/>
                </a:cubicBezTo>
                <a:cubicBezTo>
                  <a:pt x="167" y="119"/>
                  <a:pt x="167" y="118"/>
                  <a:pt x="166" y="118"/>
                </a:cubicBezTo>
                <a:cubicBezTo>
                  <a:pt x="166" y="117"/>
                  <a:pt x="166" y="116"/>
                  <a:pt x="165" y="116"/>
                </a:cubicBezTo>
                <a:cubicBezTo>
                  <a:pt x="164" y="116"/>
                  <a:pt x="161" y="114"/>
                  <a:pt x="157" y="112"/>
                </a:cubicBezTo>
                <a:cubicBezTo>
                  <a:pt x="158" y="110"/>
                  <a:pt x="158" y="108"/>
                  <a:pt x="159" y="107"/>
                </a:cubicBezTo>
                <a:cubicBezTo>
                  <a:pt x="163" y="107"/>
                  <a:pt x="167" y="108"/>
                  <a:pt x="168" y="108"/>
                </a:cubicBezTo>
                <a:cubicBezTo>
                  <a:pt x="168" y="108"/>
                  <a:pt x="169" y="108"/>
                  <a:pt x="170" y="107"/>
                </a:cubicBezTo>
                <a:cubicBezTo>
                  <a:pt x="170" y="107"/>
                  <a:pt x="171" y="106"/>
                  <a:pt x="171" y="105"/>
                </a:cubicBezTo>
                <a:cubicBezTo>
                  <a:pt x="171" y="105"/>
                  <a:pt x="171" y="104"/>
                  <a:pt x="170" y="103"/>
                </a:cubicBezTo>
                <a:cubicBezTo>
                  <a:pt x="170" y="103"/>
                  <a:pt x="170" y="102"/>
                  <a:pt x="169" y="102"/>
                </a:cubicBezTo>
                <a:cubicBezTo>
                  <a:pt x="168" y="101"/>
                  <a:pt x="164" y="100"/>
                  <a:pt x="161" y="99"/>
                </a:cubicBezTo>
                <a:cubicBezTo>
                  <a:pt x="161" y="97"/>
                  <a:pt x="161" y="95"/>
                  <a:pt x="161" y="94"/>
                </a:cubicBezTo>
                <a:cubicBezTo>
                  <a:pt x="165" y="93"/>
                  <a:pt x="169" y="93"/>
                  <a:pt x="170" y="93"/>
                </a:cubicBezTo>
                <a:cubicBezTo>
                  <a:pt x="171" y="93"/>
                  <a:pt x="171" y="93"/>
                  <a:pt x="172" y="92"/>
                </a:cubicBezTo>
                <a:cubicBezTo>
                  <a:pt x="172" y="92"/>
                  <a:pt x="173" y="91"/>
                  <a:pt x="173" y="90"/>
                </a:cubicBezTo>
                <a:cubicBezTo>
                  <a:pt x="173" y="89"/>
                  <a:pt x="173" y="89"/>
                  <a:pt x="172" y="88"/>
                </a:cubicBezTo>
                <a:cubicBezTo>
                  <a:pt x="172" y="88"/>
                  <a:pt x="171" y="87"/>
                  <a:pt x="170" y="87"/>
                </a:cubicBezTo>
                <a:cubicBezTo>
                  <a:pt x="169" y="87"/>
                  <a:pt x="165" y="87"/>
                  <a:pt x="162" y="86"/>
                </a:cubicBezTo>
                <a:cubicBezTo>
                  <a:pt x="162" y="84"/>
                  <a:pt x="161" y="82"/>
                  <a:pt x="161" y="80"/>
                </a:cubicBezTo>
                <a:cubicBezTo>
                  <a:pt x="165" y="80"/>
                  <a:pt x="169" y="79"/>
                  <a:pt x="170" y="79"/>
                </a:cubicBezTo>
                <a:cubicBezTo>
                  <a:pt x="171" y="78"/>
                  <a:pt x="171" y="78"/>
                  <a:pt x="172" y="77"/>
                </a:cubicBezTo>
                <a:cubicBezTo>
                  <a:pt x="172" y="77"/>
                  <a:pt x="172" y="76"/>
                  <a:pt x="172" y="75"/>
                </a:cubicBezTo>
                <a:cubicBezTo>
                  <a:pt x="172" y="74"/>
                  <a:pt x="172" y="74"/>
                  <a:pt x="171" y="73"/>
                </a:cubicBezTo>
                <a:cubicBezTo>
                  <a:pt x="171" y="73"/>
                  <a:pt x="170" y="72"/>
                  <a:pt x="169" y="73"/>
                </a:cubicBezTo>
                <a:cubicBezTo>
                  <a:pt x="168" y="73"/>
                  <a:pt x="164" y="73"/>
                  <a:pt x="160" y="73"/>
                </a:cubicBezTo>
                <a:cubicBezTo>
                  <a:pt x="160" y="71"/>
                  <a:pt x="160" y="69"/>
                  <a:pt x="159" y="68"/>
                </a:cubicBezTo>
                <a:cubicBezTo>
                  <a:pt x="163" y="66"/>
                  <a:pt x="166" y="64"/>
                  <a:pt x="167" y="64"/>
                </a:cubicBezTo>
                <a:cubicBezTo>
                  <a:pt x="168" y="64"/>
                  <a:pt x="168" y="63"/>
                  <a:pt x="169" y="63"/>
                </a:cubicBezTo>
                <a:cubicBezTo>
                  <a:pt x="169" y="62"/>
                  <a:pt x="169" y="61"/>
                  <a:pt x="169" y="60"/>
                </a:cubicBezTo>
                <a:cubicBezTo>
                  <a:pt x="169" y="60"/>
                  <a:pt x="168" y="59"/>
                  <a:pt x="167" y="59"/>
                </a:cubicBezTo>
                <a:cubicBezTo>
                  <a:pt x="167" y="58"/>
                  <a:pt x="166" y="58"/>
                  <a:pt x="165" y="58"/>
                </a:cubicBezTo>
                <a:cubicBezTo>
                  <a:pt x="165" y="59"/>
                  <a:pt x="161" y="59"/>
                  <a:pt x="157" y="60"/>
                </a:cubicBezTo>
                <a:cubicBezTo>
                  <a:pt x="156" y="59"/>
                  <a:pt x="155" y="57"/>
                  <a:pt x="155" y="55"/>
                </a:cubicBezTo>
                <a:cubicBezTo>
                  <a:pt x="158" y="53"/>
                  <a:pt x="161" y="51"/>
                  <a:pt x="162" y="50"/>
                </a:cubicBezTo>
                <a:cubicBezTo>
                  <a:pt x="163" y="50"/>
                  <a:pt x="163" y="49"/>
                  <a:pt x="163" y="49"/>
                </a:cubicBezTo>
                <a:cubicBezTo>
                  <a:pt x="163" y="48"/>
                  <a:pt x="163" y="47"/>
                  <a:pt x="163" y="46"/>
                </a:cubicBezTo>
                <a:cubicBezTo>
                  <a:pt x="163" y="46"/>
                  <a:pt x="162" y="45"/>
                  <a:pt x="161" y="45"/>
                </a:cubicBezTo>
                <a:cubicBezTo>
                  <a:pt x="161" y="45"/>
                  <a:pt x="160" y="45"/>
                  <a:pt x="159" y="45"/>
                </a:cubicBezTo>
                <a:cubicBezTo>
                  <a:pt x="159" y="45"/>
                  <a:pt x="155" y="47"/>
                  <a:pt x="151" y="48"/>
                </a:cubicBezTo>
                <a:cubicBezTo>
                  <a:pt x="150" y="47"/>
                  <a:pt x="149" y="45"/>
                  <a:pt x="148" y="44"/>
                </a:cubicBezTo>
                <a:cubicBezTo>
                  <a:pt x="151" y="41"/>
                  <a:pt x="154" y="38"/>
                  <a:pt x="155" y="38"/>
                </a:cubicBezTo>
                <a:cubicBezTo>
                  <a:pt x="155" y="37"/>
                  <a:pt x="155" y="36"/>
                  <a:pt x="155" y="36"/>
                </a:cubicBezTo>
                <a:cubicBezTo>
                  <a:pt x="156" y="35"/>
                  <a:pt x="155" y="34"/>
                  <a:pt x="155" y="34"/>
                </a:cubicBezTo>
                <a:cubicBezTo>
                  <a:pt x="154" y="33"/>
                  <a:pt x="154" y="33"/>
                  <a:pt x="153" y="33"/>
                </a:cubicBezTo>
                <a:cubicBezTo>
                  <a:pt x="152" y="32"/>
                  <a:pt x="152" y="32"/>
                  <a:pt x="151" y="33"/>
                </a:cubicBezTo>
                <a:cubicBezTo>
                  <a:pt x="150" y="33"/>
                  <a:pt x="147" y="36"/>
                  <a:pt x="144" y="38"/>
                </a:cubicBezTo>
                <a:cubicBezTo>
                  <a:pt x="142" y="36"/>
                  <a:pt x="141" y="35"/>
                  <a:pt x="140" y="33"/>
                </a:cubicBezTo>
                <a:cubicBezTo>
                  <a:pt x="142" y="30"/>
                  <a:pt x="145" y="27"/>
                  <a:pt x="145" y="26"/>
                </a:cubicBezTo>
                <a:cubicBezTo>
                  <a:pt x="146" y="26"/>
                  <a:pt x="146" y="25"/>
                  <a:pt x="146" y="24"/>
                </a:cubicBezTo>
                <a:cubicBezTo>
                  <a:pt x="146" y="24"/>
                  <a:pt x="145" y="23"/>
                  <a:pt x="145" y="22"/>
                </a:cubicBezTo>
                <a:cubicBezTo>
                  <a:pt x="144" y="22"/>
                  <a:pt x="143" y="22"/>
                  <a:pt x="143" y="22"/>
                </a:cubicBezTo>
                <a:cubicBezTo>
                  <a:pt x="142" y="22"/>
                  <a:pt x="141" y="22"/>
                  <a:pt x="141" y="22"/>
                </a:cubicBezTo>
                <a:cubicBezTo>
                  <a:pt x="140" y="23"/>
                  <a:pt x="137" y="26"/>
                  <a:pt x="134" y="28"/>
                </a:cubicBezTo>
                <a:cubicBezTo>
                  <a:pt x="133" y="27"/>
                  <a:pt x="131" y="26"/>
                  <a:pt x="130" y="25"/>
                </a:cubicBezTo>
                <a:cubicBezTo>
                  <a:pt x="132" y="22"/>
                  <a:pt x="133" y="18"/>
                  <a:pt x="134" y="17"/>
                </a:cubicBezTo>
                <a:cubicBezTo>
                  <a:pt x="134" y="16"/>
                  <a:pt x="134" y="16"/>
                  <a:pt x="134" y="15"/>
                </a:cubicBezTo>
                <a:cubicBezTo>
                  <a:pt x="134" y="14"/>
                  <a:pt x="133" y="14"/>
                  <a:pt x="133" y="13"/>
                </a:cubicBezTo>
                <a:cubicBezTo>
                  <a:pt x="132" y="13"/>
                  <a:pt x="131" y="13"/>
                  <a:pt x="131" y="13"/>
                </a:cubicBezTo>
                <a:cubicBezTo>
                  <a:pt x="130" y="13"/>
                  <a:pt x="129" y="13"/>
                  <a:pt x="129" y="14"/>
                </a:cubicBezTo>
                <a:cubicBezTo>
                  <a:pt x="128" y="15"/>
                  <a:pt x="126" y="18"/>
                  <a:pt x="123" y="21"/>
                </a:cubicBezTo>
                <a:cubicBezTo>
                  <a:pt x="122" y="20"/>
                  <a:pt x="120" y="19"/>
                  <a:pt x="118" y="18"/>
                </a:cubicBezTo>
                <a:cubicBezTo>
                  <a:pt x="120" y="15"/>
                  <a:pt x="121" y="11"/>
                  <a:pt x="121" y="10"/>
                </a:cubicBezTo>
                <a:cubicBezTo>
                  <a:pt x="121" y="9"/>
                  <a:pt x="121" y="8"/>
                  <a:pt x="121" y="8"/>
                </a:cubicBezTo>
                <a:cubicBezTo>
                  <a:pt x="121" y="7"/>
                  <a:pt x="120" y="7"/>
                  <a:pt x="119" y="6"/>
                </a:cubicBezTo>
                <a:cubicBezTo>
                  <a:pt x="119" y="6"/>
                  <a:pt x="118" y="6"/>
                  <a:pt x="117" y="6"/>
                </a:cubicBezTo>
                <a:cubicBezTo>
                  <a:pt x="117" y="6"/>
                  <a:pt x="116" y="7"/>
                  <a:pt x="116" y="8"/>
                </a:cubicBezTo>
                <a:cubicBezTo>
                  <a:pt x="115" y="8"/>
                  <a:pt x="113" y="12"/>
                  <a:pt x="111" y="15"/>
                </a:cubicBezTo>
                <a:cubicBezTo>
                  <a:pt x="110" y="15"/>
                  <a:pt x="108" y="14"/>
                  <a:pt x="106" y="14"/>
                </a:cubicBezTo>
                <a:cubicBezTo>
                  <a:pt x="107" y="10"/>
                  <a:pt x="107" y="6"/>
                  <a:pt x="107" y="5"/>
                </a:cubicBezTo>
                <a:cubicBezTo>
                  <a:pt x="107" y="4"/>
                  <a:pt x="107" y="4"/>
                  <a:pt x="107" y="3"/>
                </a:cubicBezTo>
                <a:cubicBezTo>
                  <a:pt x="106" y="2"/>
                  <a:pt x="106" y="2"/>
                  <a:pt x="105" y="2"/>
                </a:cubicBezTo>
                <a:cubicBezTo>
                  <a:pt x="104" y="2"/>
                  <a:pt x="103" y="2"/>
                  <a:pt x="103" y="2"/>
                </a:cubicBezTo>
                <a:cubicBezTo>
                  <a:pt x="102" y="2"/>
                  <a:pt x="102" y="3"/>
                  <a:pt x="101" y="4"/>
                </a:cubicBezTo>
                <a:cubicBezTo>
                  <a:pt x="101" y="5"/>
                  <a:pt x="100" y="9"/>
                  <a:pt x="99" y="12"/>
                </a:cubicBezTo>
                <a:cubicBezTo>
                  <a:pt x="97" y="12"/>
                  <a:pt x="95" y="12"/>
                  <a:pt x="93" y="11"/>
                </a:cubicBezTo>
                <a:cubicBezTo>
                  <a:pt x="93" y="8"/>
                  <a:pt x="93" y="3"/>
                  <a:pt x="93" y="3"/>
                </a:cubicBezTo>
                <a:cubicBezTo>
                  <a:pt x="93" y="2"/>
                  <a:pt x="92" y="1"/>
                  <a:pt x="92" y="1"/>
                </a:cubicBezTo>
                <a:cubicBezTo>
                  <a:pt x="91" y="0"/>
                  <a:pt x="91" y="0"/>
                  <a:pt x="90" y="0"/>
                </a:cubicBezTo>
                <a:cubicBezTo>
                  <a:pt x="89" y="0"/>
                  <a:pt x="88" y="0"/>
                  <a:pt x="88" y="0"/>
                </a:cubicBezTo>
                <a:cubicBezTo>
                  <a:pt x="87" y="1"/>
                  <a:pt x="87" y="2"/>
                  <a:pt x="87" y="2"/>
                </a:cubicBezTo>
                <a:cubicBezTo>
                  <a:pt x="87" y="3"/>
                  <a:pt x="86" y="7"/>
                  <a:pt x="86" y="11"/>
                </a:cubicBezTo>
                <a:cubicBezTo>
                  <a:pt x="84" y="11"/>
                  <a:pt x="82" y="11"/>
                  <a:pt x="80" y="11"/>
                </a:cubicBezTo>
                <a:cubicBezTo>
                  <a:pt x="79" y="8"/>
                  <a:pt x="78" y="4"/>
                  <a:pt x="78" y="3"/>
                </a:cubicBezTo>
                <a:cubicBezTo>
                  <a:pt x="78" y="2"/>
                  <a:pt x="78" y="1"/>
                  <a:pt x="77" y="1"/>
                </a:cubicBezTo>
                <a:cubicBezTo>
                  <a:pt x="76" y="1"/>
                  <a:pt x="76" y="0"/>
                  <a:pt x="75" y="1"/>
                </a:cubicBezTo>
                <a:cubicBezTo>
                  <a:pt x="74" y="1"/>
                  <a:pt x="73" y="1"/>
                  <a:pt x="73" y="1"/>
                </a:cubicBezTo>
                <a:cubicBezTo>
                  <a:pt x="72" y="2"/>
                  <a:pt x="72" y="3"/>
                  <a:pt x="72" y="3"/>
                </a:cubicBezTo>
                <a:cubicBezTo>
                  <a:pt x="72" y="4"/>
                  <a:pt x="72" y="9"/>
                  <a:pt x="72" y="12"/>
                </a:cubicBezTo>
                <a:cubicBezTo>
                  <a:pt x="71" y="13"/>
                  <a:pt x="69" y="13"/>
                  <a:pt x="67" y="13"/>
                </a:cubicBezTo>
                <a:cubicBezTo>
                  <a:pt x="66" y="10"/>
                  <a:pt x="64" y="6"/>
                  <a:pt x="64" y="5"/>
                </a:cubicBezTo>
                <a:cubicBezTo>
                  <a:pt x="63" y="5"/>
                  <a:pt x="63" y="4"/>
                  <a:pt x="62" y="4"/>
                </a:cubicBezTo>
                <a:cubicBezTo>
                  <a:pt x="62" y="4"/>
                  <a:pt x="61" y="4"/>
                  <a:pt x="60" y="4"/>
                </a:cubicBezTo>
                <a:cubicBezTo>
                  <a:pt x="59" y="4"/>
                  <a:pt x="59" y="4"/>
                  <a:pt x="58" y="5"/>
                </a:cubicBezTo>
                <a:cubicBezTo>
                  <a:pt x="58" y="6"/>
                  <a:pt x="58" y="6"/>
                  <a:pt x="58" y="7"/>
                </a:cubicBezTo>
                <a:cubicBezTo>
                  <a:pt x="58" y="8"/>
                  <a:pt x="59" y="12"/>
                  <a:pt x="60" y="16"/>
                </a:cubicBezTo>
                <a:cubicBezTo>
                  <a:pt x="58" y="16"/>
                  <a:pt x="56" y="17"/>
                  <a:pt x="55" y="18"/>
                </a:cubicBezTo>
                <a:cubicBezTo>
                  <a:pt x="53" y="15"/>
                  <a:pt x="50" y="11"/>
                  <a:pt x="50" y="10"/>
                </a:cubicBezTo>
                <a:cubicBezTo>
                  <a:pt x="50" y="10"/>
                  <a:pt x="49" y="9"/>
                  <a:pt x="48" y="9"/>
                </a:cubicBezTo>
                <a:cubicBezTo>
                  <a:pt x="48" y="9"/>
                  <a:pt x="47" y="9"/>
                  <a:pt x="46" y="10"/>
                </a:cubicBezTo>
                <a:cubicBezTo>
                  <a:pt x="46" y="10"/>
                  <a:pt x="45" y="10"/>
                  <a:pt x="45" y="11"/>
                </a:cubicBezTo>
                <a:cubicBezTo>
                  <a:pt x="44" y="12"/>
                  <a:pt x="44" y="13"/>
                  <a:pt x="45" y="13"/>
                </a:cubicBezTo>
                <a:cubicBezTo>
                  <a:pt x="45" y="14"/>
                  <a:pt x="47" y="18"/>
                  <a:pt x="48" y="21"/>
                </a:cubicBezTo>
                <a:cubicBezTo>
                  <a:pt x="46" y="22"/>
                  <a:pt x="45" y="23"/>
                  <a:pt x="43" y="24"/>
                </a:cubicBezTo>
                <a:cubicBezTo>
                  <a:pt x="41" y="22"/>
                  <a:pt x="38" y="19"/>
                  <a:pt x="37" y="18"/>
                </a:cubicBezTo>
                <a:cubicBezTo>
                  <a:pt x="37" y="17"/>
                  <a:pt x="36" y="17"/>
                  <a:pt x="35" y="17"/>
                </a:cubicBezTo>
                <a:cubicBezTo>
                  <a:pt x="35" y="17"/>
                  <a:pt x="34" y="17"/>
                  <a:pt x="33" y="18"/>
                </a:cubicBezTo>
                <a:cubicBezTo>
                  <a:pt x="33" y="18"/>
                  <a:pt x="32" y="19"/>
                  <a:pt x="32" y="20"/>
                </a:cubicBezTo>
                <a:cubicBezTo>
                  <a:pt x="32" y="20"/>
                  <a:pt x="32" y="21"/>
                  <a:pt x="33" y="22"/>
                </a:cubicBezTo>
                <a:cubicBezTo>
                  <a:pt x="33" y="22"/>
                  <a:pt x="35" y="26"/>
                  <a:pt x="37" y="29"/>
                </a:cubicBezTo>
                <a:cubicBezTo>
                  <a:pt x="36" y="30"/>
                  <a:pt x="35" y="32"/>
                  <a:pt x="33" y="33"/>
                </a:cubicBezTo>
                <a:cubicBezTo>
                  <a:pt x="30" y="30"/>
                  <a:pt x="27" y="28"/>
                  <a:pt x="26" y="27"/>
                </a:cubicBezTo>
                <a:cubicBezTo>
                  <a:pt x="26" y="27"/>
                  <a:pt x="25" y="27"/>
                  <a:pt x="24" y="27"/>
                </a:cubicBezTo>
                <a:cubicBezTo>
                  <a:pt x="23" y="27"/>
                  <a:pt x="23" y="27"/>
                  <a:pt x="22" y="28"/>
                </a:cubicBezTo>
                <a:cubicBezTo>
                  <a:pt x="22" y="28"/>
                  <a:pt x="22" y="29"/>
                  <a:pt x="22" y="30"/>
                </a:cubicBezTo>
                <a:cubicBezTo>
                  <a:pt x="22" y="31"/>
                  <a:pt x="22" y="31"/>
                  <a:pt x="22" y="32"/>
                </a:cubicBezTo>
                <a:cubicBezTo>
                  <a:pt x="23" y="33"/>
                  <a:pt x="26" y="36"/>
                  <a:pt x="28" y="38"/>
                </a:cubicBezTo>
                <a:cubicBezTo>
                  <a:pt x="27" y="40"/>
                  <a:pt x="26" y="41"/>
                  <a:pt x="25" y="43"/>
                </a:cubicBezTo>
                <a:cubicBezTo>
                  <a:pt x="21" y="41"/>
                  <a:pt x="18" y="39"/>
                  <a:pt x="17" y="39"/>
                </a:cubicBezTo>
                <a:cubicBezTo>
                  <a:pt x="16" y="38"/>
                  <a:pt x="15" y="38"/>
                  <a:pt x="15" y="39"/>
                </a:cubicBezTo>
                <a:cubicBezTo>
                  <a:pt x="14" y="39"/>
                  <a:pt x="14" y="39"/>
                  <a:pt x="13" y="40"/>
                </a:cubicBezTo>
                <a:cubicBezTo>
                  <a:pt x="13" y="41"/>
                  <a:pt x="13" y="41"/>
                  <a:pt x="13" y="42"/>
                </a:cubicBezTo>
                <a:cubicBezTo>
                  <a:pt x="13" y="43"/>
                  <a:pt x="13" y="43"/>
                  <a:pt x="14" y="44"/>
                </a:cubicBezTo>
                <a:cubicBezTo>
                  <a:pt x="14" y="44"/>
                  <a:pt x="18" y="47"/>
                  <a:pt x="21" y="49"/>
                </a:cubicBezTo>
                <a:cubicBezTo>
                  <a:pt x="20" y="51"/>
                  <a:pt x="19" y="53"/>
                  <a:pt x="18" y="54"/>
                </a:cubicBezTo>
                <a:cubicBezTo>
                  <a:pt x="15" y="53"/>
                  <a:pt x="11" y="52"/>
                  <a:pt x="10" y="52"/>
                </a:cubicBezTo>
                <a:cubicBezTo>
                  <a:pt x="9" y="51"/>
                  <a:pt x="8" y="51"/>
                  <a:pt x="8" y="52"/>
                </a:cubicBezTo>
                <a:cubicBezTo>
                  <a:pt x="7" y="52"/>
                  <a:pt x="6" y="53"/>
                  <a:pt x="6" y="53"/>
                </a:cubicBezTo>
                <a:cubicBezTo>
                  <a:pt x="6" y="54"/>
                  <a:pt x="6" y="55"/>
                  <a:pt x="6" y="55"/>
                </a:cubicBezTo>
                <a:cubicBezTo>
                  <a:pt x="6" y="56"/>
                  <a:pt x="7" y="57"/>
                  <a:pt x="7" y="57"/>
                </a:cubicBezTo>
                <a:cubicBezTo>
                  <a:pt x="8" y="57"/>
                  <a:pt x="12" y="60"/>
                  <a:pt x="15" y="61"/>
                </a:cubicBezTo>
                <a:cubicBezTo>
                  <a:pt x="15" y="63"/>
                  <a:pt x="14" y="65"/>
                  <a:pt x="14" y="67"/>
                </a:cubicBezTo>
                <a:cubicBezTo>
                  <a:pt x="10" y="66"/>
                  <a:pt x="6" y="65"/>
                  <a:pt x="5" y="65"/>
                </a:cubicBezTo>
                <a:cubicBezTo>
                  <a:pt x="4" y="65"/>
                  <a:pt x="3" y="66"/>
                  <a:pt x="3" y="66"/>
                </a:cubicBezTo>
                <a:cubicBezTo>
                  <a:pt x="2" y="66"/>
                  <a:pt x="2" y="67"/>
                  <a:pt x="2" y="68"/>
                </a:cubicBezTo>
                <a:cubicBezTo>
                  <a:pt x="1" y="69"/>
                  <a:pt x="2" y="69"/>
                  <a:pt x="2" y="70"/>
                </a:cubicBezTo>
                <a:cubicBezTo>
                  <a:pt x="2" y="71"/>
                  <a:pt x="3" y="71"/>
                  <a:pt x="3" y="71"/>
                </a:cubicBezTo>
                <a:cubicBezTo>
                  <a:pt x="4" y="72"/>
                  <a:pt x="8" y="73"/>
                  <a:pt x="12" y="74"/>
                </a:cubicBezTo>
                <a:cubicBezTo>
                  <a:pt x="12" y="76"/>
                  <a:pt x="11" y="78"/>
                  <a:pt x="11" y="79"/>
                </a:cubicBezTo>
                <a:cubicBezTo>
                  <a:pt x="7" y="80"/>
                  <a:pt x="3" y="80"/>
                  <a:pt x="2" y="80"/>
                </a:cubicBezTo>
                <a:cubicBezTo>
                  <a:pt x="2" y="80"/>
                  <a:pt x="1" y="80"/>
                  <a:pt x="0" y="81"/>
                </a:cubicBezTo>
                <a:cubicBezTo>
                  <a:pt x="0" y="81"/>
                  <a:pt x="0" y="82"/>
                  <a:pt x="0" y="83"/>
                </a:cubicBezTo>
                <a:cubicBezTo>
                  <a:pt x="0" y="84"/>
                  <a:pt x="0" y="84"/>
                  <a:pt x="0" y="85"/>
                </a:cubicBezTo>
                <a:cubicBezTo>
                  <a:pt x="1" y="85"/>
                  <a:pt x="1" y="86"/>
                  <a:pt x="2" y="86"/>
                </a:cubicBezTo>
                <a:cubicBezTo>
                  <a:pt x="3" y="86"/>
                  <a:pt x="7" y="87"/>
                  <a:pt x="11" y="87"/>
                </a:cubicBezTo>
                <a:cubicBezTo>
                  <a:pt x="11" y="89"/>
                  <a:pt x="11" y="91"/>
                  <a:pt x="11" y="93"/>
                </a:cubicBezTo>
                <a:cubicBezTo>
                  <a:pt x="7" y="93"/>
                  <a:pt x="3" y="94"/>
                  <a:pt x="3" y="95"/>
                </a:cubicBezTo>
                <a:cubicBezTo>
                  <a:pt x="2" y="95"/>
                  <a:pt x="1" y="95"/>
                  <a:pt x="1" y="96"/>
                </a:cubicBezTo>
                <a:cubicBezTo>
                  <a:pt x="0" y="96"/>
                  <a:pt x="0" y="97"/>
                  <a:pt x="0" y="98"/>
                </a:cubicBezTo>
                <a:cubicBezTo>
                  <a:pt x="0" y="99"/>
                  <a:pt x="1" y="99"/>
                  <a:pt x="1" y="100"/>
                </a:cubicBezTo>
                <a:cubicBezTo>
                  <a:pt x="2" y="100"/>
                  <a:pt x="3" y="101"/>
                  <a:pt x="3" y="101"/>
                </a:cubicBezTo>
                <a:cubicBezTo>
                  <a:pt x="4" y="100"/>
                  <a:pt x="8" y="100"/>
                  <a:pt x="12" y="100"/>
                </a:cubicBezTo>
                <a:cubicBezTo>
                  <a:pt x="12" y="102"/>
                  <a:pt x="13" y="104"/>
                  <a:pt x="13" y="106"/>
                </a:cubicBezTo>
                <a:cubicBezTo>
                  <a:pt x="10" y="107"/>
                  <a:pt x="6" y="109"/>
                  <a:pt x="5" y="109"/>
                </a:cubicBezTo>
                <a:cubicBezTo>
                  <a:pt x="4" y="109"/>
                  <a:pt x="4" y="110"/>
                  <a:pt x="4" y="111"/>
                </a:cubicBezTo>
                <a:cubicBezTo>
                  <a:pt x="3" y="111"/>
                  <a:pt x="3" y="112"/>
                  <a:pt x="4" y="113"/>
                </a:cubicBezTo>
                <a:cubicBezTo>
                  <a:pt x="4" y="113"/>
                  <a:pt x="4" y="114"/>
                  <a:pt x="5" y="114"/>
                </a:cubicBezTo>
                <a:cubicBezTo>
                  <a:pt x="6" y="115"/>
                  <a:pt x="6" y="115"/>
                  <a:pt x="7" y="115"/>
                </a:cubicBezTo>
                <a:cubicBezTo>
                  <a:pt x="8" y="115"/>
                  <a:pt x="12" y="114"/>
                  <a:pt x="16" y="113"/>
                </a:cubicBezTo>
                <a:cubicBezTo>
                  <a:pt x="16" y="115"/>
                  <a:pt x="17" y="116"/>
                  <a:pt x="18" y="118"/>
                </a:cubicBezTo>
                <a:cubicBezTo>
                  <a:pt x="15" y="120"/>
                  <a:pt x="11" y="122"/>
                  <a:pt x="10" y="123"/>
                </a:cubicBezTo>
                <a:cubicBezTo>
                  <a:pt x="10" y="123"/>
                  <a:pt x="9" y="124"/>
                  <a:pt x="9" y="124"/>
                </a:cubicBezTo>
                <a:cubicBezTo>
                  <a:pt x="9" y="125"/>
                  <a:pt x="9" y="126"/>
                  <a:pt x="9" y="127"/>
                </a:cubicBezTo>
                <a:cubicBezTo>
                  <a:pt x="10" y="127"/>
                  <a:pt x="10" y="128"/>
                  <a:pt x="11" y="128"/>
                </a:cubicBezTo>
                <a:cubicBezTo>
                  <a:pt x="12" y="128"/>
                  <a:pt x="12" y="128"/>
                  <a:pt x="13" y="128"/>
                </a:cubicBezTo>
                <a:cubicBezTo>
                  <a:pt x="14" y="128"/>
                  <a:pt x="18" y="126"/>
                  <a:pt x="21" y="125"/>
                </a:cubicBezTo>
                <a:cubicBezTo>
                  <a:pt x="22" y="126"/>
                  <a:pt x="23" y="128"/>
                  <a:pt x="24" y="129"/>
                </a:cubicBezTo>
                <a:cubicBezTo>
                  <a:pt x="21" y="132"/>
                  <a:pt x="18" y="135"/>
                  <a:pt x="18" y="135"/>
                </a:cubicBezTo>
                <a:cubicBezTo>
                  <a:pt x="17" y="136"/>
                  <a:pt x="17" y="137"/>
                  <a:pt x="17" y="137"/>
                </a:cubicBezTo>
                <a:cubicBezTo>
                  <a:pt x="17" y="138"/>
                  <a:pt x="17" y="139"/>
                  <a:pt x="18" y="139"/>
                </a:cubicBezTo>
                <a:cubicBezTo>
                  <a:pt x="18" y="140"/>
                  <a:pt x="19" y="140"/>
                  <a:pt x="19" y="140"/>
                </a:cubicBezTo>
                <a:cubicBezTo>
                  <a:pt x="20" y="141"/>
                  <a:pt x="21" y="141"/>
                  <a:pt x="21" y="140"/>
                </a:cubicBezTo>
                <a:cubicBezTo>
                  <a:pt x="22" y="140"/>
                  <a:pt x="26" y="137"/>
                  <a:pt x="29" y="135"/>
                </a:cubicBezTo>
                <a:cubicBezTo>
                  <a:pt x="30" y="137"/>
                  <a:pt x="31" y="138"/>
                  <a:pt x="33" y="140"/>
                </a:cubicBezTo>
                <a:cubicBezTo>
                  <a:pt x="30" y="143"/>
                  <a:pt x="28" y="146"/>
                  <a:pt x="27" y="147"/>
                </a:cubicBezTo>
                <a:cubicBezTo>
                  <a:pt x="27" y="147"/>
                  <a:pt x="27" y="148"/>
                  <a:pt x="27" y="149"/>
                </a:cubicBezTo>
                <a:cubicBezTo>
                  <a:pt x="27" y="149"/>
                  <a:pt x="27" y="150"/>
                  <a:pt x="28" y="151"/>
                </a:cubicBezTo>
                <a:cubicBezTo>
                  <a:pt x="28" y="151"/>
                  <a:pt x="29" y="151"/>
                  <a:pt x="30" y="151"/>
                </a:cubicBezTo>
                <a:cubicBezTo>
                  <a:pt x="30" y="151"/>
                  <a:pt x="31" y="151"/>
                  <a:pt x="32" y="151"/>
                </a:cubicBezTo>
                <a:cubicBezTo>
                  <a:pt x="32" y="150"/>
                  <a:pt x="35" y="147"/>
                  <a:pt x="38" y="145"/>
                </a:cubicBezTo>
                <a:cubicBezTo>
                  <a:pt x="40" y="146"/>
                  <a:pt x="41" y="147"/>
                  <a:pt x="43" y="148"/>
                </a:cubicBezTo>
                <a:cubicBezTo>
                  <a:pt x="41" y="151"/>
                  <a:pt x="39" y="155"/>
                  <a:pt x="39" y="156"/>
                </a:cubicBezTo>
                <a:cubicBezTo>
                  <a:pt x="38" y="157"/>
                  <a:pt x="38" y="157"/>
                  <a:pt x="38" y="158"/>
                </a:cubicBezTo>
                <a:cubicBezTo>
                  <a:pt x="39" y="159"/>
                  <a:pt x="39" y="159"/>
                  <a:pt x="40" y="160"/>
                </a:cubicBezTo>
                <a:cubicBezTo>
                  <a:pt x="40" y="160"/>
                  <a:pt x="41" y="160"/>
                  <a:pt x="42" y="160"/>
                </a:cubicBezTo>
                <a:cubicBezTo>
                  <a:pt x="42" y="160"/>
                  <a:pt x="43" y="160"/>
                  <a:pt x="44" y="159"/>
                </a:cubicBezTo>
                <a:cubicBezTo>
                  <a:pt x="44" y="159"/>
                  <a:pt x="47" y="155"/>
                  <a:pt x="49" y="152"/>
                </a:cubicBezTo>
                <a:cubicBezTo>
                  <a:pt x="51" y="153"/>
                  <a:pt x="52" y="154"/>
                  <a:pt x="54" y="155"/>
                </a:cubicBezTo>
                <a:cubicBezTo>
                  <a:pt x="53" y="158"/>
                  <a:pt x="52" y="162"/>
                  <a:pt x="51" y="163"/>
                </a:cubicBezTo>
                <a:cubicBezTo>
                  <a:pt x="51" y="164"/>
                  <a:pt x="51" y="165"/>
                  <a:pt x="52" y="165"/>
                </a:cubicBezTo>
                <a:cubicBezTo>
                  <a:pt x="52" y="166"/>
                  <a:pt x="52" y="166"/>
                  <a:pt x="53" y="167"/>
                </a:cubicBezTo>
                <a:cubicBezTo>
                  <a:pt x="54" y="167"/>
                  <a:pt x="55" y="167"/>
                  <a:pt x="55" y="167"/>
                </a:cubicBezTo>
                <a:cubicBezTo>
                  <a:pt x="56" y="167"/>
                  <a:pt x="56" y="166"/>
                  <a:pt x="57" y="166"/>
                </a:cubicBezTo>
                <a:cubicBezTo>
                  <a:pt x="57" y="165"/>
                  <a:pt x="59" y="161"/>
                  <a:pt x="61" y="158"/>
                </a:cubicBezTo>
                <a:cubicBezTo>
                  <a:pt x="63" y="158"/>
                  <a:pt x="64" y="159"/>
                  <a:pt x="66" y="159"/>
                </a:cubicBezTo>
                <a:cubicBezTo>
                  <a:pt x="66" y="163"/>
                  <a:pt x="65" y="167"/>
                  <a:pt x="65" y="168"/>
                </a:cubicBezTo>
                <a:cubicBezTo>
                  <a:pt x="65" y="169"/>
                  <a:pt x="65" y="170"/>
                  <a:pt x="66" y="170"/>
                </a:cubicBezTo>
                <a:cubicBezTo>
                  <a:pt x="66" y="171"/>
                  <a:pt x="67" y="171"/>
                  <a:pt x="67" y="171"/>
                </a:cubicBezTo>
                <a:cubicBezTo>
                  <a:pt x="68" y="171"/>
                  <a:pt x="69" y="171"/>
                  <a:pt x="70" y="171"/>
                </a:cubicBezTo>
                <a:cubicBezTo>
                  <a:pt x="70" y="171"/>
                  <a:pt x="71" y="170"/>
                  <a:pt x="71" y="169"/>
                </a:cubicBezTo>
                <a:cubicBezTo>
                  <a:pt x="71" y="169"/>
                  <a:pt x="72" y="165"/>
                  <a:pt x="74" y="161"/>
                </a:cubicBezTo>
                <a:cubicBezTo>
                  <a:pt x="75" y="161"/>
                  <a:pt x="77" y="162"/>
                  <a:pt x="79" y="162"/>
                </a:cubicBezTo>
                <a:cubicBezTo>
                  <a:pt x="79" y="166"/>
                  <a:pt x="80" y="170"/>
                  <a:pt x="80" y="171"/>
                </a:cubicBezTo>
                <a:cubicBezTo>
                  <a:pt x="80" y="171"/>
                  <a:pt x="80" y="172"/>
                  <a:pt x="80" y="172"/>
                </a:cubicBezTo>
                <a:cubicBezTo>
                  <a:pt x="81" y="173"/>
                  <a:pt x="82" y="173"/>
                  <a:pt x="82" y="173"/>
                </a:cubicBezTo>
                <a:cubicBezTo>
                  <a:pt x="83" y="173"/>
                  <a:pt x="84" y="173"/>
                  <a:pt x="84" y="173"/>
                </a:cubicBezTo>
                <a:cubicBezTo>
                  <a:pt x="85" y="172"/>
                  <a:pt x="85" y="172"/>
                  <a:pt x="86" y="171"/>
                </a:cubicBezTo>
                <a:cubicBezTo>
                  <a:pt x="86" y="170"/>
                  <a:pt x="86" y="166"/>
                  <a:pt x="87" y="162"/>
                </a:cubicBezTo>
                <a:cubicBezTo>
                  <a:pt x="89" y="162"/>
                  <a:pt x="90" y="162"/>
                  <a:pt x="92" y="162"/>
                </a:cubicBezTo>
                <a:cubicBezTo>
                  <a:pt x="93" y="166"/>
                  <a:pt x="94" y="170"/>
                  <a:pt x="94" y="170"/>
                </a:cubicBezTo>
                <a:cubicBezTo>
                  <a:pt x="94" y="171"/>
                  <a:pt x="95" y="172"/>
                  <a:pt x="95" y="172"/>
                </a:cubicBezTo>
                <a:cubicBezTo>
                  <a:pt x="96" y="172"/>
                  <a:pt x="97" y="173"/>
                  <a:pt x="98" y="173"/>
                </a:cubicBezTo>
                <a:cubicBezTo>
                  <a:pt x="98" y="172"/>
                  <a:pt x="99" y="172"/>
                  <a:pt x="99" y="172"/>
                </a:cubicBezTo>
                <a:cubicBezTo>
                  <a:pt x="100" y="171"/>
                  <a:pt x="100" y="170"/>
                  <a:pt x="100" y="170"/>
                </a:cubicBezTo>
                <a:cubicBezTo>
                  <a:pt x="100" y="169"/>
                  <a:pt x="100" y="165"/>
                  <a:pt x="100" y="161"/>
                </a:cubicBezTo>
                <a:cubicBezTo>
                  <a:pt x="102" y="160"/>
                  <a:pt x="103" y="160"/>
                  <a:pt x="105" y="160"/>
                </a:cubicBezTo>
                <a:cubicBezTo>
                  <a:pt x="107" y="163"/>
                  <a:pt x="108" y="167"/>
                  <a:pt x="109" y="168"/>
                </a:cubicBezTo>
                <a:cubicBezTo>
                  <a:pt x="109" y="168"/>
                  <a:pt x="110" y="169"/>
                  <a:pt x="110" y="169"/>
                </a:cubicBezTo>
                <a:cubicBezTo>
                  <a:pt x="111" y="170"/>
                  <a:pt x="112" y="170"/>
                  <a:pt x="112" y="169"/>
                </a:cubicBezTo>
                <a:cubicBezTo>
                  <a:pt x="113" y="169"/>
                  <a:pt x="114" y="169"/>
                  <a:pt x="114" y="168"/>
                </a:cubicBezTo>
                <a:cubicBezTo>
                  <a:pt x="114" y="167"/>
                  <a:pt x="115" y="167"/>
                  <a:pt x="114" y="166"/>
                </a:cubicBezTo>
                <a:cubicBezTo>
                  <a:pt x="114" y="165"/>
                  <a:pt x="113" y="161"/>
                  <a:pt x="113" y="157"/>
                </a:cubicBezTo>
                <a:cubicBezTo>
                  <a:pt x="114" y="157"/>
                  <a:pt x="116" y="156"/>
                  <a:pt x="118" y="155"/>
                </a:cubicBezTo>
                <a:cubicBezTo>
                  <a:pt x="120" y="158"/>
                  <a:pt x="122" y="162"/>
                  <a:pt x="122" y="163"/>
                </a:cubicBezTo>
                <a:close/>
              </a:path>
            </a:pathLst>
          </a:custGeom>
          <a:solidFill>
            <a:srgbClr val="FFEB8F"/>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6" name="Freeform 8"/>
          <p:cNvSpPr>
            <a:spLocks noEditPoints="1"/>
          </p:cNvSpPr>
          <p:nvPr/>
        </p:nvSpPr>
        <p:spPr bwMode="auto">
          <a:xfrm>
            <a:off x="16934" y="5427134"/>
            <a:ext cx="1409700" cy="1413933"/>
          </a:xfrm>
          <a:custGeom>
            <a:avLst/>
            <a:gdLst>
              <a:gd name="T0" fmla="*/ 287 w 299"/>
              <a:gd name="T1" fmla="*/ 118 h 300"/>
              <a:gd name="T2" fmla="*/ 242 w 299"/>
              <a:gd name="T3" fmla="*/ 95 h 300"/>
              <a:gd name="T4" fmla="*/ 270 w 299"/>
              <a:gd name="T5" fmla="*/ 64 h 300"/>
              <a:gd name="T6" fmla="*/ 261 w 299"/>
              <a:gd name="T7" fmla="*/ 52 h 300"/>
              <a:gd name="T8" fmla="*/ 225 w 299"/>
              <a:gd name="T9" fmla="*/ 72 h 300"/>
              <a:gd name="T10" fmla="*/ 212 w 299"/>
              <a:gd name="T11" fmla="*/ 23 h 300"/>
              <a:gd name="T12" fmla="*/ 205 w 299"/>
              <a:gd name="T13" fmla="*/ 10 h 300"/>
              <a:gd name="T14" fmla="*/ 191 w 299"/>
              <a:gd name="T15" fmla="*/ 15 h 300"/>
              <a:gd name="T16" fmla="*/ 148 w 299"/>
              <a:gd name="T17" fmla="*/ 39 h 300"/>
              <a:gd name="T18" fmla="*/ 136 w 299"/>
              <a:gd name="T19" fmla="*/ 2 h 300"/>
              <a:gd name="T20" fmla="*/ 120 w 299"/>
              <a:gd name="T21" fmla="*/ 4 h 300"/>
              <a:gd name="T22" fmla="*/ 119 w 299"/>
              <a:gd name="T23" fmla="*/ 43 h 300"/>
              <a:gd name="T24" fmla="*/ 71 w 299"/>
              <a:gd name="T25" fmla="*/ 32 h 300"/>
              <a:gd name="T26" fmla="*/ 56 w 299"/>
              <a:gd name="T27" fmla="*/ 31 h 300"/>
              <a:gd name="T28" fmla="*/ 53 w 299"/>
              <a:gd name="T29" fmla="*/ 46 h 300"/>
              <a:gd name="T30" fmla="*/ 55 w 299"/>
              <a:gd name="T31" fmla="*/ 96 h 300"/>
              <a:gd name="T32" fmla="*/ 15 w 299"/>
              <a:gd name="T33" fmla="*/ 88 h 300"/>
              <a:gd name="T34" fmla="*/ 9 w 299"/>
              <a:gd name="T35" fmla="*/ 102 h 300"/>
              <a:gd name="T36" fmla="*/ 44 w 299"/>
              <a:gd name="T37" fmla="*/ 124 h 300"/>
              <a:gd name="T38" fmla="*/ 8 w 299"/>
              <a:gd name="T39" fmla="*/ 159 h 300"/>
              <a:gd name="T40" fmla="*/ 0 w 299"/>
              <a:gd name="T41" fmla="*/ 171 h 300"/>
              <a:gd name="T42" fmla="*/ 12 w 299"/>
              <a:gd name="T43" fmla="*/ 181 h 300"/>
              <a:gd name="T44" fmla="*/ 56 w 299"/>
              <a:gd name="T45" fmla="*/ 205 h 300"/>
              <a:gd name="T46" fmla="*/ 28 w 299"/>
              <a:gd name="T47" fmla="*/ 236 h 300"/>
              <a:gd name="T48" fmla="*/ 38 w 299"/>
              <a:gd name="T49" fmla="*/ 248 h 300"/>
              <a:gd name="T50" fmla="*/ 73 w 299"/>
              <a:gd name="T51" fmla="*/ 228 h 300"/>
              <a:gd name="T52" fmla="*/ 86 w 299"/>
              <a:gd name="T53" fmla="*/ 276 h 300"/>
              <a:gd name="T54" fmla="*/ 93 w 299"/>
              <a:gd name="T55" fmla="*/ 290 h 300"/>
              <a:gd name="T56" fmla="*/ 108 w 299"/>
              <a:gd name="T57" fmla="*/ 285 h 300"/>
              <a:gd name="T58" fmla="*/ 151 w 299"/>
              <a:gd name="T59" fmla="*/ 261 h 300"/>
              <a:gd name="T60" fmla="*/ 163 w 299"/>
              <a:gd name="T61" fmla="*/ 298 h 300"/>
              <a:gd name="T62" fmla="*/ 178 w 299"/>
              <a:gd name="T63" fmla="*/ 296 h 300"/>
              <a:gd name="T64" fmla="*/ 179 w 299"/>
              <a:gd name="T65" fmla="*/ 257 h 300"/>
              <a:gd name="T66" fmla="*/ 227 w 299"/>
              <a:gd name="T67" fmla="*/ 268 h 300"/>
              <a:gd name="T68" fmla="*/ 242 w 299"/>
              <a:gd name="T69" fmla="*/ 269 h 300"/>
              <a:gd name="T70" fmla="*/ 245 w 299"/>
              <a:gd name="T71" fmla="*/ 254 h 300"/>
              <a:gd name="T72" fmla="*/ 244 w 299"/>
              <a:gd name="T73" fmla="*/ 204 h 300"/>
              <a:gd name="T74" fmla="*/ 284 w 299"/>
              <a:gd name="T75" fmla="*/ 212 h 300"/>
              <a:gd name="T76" fmla="*/ 289 w 299"/>
              <a:gd name="T77" fmla="*/ 198 h 300"/>
              <a:gd name="T78" fmla="*/ 254 w 299"/>
              <a:gd name="T79" fmla="*/ 176 h 300"/>
              <a:gd name="T80" fmla="*/ 290 w 299"/>
              <a:gd name="T81" fmla="*/ 141 h 300"/>
              <a:gd name="T82" fmla="*/ 298 w 299"/>
              <a:gd name="T83" fmla="*/ 129 h 300"/>
              <a:gd name="T84" fmla="*/ 161 w 299"/>
              <a:gd name="T85" fmla="*/ 231 h 300"/>
              <a:gd name="T86" fmla="*/ 138 w 299"/>
              <a:gd name="T87" fmla="*/ 69 h 300"/>
              <a:gd name="T88" fmla="*/ 161 w 299"/>
              <a:gd name="T89" fmla="*/ 231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9" h="300">
                <a:moveTo>
                  <a:pt x="294" y="121"/>
                </a:moveTo>
                <a:cubicBezTo>
                  <a:pt x="292" y="120"/>
                  <a:pt x="290" y="118"/>
                  <a:pt x="287" y="118"/>
                </a:cubicBezTo>
                <a:cubicBezTo>
                  <a:pt x="283" y="119"/>
                  <a:pt x="267" y="119"/>
                  <a:pt x="252" y="120"/>
                </a:cubicBezTo>
                <a:cubicBezTo>
                  <a:pt x="250" y="111"/>
                  <a:pt x="247" y="103"/>
                  <a:pt x="242" y="95"/>
                </a:cubicBezTo>
                <a:cubicBezTo>
                  <a:pt x="253" y="85"/>
                  <a:pt x="265" y="74"/>
                  <a:pt x="267" y="72"/>
                </a:cubicBezTo>
                <a:cubicBezTo>
                  <a:pt x="269" y="70"/>
                  <a:pt x="270" y="67"/>
                  <a:pt x="270" y="64"/>
                </a:cubicBezTo>
                <a:cubicBezTo>
                  <a:pt x="270" y="62"/>
                  <a:pt x="269" y="59"/>
                  <a:pt x="268" y="57"/>
                </a:cubicBezTo>
                <a:cubicBezTo>
                  <a:pt x="266" y="54"/>
                  <a:pt x="263" y="53"/>
                  <a:pt x="261" y="52"/>
                </a:cubicBezTo>
                <a:cubicBezTo>
                  <a:pt x="258" y="52"/>
                  <a:pt x="255" y="52"/>
                  <a:pt x="253" y="54"/>
                </a:cubicBezTo>
                <a:cubicBezTo>
                  <a:pt x="250" y="56"/>
                  <a:pt x="237" y="64"/>
                  <a:pt x="225" y="72"/>
                </a:cubicBezTo>
                <a:cubicBezTo>
                  <a:pt x="218" y="65"/>
                  <a:pt x="211" y="59"/>
                  <a:pt x="203" y="54"/>
                </a:cubicBezTo>
                <a:cubicBezTo>
                  <a:pt x="207" y="41"/>
                  <a:pt x="211" y="26"/>
                  <a:pt x="212" y="23"/>
                </a:cubicBezTo>
                <a:cubicBezTo>
                  <a:pt x="213" y="21"/>
                  <a:pt x="212" y="18"/>
                  <a:pt x="211" y="15"/>
                </a:cubicBezTo>
                <a:cubicBezTo>
                  <a:pt x="210" y="13"/>
                  <a:pt x="208" y="11"/>
                  <a:pt x="205" y="10"/>
                </a:cubicBezTo>
                <a:cubicBezTo>
                  <a:pt x="202" y="9"/>
                  <a:pt x="200" y="9"/>
                  <a:pt x="197" y="10"/>
                </a:cubicBezTo>
                <a:cubicBezTo>
                  <a:pt x="194" y="10"/>
                  <a:pt x="192" y="12"/>
                  <a:pt x="191" y="15"/>
                </a:cubicBezTo>
                <a:cubicBezTo>
                  <a:pt x="189" y="18"/>
                  <a:pt x="183" y="30"/>
                  <a:pt x="176" y="43"/>
                </a:cubicBezTo>
                <a:cubicBezTo>
                  <a:pt x="167" y="40"/>
                  <a:pt x="158" y="39"/>
                  <a:pt x="148" y="39"/>
                </a:cubicBezTo>
                <a:cubicBezTo>
                  <a:pt x="145" y="25"/>
                  <a:pt x="141" y="12"/>
                  <a:pt x="141" y="9"/>
                </a:cubicBezTo>
                <a:cubicBezTo>
                  <a:pt x="140" y="6"/>
                  <a:pt x="138" y="4"/>
                  <a:pt x="136" y="2"/>
                </a:cubicBezTo>
                <a:cubicBezTo>
                  <a:pt x="133" y="1"/>
                  <a:pt x="131" y="0"/>
                  <a:pt x="128" y="1"/>
                </a:cubicBezTo>
                <a:cubicBezTo>
                  <a:pt x="125" y="1"/>
                  <a:pt x="122" y="2"/>
                  <a:pt x="120" y="4"/>
                </a:cubicBezTo>
                <a:cubicBezTo>
                  <a:pt x="119" y="6"/>
                  <a:pt x="118" y="9"/>
                  <a:pt x="118" y="12"/>
                </a:cubicBezTo>
                <a:cubicBezTo>
                  <a:pt x="118" y="15"/>
                  <a:pt x="118" y="29"/>
                  <a:pt x="119" y="43"/>
                </a:cubicBezTo>
                <a:cubicBezTo>
                  <a:pt x="110" y="46"/>
                  <a:pt x="101" y="50"/>
                  <a:pt x="93" y="55"/>
                </a:cubicBezTo>
                <a:cubicBezTo>
                  <a:pt x="83" y="45"/>
                  <a:pt x="73" y="34"/>
                  <a:pt x="71" y="32"/>
                </a:cubicBezTo>
                <a:cubicBezTo>
                  <a:pt x="69" y="30"/>
                  <a:pt x="67" y="29"/>
                  <a:pt x="64" y="29"/>
                </a:cubicBezTo>
                <a:cubicBezTo>
                  <a:pt x="61" y="29"/>
                  <a:pt x="58" y="29"/>
                  <a:pt x="56" y="31"/>
                </a:cubicBezTo>
                <a:cubicBezTo>
                  <a:pt x="54" y="33"/>
                  <a:pt x="52" y="36"/>
                  <a:pt x="52" y="38"/>
                </a:cubicBezTo>
                <a:cubicBezTo>
                  <a:pt x="51" y="41"/>
                  <a:pt x="51" y="44"/>
                  <a:pt x="53" y="46"/>
                </a:cubicBezTo>
                <a:cubicBezTo>
                  <a:pt x="55" y="49"/>
                  <a:pt x="63" y="62"/>
                  <a:pt x="70" y="73"/>
                </a:cubicBezTo>
                <a:cubicBezTo>
                  <a:pt x="64" y="80"/>
                  <a:pt x="59" y="88"/>
                  <a:pt x="55" y="96"/>
                </a:cubicBezTo>
                <a:cubicBezTo>
                  <a:pt x="41" y="92"/>
                  <a:pt x="26" y="88"/>
                  <a:pt x="23" y="87"/>
                </a:cubicBezTo>
                <a:cubicBezTo>
                  <a:pt x="20" y="86"/>
                  <a:pt x="17" y="86"/>
                  <a:pt x="15" y="88"/>
                </a:cubicBezTo>
                <a:cubicBezTo>
                  <a:pt x="12" y="89"/>
                  <a:pt x="10" y="91"/>
                  <a:pt x="9" y="94"/>
                </a:cubicBezTo>
                <a:cubicBezTo>
                  <a:pt x="8" y="97"/>
                  <a:pt x="8" y="100"/>
                  <a:pt x="9" y="102"/>
                </a:cubicBezTo>
                <a:cubicBezTo>
                  <a:pt x="10" y="105"/>
                  <a:pt x="12" y="107"/>
                  <a:pt x="14" y="108"/>
                </a:cubicBezTo>
                <a:cubicBezTo>
                  <a:pt x="17" y="110"/>
                  <a:pt x="31" y="117"/>
                  <a:pt x="44" y="124"/>
                </a:cubicBezTo>
                <a:cubicBezTo>
                  <a:pt x="42" y="132"/>
                  <a:pt x="41" y="141"/>
                  <a:pt x="42" y="151"/>
                </a:cubicBezTo>
                <a:cubicBezTo>
                  <a:pt x="27" y="154"/>
                  <a:pt x="11" y="158"/>
                  <a:pt x="8" y="159"/>
                </a:cubicBezTo>
                <a:cubicBezTo>
                  <a:pt x="5" y="159"/>
                  <a:pt x="3" y="161"/>
                  <a:pt x="2" y="163"/>
                </a:cubicBezTo>
                <a:cubicBezTo>
                  <a:pt x="0" y="166"/>
                  <a:pt x="0" y="169"/>
                  <a:pt x="0" y="171"/>
                </a:cubicBezTo>
                <a:cubicBezTo>
                  <a:pt x="0" y="174"/>
                  <a:pt x="2" y="177"/>
                  <a:pt x="4" y="179"/>
                </a:cubicBezTo>
                <a:cubicBezTo>
                  <a:pt x="6" y="181"/>
                  <a:pt x="9" y="182"/>
                  <a:pt x="12" y="181"/>
                </a:cubicBezTo>
                <a:cubicBezTo>
                  <a:pt x="15" y="181"/>
                  <a:pt x="31" y="181"/>
                  <a:pt x="46" y="180"/>
                </a:cubicBezTo>
                <a:cubicBezTo>
                  <a:pt x="48" y="189"/>
                  <a:pt x="52" y="197"/>
                  <a:pt x="56" y="205"/>
                </a:cubicBezTo>
                <a:cubicBezTo>
                  <a:pt x="45" y="215"/>
                  <a:pt x="34" y="226"/>
                  <a:pt x="31" y="228"/>
                </a:cubicBezTo>
                <a:cubicBezTo>
                  <a:pt x="29" y="230"/>
                  <a:pt x="28" y="233"/>
                  <a:pt x="28" y="236"/>
                </a:cubicBezTo>
                <a:cubicBezTo>
                  <a:pt x="28" y="238"/>
                  <a:pt x="29" y="241"/>
                  <a:pt x="31" y="243"/>
                </a:cubicBezTo>
                <a:cubicBezTo>
                  <a:pt x="32" y="246"/>
                  <a:pt x="35" y="247"/>
                  <a:pt x="38" y="248"/>
                </a:cubicBezTo>
                <a:cubicBezTo>
                  <a:pt x="40" y="248"/>
                  <a:pt x="43" y="248"/>
                  <a:pt x="46" y="246"/>
                </a:cubicBezTo>
                <a:cubicBezTo>
                  <a:pt x="48" y="244"/>
                  <a:pt x="61" y="236"/>
                  <a:pt x="73" y="228"/>
                </a:cubicBezTo>
                <a:cubicBezTo>
                  <a:pt x="80" y="235"/>
                  <a:pt x="87" y="241"/>
                  <a:pt x="95" y="246"/>
                </a:cubicBezTo>
                <a:cubicBezTo>
                  <a:pt x="91" y="259"/>
                  <a:pt x="87" y="274"/>
                  <a:pt x="86" y="276"/>
                </a:cubicBezTo>
                <a:cubicBezTo>
                  <a:pt x="85" y="279"/>
                  <a:pt x="86" y="282"/>
                  <a:pt x="87" y="285"/>
                </a:cubicBezTo>
                <a:cubicBezTo>
                  <a:pt x="88" y="287"/>
                  <a:pt x="90" y="289"/>
                  <a:pt x="93" y="290"/>
                </a:cubicBezTo>
                <a:cubicBezTo>
                  <a:pt x="96" y="291"/>
                  <a:pt x="99" y="291"/>
                  <a:pt x="101" y="290"/>
                </a:cubicBezTo>
                <a:cubicBezTo>
                  <a:pt x="104" y="290"/>
                  <a:pt x="106" y="288"/>
                  <a:pt x="108" y="285"/>
                </a:cubicBezTo>
                <a:cubicBezTo>
                  <a:pt x="109" y="282"/>
                  <a:pt x="116" y="270"/>
                  <a:pt x="122" y="257"/>
                </a:cubicBezTo>
                <a:cubicBezTo>
                  <a:pt x="131" y="260"/>
                  <a:pt x="141" y="261"/>
                  <a:pt x="151" y="261"/>
                </a:cubicBezTo>
                <a:cubicBezTo>
                  <a:pt x="154" y="275"/>
                  <a:pt x="157" y="288"/>
                  <a:pt x="158" y="291"/>
                </a:cubicBezTo>
                <a:cubicBezTo>
                  <a:pt x="158" y="294"/>
                  <a:pt x="160" y="296"/>
                  <a:pt x="163" y="298"/>
                </a:cubicBezTo>
                <a:cubicBezTo>
                  <a:pt x="165" y="299"/>
                  <a:pt x="168" y="300"/>
                  <a:pt x="171" y="299"/>
                </a:cubicBezTo>
                <a:cubicBezTo>
                  <a:pt x="174" y="299"/>
                  <a:pt x="176" y="298"/>
                  <a:pt x="178" y="296"/>
                </a:cubicBezTo>
                <a:cubicBezTo>
                  <a:pt x="180" y="294"/>
                  <a:pt x="181" y="291"/>
                  <a:pt x="181" y="288"/>
                </a:cubicBezTo>
                <a:cubicBezTo>
                  <a:pt x="180" y="285"/>
                  <a:pt x="180" y="271"/>
                  <a:pt x="179" y="257"/>
                </a:cubicBezTo>
                <a:cubicBezTo>
                  <a:pt x="189" y="254"/>
                  <a:pt x="197" y="251"/>
                  <a:pt x="206" y="245"/>
                </a:cubicBezTo>
                <a:cubicBezTo>
                  <a:pt x="215" y="255"/>
                  <a:pt x="225" y="266"/>
                  <a:pt x="227" y="268"/>
                </a:cubicBezTo>
                <a:cubicBezTo>
                  <a:pt x="229" y="270"/>
                  <a:pt x="232" y="271"/>
                  <a:pt x="234" y="271"/>
                </a:cubicBezTo>
                <a:cubicBezTo>
                  <a:pt x="237" y="271"/>
                  <a:pt x="240" y="271"/>
                  <a:pt x="242" y="269"/>
                </a:cubicBezTo>
                <a:cubicBezTo>
                  <a:pt x="245" y="267"/>
                  <a:pt x="246" y="264"/>
                  <a:pt x="247" y="262"/>
                </a:cubicBezTo>
                <a:cubicBezTo>
                  <a:pt x="247" y="259"/>
                  <a:pt x="247" y="256"/>
                  <a:pt x="245" y="254"/>
                </a:cubicBezTo>
                <a:cubicBezTo>
                  <a:pt x="243" y="251"/>
                  <a:pt x="235" y="238"/>
                  <a:pt x="228" y="227"/>
                </a:cubicBezTo>
                <a:cubicBezTo>
                  <a:pt x="234" y="220"/>
                  <a:pt x="239" y="212"/>
                  <a:pt x="244" y="204"/>
                </a:cubicBezTo>
                <a:cubicBezTo>
                  <a:pt x="258" y="208"/>
                  <a:pt x="272" y="212"/>
                  <a:pt x="275" y="213"/>
                </a:cubicBezTo>
                <a:cubicBezTo>
                  <a:pt x="278" y="214"/>
                  <a:pt x="281" y="213"/>
                  <a:pt x="284" y="212"/>
                </a:cubicBezTo>
                <a:cubicBezTo>
                  <a:pt x="286" y="211"/>
                  <a:pt x="288" y="209"/>
                  <a:pt x="289" y="206"/>
                </a:cubicBezTo>
                <a:cubicBezTo>
                  <a:pt x="290" y="203"/>
                  <a:pt x="290" y="201"/>
                  <a:pt x="289" y="198"/>
                </a:cubicBezTo>
                <a:cubicBezTo>
                  <a:pt x="288" y="195"/>
                  <a:pt x="287" y="193"/>
                  <a:pt x="284" y="192"/>
                </a:cubicBezTo>
                <a:cubicBezTo>
                  <a:pt x="281" y="190"/>
                  <a:pt x="267" y="183"/>
                  <a:pt x="254" y="176"/>
                </a:cubicBezTo>
                <a:cubicBezTo>
                  <a:pt x="256" y="168"/>
                  <a:pt x="257" y="159"/>
                  <a:pt x="257" y="149"/>
                </a:cubicBezTo>
                <a:cubicBezTo>
                  <a:pt x="271" y="146"/>
                  <a:pt x="287" y="142"/>
                  <a:pt x="290" y="141"/>
                </a:cubicBezTo>
                <a:cubicBezTo>
                  <a:pt x="293" y="141"/>
                  <a:pt x="295" y="139"/>
                  <a:pt x="297" y="137"/>
                </a:cubicBezTo>
                <a:cubicBezTo>
                  <a:pt x="298" y="134"/>
                  <a:pt x="299" y="131"/>
                  <a:pt x="298" y="129"/>
                </a:cubicBezTo>
                <a:cubicBezTo>
                  <a:pt x="298" y="126"/>
                  <a:pt x="297" y="123"/>
                  <a:pt x="294" y="121"/>
                </a:cubicBezTo>
                <a:close/>
                <a:moveTo>
                  <a:pt x="161" y="231"/>
                </a:moveTo>
                <a:cubicBezTo>
                  <a:pt x="118" y="237"/>
                  <a:pt x="78" y="206"/>
                  <a:pt x="71" y="161"/>
                </a:cubicBezTo>
                <a:cubicBezTo>
                  <a:pt x="65" y="117"/>
                  <a:pt x="95" y="76"/>
                  <a:pt x="138" y="69"/>
                </a:cubicBezTo>
                <a:cubicBezTo>
                  <a:pt x="180" y="63"/>
                  <a:pt x="220" y="94"/>
                  <a:pt x="227" y="139"/>
                </a:cubicBezTo>
                <a:cubicBezTo>
                  <a:pt x="233" y="183"/>
                  <a:pt x="204" y="224"/>
                  <a:pt x="161" y="231"/>
                </a:cubicBezTo>
                <a:close/>
              </a:path>
            </a:pathLst>
          </a:custGeom>
          <a:solidFill>
            <a:srgbClr val="FFEB8F"/>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7" name="Freeform 9"/>
          <p:cNvSpPr>
            <a:spLocks noEditPoints="1"/>
          </p:cNvSpPr>
          <p:nvPr/>
        </p:nvSpPr>
        <p:spPr bwMode="auto">
          <a:xfrm>
            <a:off x="2008717" y="2633134"/>
            <a:ext cx="1331384" cy="1333500"/>
          </a:xfrm>
          <a:custGeom>
            <a:avLst/>
            <a:gdLst>
              <a:gd name="T0" fmla="*/ 222 w 282"/>
              <a:gd name="T1" fmla="*/ 257 h 283"/>
              <a:gd name="T2" fmla="*/ 222 w 282"/>
              <a:gd name="T3" fmla="*/ 245 h 283"/>
              <a:gd name="T4" fmla="*/ 205 w 282"/>
              <a:gd name="T5" fmla="*/ 209 h 283"/>
              <a:gd name="T6" fmla="*/ 224 w 282"/>
              <a:gd name="T7" fmla="*/ 184 h 283"/>
              <a:gd name="T8" fmla="*/ 263 w 282"/>
              <a:gd name="T9" fmla="*/ 190 h 283"/>
              <a:gd name="T10" fmla="*/ 274 w 282"/>
              <a:gd name="T11" fmla="*/ 187 h 283"/>
              <a:gd name="T12" fmla="*/ 281 w 282"/>
              <a:gd name="T13" fmla="*/ 177 h 283"/>
              <a:gd name="T14" fmla="*/ 280 w 282"/>
              <a:gd name="T15" fmla="*/ 165 h 283"/>
              <a:gd name="T16" fmla="*/ 271 w 282"/>
              <a:gd name="T17" fmla="*/ 157 h 283"/>
              <a:gd name="T18" fmla="*/ 234 w 282"/>
              <a:gd name="T19" fmla="*/ 144 h 283"/>
              <a:gd name="T20" fmla="*/ 230 w 282"/>
              <a:gd name="T21" fmla="*/ 113 h 283"/>
              <a:gd name="T22" fmla="*/ 261 w 282"/>
              <a:gd name="T23" fmla="*/ 90 h 283"/>
              <a:gd name="T24" fmla="*/ 268 w 282"/>
              <a:gd name="T25" fmla="*/ 79 h 283"/>
              <a:gd name="T26" fmla="*/ 265 w 282"/>
              <a:gd name="T27" fmla="*/ 68 h 283"/>
              <a:gd name="T28" fmla="*/ 256 w 282"/>
              <a:gd name="T29" fmla="*/ 60 h 283"/>
              <a:gd name="T30" fmla="*/ 244 w 282"/>
              <a:gd name="T31" fmla="*/ 60 h 283"/>
              <a:gd name="T32" fmla="*/ 209 w 282"/>
              <a:gd name="T33" fmla="*/ 77 h 283"/>
              <a:gd name="T34" fmla="*/ 184 w 282"/>
              <a:gd name="T35" fmla="*/ 58 h 283"/>
              <a:gd name="T36" fmla="*/ 190 w 282"/>
              <a:gd name="T37" fmla="*/ 19 h 283"/>
              <a:gd name="T38" fmla="*/ 187 w 282"/>
              <a:gd name="T39" fmla="*/ 8 h 283"/>
              <a:gd name="T40" fmla="*/ 177 w 282"/>
              <a:gd name="T41" fmla="*/ 1 h 283"/>
              <a:gd name="T42" fmla="*/ 165 w 282"/>
              <a:gd name="T43" fmla="*/ 2 h 283"/>
              <a:gd name="T44" fmla="*/ 157 w 282"/>
              <a:gd name="T45" fmla="*/ 11 h 283"/>
              <a:gd name="T46" fmla="*/ 144 w 282"/>
              <a:gd name="T47" fmla="*/ 48 h 283"/>
              <a:gd name="T48" fmla="*/ 113 w 282"/>
              <a:gd name="T49" fmla="*/ 52 h 283"/>
              <a:gd name="T50" fmla="*/ 90 w 282"/>
              <a:gd name="T51" fmla="*/ 20 h 283"/>
              <a:gd name="T52" fmla="*/ 79 w 282"/>
              <a:gd name="T53" fmla="*/ 14 h 283"/>
              <a:gd name="T54" fmla="*/ 67 w 282"/>
              <a:gd name="T55" fmla="*/ 16 h 283"/>
              <a:gd name="T56" fmla="*/ 60 w 282"/>
              <a:gd name="T57" fmla="*/ 26 h 283"/>
              <a:gd name="T58" fmla="*/ 60 w 282"/>
              <a:gd name="T59" fmla="*/ 38 h 283"/>
              <a:gd name="T60" fmla="*/ 77 w 282"/>
              <a:gd name="T61" fmla="*/ 73 h 283"/>
              <a:gd name="T62" fmla="*/ 58 w 282"/>
              <a:gd name="T63" fmla="*/ 98 h 283"/>
              <a:gd name="T64" fmla="*/ 19 w 282"/>
              <a:gd name="T65" fmla="*/ 92 h 283"/>
              <a:gd name="T66" fmla="*/ 8 w 282"/>
              <a:gd name="T67" fmla="*/ 95 h 283"/>
              <a:gd name="T68" fmla="*/ 1 w 282"/>
              <a:gd name="T69" fmla="*/ 105 h 283"/>
              <a:gd name="T70" fmla="*/ 2 w 282"/>
              <a:gd name="T71" fmla="*/ 117 h 283"/>
              <a:gd name="T72" fmla="*/ 11 w 282"/>
              <a:gd name="T73" fmla="*/ 125 h 283"/>
              <a:gd name="T74" fmla="*/ 48 w 282"/>
              <a:gd name="T75" fmla="*/ 139 h 283"/>
              <a:gd name="T76" fmla="*/ 52 w 282"/>
              <a:gd name="T77" fmla="*/ 170 h 283"/>
              <a:gd name="T78" fmla="*/ 20 w 282"/>
              <a:gd name="T79" fmla="*/ 193 h 283"/>
              <a:gd name="T80" fmla="*/ 14 w 282"/>
              <a:gd name="T81" fmla="*/ 203 h 283"/>
              <a:gd name="T82" fmla="*/ 16 w 282"/>
              <a:gd name="T83" fmla="*/ 215 h 283"/>
              <a:gd name="T84" fmla="*/ 26 w 282"/>
              <a:gd name="T85" fmla="*/ 222 h 283"/>
              <a:gd name="T86" fmla="*/ 38 w 282"/>
              <a:gd name="T87" fmla="*/ 222 h 283"/>
              <a:gd name="T88" fmla="*/ 73 w 282"/>
              <a:gd name="T89" fmla="*/ 205 h 283"/>
              <a:gd name="T90" fmla="*/ 98 w 282"/>
              <a:gd name="T91" fmla="*/ 224 h 283"/>
              <a:gd name="T92" fmla="*/ 92 w 282"/>
              <a:gd name="T93" fmla="*/ 263 h 283"/>
              <a:gd name="T94" fmla="*/ 95 w 282"/>
              <a:gd name="T95" fmla="*/ 275 h 283"/>
              <a:gd name="T96" fmla="*/ 105 w 282"/>
              <a:gd name="T97" fmla="*/ 282 h 283"/>
              <a:gd name="T98" fmla="*/ 117 w 282"/>
              <a:gd name="T99" fmla="*/ 280 h 283"/>
              <a:gd name="T100" fmla="*/ 125 w 282"/>
              <a:gd name="T101" fmla="*/ 272 h 283"/>
              <a:gd name="T102" fmla="*/ 138 w 282"/>
              <a:gd name="T103" fmla="*/ 234 h 283"/>
              <a:gd name="T104" fmla="*/ 169 w 282"/>
              <a:gd name="T105" fmla="*/ 230 h 283"/>
              <a:gd name="T106" fmla="*/ 192 w 282"/>
              <a:gd name="T107" fmla="*/ 262 h 283"/>
              <a:gd name="T108" fmla="*/ 203 w 282"/>
              <a:gd name="T109" fmla="*/ 268 h 283"/>
              <a:gd name="T110" fmla="*/ 214 w 282"/>
              <a:gd name="T111" fmla="*/ 266 h 283"/>
              <a:gd name="T112" fmla="*/ 222 w 282"/>
              <a:gd name="T113" fmla="*/ 257 h 283"/>
              <a:gd name="T114" fmla="*/ 169 w 282"/>
              <a:gd name="T115" fmla="*/ 189 h 283"/>
              <a:gd name="T116" fmla="*/ 93 w 282"/>
              <a:gd name="T117" fmla="*/ 170 h 283"/>
              <a:gd name="T118" fmla="*/ 113 w 282"/>
              <a:gd name="T119" fmla="*/ 93 h 283"/>
              <a:gd name="T120" fmla="*/ 189 w 282"/>
              <a:gd name="T121" fmla="*/ 113 h 283"/>
              <a:gd name="T122" fmla="*/ 169 w 282"/>
              <a:gd name="T123" fmla="*/ 189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2" h="283">
                <a:moveTo>
                  <a:pt x="222" y="257"/>
                </a:moveTo>
                <a:cubicBezTo>
                  <a:pt x="223" y="253"/>
                  <a:pt x="223" y="249"/>
                  <a:pt x="222" y="245"/>
                </a:cubicBezTo>
                <a:cubicBezTo>
                  <a:pt x="220" y="241"/>
                  <a:pt x="213" y="225"/>
                  <a:pt x="205" y="209"/>
                </a:cubicBezTo>
                <a:cubicBezTo>
                  <a:pt x="213" y="202"/>
                  <a:pt x="219" y="193"/>
                  <a:pt x="224" y="184"/>
                </a:cubicBezTo>
                <a:cubicBezTo>
                  <a:pt x="242" y="187"/>
                  <a:pt x="259" y="189"/>
                  <a:pt x="263" y="190"/>
                </a:cubicBezTo>
                <a:cubicBezTo>
                  <a:pt x="267" y="191"/>
                  <a:pt x="271" y="190"/>
                  <a:pt x="274" y="187"/>
                </a:cubicBezTo>
                <a:cubicBezTo>
                  <a:pt x="277" y="185"/>
                  <a:pt x="280" y="182"/>
                  <a:pt x="281" y="177"/>
                </a:cubicBezTo>
                <a:cubicBezTo>
                  <a:pt x="282" y="173"/>
                  <a:pt x="282" y="169"/>
                  <a:pt x="280" y="165"/>
                </a:cubicBezTo>
                <a:cubicBezTo>
                  <a:pt x="278" y="162"/>
                  <a:pt x="275" y="159"/>
                  <a:pt x="271" y="157"/>
                </a:cubicBezTo>
                <a:cubicBezTo>
                  <a:pt x="267" y="156"/>
                  <a:pt x="251" y="150"/>
                  <a:pt x="234" y="144"/>
                </a:cubicBezTo>
                <a:cubicBezTo>
                  <a:pt x="234" y="134"/>
                  <a:pt x="233" y="123"/>
                  <a:pt x="230" y="113"/>
                </a:cubicBezTo>
                <a:cubicBezTo>
                  <a:pt x="244" y="102"/>
                  <a:pt x="258" y="92"/>
                  <a:pt x="261" y="90"/>
                </a:cubicBezTo>
                <a:cubicBezTo>
                  <a:pt x="265" y="87"/>
                  <a:pt x="267" y="83"/>
                  <a:pt x="268" y="79"/>
                </a:cubicBezTo>
                <a:cubicBezTo>
                  <a:pt x="268" y="75"/>
                  <a:pt x="268" y="71"/>
                  <a:pt x="265" y="68"/>
                </a:cubicBezTo>
                <a:cubicBezTo>
                  <a:pt x="263" y="64"/>
                  <a:pt x="260" y="61"/>
                  <a:pt x="256" y="60"/>
                </a:cubicBezTo>
                <a:cubicBezTo>
                  <a:pt x="252" y="59"/>
                  <a:pt x="248" y="59"/>
                  <a:pt x="244" y="60"/>
                </a:cubicBezTo>
                <a:cubicBezTo>
                  <a:pt x="241" y="62"/>
                  <a:pt x="225" y="70"/>
                  <a:pt x="209" y="77"/>
                </a:cubicBezTo>
                <a:cubicBezTo>
                  <a:pt x="201" y="69"/>
                  <a:pt x="193" y="63"/>
                  <a:pt x="184" y="58"/>
                </a:cubicBezTo>
                <a:cubicBezTo>
                  <a:pt x="186" y="40"/>
                  <a:pt x="189" y="23"/>
                  <a:pt x="190" y="19"/>
                </a:cubicBezTo>
                <a:cubicBezTo>
                  <a:pt x="190" y="15"/>
                  <a:pt x="189" y="11"/>
                  <a:pt x="187" y="8"/>
                </a:cubicBezTo>
                <a:cubicBezTo>
                  <a:pt x="185" y="4"/>
                  <a:pt x="181" y="2"/>
                  <a:pt x="177" y="1"/>
                </a:cubicBezTo>
                <a:cubicBezTo>
                  <a:pt x="173" y="0"/>
                  <a:pt x="169" y="0"/>
                  <a:pt x="165" y="2"/>
                </a:cubicBezTo>
                <a:cubicBezTo>
                  <a:pt x="162" y="4"/>
                  <a:pt x="158" y="7"/>
                  <a:pt x="157" y="11"/>
                </a:cubicBezTo>
                <a:cubicBezTo>
                  <a:pt x="156" y="15"/>
                  <a:pt x="150" y="31"/>
                  <a:pt x="144" y="48"/>
                </a:cubicBezTo>
                <a:cubicBezTo>
                  <a:pt x="133" y="48"/>
                  <a:pt x="123" y="49"/>
                  <a:pt x="113" y="52"/>
                </a:cubicBezTo>
                <a:cubicBezTo>
                  <a:pt x="102" y="38"/>
                  <a:pt x="92" y="24"/>
                  <a:pt x="90" y="20"/>
                </a:cubicBezTo>
                <a:cubicBezTo>
                  <a:pt x="87" y="17"/>
                  <a:pt x="83" y="15"/>
                  <a:pt x="79" y="14"/>
                </a:cubicBezTo>
                <a:cubicBezTo>
                  <a:pt x="75" y="14"/>
                  <a:pt x="71" y="14"/>
                  <a:pt x="67" y="16"/>
                </a:cubicBezTo>
                <a:cubicBezTo>
                  <a:pt x="64" y="19"/>
                  <a:pt x="61" y="22"/>
                  <a:pt x="60" y="26"/>
                </a:cubicBezTo>
                <a:cubicBezTo>
                  <a:pt x="59" y="30"/>
                  <a:pt x="58" y="34"/>
                  <a:pt x="60" y="38"/>
                </a:cubicBezTo>
                <a:cubicBezTo>
                  <a:pt x="62" y="41"/>
                  <a:pt x="69" y="57"/>
                  <a:pt x="77" y="73"/>
                </a:cubicBezTo>
                <a:cubicBezTo>
                  <a:pt x="69" y="81"/>
                  <a:pt x="63" y="89"/>
                  <a:pt x="58" y="98"/>
                </a:cubicBezTo>
                <a:cubicBezTo>
                  <a:pt x="40" y="96"/>
                  <a:pt x="23" y="93"/>
                  <a:pt x="19" y="92"/>
                </a:cubicBezTo>
                <a:cubicBezTo>
                  <a:pt x="15" y="92"/>
                  <a:pt x="11" y="93"/>
                  <a:pt x="8" y="95"/>
                </a:cubicBezTo>
                <a:cubicBezTo>
                  <a:pt x="4" y="98"/>
                  <a:pt x="2" y="101"/>
                  <a:pt x="1" y="105"/>
                </a:cubicBezTo>
                <a:cubicBezTo>
                  <a:pt x="0" y="109"/>
                  <a:pt x="0" y="113"/>
                  <a:pt x="2" y="117"/>
                </a:cubicBezTo>
                <a:cubicBezTo>
                  <a:pt x="4" y="121"/>
                  <a:pt x="7" y="124"/>
                  <a:pt x="11" y="125"/>
                </a:cubicBezTo>
                <a:cubicBezTo>
                  <a:pt x="15" y="127"/>
                  <a:pt x="31" y="132"/>
                  <a:pt x="48" y="139"/>
                </a:cubicBezTo>
                <a:cubicBezTo>
                  <a:pt x="48" y="149"/>
                  <a:pt x="49" y="159"/>
                  <a:pt x="52" y="170"/>
                </a:cubicBezTo>
                <a:cubicBezTo>
                  <a:pt x="38" y="180"/>
                  <a:pt x="24" y="190"/>
                  <a:pt x="20" y="193"/>
                </a:cubicBezTo>
                <a:cubicBezTo>
                  <a:pt x="17" y="195"/>
                  <a:pt x="15" y="199"/>
                  <a:pt x="14" y="203"/>
                </a:cubicBezTo>
                <a:cubicBezTo>
                  <a:pt x="14" y="207"/>
                  <a:pt x="14" y="211"/>
                  <a:pt x="16" y="215"/>
                </a:cubicBezTo>
                <a:cubicBezTo>
                  <a:pt x="19" y="219"/>
                  <a:pt x="22" y="221"/>
                  <a:pt x="26" y="222"/>
                </a:cubicBezTo>
                <a:cubicBezTo>
                  <a:pt x="30" y="224"/>
                  <a:pt x="34" y="224"/>
                  <a:pt x="38" y="222"/>
                </a:cubicBezTo>
                <a:cubicBezTo>
                  <a:pt x="41" y="220"/>
                  <a:pt x="57" y="213"/>
                  <a:pt x="73" y="205"/>
                </a:cubicBezTo>
                <a:cubicBezTo>
                  <a:pt x="80" y="213"/>
                  <a:pt x="89" y="219"/>
                  <a:pt x="98" y="224"/>
                </a:cubicBezTo>
                <a:cubicBezTo>
                  <a:pt x="95" y="242"/>
                  <a:pt x="93" y="259"/>
                  <a:pt x="92" y="263"/>
                </a:cubicBezTo>
                <a:cubicBezTo>
                  <a:pt x="91" y="267"/>
                  <a:pt x="93" y="271"/>
                  <a:pt x="95" y="275"/>
                </a:cubicBezTo>
                <a:cubicBezTo>
                  <a:pt x="97" y="278"/>
                  <a:pt x="101" y="280"/>
                  <a:pt x="105" y="282"/>
                </a:cubicBezTo>
                <a:cubicBezTo>
                  <a:pt x="109" y="283"/>
                  <a:pt x="113" y="282"/>
                  <a:pt x="117" y="280"/>
                </a:cubicBezTo>
                <a:cubicBezTo>
                  <a:pt x="120" y="278"/>
                  <a:pt x="123" y="276"/>
                  <a:pt x="125" y="272"/>
                </a:cubicBezTo>
                <a:cubicBezTo>
                  <a:pt x="126" y="268"/>
                  <a:pt x="132" y="251"/>
                  <a:pt x="138" y="234"/>
                </a:cubicBezTo>
                <a:cubicBezTo>
                  <a:pt x="149" y="235"/>
                  <a:pt x="159" y="233"/>
                  <a:pt x="169" y="230"/>
                </a:cubicBezTo>
                <a:cubicBezTo>
                  <a:pt x="180" y="245"/>
                  <a:pt x="190" y="259"/>
                  <a:pt x="192" y="262"/>
                </a:cubicBezTo>
                <a:cubicBezTo>
                  <a:pt x="195" y="265"/>
                  <a:pt x="199" y="267"/>
                  <a:pt x="203" y="268"/>
                </a:cubicBezTo>
                <a:cubicBezTo>
                  <a:pt x="207" y="269"/>
                  <a:pt x="211" y="268"/>
                  <a:pt x="214" y="266"/>
                </a:cubicBezTo>
                <a:cubicBezTo>
                  <a:pt x="218" y="264"/>
                  <a:pt x="221" y="260"/>
                  <a:pt x="222" y="257"/>
                </a:cubicBezTo>
                <a:close/>
                <a:moveTo>
                  <a:pt x="169" y="189"/>
                </a:moveTo>
                <a:cubicBezTo>
                  <a:pt x="143" y="205"/>
                  <a:pt x="109" y="196"/>
                  <a:pt x="93" y="170"/>
                </a:cubicBezTo>
                <a:cubicBezTo>
                  <a:pt x="77" y="143"/>
                  <a:pt x="86" y="109"/>
                  <a:pt x="113" y="93"/>
                </a:cubicBezTo>
                <a:cubicBezTo>
                  <a:pt x="139" y="78"/>
                  <a:pt x="173" y="86"/>
                  <a:pt x="189" y="113"/>
                </a:cubicBezTo>
                <a:cubicBezTo>
                  <a:pt x="204" y="139"/>
                  <a:pt x="196" y="174"/>
                  <a:pt x="169" y="189"/>
                </a:cubicBezTo>
                <a:close/>
              </a:path>
            </a:pathLst>
          </a:custGeom>
          <a:solidFill>
            <a:srgbClr val="45C1A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8" name="Freeform 10"/>
          <p:cNvSpPr>
            <a:spLocks noEditPoints="1"/>
          </p:cNvSpPr>
          <p:nvPr/>
        </p:nvSpPr>
        <p:spPr bwMode="auto">
          <a:xfrm>
            <a:off x="29634" y="3122085"/>
            <a:ext cx="2182284" cy="2182284"/>
          </a:xfrm>
          <a:custGeom>
            <a:avLst/>
            <a:gdLst>
              <a:gd name="T0" fmla="*/ 469 w 489"/>
              <a:gd name="T1" fmla="*/ 228 h 490"/>
              <a:gd name="T2" fmla="*/ 466 w 489"/>
              <a:gd name="T3" fmla="*/ 204 h 490"/>
              <a:gd name="T4" fmla="*/ 461 w 489"/>
              <a:gd name="T5" fmla="*/ 181 h 490"/>
              <a:gd name="T6" fmla="*/ 453 w 489"/>
              <a:gd name="T7" fmla="*/ 159 h 490"/>
              <a:gd name="T8" fmla="*/ 443 w 489"/>
              <a:gd name="T9" fmla="*/ 138 h 490"/>
              <a:gd name="T10" fmla="*/ 431 w 489"/>
              <a:gd name="T11" fmla="*/ 118 h 490"/>
              <a:gd name="T12" fmla="*/ 416 w 489"/>
              <a:gd name="T13" fmla="*/ 99 h 490"/>
              <a:gd name="T14" fmla="*/ 400 w 489"/>
              <a:gd name="T15" fmla="*/ 82 h 490"/>
              <a:gd name="T16" fmla="*/ 382 w 489"/>
              <a:gd name="T17" fmla="*/ 66 h 490"/>
              <a:gd name="T18" fmla="*/ 363 w 489"/>
              <a:gd name="T19" fmla="*/ 53 h 490"/>
              <a:gd name="T20" fmla="*/ 342 w 489"/>
              <a:gd name="T21" fmla="*/ 42 h 490"/>
              <a:gd name="T22" fmla="*/ 321 w 489"/>
              <a:gd name="T23" fmla="*/ 32 h 490"/>
              <a:gd name="T24" fmla="*/ 298 w 489"/>
              <a:gd name="T25" fmla="*/ 26 h 490"/>
              <a:gd name="T26" fmla="*/ 275 w 489"/>
              <a:gd name="T27" fmla="*/ 21 h 490"/>
              <a:gd name="T28" fmla="*/ 251 w 489"/>
              <a:gd name="T29" fmla="*/ 19 h 490"/>
              <a:gd name="T30" fmla="*/ 228 w 489"/>
              <a:gd name="T31" fmla="*/ 20 h 490"/>
              <a:gd name="T32" fmla="*/ 204 w 489"/>
              <a:gd name="T33" fmla="*/ 23 h 490"/>
              <a:gd name="T34" fmla="*/ 182 w 489"/>
              <a:gd name="T35" fmla="*/ 28 h 490"/>
              <a:gd name="T36" fmla="*/ 159 w 489"/>
              <a:gd name="T37" fmla="*/ 36 h 490"/>
              <a:gd name="T38" fmla="*/ 138 w 489"/>
              <a:gd name="T39" fmla="*/ 46 h 490"/>
              <a:gd name="T40" fmla="*/ 118 w 489"/>
              <a:gd name="T41" fmla="*/ 58 h 490"/>
              <a:gd name="T42" fmla="*/ 99 w 489"/>
              <a:gd name="T43" fmla="*/ 73 h 490"/>
              <a:gd name="T44" fmla="*/ 82 w 489"/>
              <a:gd name="T45" fmla="*/ 89 h 490"/>
              <a:gd name="T46" fmla="*/ 67 w 489"/>
              <a:gd name="T47" fmla="*/ 107 h 490"/>
              <a:gd name="T48" fmla="*/ 53 w 489"/>
              <a:gd name="T49" fmla="*/ 126 h 490"/>
              <a:gd name="T50" fmla="*/ 42 w 489"/>
              <a:gd name="T51" fmla="*/ 147 h 490"/>
              <a:gd name="T52" fmla="*/ 33 w 489"/>
              <a:gd name="T53" fmla="*/ 169 h 490"/>
              <a:gd name="T54" fmla="*/ 26 w 489"/>
              <a:gd name="T55" fmla="*/ 191 h 490"/>
              <a:gd name="T56" fmla="*/ 21 w 489"/>
              <a:gd name="T57" fmla="*/ 214 h 490"/>
              <a:gd name="T58" fmla="*/ 20 w 489"/>
              <a:gd name="T59" fmla="*/ 238 h 490"/>
              <a:gd name="T60" fmla="*/ 20 w 489"/>
              <a:gd name="T61" fmla="*/ 262 h 490"/>
              <a:gd name="T62" fmla="*/ 23 w 489"/>
              <a:gd name="T63" fmla="*/ 285 h 490"/>
              <a:gd name="T64" fmla="*/ 28 w 489"/>
              <a:gd name="T65" fmla="*/ 308 h 490"/>
              <a:gd name="T66" fmla="*/ 36 w 489"/>
              <a:gd name="T67" fmla="*/ 330 h 490"/>
              <a:gd name="T68" fmla="*/ 46 w 489"/>
              <a:gd name="T69" fmla="*/ 352 h 490"/>
              <a:gd name="T70" fmla="*/ 59 w 489"/>
              <a:gd name="T71" fmla="*/ 372 h 490"/>
              <a:gd name="T72" fmla="*/ 73 w 489"/>
              <a:gd name="T73" fmla="*/ 391 h 490"/>
              <a:gd name="T74" fmla="*/ 89 w 489"/>
              <a:gd name="T75" fmla="*/ 408 h 490"/>
              <a:gd name="T76" fmla="*/ 107 w 489"/>
              <a:gd name="T77" fmla="*/ 423 h 490"/>
              <a:gd name="T78" fmla="*/ 126 w 489"/>
              <a:gd name="T79" fmla="*/ 437 h 490"/>
              <a:gd name="T80" fmla="*/ 147 w 489"/>
              <a:gd name="T81" fmla="*/ 448 h 490"/>
              <a:gd name="T82" fmla="*/ 169 w 489"/>
              <a:gd name="T83" fmla="*/ 457 h 490"/>
              <a:gd name="T84" fmla="*/ 191 w 489"/>
              <a:gd name="T85" fmla="*/ 464 h 490"/>
              <a:gd name="T86" fmla="*/ 214 w 489"/>
              <a:gd name="T87" fmla="*/ 468 h 490"/>
              <a:gd name="T88" fmla="*/ 238 w 489"/>
              <a:gd name="T89" fmla="*/ 470 h 490"/>
              <a:gd name="T90" fmla="*/ 262 w 489"/>
              <a:gd name="T91" fmla="*/ 470 h 490"/>
              <a:gd name="T92" fmla="*/ 285 w 489"/>
              <a:gd name="T93" fmla="*/ 467 h 490"/>
              <a:gd name="T94" fmla="*/ 308 w 489"/>
              <a:gd name="T95" fmla="*/ 461 h 490"/>
              <a:gd name="T96" fmla="*/ 330 w 489"/>
              <a:gd name="T97" fmla="*/ 454 h 490"/>
              <a:gd name="T98" fmla="*/ 351 w 489"/>
              <a:gd name="T99" fmla="*/ 443 h 490"/>
              <a:gd name="T100" fmla="*/ 371 w 489"/>
              <a:gd name="T101" fmla="*/ 431 h 490"/>
              <a:gd name="T102" fmla="*/ 390 w 489"/>
              <a:gd name="T103" fmla="*/ 417 h 490"/>
              <a:gd name="T104" fmla="*/ 407 w 489"/>
              <a:gd name="T105" fmla="*/ 401 h 490"/>
              <a:gd name="T106" fmla="*/ 423 w 489"/>
              <a:gd name="T107" fmla="*/ 383 h 490"/>
              <a:gd name="T108" fmla="*/ 436 w 489"/>
              <a:gd name="T109" fmla="*/ 363 h 490"/>
              <a:gd name="T110" fmla="*/ 448 w 489"/>
              <a:gd name="T111" fmla="*/ 343 h 490"/>
              <a:gd name="T112" fmla="*/ 457 w 489"/>
              <a:gd name="T113" fmla="*/ 321 h 490"/>
              <a:gd name="T114" fmla="*/ 463 w 489"/>
              <a:gd name="T115" fmla="*/ 298 h 490"/>
              <a:gd name="T116" fmla="*/ 468 w 489"/>
              <a:gd name="T117" fmla="*/ 275 h 490"/>
              <a:gd name="T118" fmla="*/ 470 w 489"/>
              <a:gd name="T119" fmla="*/ 252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89" h="490">
                <a:moveTo>
                  <a:pt x="485" y="250"/>
                </a:moveTo>
                <a:cubicBezTo>
                  <a:pt x="486" y="250"/>
                  <a:pt x="487" y="249"/>
                  <a:pt x="488" y="248"/>
                </a:cubicBezTo>
                <a:cubicBezTo>
                  <a:pt x="489" y="247"/>
                  <a:pt x="489" y="246"/>
                  <a:pt x="489" y="245"/>
                </a:cubicBezTo>
                <a:cubicBezTo>
                  <a:pt x="489" y="243"/>
                  <a:pt x="489" y="242"/>
                  <a:pt x="488" y="241"/>
                </a:cubicBezTo>
                <a:cubicBezTo>
                  <a:pt x="487" y="240"/>
                  <a:pt x="486" y="240"/>
                  <a:pt x="485" y="239"/>
                </a:cubicBezTo>
                <a:cubicBezTo>
                  <a:pt x="483" y="239"/>
                  <a:pt x="476" y="239"/>
                  <a:pt x="470" y="238"/>
                </a:cubicBezTo>
                <a:cubicBezTo>
                  <a:pt x="470" y="235"/>
                  <a:pt x="469" y="231"/>
                  <a:pt x="469" y="228"/>
                </a:cubicBezTo>
                <a:cubicBezTo>
                  <a:pt x="476" y="227"/>
                  <a:pt x="483" y="225"/>
                  <a:pt x="484" y="225"/>
                </a:cubicBezTo>
                <a:cubicBezTo>
                  <a:pt x="485" y="225"/>
                  <a:pt x="486" y="224"/>
                  <a:pt x="487" y="223"/>
                </a:cubicBezTo>
                <a:cubicBezTo>
                  <a:pt x="488" y="222"/>
                  <a:pt x="488" y="220"/>
                  <a:pt x="488" y="219"/>
                </a:cubicBezTo>
                <a:cubicBezTo>
                  <a:pt x="488" y="218"/>
                  <a:pt x="487" y="217"/>
                  <a:pt x="486" y="216"/>
                </a:cubicBezTo>
                <a:cubicBezTo>
                  <a:pt x="485" y="215"/>
                  <a:pt x="484" y="214"/>
                  <a:pt x="483" y="214"/>
                </a:cubicBezTo>
                <a:cubicBezTo>
                  <a:pt x="481" y="214"/>
                  <a:pt x="474" y="214"/>
                  <a:pt x="468" y="214"/>
                </a:cubicBezTo>
                <a:cubicBezTo>
                  <a:pt x="467" y="211"/>
                  <a:pt x="467" y="208"/>
                  <a:pt x="466" y="204"/>
                </a:cubicBezTo>
                <a:cubicBezTo>
                  <a:pt x="472" y="202"/>
                  <a:pt x="479" y="200"/>
                  <a:pt x="481" y="200"/>
                </a:cubicBezTo>
                <a:cubicBezTo>
                  <a:pt x="482" y="200"/>
                  <a:pt x="483" y="199"/>
                  <a:pt x="484" y="197"/>
                </a:cubicBezTo>
                <a:cubicBezTo>
                  <a:pt x="484" y="196"/>
                  <a:pt x="484" y="195"/>
                  <a:pt x="484" y="194"/>
                </a:cubicBezTo>
                <a:cubicBezTo>
                  <a:pt x="484" y="192"/>
                  <a:pt x="483" y="191"/>
                  <a:pt x="482" y="191"/>
                </a:cubicBezTo>
                <a:cubicBezTo>
                  <a:pt x="481" y="190"/>
                  <a:pt x="480" y="189"/>
                  <a:pt x="478" y="190"/>
                </a:cubicBezTo>
                <a:cubicBezTo>
                  <a:pt x="477" y="190"/>
                  <a:pt x="470" y="191"/>
                  <a:pt x="463" y="191"/>
                </a:cubicBezTo>
                <a:cubicBezTo>
                  <a:pt x="463" y="188"/>
                  <a:pt x="462" y="185"/>
                  <a:pt x="461" y="181"/>
                </a:cubicBezTo>
                <a:cubicBezTo>
                  <a:pt x="467" y="179"/>
                  <a:pt x="473" y="176"/>
                  <a:pt x="475" y="175"/>
                </a:cubicBezTo>
                <a:cubicBezTo>
                  <a:pt x="476" y="175"/>
                  <a:pt x="477" y="174"/>
                  <a:pt x="477" y="173"/>
                </a:cubicBezTo>
                <a:cubicBezTo>
                  <a:pt x="478" y="172"/>
                  <a:pt x="478" y="170"/>
                  <a:pt x="477" y="169"/>
                </a:cubicBezTo>
                <a:cubicBezTo>
                  <a:pt x="477" y="168"/>
                  <a:pt x="476" y="167"/>
                  <a:pt x="475" y="166"/>
                </a:cubicBezTo>
                <a:cubicBezTo>
                  <a:pt x="474" y="165"/>
                  <a:pt x="473" y="165"/>
                  <a:pt x="471" y="165"/>
                </a:cubicBezTo>
                <a:cubicBezTo>
                  <a:pt x="470" y="166"/>
                  <a:pt x="463" y="167"/>
                  <a:pt x="457" y="169"/>
                </a:cubicBezTo>
                <a:cubicBezTo>
                  <a:pt x="456" y="165"/>
                  <a:pt x="454" y="162"/>
                  <a:pt x="453" y="159"/>
                </a:cubicBezTo>
                <a:cubicBezTo>
                  <a:pt x="459" y="156"/>
                  <a:pt x="465" y="152"/>
                  <a:pt x="466" y="152"/>
                </a:cubicBezTo>
                <a:cubicBezTo>
                  <a:pt x="467" y="151"/>
                  <a:pt x="468" y="150"/>
                  <a:pt x="468" y="149"/>
                </a:cubicBezTo>
                <a:cubicBezTo>
                  <a:pt x="469" y="148"/>
                  <a:pt x="469" y="146"/>
                  <a:pt x="468" y="145"/>
                </a:cubicBezTo>
                <a:cubicBezTo>
                  <a:pt x="468" y="144"/>
                  <a:pt x="467" y="143"/>
                  <a:pt x="466" y="142"/>
                </a:cubicBezTo>
                <a:cubicBezTo>
                  <a:pt x="465" y="142"/>
                  <a:pt x="463" y="142"/>
                  <a:pt x="462" y="142"/>
                </a:cubicBezTo>
                <a:cubicBezTo>
                  <a:pt x="461" y="142"/>
                  <a:pt x="454" y="145"/>
                  <a:pt x="448" y="147"/>
                </a:cubicBezTo>
                <a:cubicBezTo>
                  <a:pt x="446" y="144"/>
                  <a:pt x="445" y="141"/>
                  <a:pt x="443" y="138"/>
                </a:cubicBezTo>
                <a:cubicBezTo>
                  <a:pt x="448" y="134"/>
                  <a:pt x="454" y="130"/>
                  <a:pt x="455" y="129"/>
                </a:cubicBezTo>
                <a:cubicBezTo>
                  <a:pt x="456" y="128"/>
                  <a:pt x="457" y="127"/>
                  <a:pt x="457" y="126"/>
                </a:cubicBezTo>
                <a:cubicBezTo>
                  <a:pt x="457" y="125"/>
                  <a:pt x="457" y="123"/>
                  <a:pt x="457" y="122"/>
                </a:cubicBezTo>
                <a:cubicBezTo>
                  <a:pt x="456" y="121"/>
                  <a:pt x="455" y="120"/>
                  <a:pt x="454" y="120"/>
                </a:cubicBezTo>
                <a:cubicBezTo>
                  <a:pt x="453" y="119"/>
                  <a:pt x="451" y="119"/>
                  <a:pt x="450" y="120"/>
                </a:cubicBezTo>
                <a:cubicBezTo>
                  <a:pt x="449" y="121"/>
                  <a:pt x="442" y="123"/>
                  <a:pt x="436" y="126"/>
                </a:cubicBezTo>
                <a:cubicBezTo>
                  <a:pt x="434" y="123"/>
                  <a:pt x="433" y="121"/>
                  <a:pt x="431" y="118"/>
                </a:cubicBezTo>
                <a:cubicBezTo>
                  <a:pt x="436" y="113"/>
                  <a:pt x="441" y="109"/>
                  <a:pt x="442" y="108"/>
                </a:cubicBezTo>
                <a:cubicBezTo>
                  <a:pt x="443" y="107"/>
                  <a:pt x="444" y="106"/>
                  <a:pt x="444" y="104"/>
                </a:cubicBezTo>
                <a:cubicBezTo>
                  <a:pt x="444" y="103"/>
                  <a:pt x="443" y="102"/>
                  <a:pt x="443" y="101"/>
                </a:cubicBezTo>
                <a:cubicBezTo>
                  <a:pt x="442" y="100"/>
                  <a:pt x="441" y="99"/>
                  <a:pt x="440" y="99"/>
                </a:cubicBezTo>
                <a:cubicBezTo>
                  <a:pt x="438" y="98"/>
                  <a:pt x="437" y="98"/>
                  <a:pt x="436" y="99"/>
                </a:cubicBezTo>
                <a:cubicBezTo>
                  <a:pt x="435" y="100"/>
                  <a:pt x="428" y="103"/>
                  <a:pt x="423" y="107"/>
                </a:cubicBezTo>
                <a:cubicBezTo>
                  <a:pt x="421" y="104"/>
                  <a:pt x="419" y="102"/>
                  <a:pt x="416" y="99"/>
                </a:cubicBezTo>
                <a:cubicBezTo>
                  <a:pt x="421" y="94"/>
                  <a:pt x="426" y="89"/>
                  <a:pt x="427" y="88"/>
                </a:cubicBezTo>
                <a:cubicBezTo>
                  <a:pt x="428" y="87"/>
                  <a:pt x="428" y="85"/>
                  <a:pt x="428" y="84"/>
                </a:cubicBezTo>
                <a:cubicBezTo>
                  <a:pt x="428" y="83"/>
                  <a:pt x="427" y="82"/>
                  <a:pt x="427" y="81"/>
                </a:cubicBezTo>
                <a:cubicBezTo>
                  <a:pt x="426" y="80"/>
                  <a:pt x="424" y="79"/>
                  <a:pt x="423" y="79"/>
                </a:cubicBezTo>
                <a:cubicBezTo>
                  <a:pt x="422" y="79"/>
                  <a:pt x="421" y="79"/>
                  <a:pt x="420" y="80"/>
                </a:cubicBezTo>
                <a:cubicBezTo>
                  <a:pt x="418" y="81"/>
                  <a:pt x="413" y="85"/>
                  <a:pt x="407" y="89"/>
                </a:cubicBezTo>
                <a:cubicBezTo>
                  <a:pt x="405" y="86"/>
                  <a:pt x="403" y="84"/>
                  <a:pt x="400" y="82"/>
                </a:cubicBezTo>
                <a:cubicBezTo>
                  <a:pt x="404" y="76"/>
                  <a:pt x="408" y="71"/>
                  <a:pt x="409" y="70"/>
                </a:cubicBezTo>
                <a:cubicBezTo>
                  <a:pt x="410" y="68"/>
                  <a:pt x="410" y="67"/>
                  <a:pt x="410" y="66"/>
                </a:cubicBezTo>
                <a:cubicBezTo>
                  <a:pt x="410" y="65"/>
                  <a:pt x="409" y="63"/>
                  <a:pt x="408" y="63"/>
                </a:cubicBezTo>
                <a:cubicBezTo>
                  <a:pt x="407" y="62"/>
                  <a:pt x="406" y="61"/>
                  <a:pt x="405" y="61"/>
                </a:cubicBezTo>
                <a:cubicBezTo>
                  <a:pt x="404" y="61"/>
                  <a:pt x="402" y="62"/>
                  <a:pt x="401" y="62"/>
                </a:cubicBezTo>
                <a:cubicBezTo>
                  <a:pt x="400" y="63"/>
                  <a:pt x="395" y="68"/>
                  <a:pt x="390" y="73"/>
                </a:cubicBezTo>
                <a:cubicBezTo>
                  <a:pt x="388" y="71"/>
                  <a:pt x="385" y="68"/>
                  <a:pt x="382" y="66"/>
                </a:cubicBezTo>
                <a:cubicBezTo>
                  <a:pt x="386" y="61"/>
                  <a:pt x="389" y="54"/>
                  <a:pt x="390" y="53"/>
                </a:cubicBezTo>
                <a:cubicBezTo>
                  <a:pt x="391" y="52"/>
                  <a:pt x="391" y="51"/>
                  <a:pt x="391" y="50"/>
                </a:cubicBezTo>
                <a:cubicBezTo>
                  <a:pt x="390" y="48"/>
                  <a:pt x="390" y="47"/>
                  <a:pt x="389" y="46"/>
                </a:cubicBezTo>
                <a:cubicBezTo>
                  <a:pt x="387" y="46"/>
                  <a:pt x="386" y="45"/>
                  <a:pt x="385" y="45"/>
                </a:cubicBezTo>
                <a:cubicBezTo>
                  <a:pt x="384" y="45"/>
                  <a:pt x="382" y="46"/>
                  <a:pt x="382" y="47"/>
                </a:cubicBezTo>
                <a:cubicBezTo>
                  <a:pt x="381" y="48"/>
                  <a:pt x="376" y="53"/>
                  <a:pt x="371" y="58"/>
                </a:cubicBezTo>
                <a:cubicBezTo>
                  <a:pt x="369" y="57"/>
                  <a:pt x="366" y="55"/>
                  <a:pt x="363" y="53"/>
                </a:cubicBezTo>
                <a:cubicBezTo>
                  <a:pt x="366" y="47"/>
                  <a:pt x="369" y="40"/>
                  <a:pt x="369" y="39"/>
                </a:cubicBezTo>
                <a:cubicBezTo>
                  <a:pt x="370" y="38"/>
                  <a:pt x="370" y="36"/>
                  <a:pt x="369" y="35"/>
                </a:cubicBezTo>
                <a:cubicBezTo>
                  <a:pt x="369" y="34"/>
                  <a:pt x="368" y="33"/>
                  <a:pt x="367" y="32"/>
                </a:cubicBezTo>
                <a:cubicBezTo>
                  <a:pt x="366" y="32"/>
                  <a:pt x="365" y="32"/>
                  <a:pt x="363" y="32"/>
                </a:cubicBezTo>
                <a:cubicBezTo>
                  <a:pt x="362" y="32"/>
                  <a:pt x="361" y="33"/>
                  <a:pt x="360" y="34"/>
                </a:cubicBezTo>
                <a:cubicBezTo>
                  <a:pt x="359" y="35"/>
                  <a:pt x="355" y="41"/>
                  <a:pt x="351" y="46"/>
                </a:cubicBezTo>
                <a:cubicBezTo>
                  <a:pt x="348" y="44"/>
                  <a:pt x="345" y="43"/>
                  <a:pt x="342" y="42"/>
                </a:cubicBezTo>
                <a:cubicBezTo>
                  <a:pt x="344" y="35"/>
                  <a:pt x="347" y="28"/>
                  <a:pt x="347" y="27"/>
                </a:cubicBezTo>
                <a:cubicBezTo>
                  <a:pt x="348" y="26"/>
                  <a:pt x="347" y="24"/>
                  <a:pt x="347" y="23"/>
                </a:cubicBezTo>
                <a:cubicBezTo>
                  <a:pt x="346" y="22"/>
                  <a:pt x="345" y="21"/>
                  <a:pt x="344" y="21"/>
                </a:cubicBezTo>
                <a:cubicBezTo>
                  <a:pt x="343" y="20"/>
                  <a:pt x="342" y="20"/>
                  <a:pt x="340" y="20"/>
                </a:cubicBezTo>
                <a:cubicBezTo>
                  <a:pt x="339" y="21"/>
                  <a:pt x="338" y="22"/>
                  <a:pt x="338" y="23"/>
                </a:cubicBezTo>
                <a:cubicBezTo>
                  <a:pt x="337" y="24"/>
                  <a:pt x="333" y="30"/>
                  <a:pt x="330" y="36"/>
                </a:cubicBezTo>
                <a:cubicBezTo>
                  <a:pt x="327" y="35"/>
                  <a:pt x="324" y="34"/>
                  <a:pt x="321" y="32"/>
                </a:cubicBezTo>
                <a:cubicBezTo>
                  <a:pt x="322" y="26"/>
                  <a:pt x="324" y="19"/>
                  <a:pt x="324" y="18"/>
                </a:cubicBezTo>
                <a:cubicBezTo>
                  <a:pt x="324" y="16"/>
                  <a:pt x="324" y="15"/>
                  <a:pt x="323" y="14"/>
                </a:cubicBezTo>
                <a:cubicBezTo>
                  <a:pt x="323" y="13"/>
                  <a:pt x="322" y="12"/>
                  <a:pt x="320" y="12"/>
                </a:cubicBezTo>
                <a:cubicBezTo>
                  <a:pt x="319" y="11"/>
                  <a:pt x="318" y="11"/>
                  <a:pt x="317" y="12"/>
                </a:cubicBezTo>
                <a:cubicBezTo>
                  <a:pt x="315" y="12"/>
                  <a:pt x="314" y="13"/>
                  <a:pt x="314" y="14"/>
                </a:cubicBezTo>
                <a:cubicBezTo>
                  <a:pt x="313" y="16"/>
                  <a:pt x="310" y="22"/>
                  <a:pt x="308" y="28"/>
                </a:cubicBezTo>
                <a:cubicBezTo>
                  <a:pt x="305" y="27"/>
                  <a:pt x="301" y="26"/>
                  <a:pt x="298" y="26"/>
                </a:cubicBezTo>
                <a:cubicBezTo>
                  <a:pt x="299" y="19"/>
                  <a:pt x="300" y="12"/>
                  <a:pt x="300" y="11"/>
                </a:cubicBezTo>
                <a:cubicBezTo>
                  <a:pt x="300" y="9"/>
                  <a:pt x="299" y="8"/>
                  <a:pt x="299" y="7"/>
                </a:cubicBezTo>
                <a:cubicBezTo>
                  <a:pt x="298" y="6"/>
                  <a:pt x="297" y="5"/>
                  <a:pt x="295" y="5"/>
                </a:cubicBezTo>
                <a:cubicBezTo>
                  <a:pt x="294" y="5"/>
                  <a:pt x="293" y="5"/>
                  <a:pt x="292" y="5"/>
                </a:cubicBezTo>
                <a:cubicBezTo>
                  <a:pt x="291" y="6"/>
                  <a:pt x="290" y="7"/>
                  <a:pt x="289" y="8"/>
                </a:cubicBezTo>
                <a:cubicBezTo>
                  <a:pt x="289" y="10"/>
                  <a:pt x="287" y="16"/>
                  <a:pt x="285" y="23"/>
                </a:cubicBezTo>
                <a:cubicBezTo>
                  <a:pt x="282" y="22"/>
                  <a:pt x="278" y="22"/>
                  <a:pt x="275" y="21"/>
                </a:cubicBezTo>
                <a:cubicBezTo>
                  <a:pt x="275" y="15"/>
                  <a:pt x="275" y="7"/>
                  <a:pt x="275" y="6"/>
                </a:cubicBezTo>
                <a:cubicBezTo>
                  <a:pt x="275" y="5"/>
                  <a:pt x="274" y="3"/>
                  <a:pt x="274" y="3"/>
                </a:cubicBezTo>
                <a:cubicBezTo>
                  <a:pt x="273" y="2"/>
                  <a:pt x="272" y="1"/>
                  <a:pt x="270" y="1"/>
                </a:cubicBezTo>
                <a:cubicBezTo>
                  <a:pt x="269" y="1"/>
                  <a:pt x="268" y="1"/>
                  <a:pt x="267" y="2"/>
                </a:cubicBezTo>
                <a:cubicBezTo>
                  <a:pt x="266" y="3"/>
                  <a:pt x="265" y="4"/>
                  <a:pt x="264" y="5"/>
                </a:cubicBezTo>
                <a:cubicBezTo>
                  <a:pt x="264" y="6"/>
                  <a:pt x="263" y="13"/>
                  <a:pt x="262" y="20"/>
                </a:cubicBezTo>
                <a:cubicBezTo>
                  <a:pt x="258" y="20"/>
                  <a:pt x="255" y="19"/>
                  <a:pt x="251" y="19"/>
                </a:cubicBezTo>
                <a:cubicBezTo>
                  <a:pt x="251" y="13"/>
                  <a:pt x="250" y="6"/>
                  <a:pt x="250" y="4"/>
                </a:cubicBezTo>
                <a:cubicBezTo>
                  <a:pt x="250" y="3"/>
                  <a:pt x="249" y="2"/>
                  <a:pt x="248" y="1"/>
                </a:cubicBezTo>
                <a:cubicBezTo>
                  <a:pt x="247" y="0"/>
                  <a:pt x="246" y="0"/>
                  <a:pt x="245" y="0"/>
                </a:cubicBezTo>
                <a:cubicBezTo>
                  <a:pt x="243" y="0"/>
                  <a:pt x="242" y="0"/>
                  <a:pt x="241" y="1"/>
                </a:cubicBezTo>
                <a:cubicBezTo>
                  <a:pt x="240" y="2"/>
                  <a:pt x="239" y="3"/>
                  <a:pt x="239" y="4"/>
                </a:cubicBezTo>
                <a:cubicBezTo>
                  <a:pt x="239" y="6"/>
                  <a:pt x="239" y="13"/>
                  <a:pt x="238" y="19"/>
                </a:cubicBezTo>
                <a:cubicBezTo>
                  <a:pt x="235" y="19"/>
                  <a:pt x="231" y="20"/>
                  <a:pt x="228" y="20"/>
                </a:cubicBezTo>
                <a:cubicBezTo>
                  <a:pt x="227" y="13"/>
                  <a:pt x="225" y="6"/>
                  <a:pt x="225" y="5"/>
                </a:cubicBezTo>
                <a:cubicBezTo>
                  <a:pt x="224" y="4"/>
                  <a:pt x="224" y="3"/>
                  <a:pt x="223" y="2"/>
                </a:cubicBezTo>
                <a:cubicBezTo>
                  <a:pt x="222" y="1"/>
                  <a:pt x="220" y="1"/>
                  <a:pt x="219" y="1"/>
                </a:cubicBezTo>
                <a:cubicBezTo>
                  <a:pt x="218" y="1"/>
                  <a:pt x="217" y="2"/>
                  <a:pt x="216" y="3"/>
                </a:cubicBezTo>
                <a:cubicBezTo>
                  <a:pt x="215" y="3"/>
                  <a:pt x="214" y="5"/>
                  <a:pt x="214" y="6"/>
                </a:cubicBezTo>
                <a:cubicBezTo>
                  <a:pt x="214" y="7"/>
                  <a:pt x="214" y="15"/>
                  <a:pt x="214" y="21"/>
                </a:cubicBezTo>
                <a:cubicBezTo>
                  <a:pt x="211" y="22"/>
                  <a:pt x="208" y="22"/>
                  <a:pt x="204" y="23"/>
                </a:cubicBezTo>
                <a:cubicBezTo>
                  <a:pt x="202" y="16"/>
                  <a:pt x="200" y="10"/>
                  <a:pt x="200" y="8"/>
                </a:cubicBezTo>
                <a:cubicBezTo>
                  <a:pt x="199" y="7"/>
                  <a:pt x="199" y="6"/>
                  <a:pt x="198" y="5"/>
                </a:cubicBezTo>
                <a:cubicBezTo>
                  <a:pt x="196" y="5"/>
                  <a:pt x="195" y="5"/>
                  <a:pt x="194" y="5"/>
                </a:cubicBezTo>
                <a:cubicBezTo>
                  <a:pt x="192" y="5"/>
                  <a:pt x="191" y="6"/>
                  <a:pt x="191" y="7"/>
                </a:cubicBezTo>
                <a:cubicBezTo>
                  <a:pt x="190" y="8"/>
                  <a:pt x="189" y="9"/>
                  <a:pt x="190" y="11"/>
                </a:cubicBezTo>
                <a:cubicBezTo>
                  <a:pt x="190" y="12"/>
                  <a:pt x="191" y="19"/>
                  <a:pt x="191" y="26"/>
                </a:cubicBezTo>
                <a:cubicBezTo>
                  <a:pt x="188" y="26"/>
                  <a:pt x="185" y="27"/>
                  <a:pt x="182" y="28"/>
                </a:cubicBezTo>
                <a:cubicBezTo>
                  <a:pt x="179" y="22"/>
                  <a:pt x="176" y="16"/>
                  <a:pt x="175" y="14"/>
                </a:cubicBezTo>
                <a:cubicBezTo>
                  <a:pt x="175" y="13"/>
                  <a:pt x="174" y="12"/>
                  <a:pt x="173" y="12"/>
                </a:cubicBezTo>
                <a:cubicBezTo>
                  <a:pt x="172" y="11"/>
                  <a:pt x="170" y="11"/>
                  <a:pt x="169" y="12"/>
                </a:cubicBezTo>
                <a:cubicBezTo>
                  <a:pt x="168" y="12"/>
                  <a:pt x="167" y="13"/>
                  <a:pt x="166" y="14"/>
                </a:cubicBezTo>
                <a:cubicBezTo>
                  <a:pt x="165" y="15"/>
                  <a:pt x="165" y="16"/>
                  <a:pt x="165" y="18"/>
                </a:cubicBezTo>
                <a:cubicBezTo>
                  <a:pt x="166" y="19"/>
                  <a:pt x="167" y="26"/>
                  <a:pt x="169" y="32"/>
                </a:cubicBezTo>
                <a:cubicBezTo>
                  <a:pt x="166" y="34"/>
                  <a:pt x="162" y="35"/>
                  <a:pt x="159" y="36"/>
                </a:cubicBezTo>
                <a:cubicBezTo>
                  <a:pt x="156" y="30"/>
                  <a:pt x="152" y="24"/>
                  <a:pt x="152" y="23"/>
                </a:cubicBezTo>
                <a:cubicBezTo>
                  <a:pt x="151" y="22"/>
                  <a:pt x="150" y="21"/>
                  <a:pt x="149" y="20"/>
                </a:cubicBezTo>
                <a:cubicBezTo>
                  <a:pt x="148" y="20"/>
                  <a:pt x="146" y="20"/>
                  <a:pt x="145" y="21"/>
                </a:cubicBezTo>
                <a:cubicBezTo>
                  <a:pt x="144" y="21"/>
                  <a:pt x="143" y="22"/>
                  <a:pt x="142" y="23"/>
                </a:cubicBezTo>
                <a:cubicBezTo>
                  <a:pt x="142" y="24"/>
                  <a:pt x="142" y="26"/>
                  <a:pt x="142" y="27"/>
                </a:cubicBezTo>
                <a:cubicBezTo>
                  <a:pt x="143" y="28"/>
                  <a:pt x="145" y="35"/>
                  <a:pt x="147" y="42"/>
                </a:cubicBezTo>
                <a:cubicBezTo>
                  <a:pt x="144" y="43"/>
                  <a:pt x="141" y="44"/>
                  <a:pt x="138" y="46"/>
                </a:cubicBezTo>
                <a:cubicBezTo>
                  <a:pt x="134" y="41"/>
                  <a:pt x="130" y="35"/>
                  <a:pt x="129" y="34"/>
                </a:cubicBezTo>
                <a:cubicBezTo>
                  <a:pt x="128" y="33"/>
                  <a:pt x="127" y="32"/>
                  <a:pt x="126" y="32"/>
                </a:cubicBezTo>
                <a:cubicBezTo>
                  <a:pt x="125" y="32"/>
                  <a:pt x="123" y="32"/>
                  <a:pt x="122" y="32"/>
                </a:cubicBezTo>
                <a:cubicBezTo>
                  <a:pt x="121" y="33"/>
                  <a:pt x="120" y="34"/>
                  <a:pt x="120" y="35"/>
                </a:cubicBezTo>
                <a:cubicBezTo>
                  <a:pt x="119" y="36"/>
                  <a:pt x="119" y="38"/>
                  <a:pt x="120" y="39"/>
                </a:cubicBezTo>
                <a:cubicBezTo>
                  <a:pt x="121" y="40"/>
                  <a:pt x="124" y="47"/>
                  <a:pt x="126" y="53"/>
                </a:cubicBezTo>
                <a:cubicBezTo>
                  <a:pt x="123" y="55"/>
                  <a:pt x="121" y="57"/>
                  <a:pt x="118" y="58"/>
                </a:cubicBezTo>
                <a:cubicBezTo>
                  <a:pt x="113" y="53"/>
                  <a:pt x="109" y="48"/>
                  <a:pt x="108" y="47"/>
                </a:cubicBezTo>
                <a:cubicBezTo>
                  <a:pt x="107" y="46"/>
                  <a:pt x="106" y="45"/>
                  <a:pt x="104" y="45"/>
                </a:cubicBezTo>
                <a:cubicBezTo>
                  <a:pt x="103" y="45"/>
                  <a:pt x="102" y="46"/>
                  <a:pt x="101" y="46"/>
                </a:cubicBezTo>
                <a:cubicBezTo>
                  <a:pt x="100" y="47"/>
                  <a:pt x="99" y="48"/>
                  <a:pt x="99" y="50"/>
                </a:cubicBezTo>
                <a:cubicBezTo>
                  <a:pt x="98" y="51"/>
                  <a:pt x="99" y="52"/>
                  <a:pt x="99" y="53"/>
                </a:cubicBezTo>
                <a:cubicBezTo>
                  <a:pt x="100" y="54"/>
                  <a:pt x="104" y="61"/>
                  <a:pt x="107" y="66"/>
                </a:cubicBezTo>
                <a:cubicBezTo>
                  <a:pt x="104" y="68"/>
                  <a:pt x="102" y="71"/>
                  <a:pt x="99" y="73"/>
                </a:cubicBezTo>
                <a:cubicBezTo>
                  <a:pt x="94" y="68"/>
                  <a:pt x="89" y="63"/>
                  <a:pt x="88" y="62"/>
                </a:cubicBezTo>
                <a:cubicBezTo>
                  <a:pt x="87" y="62"/>
                  <a:pt x="86" y="61"/>
                  <a:pt x="84" y="61"/>
                </a:cubicBezTo>
                <a:cubicBezTo>
                  <a:pt x="83" y="61"/>
                  <a:pt x="82" y="62"/>
                  <a:pt x="81" y="63"/>
                </a:cubicBezTo>
                <a:cubicBezTo>
                  <a:pt x="80" y="63"/>
                  <a:pt x="79" y="65"/>
                  <a:pt x="79" y="66"/>
                </a:cubicBezTo>
                <a:cubicBezTo>
                  <a:pt x="79" y="67"/>
                  <a:pt x="79" y="68"/>
                  <a:pt x="80" y="70"/>
                </a:cubicBezTo>
                <a:cubicBezTo>
                  <a:pt x="81" y="71"/>
                  <a:pt x="85" y="76"/>
                  <a:pt x="89" y="82"/>
                </a:cubicBezTo>
                <a:cubicBezTo>
                  <a:pt x="87" y="84"/>
                  <a:pt x="84" y="86"/>
                  <a:pt x="82" y="89"/>
                </a:cubicBezTo>
                <a:cubicBezTo>
                  <a:pt x="77" y="85"/>
                  <a:pt x="71" y="81"/>
                  <a:pt x="70" y="80"/>
                </a:cubicBezTo>
                <a:cubicBezTo>
                  <a:pt x="69" y="79"/>
                  <a:pt x="67" y="79"/>
                  <a:pt x="66" y="79"/>
                </a:cubicBezTo>
                <a:cubicBezTo>
                  <a:pt x="65" y="79"/>
                  <a:pt x="64" y="80"/>
                  <a:pt x="63" y="81"/>
                </a:cubicBezTo>
                <a:cubicBezTo>
                  <a:pt x="62" y="82"/>
                  <a:pt x="61" y="83"/>
                  <a:pt x="61" y="84"/>
                </a:cubicBezTo>
                <a:cubicBezTo>
                  <a:pt x="61" y="85"/>
                  <a:pt x="62" y="87"/>
                  <a:pt x="63" y="88"/>
                </a:cubicBezTo>
                <a:cubicBezTo>
                  <a:pt x="64" y="89"/>
                  <a:pt x="68" y="94"/>
                  <a:pt x="73" y="99"/>
                </a:cubicBezTo>
                <a:cubicBezTo>
                  <a:pt x="71" y="102"/>
                  <a:pt x="69" y="104"/>
                  <a:pt x="67" y="107"/>
                </a:cubicBezTo>
                <a:cubicBezTo>
                  <a:pt x="61" y="103"/>
                  <a:pt x="55" y="100"/>
                  <a:pt x="53" y="99"/>
                </a:cubicBezTo>
                <a:cubicBezTo>
                  <a:pt x="52" y="98"/>
                  <a:pt x="51" y="98"/>
                  <a:pt x="50" y="99"/>
                </a:cubicBezTo>
                <a:cubicBezTo>
                  <a:pt x="49" y="99"/>
                  <a:pt x="47" y="100"/>
                  <a:pt x="47" y="101"/>
                </a:cubicBezTo>
                <a:cubicBezTo>
                  <a:pt x="46" y="102"/>
                  <a:pt x="45" y="103"/>
                  <a:pt x="46" y="104"/>
                </a:cubicBezTo>
                <a:cubicBezTo>
                  <a:pt x="46" y="106"/>
                  <a:pt x="46" y="107"/>
                  <a:pt x="47" y="108"/>
                </a:cubicBezTo>
                <a:cubicBezTo>
                  <a:pt x="48" y="109"/>
                  <a:pt x="54" y="113"/>
                  <a:pt x="59" y="118"/>
                </a:cubicBezTo>
                <a:cubicBezTo>
                  <a:pt x="57" y="121"/>
                  <a:pt x="55" y="123"/>
                  <a:pt x="53" y="126"/>
                </a:cubicBezTo>
                <a:cubicBezTo>
                  <a:pt x="47" y="123"/>
                  <a:pt x="41" y="121"/>
                  <a:pt x="39" y="120"/>
                </a:cubicBezTo>
                <a:cubicBezTo>
                  <a:pt x="38" y="119"/>
                  <a:pt x="37" y="119"/>
                  <a:pt x="36" y="120"/>
                </a:cubicBezTo>
                <a:cubicBezTo>
                  <a:pt x="34" y="120"/>
                  <a:pt x="33" y="121"/>
                  <a:pt x="33" y="122"/>
                </a:cubicBezTo>
                <a:cubicBezTo>
                  <a:pt x="32" y="123"/>
                  <a:pt x="32" y="125"/>
                  <a:pt x="32" y="126"/>
                </a:cubicBezTo>
                <a:cubicBezTo>
                  <a:pt x="32" y="127"/>
                  <a:pt x="33" y="128"/>
                  <a:pt x="34" y="129"/>
                </a:cubicBezTo>
                <a:cubicBezTo>
                  <a:pt x="35" y="130"/>
                  <a:pt x="41" y="134"/>
                  <a:pt x="46" y="138"/>
                </a:cubicBezTo>
                <a:cubicBezTo>
                  <a:pt x="45" y="141"/>
                  <a:pt x="43" y="144"/>
                  <a:pt x="42" y="147"/>
                </a:cubicBezTo>
                <a:cubicBezTo>
                  <a:pt x="36" y="145"/>
                  <a:pt x="29" y="143"/>
                  <a:pt x="27" y="142"/>
                </a:cubicBezTo>
                <a:cubicBezTo>
                  <a:pt x="26" y="142"/>
                  <a:pt x="25" y="142"/>
                  <a:pt x="24" y="142"/>
                </a:cubicBezTo>
                <a:cubicBezTo>
                  <a:pt x="23" y="143"/>
                  <a:pt x="22" y="144"/>
                  <a:pt x="21" y="145"/>
                </a:cubicBezTo>
                <a:cubicBezTo>
                  <a:pt x="20" y="146"/>
                  <a:pt x="20" y="148"/>
                  <a:pt x="21" y="149"/>
                </a:cubicBezTo>
                <a:cubicBezTo>
                  <a:pt x="21" y="150"/>
                  <a:pt x="22" y="151"/>
                  <a:pt x="23" y="152"/>
                </a:cubicBezTo>
                <a:cubicBezTo>
                  <a:pt x="24" y="152"/>
                  <a:pt x="31" y="156"/>
                  <a:pt x="36" y="159"/>
                </a:cubicBezTo>
                <a:cubicBezTo>
                  <a:pt x="35" y="162"/>
                  <a:pt x="34" y="165"/>
                  <a:pt x="33" y="169"/>
                </a:cubicBezTo>
                <a:cubicBezTo>
                  <a:pt x="26" y="167"/>
                  <a:pt x="19" y="166"/>
                  <a:pt x="18" y="165"/>
                </a:cubicBezTo>
                <a:cubicBezTo>
                  <a:pt x="17" y="165"/>
                  <a:pt x="15" y="165"/>
                  <a:pt x="14" y="166"/>
                </a:cubicBezTo>
                <a:cubicBezTo>
                  <a:pt x="13" y="167"/>
                  <a:pt x="12" y="168"/>
                  <a:pt x="12" y="169"/>
                </a:cubicBezTo>
                <a:cubicBezTo>
                  <a:pt x="11" y="170"/>
                  <a:pt x="12" y="172"/>
                  <a:pt x="12" y="173"/>
                </a:cubicBezTo>
                <a:cubicBezTo>
                  <a:pt x="12" y="174"/>
                  <a:pt x="13" y="175"/>
                  <a:pt x="15" y="175"/>
                </a:cubicBezTo>
                <a:cubicBezTo>
                  <a:pt x="16" y="176"/>
                  <a:pt x="23" y="179"/>
                  <a:pt x="28" y="181"/>
                </a:cubicBezTo>
                <a:cubicBezTo>
                  <a:pt x="28" y="185"/>
                  <a:pt x="27" y="188"/>
                  <a:pt x="26" y="191"/>
                </a:cubicBezTo>
                <a:cubicBezTo>
                  <a:pt x="19" y="191"/>
                  <a:pt x="12" y="190"/>
                  <a:pt x="11" y="190"/>
                </a:cubicBezTo>
                <a:cubicBezTo>
                  <a:pt x="9" y="189"/>
                  <a:pt x="8" y="190"/>
                  <a:pt x="7" y="191"/>
                </a:cubicBezTo>
                <a:cubicBezTo>
                  <a:pt x="6" y="191"/>
                  <a:pt x="5" y="192"/>
                  <a:pt x="5" y="194"/>
                </a:cubicBezTo>
                <a:cubicBezTo>
                  <a:pt x="5" y="195"/>
                  <a:pt x="5" y="196"/>
                  <a:pt x="6" y="197"/>
                </a:cubicBezTo>
                <a:cubicBezTo>
                  <a:pt x="6" y="199"/>
                  <a:pt x="7" y="200"/>
                  <a:pt x="9" y="200"/>
                </a:cubicBezTo>
                <a:cubicBezTo>
                  <a:pt x="10" y="200"/>
                  <a:pt x="17" y="202"/>
                  <a:pt x="23" y="204"/>
                </a:cubicBezTo>
                <a:cubicBezTo>
                  <a:pt x="23" y="208"/>
                  <a:pt x="22" y="211"/>
                  <a:pt x="21" y="214"/>
                </a:cubicBezTo>
                <a:cubicBezTo>
                  <a:pt x="15" y="214"/>
                  <a:pt x="8" y="214"/>
                  <a:pt x="6" y="214"/>
                </a:cubicBezTo>
                <a:cubicBezTo>
                  <a:pt x="5" y="214"/>
                  <a:pt x="4" y="215"/>
                  <a:pt x="3" y="216"/>
                </a:cubicBezTo>
                <a:cubicBezTo>
                  <a:pt x="2" y="217"/>
                  <a:pt x="1" y="218"/>
                  <a:pt x="1" y="219"/>
                </a:cubicBezTo>
                <a:cubicBezTo>
                  <a:pt x="1" y="220"/>
                  <a:pt x="1" y="222"/>
                  <a:pt x="2" y="223"/>
                </a:cubicBezTo>
                <a:cubicBezTo>
                  <a:pt x="3" y="224"/>
                  <a:pt x="4" y="225"/>
                  <a:pt x="5" y="225"/>
                </a:cubicBezTo>
                <a:cubicBezTo>
                  <a:pt x="7" y="225"/>
                  <a:pt x="14" y="227"/>
                  <a:pt x="20" y="228"/>
                </a:cubicBezTo>
                <a:cubicBezTo>
                  <a:pt x="20" y="231"/>
                  <a:pt x="20" y="235"/>
                  <a:pt x="20" y="238"/>
                </a:cubicBezTo>
                <a:cubicBezTo>
                  <a:pt x="13" y="239"/>
                  <a:pt x="6" y="239"/>
                  <a:pt x="4" y="239"/>
                </a:cubicBezTo>
                <a:cubicBezTo>
                  <a:pt x="3" y="240"/>
                  <a:pt x="2" y="240"/>
                  <a:pt x="1" y="241"/>
                </a:cubicBezTo>
                <a:cubicBezTo>
                  <a:pt x="0" y="242"/>
                  <a:pt x="0" y="243"/>
                  <a:pt x="0" y="245"/>
                </a:cubicBezTo>
                <a:cubicBezTo>
                  <a:pt x="0" y="246"/>
                  <a:pt x="0" y="247"/>
                  <a:pt x="1" y="248"/>
                </a:cubicBezTo>
                <a:cubicBezTo>
                  <a:pt x="2" y="249"/>
                  <a:pt x="3" y="250"/>
                  <a:pt x="4" y="250"/>
                </a:cubicBezTo>
                <a:cubicBezTo>
                  <a:pt x="6" y="250"/>
                  <a:pt x="13" y="251"/>
                  <a:pt x="20" y="252"/>
                </a:cubicBezTo>
                <a:cubicBezTo>
                  <a:pt x="20" y="255"/>
                  <a:pt x="20" y="258"/>
                  <a:pt x="20" y="262"/>
                </a:cubicBezTo>
                <a:cubicBezTo>
                  <a:pt x="14" y="263"/>
                  <a:pt x="7" y="264"/>
                  <a:pt x="5" y="265"/>
                </a:cubicBezTo>
                <a:cubicBezTo>
                  <a:pt x="4" y="265"/>
                  <a:pt x="3" y="266"/>
                  <a:pt x="2" y="267"/>
                </a:cubicBezTo>
                <a:cubicBezTo>
                  <a:pt x="1" y="268"/>
                  <a:pt x="1" y="269"/>
                  <a:pt x="1" y="270"/>
                </a:cubicBezTo>
                <a:cubicBezTo>
                  <a:pt x="1" y="272"/>
                  <a:pt x="2" y="273"/>
                  <a:pt x="3" y="274"/>
                </a:cubicBezTo>
                <a:cubicBezTo>
                  <a:pt x="4" y="275"/>
                  <a:pt x="5" y="275"/>
                  <a:pt x="6" y="275"/>
                </a:cubicBezTo>
                <a:cubicBezTo>
                  <a:pt x="8" y="275"/>
                  <a:pt x="15" y="275"/>
                  <a:pt x="21" y="275"/>
                </a:cubicBezTo>
                <a:cubicBezTo>
                  <a:pt x="22" y="278"/>
                  <a:pt x="23" y="282"/>
                  <a:pt x="23" y="285"/>
                </a:cubicBezTo>
                <a:cubicBezTo>
                  <a:pt x="17" y="287"/>
                  <a:pt x="10" y="289"/>
                  <a:pt x="9" y="290"/>
                </a:cubicBezTo>
                <a:cubicBezTo>
                  <a:pt x="7" y="290"/>
                  <a:pt x="6" y="291"/>
                  <a:pt x="6" y="292"/>
                </a:cubicBezTo>
                <a:cubicBezTo>
                  <a:pt x="5" y="293"/>
                  <a:pt x="5" y="294"/>
                  <a:pt x="5" y="296"/>
                </a:cubicBezTo>
                <a:cubicBezTo>
                  <a:pt x="5" y="297"/>
                  <a:pt x="6" y="298"/>
                  <a:pt x="7" y="299"/>
                </a:cubicBezTo>
                <a:cubicBezTo>
                  <a:pt x="8" y="300"/>
                  <a:pt x="9" y="300"/>
                  <a:pt x="11" y="300"/>
                </a:cubicBezTo>
                <a:cubicBezTo>
                  <a:pt x="12" y="300"/>
                  <a:pt x="19" y="299"/>
                  <a:pt x="26" y="298"/>
                </a:cubicBezTo>
                <a:cubicBezTo>
                  <a:pt x="27" y="301"/>
                  <a:pt x="28" y="305"/>
                  <a:pt x="28" y="308"/>
                </a:cubicBezTo>
                <a:cubicBezTo>
                  <a:pt x="23" y="311"/>
                  <a:pt x="16" y="313"/>
                  <a:pt x="15" y="314"/>
                </a:cubicBezTo>
                <a:cubicBezTo>
                  <a:pt x="13" y="315"/>
                  <a:pt x="12" y="316"/>
                  <a:pt x="12" y="317"/>
                </a:cubicBezTo>
                <a:cubicBezTo>
                  <a:pt x="12" y="318"/>
                  <a:pt x="11" y="319"/>
                  <a:pt x="12" y="321"/>
                </a:cubicBezTo>
                <a:cubicBezTo>
                  <a:pt x="12" y="322"/>
                  <a:pt x="13" y="323"/>
                  <a:pt x="14" y="323"/>
                </a:cubicBezTo>
                <a:cubicBezTo>
                  <a:pt x="15" y="324"/>
                  <a:pt x="17" y="324"/>
                  <a:pt x="18" y="324"/>
                </a:cubicBezTo>
                <a:cubicBezTo>
                  <a:pt x="19" y="324"/>
                  <a:pt x="26" y="322"/>
                  <a:pt x="33" y="321"/>
                </a:cubicBezTo>
                <a:cubicBezTo>
                  <a:pt x="34" y="324"/>
                  <a:pt x="35" y="327"/>
                  <a:pt x="36" y="330"/>
                </a:cubicBezTo>
                <a:cubicBezTo>
                  <a:pt x="31" y="334"/>
                  <a:pt x="24" y="337"/>
                  <a:pt x="23" y="338"/>
                </a:cubicBezTo>
                <a:cubicBezTo>
                  <a:pt x="22" y="338"/>
                  <a:pt x="21" y="340"/>
                  <a:pt x="21" y="341"/>
                </a:cubicBezTo>
                <a:cubicBezTo>
                  <a:pt x="20" y="342"/>
                  <a:pt x="20" y="343"/>
                  <a:pt x="21" y="344"/>
                </a:cubicBezTo>
                <a:cubicBezTo>
                  <a:pt x="22" y="346"/>
                  <a:pt x="23" y="347"/>
                  <a:pt x="24" y="347"/>
                </a:cubicBezTo>
                <a:cubicBezTo>
                  <a:pt x="25" y="348"/>
                  <a:pt x="26" y="348"/>
                  <a:pt x="27" y="347"/>
                </a:cubicBezTo>
                <a:cubicBezTo>
                  <a:pt x="29" y="347"/>
                  <a:pt x="36" y="345"/>
                  <a:pt x="42" y="343"/>
                </a:cubicBezTo>
                <a:cubicBezTo>
                  <a:pt x="43" y="346"/>
                  <a:pt x="45" y="349"/>
                  <a:pt x="46" y="352"/>
                </a:cubicBezTo>
                <a:cubicBezTo>
                  <a:pt x="41" y="355"/>
                  <a:pt x="35" y="360"/>
                  <a:pt x="34" y="360"/>
                </a:cubicBezTo>
                <a:cubicBezTo>
                  <a:pt x="33" y="361"/>
                  <a:pt x="32" y="362"/>
                  <a:pt x="32" y="364"/>
                </a:cubicBezTo>
                <a:cubicBezTo>
                  <a:pt x="32" y="365"/>
                  <a:pt x="32" y="366"/>
                  <a:pt x="33" y="367"/>
                </a:cubicBezTo>
                <a:cubicBezTo>
                  <a:pt x="33" y="368"/>
                  <a:pt x="34" y="369"/>
                  <a:pt x="36" y="370"/>
                </a:cubicBezTo>
                <a:cubicBezTo>
                  <a:pt x="37" y="370"/>
                  <a:pt x="38" y="370"/>
                  <a:pt x="39" y="370"/>
                </a:cubicBezTo>
                <a:cubicBezTo>
                  <a:pt x="41" y="369"/>
                  <a:pt x="47" y="366"/>
                  <a:pt x="53" y="363"/>
                </a:cubicBezTo>
                <a:cubicBezTo>
                  <a:pt x="55" y="366"/>
                  <a:pt x="57" y="369"/>
                  <a:pt x="59" y="372"/>
                </a:cubicBezTo>
                <a:cubicBezTo>
                  <a:pt x="54" y="376"/>
                  <a:pt x="48" y="381"/>
                  <a:pt x="47" y="382"/>
                </a:cubicBezTo>
                <a:cubicBezTo>
                  <a:pt x="46" y="383"/>
                  <a:pt x="46" y="384"/>
                  <a:pt x="46" y="385"/>
                </a:cubicBezTo>
                <a:cubicBezTo>
                  <a:pt x="45" y="387"/>
                  <a:pt x="46" y="388"/>
                  <a:pt x="47" y="389"/>
                </a:cubicBezTo>
                <a:cubicBezTo>
                  <a:pt x="47" y="390"/>
                  <a:pt x="49" y="391"/>
                  <a:pt x="50" y="391"/>
                </a:cubicBezTo>
                <a:cubicBezTo>
                  <a:pt x="51" y="391"/>
                  <a:pt x="52" y="391"/>
                  <a:pt x="53" y="390"/>
                </a:cubicBezTo>
                <a:cubicBezTo>
                  <a:pt x="55" y="390"/>
                  <a:pt x="61" y="386"/>
                  <a:pt x="67" y="383"/>
                </a:cubicBezTo>
                <a:cubicBezTo>
                  <a:pt x="69" y="385"/>
                  <a:pt x="71" y="388"/>
                  <a:pt x="73" y="391"/>
                </a:cubicBezTo>
                <a:cubicBezTo>
                  <a:pt x="68" y="395"/>
                  <a:pt x="64" y="401"/>
                  <a:pt x="63" y="402"/>
                </a:cubicBezTo>
                <a:cubicBezTo>
                  <a:pt x="62" y="403"/>
                  <a:pt x="61" y="404"/>
                  <a:pt x="61" y="405"/>
                </a:cubicBezTo>
                <a:cubicBezTo>
                  <a:pt x="61" y="407"/>
                  <a:pt x="62" y="408"/>
                  <a:pt x="63" y="409"/>
                </a:cubicBezTo>
                <a:cubicBezTo>
                  <a:pt x="64" y="410"/>
                  <a:pt x="65" y="410"/>
                  <a:pt x="66" y="411"/>
                </a:cubicBezTo>
                <a:cubicBezTo>
                  <a:pt x="67" y="411"/>
                  <a:pt x="69" y="411"/>
                  <a:pt x="70" y="410"/>
                </a:cubicBezTo>
                <a:cubicBezTo>
                  <a:pt x="71" y="409"/>
                  <a:pt x="77" y="404"/>
                  <a:pt x="82" y="401"/>
                </a:cubicBezTo>
                <a:cubicBezTo>
                  <a:pt x="84" y="403"/>
                  <a:pt x="87" y="406"/>
                  <a:pt x="89" y="408"/>
                </a:cubicBezTo>
                <a:cubicBezTo>
                  <a:pt x="85" y="413"/>
                  <a:pt x="81" y="419"/>
                  <a:pt x="80" y="420"/>
                </a:cubicBezTo>
                <a:cubicBezTo>
                  <a:pt x="79" y="421"/>
                  <a:pt x="79" y="422"/>
                  <a:pt x="79" y="424"/>
                </a:cubicBezTo>
                <a:cubicBezTo>
                  <a:pt x="79" y="425"/>
                  <a:pt x="80" y="426"/>
                  <a:pt x="81" y="427"/>
                </a:cubicBezTo>
                <a:cubicBezTo>
                  <a:pt x="82" y="428"/>
                  <a:pt x="83" y="428"/>
                  <a:pt x="84" y="428"/>
                </a:cubicBezTo>
                <a:cubicBezTo>
                  <a:pt x="86" y="428"/>
                  <a:pt x="87" y="428"/>
                  <a:pt x="88" y="427"/>
                </a:cubicBezTo>
                <a:cubicBezTo>
                  <a:pt x="89" y="426"/>
                  <a:pt x="94" y="421"/>
                  <a:pt x="99" y="417"/>
                </a:cubicBezTo>
                <a:cubicBezTo>
                  <a:pt x="102" y="419"/>
                  <a:pt x="104" y="421"/>
                  <a:pt x="107" y="423"/>
                </a:cubicBezTo>
                <a:cubicBezTo>
                  <a:pt x="104" y="429"/>
                  <a:pt x="100" y="435"/>
                  <a:pt x="99" y="436"/>
                </a:cubicBezTo>
                <a:cubicBezTo>
                  <a:pt x="99" y="437"/>
                  <a:pt x="98" y="439"/>
                  <a:pt x="99" y="440"/>
                </a:cubicBezTo>
                <a:cubicBezTo>
                  <a:pt x="99" y="441"/>
                  <a:pt x="100" y="442"/>
                  <a:pt x="101" y="443"/>
                </a:cubicBezTo>
                <a:cubicBezTo>
                  <a:pt x="102" y="444"/>
                  <a:pt x="103" y="444"/>
                  <a:pt x="104" y="444"/>
                </a:cubicBezTo>
                <a:cubicBezTo>
                  <a:pt x="106" y="444"/>
                  <a:pt x="107" y="444"/>
                  <a:pt x="108" y="443"/>
                </a:cubicBezTo>
                <a:cubicBezTo>
                  <a:pt x="109" y="441"/>
                  <a:pt x="113" y="436"/>
                  <a:pt x="118" y="431"/>
                </a:cubicBezTo>
                <a:cubicBezTo>
                  <a:pt x="121" y="433"/>
                  <a:pt x="123" y="435"/>
                  <a:pt x="126" y="437"/>
                </a:cubicBezTo>
                <a:cubicBezTo>
                  <a:pt x="124" y="443"/>
                  <a:pt x="121" y="449"/>
                  <a:pt x="120" y="450"/>
                </a:cubicBezTo>
                <a:cubicBezTo>
                  <a:pt x="119" y="452"/>
                  <a:pt x="119" y="453"/>
                  <a:pt x="120" y="454"/>
                </a:cubicBezTo>
                <a:cubicBezTo>
                  <a:pt x="120" y="455"/>
                  <a:pt x="121" y="456"/>
                  <a:pt x="122" y="457"/>
                </a:cubicBezTo>
                <a:cubicBezTo>
                  <a:pt x="123" y="458"/>
                  <a:pt x="125" y="458"/>
                  <a:pt x="126" y="458"/>
                </a:cubicBezTo>
                <a:cubicBezTo>
                  <a:pt x="127" y="458"/>
                  <a:pt x="128" y="457"/>
                  <a:pt x="129" y="456"/>
                </a:cubicBezTo>
                <a:cubicBezTo>
                  <a:pt x="130" y="455"/>
                  <a:pt x="134" y="449"/>
                  <a:pt x="138" y="443"/>
                </a:cubicBezTo>
                <a:cubicBezTo>
                  <a:pt x="141" y="445"/>
                  <a:pt x="144" y="447"/>
                  <a:pt x="147" y="448"/>
                </a:cubicBezTo>
                <a:cubicBezTo>
                  <a:pt x="145" y="454"/>
                  <a:pt x="143" y="461"/>
                  <a:pt x="142" y="462"/>
                </a:cubicBezTo>
                <a:cubicBezTo>
                  <a:pt x="142" y="464"/>
                  <a:pt x="142" y="465"/>
                  <a:pt x="142" y="466"/>
                </a:cubicBezTo>
                <a:cubicBezTo>
                  <a:pt x="143" y="467"/>
                  <a:pt x="144" y="468"/>
                  <a:pt x="145" y="469"/>
                </a:cubicBezTo>
                <a:cubicBezTo>
                  <a:pt x="146" y="469"/>
                  <a:pt x="148" y="469"/>
                  <a:pt x="149" y="469"/>
                </a:cubicBezTo>
                <a:cubicBezTo>
                  <a:pt x="150" y="469"/>
                  <a:pt x="151" y="468"/>
                  <a:pt x="152" y="467"/>
                </a:cubicBezTo>
                <a:cubicBezTo>
                  <a:pt x="152" y="465"/>
                  <a:pt x="156" y="459"/>
                  <a:pt x="159" y="454"/>
                </a:cubicBezTo>
                <a:cubicBezTo>
                  <a:pt x="162" y="455"/>
                  <a:pt x="166" y="456"/>
                  <a:pt x="169" y="457"/>
                </a:cubicBezTo>
                <a:cubicBezTo>
                  <a:pt x="167" y="464"/>
                  <a:pt x="166" y="471"/>
                  <a:pt x="165" y="472"/>
                </a:cubicBezTo>
                <a:cubicBezTo>
                  <a:pt x="165" y="473"/>
                  <a:pt x="165" y="475"/>
                  <a:pt x="166" y="476"/>
                </a:cubicBezTo>
                <a:cubicBezTo>
                  <a:pt x="167" y="477"/>
                  <a:pt x="168" y="478"/>
                  <a:pt x="169" y="478"/>
                </a:cubicBezTo>
                <a:cubicBezTo>
                  <a:pt x="170" y="478"/>
                  <a:pt x="172" y="478"/>
                  <a:pt x="173" y="478"/>
                </a:cubicBezTo>
                <a:cubicBezTo>
                  <a:pt x="174" y="477"/>
                  <a:pt x="175" y="476"/>
                  <a:pt x="175" y="475"/>
                </a:cubicBezTo>
                <a:cubicBezTo>
                  <a:pt x="176" y="474"/>
                  <a:pt x="179" y="467"/>
                  <a:pt x="182" y="461"/>
                </a:cubicBezTo>
                <a:cubicBezTo>
                  <a:pt x="185" y="462"/>
                  <a:pt x="188" y="463"/>
                  <a:pt x="191" y="464"/>
                </a:cubicBezTo>
                <a:cubicBezTo>
                  <a:pt x="191" y="470"/>
                  <a:pt x="190" y="478"/>
                  <a:pt x="190" y="479"/>
                </a:cubicBezTo>
                <a:cubicBezTo>
                  <a:pt x="189" y="480"/>
                  <a:pt x="190" y="482"/>
                  <a:pt x="191" y="483"/>
                </a:cubicBezTo>
                <a:cubicBezTo>
                  <a:pt x="191" y="484"/>
                  <a:pt x="192" y="484"/>
                  <a:pt x="194" y="485"/>
                </a:cubicBezTo>
                <a:cubicBezTo>
                  <a:pt x="195" y="485"/>
                  <a:pt x="196" y="485"/>
                  <a:pt x="198" y="484"/>
                </a:cubicBezTo>
                <a:cubicBezTo>
                  <a:pt x="199" y="483"/>
                  <a:pt x="199" y="482"/>
                  <a:pt x="200" y="481"/>
                </a:cubicBezTo>
                <a:cubicBezTo>
                  <a:pt x="200" y="480"/>
                  <a:pt x="202" y="473"/>
                  <a:pt x="204" y="467"/>
                </a:cubicBezTo>
                <a:cubicBezTo>
                  <a:pt x="208" y="467"/>
                  <a:pt x="211" y="468"/>
                  <a:pt x="214" y="468"/>
                </a:cubicBezTo>
                <a:cubicBezTo>
                  <a:pt x="214" y="475"/>
                  <a:pt x="214" y="482"/>
                  <a:pt x="214" y="483"/>
                </a:cubicBezTo>
                <a:cubicBezTo>
                  <a:pt x="214" y="485"/>
                  <a:pt x="215" y="486"/>
                  <a:pt x="216" y="487"/>
                </a:cubicBezTo>
                <a:cubicBezTo>
                  <a:pt x="217" y="488"/>
                  <a:pt x="218" y="488"/>
                  <a:pt x="219" y="489"/>
                </a:cubicBezTo>
                <a:cubicBezTo>
                  <a:pt x="220" y="489"/>
                  <a:pt x="222" y="488"/>
                  <a:pt x="223" y="488"/>
                </a:cubicBezTo>
                <a:cubicBezTo>
                  <a:pt x="224" y="487"/>
                  <a:pt x="224" y="486"/>
                  <a:pt x="225" y="485"/>
                </a:cubicBezTo>
                <a:cubicBezTo>
                  <a:pt x="225" y="483"/>
                  <a:pt x="227" y="476"/>
                  <a:pt x="228" y="470"/>
                </a:cubicBezTo>
                <a:cubicBezTo>
                  <a:pt x="231" y="470"/>
                  <a:pt x="235" y="470"/>
                  <a:pt x="238" y="470"/>
                </a:cubicBezTo>
                <a:cubicBezTo>
                  <a:pt x="239" y="477"/>
                  <a:pt x="239" y="484"/>
                  <a:pt x="239" y="485"/>
                </a:cubicBezTo>
                <a:cubicBezTo>
                  <a:pt x="239" y="487"/>
                  <a:pt x="240" y="488"/>
                  <a:pt x="241" y="489"/>
                </a:cubicBezTo>
                <a:cubicBezTo>
                  <a:pt x="242" y="489"/>
                  <a:pt x="243" y="490"/>
                  <a:pt x="245" y="490"/>
                </a:cubicBezTo>
                <a:cubicBezTo>
                  <a:pt x="246" y="490"/>
                  <a:pt x="247" y="489"/>
                  <a:pt x="248" y="489"/>
                </a:cubicBezTo>
                <a:cubicBezTo>
                  <a:pt x="249" y="488"/>
                  <a:pt x="250" y="487"/>
                  <a:pt x="250" y="485"/>
                </a:cubicBezTo>
                <a:cubicBezTo>
                  <a:pt x="250" y="484"/>
                  <a:pt x="251" y="477"/>
                  <a:pt x="251" y="470"/>
                </a:cubicBezTo>
                <a:cubicBezTo>
                  <a:pt x="255" y="470"/>
                  <a:pt x="258" y="470"/>
                  <a:pt x="262" y="470"/>
                </a:cubicBezTo>
                <a:cubicBezTo>
                  <a:pt x="263" y="476"/>
                  <a:pt x="264" y="483"/>
                  <a:pt x="264" y="485"/>
                </a:cubicBezTo>
                <a:cubicBezTo>
                  <a:pt x="265" y="486"/>
                  <a:pt x="266" y="487"/>
                  <a:pt x="267" y="488"/>
                </a:cubicBezTo>
                <a:cubicBezTo>
                  <a:pt x="268" y="488"/>
                  <a:pt x="269" y="489"/>
                  <a:pt x="270" y="489"/>
                </a:cubicBezTo>
                <a:cubicBezTo>
                  <a:pt x="272" y="488"/>
                  <a:pt x="273" y="488"/>
                  <a:pt x="274" y="487"/>
                </a:cubicBezTo>
                <a:cubicBezTo>
                  <a:pt x="274" y="486"/>
                  <a:pt x="275" y="485"/>
                  <a:pt x="275" y="483"/>
                </a:cubicBezTo>
                <a:cubicBezTo>
                  <a:pt x="275" y="482"/>
                  <a:pt x="275" y="475"/>
                  <a:pt x="275" y="468"/>
                </a:cubicBezTo>
                <a:cubicBezTo>
                  <a:pt x="278" y="468"/>
                  <a:pt x="282" y="467"/>
                  <a:pt x="285" y="467"/>
                </a:cubicBezTo>
                <a:cubicBezTo>
                  <a:pt x="287" y="473"/>
                  <a:pt x="289" y="480"/>
                  <a:pt x="289" y="481"/>
                </a:cubicBezTo>
                <a:cubicBezTo>
                  <a:pt x="290" y="482"/>
                  <a:pt x="291" y="483"/>
                  <a:pt x="292" y="484"/>
                </a:cubicBezTo>
                <a:cubicBezTo>
                  <a:pt x="293" y="485"/>
                  <a:pt x="294" y="485"/>
                  <a:pt x="295" y="485"/>
                </a:cubicBezTo>
                <a:cubicBezTo>
                  <a:pt x="297" y="484"/>
                  <a:pt x="298" y="484"/>
                  <a:pt x="299" y="483"/>
                </a:cubicBezTo>
                <a:cubicBezTo>
                  <a:pt x="299" y="482"/>
                  <a:pt x="300" y="480"/>
                  <a:pt x="300" y="479"/>
                </a:cubicBezTo>
                <a:cubicBezTo>
                  <a:pt x="300" y="478"/>
                  <a:pt x="299" y="470"/>
                  <a:pt x="298" y="464"/>
                </a:cubicBezTo>
                <a:cubicBezTo>
                  <a:pt x="301" y="463"/>
                  <a:pt x="305" y="462"/>
                  <a:pt x="308" y="461"/>
                </a:cubicBezTo>
                <a:cubicBezTo>
                  <a:pt x="310" y="467"/>
                  <a:pt x="313" y="474"/>
                  <a:pt x="314" y="475"/>
                </a:cubicBezTo>
                <a:cubicBezTo>
                  <a:pt x="314" y="476"/>
                  <a:pt x="315" y="477"/>
                  <a:pt x="317" y="478"/>
                </a:cubicBezTo>
                <a:cubicBezTo>
                  <a:pt x="318" y="478"/>
                  <a:pt x="319" y="478"/>
                  <a:pt x="320" y="478"/>
                </a:cubicBezTo>
                <a:cubicBezTo>
                  <a:pt x="322" y="478"/>
                  <a:pt x="323" y="477"/>
                  <a:pt x="323" y="476"/>
                </a:cubicBezTo>
                <a:cubicBezTo>
                  <a:pt x="324" y="475"/>
                  <a:pt x="324" y="473"/>
                  <a:pt x="324" y="472"/>
                </a:cubicBezTo>
                <a:cubicBezTo>
                  <a:pt x="324" y="471"/>
                  <a:pt x="322" y="464"/>
                  <a:pt x="321" y="457"/>
                </a:cubicBezTo>
                <a:cubicBezTo>
                  <a:pt x="324" y="456"/>
                  <a:pt x="327" y="455"/>
                  <a:pt x="330" y="454"/>
                </a:cubicBezTo>
                <a:cubicBezTo>
                  <a:pt x="333" y="459"/>
                  <a:pt x="337" y="465"/>
                  <a:pt x="338" y="467"/>
                </a:cubicBezTo>
                <a:cubicBezTo>
                  <a:pt x="338" y="468"/>
                  <a:pt x="339" y="469"/>
                  <a:pt x="341" y="469"/>
                </a:cubicBezTo>
                <a:cubicBezTo>
                  <a:pt x="342" y="469"/>
                  <a:pt x="343" y="469"/>
                  <a:pt x="344" y="469"/>
                </a:cubicBezTo>
                <a:cubicBezTo>
                  <a:pt x="345" y="468"/>
                  <a:pt x="346" y="467"/>
                  <a:pt x="347" y="466"/>
                </a:cubicBezTo>
                <a:cubicBezTo>
                  <a:pt x="347" y="465"/>
                  <a:pt x="348" y="464"/>
                  <a:pt x="347" y="462"/>
                </a:cubicBezTo>
                <a:cubicBezTo>
                  <a:pt x="347" y="461"/>
                  <a:pt x="344" y="454"/>
                  <a:pt x="342" y="448"/>
                </a:cubicBezTo>
                <a:cubicBezTo>
                  <a:pt x="345" y="447"/>
                  <a:pt x="348" y="445"/>
                  <a:pt x="351" y="443"/>
                </a:cubicBezTo>
                <a:cubicBezTo>
                  <a:pt x="355" y="449"/>
                  <a:pt x="359" y="455"/>
                  <a:pt x="360" y="456"/>
                </a:cubicBezTo>
                <a:cubicBezTo>
                  <a:pt x="361" y="457"/>
                  <a:pt x="362" y="458"/>
                  <a:pt x="363" y="458"/>
                </a:cubicBezTo>
                <a:cubicBezTo>
                  <a:pt x="365" y="458"/>
                  <a:pt x="366" y="458"/>
                  <a:pt x="367" y="457"/>
                </a:cubicBezTo>
                <a:cubicBezTo>
                  <a:pt x="368" y="456"/>
                  <a:pt x="369" y="455"/>
                  <a:pt x="369" y="454"/>
                </a:cubicBezTo>
                <a:cubicBezTo>
                  <a:pt x="370" y="453"/>
                  <a:pt x="370" y="452"/>
                  <a:pt x="369" y="450"/>
                </a:cubicBezTo>
                <a:cubicBezTo>
                  <a:pt x="369" y="449"/>
                  <a:pt x="366" y="443"/>
                  <a:pt x="363" y="437"/>
                </a:cubicBezTo>
                <a:cubicBezTo>
                  <a:pt x="366" y="435"/>
                  <a:pt x="369" y="433"/>
                  <a:pt x="371" y="431"/>
                </a:cubicBezTo>
                <a:cubicBezTo>
                  <a:pt x="376" y="436"/>
                  <a:pt x="381" y="441"/>
                  <a:pt x="382" y="443"/>
                </a:cubicBezTo>
                <a:cubicBezTo>
                  <a:pt x="382" y="444"/>
                  <a:pt x="384" y="444"/>
                  <a:pt x="385" y="444"/>
                </a:cubicBezTo>
                <a:cubicBezTo>
                  <a:pt x="386" y="444"/>
                  <a:pt x="387" y="444"/>
                  <a:pt x="389" y="443"/>
                </a:cubicBezTo>
                <a:cubicBezTo>
                  <a:pt x="390" y="442"/>
                  <a:pt x="390" y="441"/>
                  <a:pt x="391" y="440"/>
                </a:cubicBezTo>
                <a:cubicBezTo>
                  <a:pt x="391" y="439"/>
                  <a:pt x="391" y="437"/>
                  <a:pt x="390" y="436"/>
                </a:cubicBezTo>
                <a:cubicBezTo>
                  <a:pt x="389" y="435"/>
                  <a:pt x="386" y="429"/>
                  <a:pt x="382" y="423"/>
                </a:cubicBezTo>
                <a:cubicBezTo>
                  <a:pt x="385" y="421"/>
                  <a:pt x="388" y="419"/>
                  <a:pt x="390" y="417"/>
                </a:cubicBezTo>
                <a:cubicBezTo>
                  <a:pt x="395" y="421"/>
                  <a:pt x="400" y="426"/>
                  <a:pt x="401" y="427"/>
                </a:cubicBezTo>
                <a:cubicBezTo>
                  <a:pt x="402" y="428"/>
                  <a:pt x="404" y="428"/>
                  <a:pt x="405" y="428"/>
                </a:cubicBezTo>
                <a:cubicBezTo>
                  <a:pt x="406" y="428"/>
                  <a:pt x="407" y="428"/>
                  <a:pt x="408" y="427"/>
                </a:cubicBezTo>
                <a:cubicBezTo>
                  <a:pt x="409" y="426"/>
                  <a:pt x="410" y="425"/>
                  <a:pt x="410" y="424"/>
                </a:cubicBezTo>
                <a:cubicBezTo>
                  <a:pt x="410" y="422"/>
                  <a:pt x="410" y="421"/>
                  <a:pt x="409" y="420"/>
                </a:cubicBezTo>
                <a:cubicBezTo>
                  <a:pt x="408" y="419"/>
                  <a:pt x="404" y="413"/>
                  <a:pt x="400" y="408"/>
                </a:cubicBezTo>
                <a:cubicBezTo>
                  <a:pt x="403" y="406"/>
                  <a:pt x="405" y="403"/>
                  <a:pt x="407" y="401"/>
                </a:cubicBezTo>
                <a:cubicBezTo>
                  <a:pt x="413" y="404"/>
                  <a:pt x="418" y="409"/>
                  <a:pt x="420" y="410"/>
                </a:cubicBezTo>
                <a:cubicBezTo>
                  <a:pt x="421" y="411"/>
                  <a:pt x="422" y="411"/>
                  <a:pt x="423" y="411"/>
                </a:cubicBezTo>
                <a:cubicBezTo>
                  <a:pt x="424" y="410"/>
                  <a:pt x="426" y="410"/>
                  <a:pt x="427" y="409"/>
                </a:cubicBezTo>
                <a:cubicBezTo>
                  <a:pt x="427" y="408"/>
                  <a:pt x="428" y="407"/>
                  <a:pt x="428" y="405"/>
                </a:cubicBezTo>
                <a:cubicBezTo>
                  <a:pt x="428" y="404"/>
                  <a:pt x="428" y="403"/>
                  <a:pt x="427" y="402"/>
                </a:cubicBezTo>
                <a:cubicBezTo>
                  <a:pt x="426" y="401"/>
                  <a:pt x="421" y="395"/>
                  <a:pt x="416" y="391"/>
                </a:cubicBezTo>
                <a:cubicBezTo>
                  <a:pt x="419" y="388"/>
                  <a:pt x="421" y="385"/>
                  <a:pt x="423" y="383"/>
                </a:cubicBezTo>
                <a:cubicBezTo>
                  <a:pt x="428" y="386"/>
                  <a:pt x="435" y="390"/>
                  <a:pt x="436" y="390"/>
                </a:cubicBezTo>
                <a:cubicBezTo>
                  <a:pt x="437" y="391"/>
                  <a:pt x="438" y="391"/>
                  <a:pt x="440" y="391"/>
                </a:cubicBezTo>
                <a:cubicBezTo>
                  <a:pt x="441" y="391"/>
                  <a:pt x="442" y="390"/>
                  <a:pt x="443" y="389"/>
                </a:cubicBezTo>
                <a:cubicBezTo>
                  <a:pt x="443" y="388"/>
                  <a:pt x="444" y="387"/>
                  <a:pt x="444" y="385"/>
                </a:cubicBezTo>
                <a:cubicBezTo>
                  <a:pt x="444" y="384"/>
                  <a:pt x="443" y="383"/>
                  <a:pt x="442" y="382"/>
                </a:cubicBezTo>
                <a:cubicBezTo>
                  <a:pt x="441" y="381"/>
                  <a:pt x="436" y="376"/>
                  <a:pt x="431" y="372"/>
                </a:cubicBezTo>
                <a:cubicBezTo>
                  <a:pt x="433" y="369"/>
                  <a:pt x="434" y="366"/>
                  <a:pt x="436" y="363"/>
                </a:cubicBezTo>
                <a:cubicBezTo>
                  <a:pt x="442" y="366"/>
                  <a:pt x="449" y="369"/>
                  <a:pt x="450" y="370"/>
                </a:cubicBezTo>
                <a:cubicBezTo>
                  <a:pt x="451" y="370"/>
                  <a:pt x="453" y="370"/>
                  <a:pt x="454" y="370"/>
                </a:cubicBezTo>
                <a:cubicBezTo>
                  <a:pt x="455" y="369"/>
                  <a:pt x="456" y="368"/>
                  <a:pt x="457" y="367"/>
                </a:cubicBezTo>
                <a:cubicBezTo>
                  <a:pt x="457" y="366"/>
                  <a:pt x="457" y="365"/>
                  <a:pt x="457" y="364"/>
                </a:cubicBezTo>
                <a:cubicBezTo>
                  <a:pt x="457" y="362"/>
                  <a:pt x="456" y="361"/>
                  <a:pt x="455" y="360"/>
                </a:cubicBezTo>
                <a:cubicBezTo>
                  <a:pt x="454" y="360"/>
                  <a:pt x="448" y="355"/>
                  <a:pt x="443" y="352"/>
                </a:cubicBezTo>
                <a:cubicBezTo>
                  <a:pt x="445" y="349"/>
                  <a:pt x="446" y="346"/>
                  <a:pt x="448" y="343"/>
                </a:cubicBezTo>
                <a:cubicBezTo>
                  <a:pt x="454" y="345"/>
                  <a:pt x="461" y="347"/>
                  <a:pt x="462" y="347"/>
                </a:cubicBezTo>
                <a:cubicBezTo>
                  <a:pt x="463" y="348"/>
                  <a:pt x="465" y="348"/>
                  <a:pt x="466" y="347"/>
                </a:cubicBezTo>
                <a:cubicBezTo>
                  <a:pt x="467" y="347"/>
                  <a:pt x="468" y="346"/>
                  <a:pt x="468" y="344"/>
                </a:cubicBezTo>
                <a:cubicBezTo>
                  <a:pt x="469" y="343"/>
                  <a:pt x="469" y="342"/>
                  <a:pt x="468" y="341"/>
                </a:cubicBezTo>
                <a:cubicBezTo>
                  <a:pt x="468" y="340"/>
                  <a:pt x="467" y="338"/>
                  <a:pt x="466" y="338"/>
                </a:cubicBezTo>
                <a:cubicBezTo>
                  <a:pt x="465" y="337"/>
                  <a:pt x="459" y="334"/>
                  <a:pt x="453" y="330"/>
                </a:cubicBezTo>
                <a:cubicBezTo>
                  <a:pt x="454" y="327"/>
                  <a:pt x="456" y="324"/>
                  <a:pt x="457" y="321"/>
                </a:cubicBezTo>
                <a:cubicBezTo>
                  <a:pt x="463" y="322"/>
                  <a:pt x="470" y="324"/>
                  <a:pt x="471" y="324"/>
                </a:cubicBezTo>
                <a:cubicBezTo>
                  <a:pt x="473" y="324"/>
                  <a:pt x="474" y="324"/>
                  <a:pt x="475" y="323"/>
                </a:cubicBezTo>
                <a:cubicBezTo>
                  <a:pt x="476" y="323"/>
                  <a:pt x="477" y="322"/>
                  <a:pt x="477" y="321"/>
                </a:cubicBezTo>
                <a:cubicBezTo>
                  <a:pt x="478" y="319"/>
                  <a:pt x="478" y="318"/>
                  <a:pt x="477" y="317"/>
                </a:cubicBezTo>
                <a:cubicBezTo>
                  <a:pt x="477" y="316"/>
                  <a:pt x="476" y="315"/>
                  <a:pt x="475" y="314"/>
                </a:cubicBezTo>
                <a:cubicBezTo>
                  <a:pt x="473" y="313"/>
                  <a:pt x="467" y="311"/>
                  <a:pt x="461" y="308"/>
                </a:cubicBezTo>
                <a:cubicBezTo>
                  <a:pt x="462" y="305"/>
                  <a:pt x="463" y="301"/>
                  <a:pt x="463" y="298"/>
                </a:cubicBezTo>
                <a:cubicBezTo>
                  <a:pt x="470" y="299"/>
                  <a:pt x="477" y="300"/>
                  <a:pt x="478" y="300"/>
                </a:cubicBezTo>
                <a:cubicBezTo>
                  <a:pt x="480" y="300"/>
                  <a:pt x="481" y="300"/>
                  <a:pt x="482" y="299"/>
                </a:cubicBezTo>
                <a:cubicBezTo>
                  <a:pt x="483" y="298"/>
                  <a:pt x="484" y="297"/>
                  <a:pt x="484" y="296"/>
                </a:cubicBezTo>
                <a:cubicBezTo>
                  <a:pt x="484" y="294"/>
                  <a:pt x="484" y="293"/>
                  <a:pt x="484" y="292"/>
                </a:cubicBezTo>
                <a:cubicBezTo>
                  <a:pt x="483" y="291"/>
                  <a:pt x="482" y="290"/>
                  <a:pt x="481" y="290"/>
                </a:cubicBezTo>
                <a:cubicBezTo>
                  <a:pt x="479" y="289"/>
                  <a:pt x="472" y="287"/>
                  <a:pt x="466" y="285"/>
                </a:cubicBezTo>
                <a:cubicBezTo>
                  <a:pt x="467" y="282"/>
                  <a:pt x="467" y="278"/>
                  <a:pt x="468" y="275"/>
                </a:cubicBezTo>
                <a:cubicBezTo>
                  <a:pt x="474" y="275"/>
                  <a:pt x="481" y="275"/>
                  <a:pt x="483" y="275"/>
                </a:cubicBezTo>
                <a:cubicBezTo>
                  <a:pt x="484" y="275"/>
                  <a:pt x="485" y="275"/>
                  <a:pt x="486" y="274"/>
                </a:cubicBezTo>
                <a:cubicBezTo>
                  <a:pt x="487" y="273"/>
                  <a:pt x="488" y="272"/>
                  <a:pt x="488" y="270"/>
                </a:cubicBezTo>
                <a:cubicBezTo>
                  <a:pt x="488" y="269"/>
                  <a:pt x="488" y="268"/>
                  <a:pt x="487" y="267"/>
                </a:cubicBezTo>
                <a:cubicBezTo>
                  <a:pt x="486" y="266"/>
                  <a:pt x="485" y="265"/>
                  <a:pt x="484" y="265"/>
                </a:cubicBezTo>
                <a:cubicBezTo>
                  <a:pt x="483" y="264"/>
                  <a:pt x="476" y="263"/>
                  <a:pt x="469" y="262"/>
                </a:cubicBezTo>
                <a:cubicBezTo>
                  <a:pt x="469" y="258"/>
                  <a:pt x="470" y="255"/>
                  <a:pt x="470" y="252"/>
                </a:cubicBezTo>
                <a:cubicBezTo>
                  <a:pt x="476" y="251"/>
                  <a:pt x="483" y="250"/>
                  <a:pt x="485" y="250"/>
                </a:cubicBezTo>
                <a:close/>
                <a:moveTo>
                  <a:pt x="245" y="440"/>
                </a:moveTo>
                <a:cubicBezTo>
                  <a:pt x="137" y="440"/>
                  <a:pt x="50" y="353"/>
                  <a:pt x="50" y="245"/>
                </a:cubicBezTo>
                <a:cubicBezTo>
                  <a:pt x="50" y="137"/>
                  <a:pt x="137" y="49"/>
                  <a:pt x="245" y="49"/>
                </a:cubicBezTo>
                <a:cubicBezTo>
                  <a:pt x="352" y="49"/>
                  <a:pt x="440" y="137"/>
                  <a:pt x="440" y="245"/>
                </a:cubicBezTo>
                <a:cubicBezTo>
                  <a:pt x="440" y="353"/>
                  <a:pt x="352" y="440"/>
                  <a:pt x="245" y="440"/>
                </a:cubicBezTo>
                <a:close/>
              </a:path>
            </a:pathLst>
          </a:custGeom>
          <a:solidFill>
            <a:srgbClr val="6E75A5"/>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9" name="Freeform 12"/>
          <p:cNvSpPr>
            <a:spLocks noEditPoints="1"/>
          </p:cNvSpPr>
          <p:nvPr/>
        </p:nvSpPr>
        <p:spPr bwMode="auto">
          <a:xfrm>
            <a:off x="1549400" y="1458384"/>
            <a:ext cx="1162051" cy="1159933"/>
          </a:xfrm>
          <a:custGeom>
            <a:avLst/>
            <a:gdLst>
              <a:gd name="T0" fmla="*/ 242 w 246"/>
              <a:gd name="T1" fmla="*/ 119 h 246"/>
              <a:gd name="T2" fmla="*/ 244 w 246"/>
              <a:gd name="T3" fmla="*/ 101 h 246"/>
              <a:gd name="T4" fmla="*/ 236 w 246"/>
              <a:gd name="T5" fmla="*/ 86 h 246"/>
              <a:gd name="T6" fmla="*/ 221 w 246"/>
              <a:gd name="T7" fmla="*/ 81 h 246"/>
              <a:gd name="T8" fmla="*/ 227 w 246"/>
              <a:gd name="T9" fmla="*/ 59 h 246"/>
              <a:gd name="T10" fmla="*/ 218 w 246"/>
              <a:gd name="T11" fmla="*/ 47 h 246"/>
              <a:gd name="T12" fmla="*/ 196 w 246"/>
              <a:gd name="T13" fmla="*/ 44 h 246"/>
              <a:gd name="T14" fmla="*/ 196 w 246"/>
              <a:gd name="T15" fmla="*/ 29 h 246"/>
              <a:gd name="T16" fmla="*/ 184 w 246"/>
              <a:gd name="T17" fmla="*/ 16 h 246"/>
              <a:gd name="T18" fmla="*/ 168 w 246"/>
              <a:gd name="T19" fmla="*/ 12 h 246"/>
              <a:gd name="T20" fmla="*/ 154 w 246"/>
              <a:gd name="T21" fmla="*/ 20 h 246"/>
              <a:gd name="T22" fmla="*/ 141 w 246"/>
              <a:gd name="T23" fmla="*/ 2 h 246"/>
              <a:gd name="T24" fmla="*/ 126 w 246"/>
              <a:gd name="T25" fmla="*/ 1 h 246"/>
              <a:gd name="T26" fmla="*/ 110 w 246"/>
              <a:gd name="T27" fmla="*/ 17 h 246"/>
              <a:gd name="T28" fmla="*/ 98 w 246"/>
              <a:gd name="T29" fmla="*/ 6 h 246"/>
              <a:gd name="T30" fmla="*/ 81 w 246"/>
              <a:gd name="T31" fmla="*/ 7 h 246"/>
              <a:gd name="T32" fmla="*/ 67 w 246"/>
              <a:gd name="T33" fmla="*/ 17 h 246"/>
              <a:gd name="T34" fmla="*/ 65 w 246"/>
              <a:gd name="T35" fmla="*/ 33 h 246"/>
              <a:gd name="T36" fmla="*/ 42 w 246"/>
              <a:gd name="T37" fmla="*/ 31 h 246"/>
              <a:gd name="T38" fmla="*/ 31 w 246"/>
              <a:gd name="T39" fmla="*/ 42 h 246"/>
              <a:gd name="T40" fmla="*/ 33 w 246"/>
              <a:gd name="T41" fmla="*/ 65 h 246"/>
              <a:gd name="T42" fmla="*/ 17 w 246"/>
              <a:gd name="T43" fmla="*/ 67 h 246"/>
              <a:gd name="T44" fmla="*/ 7 w 246"/>
              <a:gd name="T45" fmla="*/ 81 h 246"/>
              <a:gd name="T46" fmla="*/ 6 w 246"/>
              <a:gd name="T47" fmla="*/ 98 h 246"/>
              <a:gd name="T48" fmla="*/ 17 w 246"/>
              <a:gd name="T49" fmla="*/ 110 h 246"/>
              <a:gd name="T50" fmla="*/ 1 w 246"/>
              <a:gd name="T51" fmla="*/ 126 h 246"/>
              <a:gd name="T52" fmla="*/ 2 w 246"/>
              <a:gd name="T53" fmla="*/ 141 h 246"/>
              <a:gd name="T54" fmla="*/ 21 w 246"/>
              <a:gd name="T55" fmla="*/ 154 h 246"/>
              <a:gd name="T56" fmla="*/ 12 w 246"/>
              <a:gd name="T57" fmla="*/ 168 h 246"/>
              <a:gd name="T58" fmla="*/ 16 w 246"/>
              <a:gd name="T59" fmla="*/ 184 h 246"/>
              <a:gd name="T60" fmla="*/ 29 w 246"/>
              <a:gd name="T61" fmla="*/ 196 h 246"/>
              <a:gd name="T62" fmla="*/ 45 w 246"/>
              <a:gd name="T63" fmla="*/ 196 h 246"/>
              <a:gd name="T64" fmla="*/ 47 w 246"/>
              <a:gd name="T65" fmla="*/ 218 h 246"/>
              <a:gd name="T66" fmla="*/ 59 w 246"/>
              <a:gd name="T67" fmla="*/ 227 h 246"/>
              <a:gd name="T68" fmla="*/ 81 w 246"/>
              <a:gd name="T69" fmla="*/ 222 h 246"/>
              <a:gd name="T70" fmla="*/ 86 w 246"/>
              <a:gd name="T71" fmla="*/ 237 h 246"/>
              <a:gd name="T72" fmla="*/ 101 w 246"/>
              <a:gd name="T73" fmla="*/ 244 h 246"/>
              <a:gd name="T74" fmla="*/ 119 w 246"/>
              <a:gd name="T75" fmla="*/ 242 h 246"/>
              <a:gd name="T76" fmla="*/ 128 w 246"/>
              <a:gd name="T77" fmla="*/ 230 h 246"/>
              <a:gd name="T78" fmla="*/ 147 w 246"/>
              <a:gd name="T79" fmla="*/ 243 h 246"/>
              <a:gd name="T80" fmla="*/ 162 w 246"/>
              <a:gd name="T81" fmla="*/ 239 h 246"/>
              <a:gd name="T82" fmla="*/ 171 w 246"/>
              <a:gd name="T83" fmla="*/ 218 h 246"/>
              <a:gd name="T84" fmla="*/ 186 w 246"/>
              <a:gd name="T85" fmla="*/ 224 h 246"/>
              <a:gd name="T86" fmla="*/ 202 w 246"/>
              <a:gd name="T87" fmla="*/ 217 h 246"/>
              <a:gd name="T88" fmla="*/ 211 w 246"/>
              <a:gd name="T89" fmla="*/ 203 h 246"/>
              <a:gd name="T90" fmla="*/ 208 w 246"/>
              <a:gd name="T91" fmla="*/ 187 h 246"/>
              <a:gd name="T92" fmla="*/ 230 w 246"/>
              <a:gd name="T93" fmla="*/ 181 h 246"/>
              <a:gd name="T94" fmla="*/ 236 w 246"/>
              <a:gd name="T95" fmla="*/ 167 h 246"/>
              <a:gd name="T96" fmla="*/ 227 w 246"/>
              <a:gd name="T97" fmla="*/ 147 h 246"/>
              <a:gd name="T98" fmla="*/ 241 w 246"/>
              <a:gd name="T99" fmla="*/ 139 h 246"/>
              <a:gd name="T100" fmla="*/ 36 w 246"/>
              <a:gd name="T101" fmla="*/ 123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246">
                <a:moveTo>
                  <a:pt x="242" y="127"/>
                </a:moveTo>
                <a:cubicBezTo>
                  <a:pt x="243" y="127"/>
                  <a:pt x="244" y="126"/>
                  <a:pt x="245" y="126"/>
                </a:cubicBezTo>
                <a:cubicBezTo>
                  <a:pt x="245" y="125"/>
                  <a:pt x="246" y="124"/>
                  <a:pt x="246" y="123"/>
                </a:cubicBezTo>
                <a:cubicBezTo>
                  <a:pt x="246" y="122"/>
                  <a:pt x="245" y="121"/>
                  <a:pt x="245" y="120"/>
                </a:cubicBezTo>
                <a:cubicBezTo>
                  <a:pt x="244" y="119"/>
                  <a:pt x="243" y="119"/>
                  <a:pt x="242" y="119"/>
                </a:cubicBezTo>
                <a:cubicBezTo>
                  <a:pt x="241" y="118"/>
                  <a:pt x="235" y="118"/>
                  <a:pt x="230" y="117"/>
                </a:cubicBezTo>
                <a:cubicBezTo>
                  <a:pt x="229" y="115"/>
                  <a:pt x="229" y="112"/>
                  <a:pt x="229" y="110"/>
                </a:cubicBezTo>
                <a:cubicBezTo>
                  <a:pt x="234" y="108"/>
                  <a:pt x="240" y="107"/>
                  <a:pt x="241" y="106"/>
                </a:cubicBezTo>
                <a:cubicBezTo>
                  <a:pt x="242" y="106"/>
                  <a:pt x="243" y="105"/>
                  <a:pt x="243" y="104"/>
                </a:cubicBezTo>
                <a:cubicBezTo>
                  <a:pt x="244" y="104"/>
                  <a:pt x="244" y="103"/>
                  <a:pt x="244" y="101"/>
                </a:cubicBezTo>
                <a:cubicBezTo>
                  <a:pt x="244" y="100"/>
                  <a:pt x="243" y="99"/>
                  <a:pt x="242" y="99"/>
                </a:cubicBezTo>
                <a:cubicBezTo>
                  <a:pt x="242" y="98"/>
                  <a:pt x="241" y="98"/>
                  <a:pt x="239" y="98"/>
                </a:cubicBezTo>
                <a:cubicBezTo>
                  <a:pt x="238" y="98"/>
                  <a:pt x="232" y="98"/>
                  <a:pt x="227" y="99"/>
                </a:cubicBezTo>
                <a:cubicBezTo>
                  <a:pt x="226" y="96"/>
                  <a:pt x="226" y="94"/>
                  <a:pt x="225" y="91"/>
                </a:cubicBezTo>
                <a:cubicBezTo>
                  <a:pt x="230" y="89"/>
                  <a:pt x="235" y="87"/>
                  <a:pt x="236" y="86"/>
                </a:cubicBezTo>
                <a:cubicBezTo>
                  <a:pt x="237" y="86"/>
                  <a:pt x="238" y="85"/>
                  <a:pt x="238" y="84"/>
                </a:cubicBezTo>
                <a:cubicBezTo>
                  <a:pt x="239" y="83"/>
                  <a:pt x="239" y="82"/>
                  <a:pt x="238" y="81"/>
                </a:cubicBezTo>
                <a:cubicBezTo>
                  <a:pt x="238" y="80"/>
                  <a:pt x="237" y="79"/>
                  <a:pt x="236" y="78"/>
                </a:cubicBezTo>
                <a:cubicBezTo>
                  <a:pt x="235" y="78"/>
                  <a:pt x="234" y="78"/>
                  <a:pt x="233" y="78"/>
                </a:cubicBezTo>
                <a:cubicBezTo>
                  <a:pt x="232" y="78"/>
                  <a:pt x="226" y="80"/>
                  <a:pt x="221" y="81"/>
                </a:cubicBezTo>
                <a:cubicBezTo>
                  <a:pt x="220" y="79"/>
                  <a:pt x="219" y="76"/>
                  <a:pt x="218" y="74"/>
                </a:cubicBezTo>
                <a:cubicBezTo>
                  <a:pt x="222" y="71"/>
                  <a:pt x="227" y="67"/>
                  <a:pt x="228" y="67"/>
                </a:cubicBezTo>
                <a:cubicBezTo>
                  <a:pt x="229" y="66"/>
                  <a:pt x="230" y="65"/>
                  <a:pt x="230" y="64"/>
                </a:cubicBezTo>
                <a:cubicBezTo>
                  <a:pt x="230" y="63"/>
                  <a:pt x="230" y="62"/>
                  <a:pt x="229" y="61"/>
                </a:cubicBezTo>
                <a:cubicBezTo>
                  <a:pt x="229" y="60"/>
                  <a:pt x="228" y="60"/>
                  <a:pt x="227" y="59"/>
                </a:cubicBezTo>
                <a:cubicBezTo>
                  <a:pt x="226" y="59"/>
                  <a:pt x="225" y="59"/>
                  <a:pt x="224" y="59"/>
                </a:cubicBezTo>
                <a:cubicBezTo>
                  <a:pt x="223" y="60"/>
                  <a:pt x="217" y="62"/>
                  <a:pt x="213" y="65"/>
                </a:cubicBezTo>
                <a:cubicBezTo>
                  <a:pt x="211" y="62"/>
                  <a:pt x="210" y="60"/>
                  <a:pt x="208" y="58"/>
                </a:cubicBezTo>
                <a:cubicBezTo>
                  <a:pt x="212" y="54"/>
                  <a:pt x="216" y="50"/>
                  <a:pt x="217" y="49"/>
                </a:cubicBezTo>
                <a:cubicBezTo>
                  <a:pt x="218" y="49"/>
                  <a:pt x="218" y="48"/>
                  <a:pt x="218" y="47"/>
                </a:cubicBezTo>
                <a:cubicBezTo>
                  <a:pt x="218" y="46"/>
                  <a:pt x="218" y="44"/>
                  <a:pt x="217" y="44"/>
                </a:cubicBezTo>
                <a:cubicBezTo>
                  <a:pt x="216" y="43"/>
                  <a:pt x="215" y="42"/>
                  <a:pt x="214" y="42"/>
                </a:cubicBezTo>
                <a:cubicBezTo>
                  <a:pt x="213" y="42"/>
                  <a:pt x="212" y="42"/>
                  <a:pt x="211" y="43"/>
                </a:cubicBezTo>
                <a:cubicBezTo>
                  <a:pt x="210" y="43"/>
                  <a:pt x="206" y="47"/>
                  <a:pt x="201" y="50"/>
                </a:cubicBezTo>
                <a:cubicBezTo>
                  <a:pt x="199" y="48"/>
                  <a:pt x="198" y="46"/>
                  <a:pt x="196" y="44"/>
                </a:cubicBezTo>
                <a:cubicBezTo>
                  <a:pt x="199" y="40"/>
                  <a:pt x="202" y="35"/>
                  <a:pt x="203" y="34"/>
                </a:cubicBezTo>
                <a:cubicBezTo>
                  <a:pt x="203" y="33"/>
                  <a:pt x="203" y="32"/>
                  <a:pt x="203" y="31"/>
                </a:cubicBezTo>
                <a:cubicBezTo>
                  <a:pt x="203" y="30"/>
                  <a:pt x="203" y="29"/>
                  <a:pt x="202" y="28"/>
                </a:cubicBezTo>
                <a:cubicBezTo>
                  <a:pt x="201" y="28"/>
                  <a:pt x="200" y="27"/>
                  <a:pt x="199" y="27"/>
                </a:cubicBezTo>
                <a:cubicBezTo>
                  <a:pt x="198" y="27"/>
                  <a:pt x="197" y="28"/>
                  <a:pt x="196" y="29"/>
                </a:cubicBezTo>
                <a:cubicBezTo>
                  <a:pt x="195" y="29"/>
                  <a:pt x="191" y="34"/>
                  <a:pt x="187" y="37"/>
                </a:cubicBezTo>
                <a:cubicBezTo>
                  <a:pt x="185" y="36"/>
                  <a:pt x="183" y="34"/>
                  <a:pt x="181" y="33"/>
                </a:cubicBezTo>
                <a:cubicBezTo>
                  <a:pt x="183" y="28"/>
                  <a:pt x="186" y="23"/>
                  <a:pt x="186" y="22"/>
                </a:cubicBezTo>
                <a:cubicBezTo>
                  <a:pt x="187" y="21"/>
                  <a:pt x="187" y="19"/>
                  <a:pt x="186" y="19"/>
                </a:cubicBezTo>
                <a:cubicBezTo>
                  <a:pt x="186" y="18"/>
                  <a:pt x="185" y="17"/>
                  <a:pt x="184" y="16"/>
                </a:cubicBezTo>
                <a:cubicBezTo>
                  <a:pt x="183" y="16"/>
                  <a:pt x="182" y="15"/>
                  <a:pt x="181" y="16"/>
                </a:cubicBezTo>
                <a:cubicBezTo>
                  <a:pt x="180" y="16"/>
                  <a:pt x="179" y="16"/>
                  <a:pt x="179" y="17"/>
                </a:cubicBezTo>
                <a:cubicBezTo>
                  <a:pt x="178" y="18"/>
                  <a:pt x="175" y="23"/>
                  <a:pt x="171" y="27"/>
                </a:cubicBezTo>
                <a:cubicBezTo>
                  <a:pt x="169" y="26"/>
                  <a:pt x="167" y="25"/>
                  <a:pt x="164" y="24"/>
                </a:cubicBezTo>
                <a:cubicBezTo>
                  <a:pt x="166" y="19"/>
                  <a:pt x="167" y="13"/>
                  <a:pt x="168" y="12"/>
                </a:cubicBezTo>
                <a:cubicBezTo>
                  <a:pt x="168" y="11"/>
                  <a:pt x="168" y="10"/>
                  <a:pt x="167" y="9"/>
                </a:cubicBezTo>
                <a:cubicBezTo>
                  <a:pt x="167" y="8"/>
                  <a:pt x="166" y="7"/>
                  <a:pt x="165" y="7"/>
                </a:cubicBezTo>
                <a:cubicBezTo>
                  <a:pt x="164" y="7"/>
                  <a:pt x="163" y="7"/>
                  <a:pt x="162" y="7"/>
                </a:cubicBezTo>
                <a:cubicBezTo>
                  <a:pt x="161" y="7"/>
                  <a:pt x="160" y="8"/>
                  <a:pt x="160" y="9"/>
                </a:cubicBezTo>
                <a:cubicBezTo>
                  <a:pt x="159" y="10"/>
                  <a:pt x="156" y="16"/>
                  <a:pt x="154" y="20"/>
                </a:cubicBezTo>
                <a:cubicBezTo>
                  <a:pt x="152" y="20"/>
                  <a:pt x="149" y="19"/>
                  <a:pt x="147" y="18"/>
                </a:cubicBezTo>
                <a:cubicBezTo>
                  <a:pt x="147" y="13"/>
                  <a:pt x="148" y="7"/>
                  <a:pt x="148" y="6"/>
                </a:cubicBezTo>
                <a:cubicBezTo>
                  <a:pt x="148" y="5"/>
                  <a:pt x="147" y="4"/>
                  <a:pt x="147" y="3"/>
                </a:cubicBezTo>
                <a:cubicBezTo>
                  <a:pt x="146" y="2"/>
                  <a:pt x="145" y="2"/>
                  <a:pt x="144" y="2"/>
                </a:cubicBezTo>
                <a:cubicBezTo>
                  <a:pt x="143" y="1"/>
                  <a:pt x="142" y="2"/>
                  <a:pt x="141" y="2"/>
                </a:cubicBezTo>
                <a:cubicBezTo>
                  <a:pt x="140" y="3"/>
                  <a:pt x="140" y="3"/>
                  <a:pt x="139" y="4"/>
                </a:cubicBezTo>
                <a:cubicBezTo>
                  <a:pt x="139" y="6"/>
                  <a:pt x="137" y="11"/>
                  <a:pt x="136" y="17"/>
                </a:cubicBezTo>
                <a:cubicBezTo>
                  <a:pt x="133" y="16"/>
                  <a:pt x="131" y="16"/>
                  <a:pt x="128" y="16"/>
                </a:cubicBezTo>
                <a:cubicBezTo>
                  <a:pt x="128" y="11"/>
                  <a:pt x="127" y="5"/>
                  <a:pt x="127" y="3"/>
                </a:cubicBezTo>
                <a:cubicBezTo>
                  <a:pt x="127" y="2"/>
                  <a:pt x="126" y="1"/>
                  <a:pt x="126" y="1"/>
                </a:cubicBezTo>
                <a:cubicBezTo>
                  <a:pt x="125" y="0"/>
                  <a:pt x="124" y="0"/>
                  <a:pt x="123" y="0"/>
                </a:cubicBezTo>
                <a:cubicBezTo>
                  <a:pt x="122" y="0"/>
                  <a:pt x="121" y="0"/>
                  <a:pt x="120" y="1"/>
                </a:cubicBezTo>
                <a:cubicBezTo>
                  <a:pt x="119" y="1"/>
                  <a:pt x="119" y="2"/>
                  <a:pt x="119" y="3"/>
                </a:cubicBezTo>
                <a:cubicBezTo>
                  <a:pt x="118" y="5"/>
                  <a:pt x="118" y="11"/>
                  <a:pt x="117" y="16"/>
                </a:cubicBezTo>
                <a:cubicBezTo>
                  <a:pt x="115" y="16"/>
                  <a:pt x="112" y="16"/>
                  <a:pt x="110" y="17"/>
                </a:cubicBezTo>
                <a:cubicBezTo>
                  <a:pt x="108" y="11"/>
                  <a:pt x="107" y="6"/>
                  <a:pt x="106" y="4"/>
                </a:cubicBezTo>
                <a:cubicBezTo>
                  <a:pt x="106" y="3"/>
                  <a:pt x="105" y="3"/>
                  <a:pt x="104" y="2"/>
                </a:cubicBezTo>
                <a:cubicBezTo>
                  <a:pt x="104" y="2"/>
                  <a:pt x="103" y="1"/>
                  <a:pt x="101" y="2"/>
                </a:cubicBezTo>
                <a:cubicBezTo>
                  <a:pt x="100" y="2"/>
                  <a:pt x="100" y="2"/>
                  <a:pt x="99" y="3"/>
                </a:cubicBezTo>
                <a:cubicBezTo>
                  <a:pt x="98" y="4"/>
                  <a:pt x="98" y="5"/>
                  <a:pt x="98" y="6"/>
                </a:cubicBezTo>
                <a:cubicBezTo>
                  <a:pt x="98" y="7"/>
                  <a:pt x="99" y="13"/>
                  <a:pt x="99" y="18"/>
                </a:cubicBezTo>
                <a:cubicBezTo>
                  <a:pt x="96" y="19"/>
                  <a:pt x="94" y="20"/>
                  <a:pt x="91" y="20"/>
                </a:cubicBezTo>
                <a:cubicBezTo>
                  <a:pt x="89" y="16"/>
                  <a:pt x="87" y="10"/>
                  <a:pt x="86" y="9"/>
                </a:cubicBezTo>
                <a:cubicBezTo>
                  <a:pt x="86" y="8"/>
                  <a:pt x="85" y="7"/>
                  <a:pt x="84" y="7"/>
                </a:cubicBezTo>
                <a:cubicBezTo>
                  <a:pt x="83" y="7"/>
                  <a:pt x="82" y="7"/>
                  <a:pt x="81" y="7"/>
                </a:cubicBezTo>
                <a:cubicBezTo>
                  <a:pt x="80" y="7"/>
                  <a:pt x="79" y="8"/>
                  <a:pt x="79" y="9"/>
                </a:cubicBezTo>
                <a:cubicBezTo>
                  <a:pt x="78" y="10"/>
                  <a:pt x="78" y="11"/>
                  <a:pt x="78" y="12"/>
                </a:cubicBezTo>
                <a:cubicBezTo>
                  <a:pt x="78" y="13"/>
                  <a:pt x="80" y="19"/>
                  <a:pt x="81" y="24"/>
                </a:cubicBezTo>
                <a:cubicBezTo>
                  <a:pt x="79" y="25"/>
                  <a:pt x="76" y="26"/>
                  <a:pt x="74" y="27"/>
                </a:cubicBezTo>
                <a:cubicBezTo>
                  <a:pt x="71" y="23"/>
                  <a:pt x="68" y="18"/>
                  <a:pt x="67" y="17"/>
                </a:cubicBezTo>
                <a:cubicBezTo>
                  <a:pt x="66" y="16"/>
                  <a:pt x="65" y="16"/>
                  <a:pt x="64" y="16"/>
                </a:cubicBezTo>
                <a:cubicBezTo>
                  <a:pt x="63" y="15"/>
                  <a:pt x="62" y="16"/>
                  <a:pt x="61" y="16"/>
                </a:cubicBezTo>
                <a:cubicBezTo>
                  <a:pt x="60" y="17"/>
                  <a:pt x="60" y="18"/>
                  <a:pt x="59" y="19"/>
                </a:cubicBezTo>
                <a:cubicBezTo>
                  <a:pt x="59" y="19"/>
                  <a:pt x="59" y="21"/>
                  <a:pt x="60" y="22"/>
                </a:cubicBezTo>
                <a:cubicBezTo>
                  <a:pt x="60" y="23"/>
                  <a:pt x="63" y="28"/>
                  <a:pt x="65" y="33"/>
                </a:cubicBezTo>
                <a:cubicBezTo>
                  <a:pt x="63" y="34"/>
                  <a:pt x="60" y="36"/>
                  <a:pt x="58" y="37"/>
                </a:cubicBezTo>
                <a:cubicBezTo>
                  <a:pt x="55" y="34"/>
                  <a:pt x="50" y="29"/>
                  <a:pt x="49" y="29"/>
                </a:cubicBezTo>
                <a:cubicBezTo>
                  <a:pt x="49" y="28"/>
                  <a:pt x="48" y="27"/>
                  <a:pt x="47" y="27"/>
                </a:cubicBezTo>
                <a:cubicBezTo>
                  <a:pt x="46" y="27"/>
                  <a:pt x="45" y="28"/>
                  <a:pt x="44" y="28"/>
                </a:cubicBezTo>
                <a:cubicBezTo>
                  <a:pt x="43" y="29"/>
                  <a:pt x="42" y="30"/>
                  <a:pt x="42" y="31"/>
                </a:cubicBezTo>
                <a:cubicBezTo>
                  <a:pt x="42" y="32"/>
                  <a:pt x="42" y="33"/>
                  <a:pt x="43" y="34"/>
                </a:cubicBezTo>
                <a:cubicBezTo>
                  <a:pt x="44" y="35"/>
                  <a:pt x="47" y="40"/>
                  <a:pt x="50" y="44"/>
                </a:cubicBezTo>
                <a:cubicBezTo>
                  <a:pt x="48" y="46"/>
                  <a:pt x="46" y="48"/>
                  <a:pt x="45" y="50"/>
                </a:cubicBezTo>
                <a:cubicBezTo>
                  <a:pt x="40" y="47"/>
                  <a:pt x="35" y="43"/>
                  <a:pt x="34" y="43"/>
                </a:cubicBezTo>
                <a:cubicBezTo>
                  <a:pt x="33" y="42"/>
                  <a:pt x="32" y="42"/>
                  <a:pt x="31" y="42"/>
                </a:cubicBezTo>
                <a:cubicBezTo>
                  <a:pt x="30" y="42"/>
                  <a:pt x="29" y="43"/>
                  <a:pt x="29" y="44"/>
                </a:cubicBezTo>
                <a:cubicBezTo>
                  <a:pt x="28" y="44"/>
                  <a:pt x="28" y="46"/>
                  <a:pt x="28" y="47"/>
                </a:cubicBezTo>
                <a:cubicBezTo>
                  <a:pt x="28" y="48"/>
                  <a:pt x="28" y="49"/>
                  <a:pt x="29" y="49"/>
                </a:cubicBezTo>
                <a:cubicBezTo>
                  <a:pt x="30" y="50"/>
                  <a:pt x="34" y="54"/>
                  <a:pt x="37" y="58"/>
                </a:cubicBezTo>
                <a:cubicBezTo>
                  <a:pt x="36" y="60"/>
                  <a:pt x="34" y="62"/>
                  <a:pt x="33" y="65"/>
                </a:cubicBezTo>
                <a:cubicBezTo>
                  <a:pt x="28" y="62"/>
                  <a:pt x="23" y="60"/>
                  <a:pt x="22" y="59"/>
                </a:cubicBezTo>
                <a:cubicBezTo>
                  <a:pt x="21" y="59"/>
                  <a:pt x="20" y="59"/>
                  <a:pt x="19" y="59"/>
                </a:cubicBezTo>
                <a:cubicBezTo>
                  <a:pt x="18" y="60"/>
                  <a:pt x="17" y="60"/>
                  <a:pt x="16" y="61"/>
                </a:cubicBezTo>
                <a:cubicBezTo>
                  <a:pt x="16" y="62"/>
                  <a:pt x="16" y="63"/>
                  <a:pt x="16" y="64"/>
                </a:cubicBezTo>
                <a:cubicBezTo>
                  <a:pt x="16" y="65"/>
                  <a:pt x="17" y="66"/>
                  <a:pt x="17" y="67"/>
                </a:cubicBezTo>
                <a:cubicBezTo>
                  <a:pt x="18" y="67"/>
                  <a:pt x="23" y="71"/>
                  <a:pt x="28" y="74"/>
                </a:cubicBezTo>
                <a:cubicBezTo>
                  <a:pt x="26" y="76"/>
                  <a:pt x="25" y="79"/>
                  <a:pt x="24" y="81"/>
                </a:cubicBezTo>
                <a:cubicBezTo>
                  <a:pt x="19" y="80"/>
                  <a:pt x="13" y="78"/>
                  <a:pt x="12" y="78"/>
                </a:cubicBezTo>
                <a:cubicBezTo>
                  <a:pt x="11" y="78"/>
                  <a:pt x="10" y="78"/>
                  <a:pt x="9" y="78"/>
                </a:cubicBezTo>
                <a:cubicBezTo>
                  <a:pt x="8" y="79"/>
                  <a:pt x="8" y="80"/>
                  <a:pt x="7" y="81"/>
                </a:cubicBezTo>
                <a:cubicBezTo>
                  <a:pt x="7" y="82"/>
                  <a:pt x="7" y="83"/>
                  <a:pt x="7" y="84"/>
                </a:cubicBezTo>
                <a:cubicBezTo>
                  <a:pt x="8" y="85"/>
                  <a:pt x="8" y="86"/>
                  <a:pt x="9" y="86"/>
                </a:cubicBezTo>
                <a:cubicBezTo>
                  <a:pt x="10" y="87"/>
                  <a:pt x="16" y="89"/>
                  <a:pt x="21" y="91"/>
                </a:cubicBezTo>
                <a:cubicBezTo>
                  <a:pt x="20" y="94"/>
                  <a:pt x="19" y="96"/>
                  <a:pt x="19" y="99"/>
                </a:cubicBezTo>
                <a:cubicBezTo>
                  <a:pt x="13" y="98"/>
                  <a:pt x="7" y="98"/>
                  <a:pt x="6" y="98"/>
                </a:cubicBezTo>
                <a:cubicBezTo>
                  <a:pt x="5" y="98"/>
                  <a:pt x="4" y="98"/>
                  <a:pt x="3" y="99"/>
                </a:cubicBezTo>
                <a:cubicBezTo>
                  <a:pt x="2" y="99"/>
                  <a:pt x="2" y="100"/>
                  <a:pt x="2" y="101"/>
                </a:cubicBezTo>
                <a:cubicBezTo>
                  <a:pt x="2" y="103"/>
                  <a:pt x="2" y="104"/>
                  <a:pt x="2" y="104"/>
                </a:cubicBezTo>
                <a:cubicBezTo>
                  <a:pt x="3" y="105"/>
                  <a:pt x="4" y="106"/>
                  <a:pt x="5" y="106"/>
                </a:cubicBezTo>
                <a:cubicBezTo>
                  <a:pt x="6" y="107"/>
                  <a:pt x="12" y="108"/>
                  <a:pt x="17" y="110"/>
                </a:cubicBezTo>
                <a:cubicBezTo>
                  <a:pt x="16" y="112"/>
                  <a:pt x="16" y="115"/>
                  <a:pt x="16" y="117"/>
                </a:cubicBezTo>
                <a:cubicBezTo>
                  <a:pt x="11" y="118"/>
                  <a:pt x="5" y="118"/>
                  <a:pt x="4" y="119"/>
                </a:cubicBezTo>
                <a:cubicBezTo>
                  <a:pt x="2" y="119"/>
                  <a:pt x="2" y="119"/>
                  <a:pt x="1" y="120"/>
                </a:cubicBezTo>
                <a:cubicBezTo>
                  <a:pt x="0" y="121"/>
                  <a:pt x="0" y="122"/>
                  <a:pt x="0" y="123"/>
                </a:cubicBezTo>
                <a:cubicBezTo>
                  <a:pt x="0" y="124"/>
                  <a:pt x="0" y="125"/>
                  <a:pt x="1" y="126"/>
                </a:cubicBezTo>
                <a:cubicBezTo>
                  <a:pt x="2" y="126"/>
                  <a:pt x="2" y="127"/>
                  <a:pt x="4" y="127"/>
                </a:cubicBezTo>
                <a:cubicBezTo>
                  <a:pt x="5" y="127"/>
                  <a:pt x="11" y="128"/>
                  <a:pt x="16" y="128"/>
                </a:cubicBezTo>
                <a:cubicBezTo>
                  <a:pt x="16" y="131"/>
                  <a:pt x="16" y="134"/>
                  <a:pt x="17" y="136"/>
                </a:cubicBezTo>
                <a:cubicBezTo>
                  <a:pt x="12" y="138"/>
                  <a:pt x="6" y="139"/>
                  <a:pt x="5" y="139"/>
                </a:cubicBezTo>
                <a:cubicBezTo>
                  <a:pt x="4" y="140"/>
                  <a:pt x="3" y="140"/>
                  <a:pt x="2" y="141"/>
                </a:cubicBezTo>
                <a:cubicBezTo>
                  <a:pt x="2" y="142"/>
                  <a:pt x="2" y="143"/>
                  <a:pt x="2" y="144"/>
                </a:cubicBezTo>
                <a:cubicBezTo>
                  <a:pt x="2" y="145"/>
                  <a:pt x="2" y="146"/>
                  <a:pt x="3" y="147"/>
                </a:cubicBezTo>
                <a:cubicBezTo>
                  <a:pt x="4" y="147"/>
                  <a:pt x="5" y="148"/>
                  <a:pt x="6" y="148"/>
                </a:cubicBezTo>
                <a:cubicBezTo>
                  <a:pt x="7" y="148"/>
                  <a:pt x="13" y="147"/>
                  <a:pt x="19" y="147"/>
                </a:cubicBezTo>
                <a:cubicBezTo>
                  <a:pt x="19" y="149"/>
                  <a:pt x="20" y="152"/>
                  <a:pt x="21" y="154"/>
                </a:cubicBezTo>
                <a:cubicBezTo>
                  <a:pt x="16" y="157"/>
                  <a:pt x="10" y="159"/>
                  <a:pt x="9" y="160"/>
                </a:cubicBezTo>
                <a:cubicBezTo>
                  <a:pt x="8" y="160"/>
                  <a:pt x="8" y="161"/>
                  <a:pt x="7" y="162"/>
                </a:cubicBezTo>
                <a:cubicBezTo>
                  <a:pt x="7" y="163"/>
                  <a:pt x="7" y="164"/>
                  <a:pt x="7" y="165"/>
                </a:cubicBezTo>
                <a:cubicBezTo>
                  <a:pt x="8" y="166"/>
                  <a:pt x="8" y="167"/>
                  <a:pt x="9" y="167"/>
                </a:cubicBezTo>
                <a:cubicBezTo>
                  <a:pt x="10" y="168"/>
                  <a:pt x="11" y="168"/>
                  <a:pt x="12" y="168"/>
                </a:cubicBezTo>
                <a:cubicBezTo>
                  <a:pt x="13" y="167"/>
                  <a:pt x="19" y="166"/>
                  <a:pt x="24" y="165"/>
                </a:cubicBezTo>
                <a:cubicBezTo>
                  <a:pt x="25" y="167"/>
                  <a:pt x="26" y="169"/>
                  <a:pt x="28" y="172"/>
                </a:cubicBezTo>
                <a:cubicBezTo>
                  <a:pt x="23" y="175"/>
                  <a:pt x="18" y="178"/>
                  <a:pt x="17" y="179"/>
                </a:cubicBezTo>
                <a:cubicBezTo>
                  <a:pt x="17" y="180"/>
                  <a:pt x="16" y="180"/>
                  <a:pt x="16" y="181"/>
                </a:cubicBezTo>
                <a:cubicBezTo>
                  <a:pt x="16" y="182"/>
                  <a:pt x="16" y="184"/>
                  <a:pt x="16" y="184"/>
                </a:cubicBezTo>
                <a:cubicBezTo>
                  <a:pt x="17" y="185"/>
                  <a:pt x="18" y="186"/>
                  <a:pt x="19" y="186"/>
                </a:cubicBezTo>
                <a:cubicBezTo>
                  <a:pt x="20" y="187"/>
                  <a:pt x="21" y="187"/>
                  <a:pt x="22" y="186"/>
                </a:cubicBezTo>
                <a:cubicBezTo>
                  <a:pt x="23" y="186"/>
                  <a:pt x="28" y="183"/>
                  <a:pt x="33" y="181"/>
                </a:cubicBezTo>
                <a:cubicBezTo>
                  <a:pt x="34" y="183"/>
                  <a:pt x="36" y="185"/>
                  <a:pt x="37" y="187"/>
                </a:cubicBezTo>
                <a:cubicBezTo>
                  <a:pt x="34" y="191"/>
                  <a:pt x="30" y="196"/>
                  <a:pt x="29" y="196"/>
                </a:cubicBezTo>
                <a:cubicBezTo>
                  <a:pt x="28" y="197"/>
                  <a:pt x="28" y="198"/>
                  <a:pt x="28" y="199"/>
                </a:cubicBezTo>
                <a:cubicBezTo>
                  <a:pt x="28" y="200"/>
                  <a:pt x="28" y="201"/>
                  <a:pt x="29" y="202"/>
                </a:cubicBezTo>
                <a:cubicBezTo>
                  <a:pt x="29" y="203"/>
                  <a:pt x="30" y="203"/>
                  <a:pt x="31" y="204"/>
                </a:cubicBezTo>
                <a:cubicBezTo>
                  <a:pt x="32" y="204"/>
                  <a:pt x="33" y="204"/>
                  <a:pt x="34" y="203"/>
                </a:cubicBezTo>
                <a:cubicBezTo>
                  <a:pt x="35" y="202"/>
                  <a:pt x="40" y="199"/>
                  <a:pt x="45" y="196"/>
                </a:cubicBezTo>
                <a:cubicBezTo>
                  <a:pt x="46" y="198"/>
                  <a:pt x="48" y="200"/>
                  <a:pt x="50" y="201"/>
                </a:cubicBezTo>
                <a:cubicBezTo>
                  <a:pt x="47" y="206"/>
                  <a:pt x="44" y="211"/>
                  <a:pt x="43" y="212"/>
                </a:cubicBezTo>
                <a:cubicBezTo>
                  <a:pt x="42" y="213"/>
                  <a:pt x="42" y="214"/>
                  <a:pt x="42" y="215"/>
                </a:cubicBezTo>
                <a:cubicBezTo>
                  <a:pt x="42" y="216"/>
                  <a:pt x="43" y="217"/>
                  <a:pt x="44" y="217"/>
                </a:cubicBezTo>
                <a:cubicBezTo>
                  <a:pt x="45" y="218"/>
                  <a:pt x="46" y="218"/>
                  <a:pt x="47" y="218"/>
                </a:cubicBezTo>
                <a:cubicBezTo>
                  <a:pt x="48" y="218"/>
                  <a:pt x="49" y="218"/>
                  <a:pt x="49" y="217"/>
                </a:cubicBezTo>
                <a:cubicBezTo>
                  <a:pt x="50" y="216"/>
                  <a:pt x="55" y="212"/>
                  <a:pt x="58" y="208"/>
                </a:cubicBezTo>
                <a:cubicBezTo>
                  <a:pt x="60" y="210"/>
                  <a:pt x="63" y="211"/>
                  <a:pt x="65" y="213"/>
                </a:cubicBezTo>
                <a:cubicBezTo>
                  <a:pt x="63" y="218"/>
                  <a:pt x="60" y="223"/>
                  <a:pt x="60" y="224"/>
                </a:cubicBezTo>
                <a:cubicBezTo>
                  <a:pt x="59" y="225"/>
                  <a:pt x="59" y="226"/>
                  <a:pt x="59" y="227"/>
                </a:cubicBezTo>
                <a:cubicBezTo>
                  <a:pt x="60" y="228"/>
                  <a:pt x="60" y="229"/>
                  <a:pt x="61" y="229"/>
                </a:cubicBezTo>
                <a:cubicBezTo>
                  <a:pt x="62" y="230"/>
                  <a:pt x="63" y="230"/>
                  <a:pt x="64" y="230"/>
                </a:cubicBezTo>
                <a:cubicBezTo>
                  <a:pt x="65" y="230"/>
                  <a:pt x="66" y="229"/>
                  <a:pt x="67" y="228"/>
                </a:cubicBezTo>
                <a:cubicBezTo>
                  <a:pt x="68" y="227"/>
                  <a:pt x="71" y="223"/>
                  <a:pt x="74" y="218"/>
                </a:cubicBezTo>
                <a:cubicBezTo>
                  <a:pt x="76" y="219"/>
                  <a:pt x="79" y="221"/>
                  <a:pt x="81" y="222"/>
                </a:cubicBezTo>
                <a:cubicBezTo>
                  <a:pt x="80" y="227"/>
                  <a:pt x="78" y="233"/>
                  <a:pt x="78" y="234"/>
                </a:cubicBezTo>
                <a:cubicBezTo>
                  <a:pt x="78" y="235"/>
                  <a:pt x="78" y="236"/>
                  <a:pt x="79" y="237"/>
                </a:cubicBezTo>
                <a:cubicBezTo>
                  <a:pt x="79" y="237"/>
                  <a:pt x="80" y="238"/>
                  <a:pt x="81" y="239"/>
                </a:cubicBezTo>
                <a:cubicBezTo>
                  <a:pt x="82" y="239"/>
                  <a:pt x="83" y="239"/>
                  <a:pt x="84" y="239"/>
                </a:cubicBezTo>
                <a:cubicBezTo>
                  <a:pt x="85" y="238"/>
                  <a:pt x="86" y="238"/>
                  <a:pt x="86" y="237"/>
                </a:cubicBezTo>
                <a:cubicBezTo>
                  <a:pt x="87" y="236"/>
                  <a:pt x="89" y="230"/>
                  <a:pt x="91" y="225"/>
                </a:cubicBezTo>
                <a:cubicBezTo>
                  <a:pt x="94" y="226"/>
                  <a:pt x="96" y="227"/>
                  <a:pt x="99" y="227"/>
                </a:cubicBezTo>
                <a:cubicBezTo>
                  <a:pt x="99" y="233"/>
                  <a:pt x="98" y="239"/>
                  <a:pt x="98" y="240"/>
                </a:cubicBezTo>
                <a:cubicBezTo>
                  <a:pt x="98" y="241"/>
                  <a:pt x="98" y="242"/>
                  <a:pt x="99" y="243"/>
                </a:cubicBezTo>
                <a:cubicBezTo>
                  <a:pt x="100" y="243"/>
                  <a:pt x="100" y="244"/>
                  <a:pt x="101" y="244"/>
                </a:cubicBezTo>
                <a:cubicBezTo>
                  <a:pt x="103" y="244"/>
                  <a:pt x="104" y="244"/>
                  <a:pt x="104" y="244"/>
                </a:cubicBezTo>
                <a:cubicBezTo>
                  <a:pt x="105" y="243"/>
                  <a:pt x="106" y="242"/>
                  <a:pt x="106" y="241"/>
                </a:cubicBezTo>
                <a:cubicBezTo>
                  <a:pt x="107" y="240"/>
                  <a:pt x="108" y="234"/>
                  <a:pt x="110" y="229"/>
                </a:cubicBezTo>
                <a:cubicBezTo>
                  <a:pt x="112" y="229"/>
                  <a:pt x="115" y="230"/>
                  <a:pt x="117" y="230"/>
                </a:cubicBezTo>
                <a:cubicBezTo>
                  <a:pt x="118" y="235"/>
                  <a:pt x="118" y="241"/>
                  <a:pt x="119" y="242"/>
                </a:cubicBezTo>
                <a:cubicBezTo>
                  <a:pt x="119" y="243"/>
                  <a:pt x="119" y="244"/>
                  <a:pt x="120" y="245"/>
                </a:cubicBezTo>
                <a:cubicBezTo>
                  <a:pt x="121" y="246"/>
                  <a:pt x="122" y="246"/>
                  <a:pt x="123" y="246"/>
                </a:cubicBezTo>
                <a:cubicBezTo>
                  <a:pt x="124" y="246"/>
                  <a:pt x="125" y="246"/>
                  <a:pt x="126" y="245"/>
                </a:cubicBezTo>
                <a:cubicBezTo>
                  <a:pt x="126" y="244"/>
                  <a:pt x="127" y="243"/>
                  <a:pt x="127" y="242"/>
                </a:cubicBezTo>
                <a:cubicBezTo>
                  <a:pt x="127" y="241"/>
                  <a:pt x="128" y="235"/>
                  <a:pt x="128" y="230"/>
                </a:cubicBezTo>
                <a:cubicBezTo>
                  <a:pt x="131" y="230"/>
                  <a:pt x="133" y="229"/>
                  <a:pt x="136" y="229"/>
                </a:cubicBezTo>
                <a:cubicBezTo>
                  <a:pt x="137" y="234"/>
                  <a:pt x="139" y="240"/>
                  <a:pt x="139" y="241"/>
                </a:cubicBezTo>
                <a:cubicBezTo>
                  <a:pt x="140" y="242"/>
                  <a:pt x="140" y="243"/>
                  <a:pt x="141" y="244"/>
                </a:cubicBezTo>
                <a:cubicBezTo>
                  <a:pt x="142" y="244"/>
                  <a:pt x="143" y="244"/>
                  <a:pt x="144" y="244"/>
                </a:cubicBezTo>
                <a:cubicBezTo>
                  <a:pt x="145" y="244"/>
                  <a:pt x="146" y="243"/>
                  <a:pt x="147" y="243"/>
                </a:cubicBezTo>
                <a:cubicBezTo>
                  <a:pt x="147" y="242"/>
                  <a:pt x="148" y="241"/>
                  <a:pt x="148" y="240"/>
                </a:cubicBezTo>
                <a:cubicBezTo>
                  <a:pt x="148" y="239"/>
                  <a:pt x="147" y="233"/>
                  <a:pt x="147" y="227"/>
                </a:cubicBezTo>
                <a:cubicBezTo>
                  <a:pt x="149" y="227"/>
                  <a:pt x="152" y="226"/>
                  <a:pt x="154" y="225"/>
                </a:cubicBezTo>
                <a:cubicBezTo>
                  <a:pt x="156" y="230"/>
                  <a:pt x="159" y="236"/>
                  <a:pt x="160" y="237"/>
                </a:cubicBezTo>
                <a:cubicBezTo>
                  <a:pt x="160" y="238"/>
                  <a:pt x="161" y="238"/>
                  <a:pt x="162" y="239"/>
                </a:cubicBezTo>
                <a:cubicBezTo>
                  <a:pt x="163" y="239"/>
                  <a:pt x="164" y="239"/>
                  <a:pt x="165" y="239"/>
                </a:cubicBezTo>
                <a:cubicBezTo>
                  <a:pt x="166" y="238"/>
                  <a:pt x="167" y="237"/>
                  <a:pt x="167" y="237"/>
                </a:cubicBezTo>
                <a:cubicBezTo>
                  <a:pt x="168" y="236"/>
                  <a:pt x="168" y="235"/>
                  <a:pt x="168" y="234"/>
                </a:cubicBezTo>
                <a:cubicBezTo>
                  <a:pt x="167" y="233"/>
                  <a:pt x="166" y="227"/>
                  <a:pt x="164" y="222"/>
                </a:cubicBezTo>
                <a:cubicBezTo>
                  <a:pt x="167" y="221"/>
                  <a:pt x="169" y="219"/>
                  <a:pt x="171" y="218"/>
                </a:cubicBezTo>
                <a:cubicBezTo>
                  <a:pt x="175" y="223"/>
                  <a:pt x="178" y="227"/>
                  <a:pt x="179" y="228"/>
                </a:cubicBezTo>
                <a:cubicBezTo>
                  <a:pt x="179" y="229"/>
                  <a:pt x="180" y="230"/>
                  <a:pt x="181" y="230"/>
                </a:cubicBezTo>
                <a:cubicBezTo>
                  <a:pt x="182" y="230"/>
                  <a:pt x="183" y="230"/>
                  <a:pt x="184" y="229"/>
                </a:cubicBezTo>
                <a:cubicBezTo>
                  <a:pt x="185" y="229"/>
                  <a:pt x="186" y="228"/>
                  <a:pt x="186" y="227"/>
                </a:cubicBezTo>
                <a:cubicBezTo>
                  <a:pt x="187" y="226"/>
                  <a:pt x="187" y="225"/>
                  <a:pt x="186" y="224"/>
                </a:cubicBezTo>
                <a:cubicBezTo>
                  <a:pt x="186" y="223"/>
                  <a:pt x="183" y="218"/>
                  <a:pt x="181" y="213"/>
                </a:cubicBezTo>
                <a:cubicBezTo>
                  <a:pt x="183" y="211"/>
                  <a:pt x="185" y="210"/>
                  <a:pt x="187" y="208"/>
                </a:cubicBezTo>
                <a:cubicBezTo>
                  <a:pt x="191" y="212"/>
                  <a:pt x="195" y="216"/>
                  <a:pt x="196" y="217"/>
                </a:cubicBezTo>
                <a:cubicBezTo>
                  <a:pt x="197" y="218"/>
                  <a:pt x="198" y="218"/>
                  <a:pt x="199" y="218"/>
                </a:cubicBezTo>
                <a:cubicBezTo>
                  <a:pt x="200" y="218"/>
                  <a:pt x="201" y="218"/>
                  <a:pt x="202" y="217"/>
                </a:cubicBezTo>
                <a:cubicBezTo>
                  <a:pt x="203" y="217"/>
                  <a:pt x="203" y="216"/>
                  <a:pt x="203" y="215"/>
                </a:cubicBezTo>
                <a:cubicBezTo>
                  <a:pt x="203" y="214"/>
                  <a:pt x="203" y="213"/>
                  <a:pt x="203" y="212"/>
                </a:cubicBezTo>
                <a:cubicBezTo>
                  <a:pt x="202" y="211"/>
                  <a:pt x="199" y="206"/>
                  <a:pt x="196" y="201"/>
                </a:cubicBezTo>
                <a:cubicBezTo>
                  <a:pt x="198" y="200"/>
                  <a:pt x="199" y="198"/>
                  <a:pt x="201" y="196"/>
                </a:cubicBezTo>
                <a:cubicBezTo>
                  <a:pt x="206" y="199"/>
                  <a:pt x="210" y="202"/>
                  <a:pt x="211" y="203"/>
                </a:cubicBezTo>
                <a:cubicBezTo>
                  <a:pt x="212" y="204"/>
                  <a:pt x="213" y="204"/>
                  <a:pt x="214" y="204"/>
                </a:cubicBezTo>
                <a:cubicBezTo>
                  <a:pt x="215" y="203"/>
                  <a:pt x="216" y="203"/>
                  <a:pt x="217" y="202"/>
                </a:cubicBezTo>
                <a:cubicBezTo>
                  <a:pt x="218" y="201"/>
                  <a:pt x="218" y="200"/>
                  <a:pt x="218" y="199"/>
                </a:cubicBezTo>
                <a:cubicBezTo>
                  <a:pt x="218" y="198"/>
                  <a:pt x="218" y="197"/>
                  <a:pt x="217" y="196"/>
                </a:cubicBezTo>
                <a:cubicBezTo>
                  <a:pt x="216" y="196"/>
                  <a:pt x="212" y="191"/>
                  <a:pt x="208" y="187"/>
                </a:cubicBezTo>
                <a:cubicBezTo>
                  <a:pt x="210" y="185"/>
                  <a:pt x="211" y="183"/>
                  <a:pt x="213" y="181"/>
                </a:cubicBezTo>
                <a:cubicBezTo>
                  <a:pt x="217" y="183"/>
                  <a:pt x="223" y="186"/>
                  <a:pt x="224" y="186"/>
                </a:cubicBezTo>
                <a:cubicBezTo>
                  <a:pt x="225" y="187"/>
                  <a:pt x="226" y="187"/>
                  <a:pt x="227" y="186"/>
                </a:cubicBezTo>
                <a:cubicBezTo>
                  <a:pt x="228" y="186"/>
                  <a:pt x="229" y="185"/>
                  <a:pt x="229" y="184"/>
                </a:cubicBezTo>
                <a:cubicBezTo>
                  <a:pt x="230" y="184"/>
                  <a:pt x="230" y="182"/>
                  <a:pt x="230" y="181"/>
                </a:cubicBezTo>
                <a:cubicBezTo>
                  <a:pt x="230" y="180"/>
                  <a:pt x="229" y="180"/>
                  <a:pt x="228" y="179"/>
                </a:cubicBezTo>
                <a:cubicBezTo>
                  <a:pt x="227" y="178"/>
                  <a:pt x="222" y="175"/>
                  <a:pt x="218" y="172"/>
                </a:cubicBezTo>
                <a:cubicBezTo>
                  <a:pt x="219" y="169"/>
                  <a:pt x="220" y="167"/>
                  <a:pt x="221" y="165"/>
                </a:cubicBezTo>
                <a:cubicBezTo>
                  <a:pt x="226" y="166"/>
                  <a:pt x="232" y="167"/>
                  <a:pt x="233" y="168"/>
                </a:cubicBezTo>
                <a:cubicBezTo>
                  <a:pt x="234" y="168"/>
                  <a:pt x="235" y="168"/>
                  <a:pt x="236" y="167"/>
                </a:cubicBezTo>
                <a:cubicBezTo>
                  <a:pt x="237" y="167"/>
                  <a:pt x="238" y="166"/>
                  <a:pt x="238" y="165"/>
                </a:cubicBezTo>
                <a:cubicBezTo>
                  <a:pt x="239" y="164"/>
                  <a:pt x="239" y="163"/>
                  <a:pt x="238" y="162"/>
                </a:cubicBezTo>
                <a:cubicBezTo>
                  <a:pt x="238" y="161"/>
                  <a:pt x="237" y="160"/>
                  <a:pt x="236" y="160"/>
                </a:cubicBezTo>
                <a:cubicBezTo>
                  <a:pt x="235" y="159"/>
                  <a:pt x="230" y="157"/>
                  <a:pt x="225" y="154"/>
                </a:cubicBezTo>
                <a:cubicBezTo>
                  <a:pt x="226" y="152"/>
                  <a:pt x="226" y="149"/>
                  <a:pt x="227" y="147"/>
                </a:cubicBezTo>
                <a:cubicBezTo>
                  <a:pt x="232" y="147"/>
                  <a:pt x="238" y="148"/>
                  <a:pt x="239" y="148"/>
                </a:cubicBezTo>
                <a:cubicBezTo>
                  <a:pt x="241" y="148"/>
                  <a:pt x="242" y="147"/>
                  <a:pt x="242" y="147"/>
                </a:cubicBezTo>
                <a:cubicBezTo>
                  <a:pt x="243" y="146"/>
                  <a:pt x="244" y="145"/>
                  <a:pt x="244" y="144"/>
                </a:cubicBezTo>
                <a:cubicBezTo>
                  <a:pt x="244" y="143"/>
                  <a:pt x="244" y="142"/>
                  <a:pt x="243" y="141"/>
                </a:cubicBezTo>
                <a:cubicBezTo>
                  <a:pt x="243" y="140"/>
                  <a:pt x="242" y="140"/>
                  <a:pt x="241" y="139"/>
                </a:cubicBezTo>
                <a:cubicBezTo>
                  <a:pt x="240" y="139"/>
                  <a:pt x="234" y="138"/>
                  <a:pt x="229" y="136"/>
                </a:cubicBezTo>
                <a:cubicBezTo>
                  <a:pt x="229" y="134"/>
                  <a:pt x="229" y="131"/>
                  <a:pt x="230" y="128"/>
                </a:cubicBezTo>
                <a:cubicBezTo>
                  <a:pt x="235" y="128"/>
                  <a:pt x="241" y="127"/>
                  <a:pt x="242" y="127"/>
                </a:cubicBezTo>
                <a:close/>
                <a:moveTo>
                  <a:pt x="123" y="209"/>
                </a:moveTo>
                <a:cubicBezTo>
                  <a:pt x="75" y="209"/>
                  <a:pt x="36" y="171"/>
                  <a:pt x="36" y="123"/>
                </a:cubicBezTo>
                <a:cubicBezTo>
                  <a:pt x="36" y="75"/>
                  <a:pt x="75" y="36"/>
                  <a:pt x="123" y="36"/>
                </a:cubicBezTo>
                <a:cubicBezTo>
                  <a:pt x="171" y="36"/>
                  <a:pt x="209" y="75"/>
                  <a:pt x="209" y="123"/>
                </a:cubicBezTo>
                <a:cubicBezTo>
                  <a:pt x="209" y="171"/>
                  <a:pt x="171" y="209"/>
                  <a:pt x="123" y="209"/>
                </a:cubicBezTo>
                <a:close/>
              </a:path>
            </a:pathLst>
          </a:custGeom>
          <a:solidFill>
            <a:srgbClr val="6E75A5"/>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0" name="Freeform 13"/>
          <p:cNvSpPr>
            <a:spLocks/>
          </p:cNvSpPr>
          <p:nvPr/>
        </p:nvSpPr>
        <p:spPr bwMode="auto">
          <a:xfrm>
            <a:off x="-44449" y="-16933"/>
            <a:ext cx="1051984" cy="1056217"/>
          </a:xfrm>
          <a:custGeom>
            <a:avLst/>
            <a:gdLst>
              <a:gd name="T0" fmla="*/ 165 w 223"/>
              <a:gd name="T1" fmla="*/ 209 h 224"/>
              <a:gd name="T2" fmla="*/ 175 w 223"/>
              <a:gd name="T3" fmla="*/ 200 h 224"/>
              <a:gd name="T4" fmla="*/ 181 w 223"/>
              <a:gd name="T5" fmla="*/ 196 h 224"/>
              <a:gd name="T6" fmla="*/ 191 w 223"/>
              <a:gd name="T7" fmla="*/ 189 h 224"/>
              <a:gd name="T8" fmla="*/ 186 w 223"/>
              <a:gd name="T9" fmla="*/ 174 h 224"/>
              <a:gd name="T10" fmla="*/ 206 w 223"/>
              <a:gd name="T11" fmla="*/ 172 h 224"/>
              <a:gd name="T12" fmla="*/ 199 w 223"/>
              <a:gd name="T13" fmla="*/ 154 h 224"/>
              <a:gd name="T14" fmla="*/ 215 w 223"/>
              <a:gd name="T15" fmla="*/ 152 h 224"/>
              <a:gd name="T16" fmla="*/ 216 w 223"/>
              <a:gd name="T17" fmla="*/ 139 h 224"/>
              <a:gd name="T18" fmla="*/ 218 w 223"/>
              <a:gd name="T19" fmla="*/ 132 h 224"/>
              <a:gd name="T20" fmla="*/ 222 w 223"/>
              <a:gd name="T21" fmla="*/ 119 h 224"/>
              <a:gd name="T22" fmla="*/ 209 w 223"/>
              <a:gd name="T23" fmla="*/ 111 h 224"/>
              <a:gd name="T24" fmla="*/ 222 w 223"/>
              <a:gd name="T25" fmla="*/ 98 h 224"/>
              <a:gd name="T26" fmla="*/ 205 w 223"/>
              <a:gd name="T27" fmla="*/ 88 h 224"/>
              <a:gd name="T28" fmla="*/ 216 w 223"/>
              <a:gd name="T29" fmla="*/ 76 h 224"/>
              <a:gd name="T30" fmla="*/ 209 w 223"/>
              <a:gd name="T31" fmla="*/ 66 h 224"/>
              <a:gd name="T32" fmla="*/ 206 w 223"/>
              <a:gd name="T33" fmla="*/ 59 h 224"/>
              <a:gd name="T34" fmla="*/ 201 w 223"/>
              <a:gd name="T35" fmla="*/ 47 h 224"/>
              <a:gd name="T36" fmla="*/ 185 w 223"/>
              <a:gd name="T37" fmla="*/ 49 h 224"/>
              <a:gd name="T38" fmla="*/ 187 w 223"/>
              <a:gd name="T39" fmla="*/ 30 h 224"/>
              <a:gd name="T40" fmla="*/ 168 w 223"/>
              <a:gd name="T41" fmla="*/ 33 h 224"/>
              <a:gd name="T42" fmla="*/ 169 w 223"/>
              <a:gd name="T43" fmla="*/ 17 h 224"/>
              <a:gd name="T44" fmla="*/ 157 w 223"/>
              <a:gd name="T45" fmla="*/ 14 h 224"/>
              <a:gd name="T46" fmla="*/ 149 w 223"/>
              <a:gd name="T47" fmla="*/ 11 h 224"/>
              <a:gd name="T48" fmla="*/ 138 w 223"/>
              <a:gd name="T49" fmla="*/ 4 h 224"/>
              <a:gd name="T50" fmla="*/ 128 w 223"/>
              <a:gd name="T51" fmla="*/ 16 h 224"/>
              <a:gd name="T52" fmla="*/ 116 w 223"/>
              <a:gd name="T53" fmla="*/ 0 h 224"/>
              <a:gd name="T54" fmla="*/ 104 w 223"/>
              <a:gd name="T55" fmla="*/ 15 h 224"/>
              <a:gd name="T56" fmla="*/ 95 w 223"/>
              <a:gd name="T57" fmla="*/ 3 h 224"/>
              <a:gd name="T58" fmla="*/ 83 w 223"/>
              <a:gd name="T59" fmla="*/ 8 h 224"/>
              <a:gd name="T60" fmla="*/ 75 w 223"/>
              <a:gd name="T61" fmla="*/ 10 h 224"/>
              <a:gd name="T62" fmla="*/ 63 w 223"/>
              <a:gd name="T63" fmla="*/ 13 h 224"/>
              <a:gd name="T64" fmla="*/ 62 w 223"/>
              <a:gd name="T65" fmla="*/ 28 h 224"/>
              <a:gd name="T66" fmla="*/ 44 w 223"/>
              <a:gd name="T67" fmla="*/ 24 h 224"/>
              <a:gd name="T68" fmla="*/ 44 w 223"/>
              <a:gd name="T69" fmla="*/ 43 h 224"/>
              <a:gd name="T70" fmla="*/ 28 w 223"/>
              <a:gd name="T71" fmla="*/ 39 h 224"/>
              <a:gd name="T72" fmla="*/ 22 w 223"/>
              <a:gd name="T73" fmla="*/ 51 h 224"/>
              <a:gd name="T74" fmla="*/ 18 w 223"/>
              <a:gd name="T75" fmla="*/ 57 h 224"/>
              <a:gd name="T76" fmla="*/ 10 w 223"/>
              <a:gd name="T77" fmla="*/ 67 h 224"/>
              <a:gd name="T78" fmla="*/ 20 w 223"/>
              <a:gd name="T79" fmla="*/ 80 h 224"/>
              <a:gd name="T80" fmla="*/ 3 w 223"/>
              <a:gd name="T81" fmla="*/ 88 h 224"/>
              <a:gd name="T82" fmla="*/ 15 w 223"/>
              <a:gd name="T83" fmla="*/ 103 h 224"/>
              <a:gd name="T84" fmla="*/ 1 w 223"/>
              <a:gd name="T85" fmla="*/ 110 h 224"/>
              <a:gd name="T86" fmla="*/ 4 w 223"/>
              <a:gd name="T87" fmla="*/ 123 h 224"/>
              <a:gd name="T88" fmla="*/ 5 w 223"/>
              <a:gd name="T89" fmla="*/ 130 h 224"/>
              <a:gd name="T90" fmla="*/ 5 w 223"/>
              <a:gd name="T91" fmla="*/ 143 h 224"/>
              <a:gd name="T92" fmla="*/ 21 w 223"/>
              <a:gd name="T93" fmla="*/ 146 h 224"/>
              <a:gd name="T94" fmla="*/ 13 w 223"/>
              <a:gd name="T95" fmla="*/ 164 h 224"/>
              <a:gd name="T96" fmla="*/ 32 w 223"/>
              <a:gd name="T97" fmla="*/ 167 h 224"/>
              <a:gd name="T98" fmla="*/ 25 w 223"/>
              <a:gd name="T99" fmla="*/ 182 h 224"/>
              <a:gd name="T100" fmla="*/ 36 w 223"/>
              <a:gd name="T101" fmla="*/ 189 h 224"/>
              <a:gd name="T102" fmla="*/ 41 w 223"/>
              <a:gd name="T103" fmla="*/ 195 h 224"/>
              <a:gd name="T104" fmla="*/ 50 w 223"/>
              <a:gd name="T105" fmla="*/ 204 h 224"/>
              <a:gd name="T106" fmla="*/ 64 w 223"/>
              <a:gd name="T107" fmla="*/ 197 h 224"/>
              <a:gd name="T108" fmla="*/ 69 w 223"/>
              <a:gd name="T109" fmla="*/ 215 h 224"/>
              <a:gd name="T110" fmla="*/ 86 w 223"/>
              <a:gd name="T111" fmla="*/ 206 h 224"/>
              <a:gd name="T112" fmla="*/ 90 w 223"/>
              <a:gd name="T113" fmla="*/ 221 h 224"/>
              <a:gd name="T114" fmla="*/ 103 w 223"/>
              <a:gd name="T115" fmla="*/ 220 h 224"/>
              <a:gd name="T116" fmla="*/ 111 w 223"/>
              <a:gd name="T117" fmla="*/ 221 h 224"/>
              <a:gd name="T118" fmla="*/ 124 w 223"/>
              <a:gd name="T119" fmla="*/ 222 h 224"/>
              <a:gd name="T120" fmla="*/ 129 w 223"/>
              <a:gd name="T121" fmla="*/ 208 h 224"/>
              <a:gd name="T122" fmla="*/ 145 w 223"/>
              <a:gd name="T123" fmla="*/ 219 h 224"/>
              <a:gd name="T124" fmla="*/ 152 w 223"/>
              <a:gd name="T125" fmla="*/ 201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3" h="224">
                <a:moveTo>
                  <a:pt x="158" y="210"/>
                </a:moveTo>
                <a:cubicBezTo>
                  <a:pt x="159" y="211"/>
                  <a:pt x="160" y="211"/>
                  <a:pt x="160" y="212"/>
                </a:cubicBezTo>
                <a:cubicBezTo>
                  <a:pt x="161" y="212"/>
                  <a:pt x="162" y="212"/>
                  <a:pt x="163" y="211"/>
                </a:cubicBezTo>
                <a:cubicBezTo>
                  <a:pt x="164" y="211"/>
                  <a:pt x="165" y="210"/>
                  <a:pt x="165" y="209"/>
                </a:cubicBezTo>
                <a:cubicBezTo>
                  <a:pt x="165" y="208"/>
                  <a:pt x="165" y="207"/>
                  <a:pt x="165" y="206"/>
                </a:cubicBezTo>
                <a:cubicBezTo>
                  <a:pt x="165" y="205"/>
                  <a:pt x="163" y="200"/>
                  <a:pt x="161" y="196"/>
                </a:cubicBezTo>
                <a:cubicBezTo>
                  <a:pt x="163" y="195"/>
                  <a:pt x="165" y="193"/>
                  <a:pt x="167" y="192"/>
                </a:cubicBezTo>
                <a:cubicBezTo>
                  <a:pt x="170" y="196"/>
                  <a:pt x="174" y="200"/>
                  <a:pt x="175" y="200"/>
                </a:cubicBezTo>
                <a:cubicBezTo>
                  <a:pt x="175" y="201"/>
                  <a:pt x="176" y="202"/>
                  <a:pt x="177" y="202"/>
                </a:cubicBezTo>
                <a:cubicBezTo>
                  <a:pt x="178" y="202"/>
                  <a:pt x="179" y="201"/>
                  <a:pt x="180" y="201"/>
                </a:cubicBezTo>
                <a:cubicBezTo>
                  <a:pt x="180" y="200"/>
                  <a:pt x="181" y="199"/>
                  <a:pt x="181" y="198"/>
                </a:cubicBezTo>
                <a:cubicBezTo>
                  <a:pt x="181" y="198"/>
                  <a:pt x="181" y="197"/>
                  <a:pt x="181" y="196"/>
                </a:cubicBezTo>
                <a:cubicBezTo>
                  <a:pt x="180" y="195"/>
                  <a:pt x="177" y="190"/>
                  <a:pt x="175" y="186"/>
                </a:cubicBezTo>
                <a:cubicBezTo>
                  <a:pt x="176" y="185"/>
                  <a:pt x="178" y="183"/>
                  <a:pt x="180" y="181"/>
                </a:cubicBezTo>
                <a:cubicBezTo>
                  <a:pt x="184" y="184"/>
                  <a:pt x="188" y="188"/>
                  <a:pt x="189" y="188"/>
                </a:cubicBezTo>
                <a:cubicBezTo>
                  <a:pt x="190" y="189"/>
                  <a:pt x="191" y="189"/>
                  <a:pt x="191" y="189"/>
                </a:cubicBezTo>
                <a:cubicBezTo>
                  <a:pt x="192" y="189"/>
                  <a:pt x="193" y="188"/>
                  <a:pt x="194" y="188"/>
                </a:cubicBezTo>
                <a:cubicBezTo>
                  <a:pt x="195" y="187"/>
                  <a:pt x="195" y="186"/>
                  <a:pt x="195" y="185"/>
                </a:cubicBezTo>
                <a:cubicBezTo>
                  <a:pt x="195" y="184"/>
                  <a:pt x="195" y="183"/>
                  <a:pt x="194" y="182"/>
                </a:cubicBezTo>
                <a:cubicBezTo>
                  <a:pt x="193" y="182"/>
                  <a:pt x="190" y="178"/>
                  <a:pt x="186" y="174"/>
                </a:cubicBezTo>
                <a:cubicBezTo>
                  <a:pt x="188" y="172"/>
                  <a:pt x="189" y="170"/>
                  <a:pt x="191" y="168"/>
                </a:cubicBezTo>
                <a:cubicBezTo>
                  <a:pt x="195" y="171"/>
                  <a:pt x="200" y="173"/>
                  <a:pt x="201" y="174"/>
                </a:cubicBezTo>
                <a:cubicBezTo>
                  <a:pt x="202" y="174"/>
                  <a:pt x="203" y="174"/>
                  <a:pt x="204" y="174"/>
                </a:cubicBezTo>
                <a:cubicBezTo>
                  <a:pt x="204" y="174"/>
                  <a:pt x="205" y="173"/>
                  <a:pt x="206" y="172"/>
                </a:cubicBezTo>
                <a:cubicBezTo>
                  <a:pt x="206" y="171"/>
                  <a:pt x="206" y="170"/>
                  <a:pt x="206" y="169"/>
                </a:cubicBezTo>
                <a:cubicBezTo>
                  <a:pt x="206" y="169"/>
                  <a:pt x="206" y="168"/>
                  <a:pt x="205" y="167"/>
                </a:cubicBezTo>
                <a:cubicBezTo>
                  <a:pt x="204" y="166"/>
                  <a:pt x="200" y="163"/>
                  <a:pt x="196" y="160"/>
                </a:cubicBezTo>
                <a:cubicBezTo>
                  <a:pt x="197" y="158"/>
                  <a:pt x="198" y="156"/>
                  <a:pt x="199" y="154"/>
                </a:cubicBezTo>
                <a:cubicBezTo>
                  <a:pt x="204" y="155"/>
                  <a:pt x="209" y="157"/>
                  <a:pt x="210" y="157"/>
                </a:cubicBezTo>
                <a:cubicBezTo>
                  <a:pt x="211" y="157"/>
                  <a:pt x="212" y="157"/>
                  <a:pt x="213" y="157"/>
                </a:cubicBezTo>
                <a:cubicBezTo>
                  <a:pt x="214" y="157"/>
                  <a:pt x="214" y="156"/>
                  <a:pt x="215" y="155"/>
                </a:cubicBezTo>
                <a:cubicBezTo>
                  <a:pt x="215" y="154"/>
                  <a:pt x="215" y="153"/>
                  <a:pt x="215" y="152"/>
                </a:cubicBezTo>
                <a:cubicBezTo>
                  <a:pt x="215" y="151"/>
                  <a:pt x="214" y="150"/>
                  <a:pt x="213" y="150"/>
                </a:cubicBezTo>
                <a:cubicBezTo>
                  <a:pt x="212" y="150"/>
                  <a:pt x="207" y="147"/>
                  <a:pt x="203" y="145"/>
                </a:cubicBezTo>
                <a:cubicBezTo>
                  <a:pt x="204" y="142"/>
                  <a:pt x="204" y="140"/>
                  <a:pt x="205" y="138"/>
                </a:cubicBezTo>
                <a:cubicBezTo>
                  <a:pt x="210" y="139"/>
                  <a:pt x="215" y="139"/>
                  <a:pt x="216" y="139"/>
                </a:cubicBezTo>
                <a:cubicBezTo>
                  <a:pt x="217" y="139"/>
                  <a:pt x="218" y="139"/>
                  <a:pt x="219" y="139"/>
                </a:cubicBezTo>
                <a:cubicBezTo>
                  <a:pt x="220" y="138"/>
                  <a:pt x="220" y="137"/>
                  <a:pt x="221" y="136"/>
                </a:cubicBezTo>
                <a:cubicBezTo>
                  <a:pt x="221" y="135"/>
                  <a:pt x="221" y="134"/>
                  <a:pt x="220" y="134"/>
                </a:cubicBezTo>
                <a:cubicBezTo>
                  <a:pt x="220" y="133"/>
                  <a:pt x="219" y="132"/>
                  <a:pt x="218" y="132"/>
                </a:cubicBezTo>
                <a:cubicBezTo>
                  <a:pt x="217" y="131"/>
                  <a:pt x="212" y="130"/>
                  <a:pt x="207" y="128"/>
                </a:cubicBezTo>
                <a:cubicBezTo>
                  <a:pt x="208" y="126"/>
                  <a:pt x="208" y="124"/>
                  <a:pt x="208" y="121"/>
                </a:cubicBezTo>
                <a:cubicBezTo>
                  <a:pt x="213" y="121"/>
                  <a:pt x="219" y="121"/>
                  <a:pt x="220" y="121"/>
                </a:cubicBezTo>
                <a:cubicBezTo>
                  <a:pt x="221" y="121"/>
                  <a:pt x="221" y="120"/>
                  <a:pt x="222" y="119"/>
                </a:cubicBezTo>
                <a:cubicBezTo>
                  <a:pt x="223" y="119"/>
                  <a:pt x="223" y="118"/>
                  <a:pt x="223" y="117"/>
                </a:cubicBezTo>
                <a:cubicBezTo>
                  <a:pt x="223" y="116"/>
                  <a:pt x="223" y="115"/>
                  <a:pt x="222" y="114"/>
                </a:cubicBezTo>
                <a:cubicBezTo>
                  <a:pt x="222" y="114"/>
                  <a:pt x="221" y="113"/>
                  <a:pt x="220" y="113"/>
                </a:cubicBezTo>
                <a:cubicBezTo>
                  <a:pt x="219" y="113"/>
                  <a:pt x="213" y="112"/>
                  <a:pt x="209" y="111"/>
                </a:cubicBezTo>
                <a:cubicBezTo>
                  <a:pt x="209" y="109"/>
                  <a:pt x="209" y="107"/>
                  <a:pt x="208" y="104"/>
                </a:cubicBezTo>
                <a:cubicBezTo>
                  <a:pt x="213" y="103"/>
                  <a:pt x="218" y="102"/>
                  <a:pt x="219" y="102"/>
                </a:cubicBezTo>
                <a:cubicBezTo>
                  <a:pt x="220" y="102"/>
                  <a:pt x="221" y="101"/>
                  <a:pt x="222" y="100"/>
                </a:cubicBezTo>
                <a:cubicBezTo>
                  <a:pt x="222" y="99"/>
                  <a:pt x="222" y="98"/>
                  <a:pt x="222" y="98"/>
                </a:cubicBezTo>
                <a:cubicBezTo>
                  <a:pt x="222" y="97"/>
                  <a:pt x="222" y="96"/>
                  <a:pt x="221" y="95"/>
                </a:cubicBezTo>
                <a:cubicBezTo>
                  <a:pt x="220" y="94"/>
                  <a:pt x="219" y="94"/>
                  <a:pt x="218" y="94"/>
                </a:cubicBezTo>
                <a:cubicBezTo>
                  <a:pt x="217" y="94"/>
                  <a:pt x="212" y="94"/>
                  <a:pt x="207" y="95"/>
                </a:cubicBezTo>
                <a:cubicBezTo>
                  <a:pt x="207" y="92"/>
                  <a:pt x="206" y="90"/>
                  <a:pt x="205" y="88"/>
                </a:cubicBezTo>
                <a:cubicBezTo>
                  <a:pt x="210" y="86"/>
                  <a:pt x="215" y="84"/>
                  <a:pt x="216" y="83"/>
                </a:cubicBezTo>
                <a:cubicBezTo>
                  <a:pt x="217" y="83"/>
                  <a:pt x="217" y="82"/>
                  <a:pt x="218" y="81"/>
                </a:cubicBezTo>
                <a:cubicBezTo>
                  <a:pt x="218" y="80"/>
                  <a:pt x="218" y="79"/>
                  <a:pt x="218" y="79"/>
                </a:cubicBezTo>
                <a:cubicBezTo>
                  <a:pt x="218" y="78"/>
                  <a:pt x="217" y="77"/>
                  <a:pt x="216" y="76"/>
                </a:cubicBezTo>
                <a:cubicBezTo>
                  <a:pt x="216" y="76"/>
                  <a:pt x="215" y="76"/>
                  <a:pt x="214" y="76"/>
                </a:cubicBezTo>
                <a:cubicBezTo>
                  <a:pt x="213" y="76"/>
                  <a:pt x="207" y="77"/>
                  <a:pt x="203" y="78"/>
                </a:cubicBezTo>
                <a:cubicBezTo>
                  <a:pt x="202" y="76"/>
                  <a:pt x="201" y="74"/>
                  <a:pt x="200" y="72"/>
                </a:cubicBezTo>
                <a:cubicBezTo>
                  <a:pt x="204" y="69"/>
                  <a:pt x="208" y="66"/>
                  <a:pt x="209" y="66"/>
                </a:cubicBezTo>
                <a:cubicBezTo>
                  <a:pt x="210" y="65"/>
                  <a:pt x="211" y="64"/>
                  <a:pt x="211" y="63"/>
                </a:cubicBezTo>
                <a:cubicBezTo>
                  <a:pt x="211" y="62"/>
                  <a:pt x="211" y="61"/>
                  <a:pt x="211" y="61"/>
                </a:cubicBezTo>
                <a:cubicBezTo>
                  <a:pt x="210" y="60"/>
                  <a:pt x="209" y="59"/>
                  <a:pt x="209" y="59"/>
                </a:cubicBezTo>
                <a:cubicBezTo>
                  <a:pt x="208" y="58"/>
                  <a:pt x="207" y="58"/>
                  <a:pt x="206" y="59"/>
                </a:cubicBezTo>
                <a:cubicBezTo>
                  <a:pt x="205" y="59"/>
                  <a:pt x="200" y="61"/>
                  <a:pt x="195" y="63"/>
                </a:cubicBezTo>
                <a:cubicBezTo>
                  <a:pt x="194" y="61"/>
                  <a:pt x="193" y="59"/>
                  <a:pt x="191" y="57"/>
                </a:cubicBezTo>
                <a:cubicBezTo>
                  <a:pt x="195" y="54"/>
                  <a:pt x="199" y="50"/>
                  <a:pt x="200" y="49"/>
                </a:cubicBezTo>
                <a:cubicBezTo>
                  <a:pt x="200" y="49"/>
                  <a:pt x="201" y="48"/>
                  <a:pt x="201" y="47"/>
                </a:cubicBezTo>
                <a:cubicBezTo>
                  <a:pt x="201" y="46"/>
                  <a:pt x="201" y="45"/>
                  <a:pt x="200" y="44"/>
                </a:cubicBezTo>
                <a:cubicBezTo>
                  <a:pt x="200" y="43"/>
                  <a:pt x="199" y="43"/>
                  <a:pt x="198" y="43"/>
                </a:cubicBezTo>
                <a:cubicBezTo>
                  <a:pt x="197" y="42"/>
                  <a:pt x="196" y="43"/>
                  <a:pt x="195" y="43"/>
                </a:cubicBezTo>
                <a:cubicBezTo>
                  <a:pt x="194" y="44"/>
                  <a:pt x="190" y="47"/>
                  <a:pt x="185" y="49"/>
                </a:cubicBezTo>
                <a:cubicBezTo>
                  <a:pt x="184" y="47"/>
                  <a:pt x="182" y="46"/>
                  <a:pt x="181" y="44"/>
                </a:cubicBezTo>
                <a:cubicBezTo>
                  <a:pt x="184" y="40"/>
                  <a:pt x="187" y="36"/>
                  <a:pt x="188" y="35"/>
                </a:cubicBezTo>
                <a:cubicBezTo>
                  <a:pt x="188" y="34"/>
                  <a:pt x="188" y="33"/>
                  <a:pt x="188" y="32"/>
                </a:cubicBezTo>
                <a:cubicBezTo>
                  <a:pt x="188" y="31"/>
                  <a:pt x="188" y="30"/>
                  <a:pt x="187" y="30"/>
                </a:cubicBezTo>
                <a:cubicBezTo>
                  <a:pt x="186" y="29"/>
                  <a:pt x="185" y="29"/>
                  <a:pt x="184" y="29"/>
                </a:cubicBezTo>
                <a:cubicBezTo>
                  <a:pt x="184" y="29"/>
                  <a:pt x="183" y="29"/>
                  <a:pt x="182" y="30"/>
                </a:cubicBezTo>
                <a:cubicBezTo>
                  <a:pt x="181" y="30"/>
                  <a:pt x="177" y="34"/>
                  <a:pt x="173" y="37"/>
                </a:cubicBezTo>
                <a:cubicBezTo>
                  <a:pt x="172" y="36"/>
                  <a:pt x="170" y="34"/>
                  <a:pt x="168" y="33"/>
                </a:cubicBezTo>
                <a:cubicBezTo>
                  <a:pt x="170" y="29"/>
                  <a:pt x="172" y="24"/>
                  <a:pt x="173" y="23"/>
                </a:cubicBezTo>
                <a:cubicBezTo>
                  <a:pt x="173" y="22"/>
                  <a:pt x="173" y="21"/>
                  <a:pt x="173" y="20"/>
                </a:cubicBezTo>
                <a:cubicBezTo>
                  <a:pt x="173" y="19"/>
                  <a:pt x="172" y="18"/>
                  <a:pt x="172" y="18"/>
                </a:cubicBezTo>
                <a:cubicBezTo>
                  <a:pt x="171" y="17"/>
                  <a:pt x="170" y="17"/>
                  <a:pt x="169" y="17"/>
                </a:cubicBezTo>
                <a:cubicBezTo>
                  <a:pt x="168" y="17"/>
                  <a:pt x="167" y="18"/>
                  <a:pt x="167" y="19"/>
                </a:cubicBezTo>
                <a:cubicBezTo>
                  <a:pt x="166" y="19"/>
                  <a:pt x="163" y="24"/>
                  <a:pt x="160" y="28"/>
                </a:cubicBezTo>
                <a:cubicBezTo>
                  <a:pt x="157" y="26"/>
                  <a:pt x="155" y="25"/>
                  <a:pt x="153" y="24"/>
                </a:cubicBezTo>
                <a:cubicBezTo>
                  <a:pt x="155" y="20"/>
                  <a:pt x="156" y="15"/>
                  <a:pt x="157" y="14"/>
                </a:cubicBezTo>
                <a:cubicBezTo>
                  <a:pt x="157" y="13"/>
                  <a:pt x="157" y="12"/>
                  <a:pt x="156" y="11"/>
                </a:cubicBezTo>
                <a:cubicBezTo>
                  <a:pt x="156" y="10"/>
                  <a:pt x="155" y="9"/>
                  <a:pt x="154" y="9"/>
                </a:cubicBezTo>
                <a:cubicBezTo>
                  <a:pt x="153" y="8"/>
                  <a:pt x="152" y="8"/>
                  <a:pt x="152" y="9"/>
                </a:cubicBezTo>
                <a:cubicBezTo>
                  <a:pt x="151" y="9"/>
                  <a:pt x="150" y="10"/>
                  <a:pt x="149" y="11"/>
                </a:cubicBezTo>
                <a:cubicBezTo>
                  <a:pt x="149" y="11"/>
                  <a:pt x="146" y="16"/>
                  <a:pt x="144" y="21"/>
                </a:cubicBezTo>
                <a:cubicBezTo>
                  <a:pt x="142" y="20"/>
                  <a:pt x="140" y="19"/>
                  <a:pt x="137" y="19"/>
                </a:cubicBezTo>
                <a:cubicBezTo>
                  <a:pt x="138" y="14"/>
                  <a:pt x="139" y="8"/>
                  <a:pt x="139" y="7"/>
                </a:cubicBezTo>
                <a:cubicBezTo>
                  <a:pt x="139" y="6"/>
                  <a:pt x="139" y="5"/>
                  <a:pt x="138" y="4"/>
                </a:cubicBezTo>
                <a:cubicBezTo>
                  <a:pt x="137" y="4"/>
                  <a:pt x="137" y="3"/>
                  <a:pt x="136" y="3"/>
                </a:cubicBezTo>
                <a:cubicBezTo>
                  <a:pt x="135" y="3"/>
                  <a:pt x="134" y="3"/>
                  <a:pt x="133" y="3"/>
                </a:cubicBezTo>
                <a:cubicBezTo>
                  <a:pt x="132" y="4"/>
                  <a:pt x="132" y="5"/>
                  <a:pt x="131" y="6"/>
                </a:cubicBezTo>
                <a:cubicBezTo>
                  <a:pt x="131" y="7"/>
                  <a:pt x="129" y="12"/>
                  <a:pt x="128" y="16"/>
                </a:cubicBezTo>
                <a:cubicBezTo>
                  <a:pt x="125" y="16"/>
                  <a:pt x="123" y="16"/>
                  <a:pt x="121" y="15"/>
                </a:cubicBezTo>
                <a:cubicBezTo>
                  <a:pt x="120" y="11"/>
                  <a:pt x="120" y="5"/>
                  <a:pt x="120" y="4"/>
                </a:cubicBezTo>
                <a:cubicBezTo>
                  <a:pt x="120" y="3"/>
                  <a:pt x="120" y="2"/>
                  <a:pt x="119" y="2"/>
                </a:cubicBezTo>
                <a:cubicBezTo>
                  <a:pt x="118" y="1"/>
                  <a:pt x="117" y="1"/>
                  <a:pt x="116" y="0"/>
                </a:cubicBezTo>
                <a:cubicBezTo>
                  <a:pt x="116" y="0"/>
                  <a:pt x="115" y="1"/>
                  <a:pt x="114" y="1"/>
                </a:cubicBezTo>
                <a:cubicBezTo>
                  <a:pt x="113" y="2"/>
                  <a:pt x="113" y="3"/>
                  <a:pt x="112" y="4"/>
                </a:cubicBezTo>
                <a:cubicBezTo>
                  <a:pt x="112" y="5"/>
                  <a:pt x="112" y="10"/>
                  <a:pt x="111" y="15"/>
                </a:cubicBezTo>
                <a:cubicBezTo>
                  <a:pt x="109" y="15"/>
                  <a:pt x="106" y="15"/>
                  <a:pt x="104" y="15"/>
                </a:cubicBezTo>
                <a:cubicBezTo>
                  <a:pt x="103" y="11"/>
                  <a:pt x="102" y="5"/>
                  <a:pt x="101" y="4"/>
                </a:cubicBezTo>
                <a:cubicBezTo>
                  <a:pt x="101" y="3"/>
                  <a:pt x="100" y="3"/>
                  <a:pt x="100" y="2"/>
                </a:cubicBezTo>
                <a:cubicBezTo>
                  <a:pt x="99" y="2"/>
                  <a:pt x="98" y="1"/>
                  <a:pt x="97" y="1"/>
                </a:cubicBezTo>
                <a:cubicBezTo>
                  <a:pt x="96" y="2"/>
                  <a:pt x="95" y="2"/>
                  <a:pt x="95" y="3"/>
                </a:cubicBezTo>
                <a:cubicBezTo>
                  <a:pt x="94" y="3"/>
                  <a:pt x="94" y="4"/>
                  <a:pt x="94" y="5"/>
                </a:cubicBezTo>
                <a:cubicBezTo>
                  <a:pt x="94" y="6"/>
                  <a:pt x="94" y="12"/>
                  <a:pt x="94" y="17"/>
                </a:cubicBezTo>
                <a:cubicBezTo>
                  <a:pt x="92" y="17"/>
                  <a:pt x="89" y="18"/>
                  <a:pt x="87" y="18"/>
                </a:cubicBezTo>
                <a:cubicBezTo>
                  <a:pt x="85" y="14"/>
                  <a:pt x="83" y="9"/>
                  <a:pt x="83" y="8"/>
                </a:cubicBezTo>
                <a:cubicBezTo>
                  <a:pt x="82" y="7"/>
                  <a:pt x="82" y="6"/>
                  <a:pt x="81" y="6"/>
                </a:cubicBezTo>
                <a:cubicBezTo>
                  <a:pt x="80" y="5"/>
                  <a:pt x="79" y="5"/>
                  <a:pt x="78" y="6"/>
                </a:cubicBezTo>
                <a:cubicBezTo>
                  <a:pt x="77" y="6"/>
                  <a:pt x="76" y="7"/>
                  <a:pt x="76" y="7"/>
                </a:cubicBezTo>
                <a:cubicBezTo>
                  <a:pt x="75" y="8"/>
                  <a:pt x="75" y="9"/>
                  <a:pt x="75" y="10"/>
                </a:cubicBezTo>
                <a:cubicBezTo>
                  <a:pt x="76" y="11"/>
                  <a:pt x="77" y="16"/>
                  <a:pt x="78" y="21"/>
                </a:cubicBezTo>
                <a:cubicBezTo>
                  <a:pt x="76" y="22"/>
                  <a:pt x="73" y="23"/>
                  <a:pt x="71" y="24"/>
                </a:cubicBezTo>
                <a:cubicBezTo>
                  <a:pt x="69" y="20"/>
                  <a:pt x="66" y="15"/>
                  <a:pt x="65" y="14"/>
                </a:cubicBezTo>
                <a:cubicBezTo>
                  <a:pt x="65" y="13"/>
                  <a:pt x="64" y="13"/>
                  <a:pt x="63" y="13"/>
                </a:cubicBezTo>
                <a:cubicBezTo>
                  <a:pt x="62" y="12"/>
                  <a:pt x="61" y="13"/>
                  <a:pt x="60" y="13"/>
                </a:cubicBezTo>
                <a:cubicBezTo>
                  <a:pt x="59" y="14"/>
                  <a:pt x="59" y="14"/>
                  <a:pt x="58" y="15"/>
                </a:cubicBezTo>
                <a:cubicBezTo>
                  <a:pt x="58" y="16"/>
                  <a:pt x="58" y="17"/>
                  <a:pt x="58" y="18"/>
                </a:cubicBezTo>
                <a:cubicBezTo>
                  <a:pt x="59" y="19"/>
                  <a:pt x="61" y="24"/>
                  <a:pt x="62" y="28"/>
                </a:cubicBezTo>
                <a:cubicBezTo>
                  <a:pt x="60" y="30"/>
                  <a:pt x="58" y="31"/>
                  <a:pt x="57" y="32"/>
                </a:cubicBezTo>
                <a:cubicBezTo>
                  <a:pt x="53" y="29"/>
                  <a:pt x="50" y="25"/>
                  <a:pt x="49" y="24"/>
                </a:cubicBezTo>
                <a:cubicBezTo>
                  <a:pt x="48" y="23"/>
                  <a:pt x="47" y="23"/>
                  <a:pt x="46" y="23"/>
                </a:cubicBezTo>
                <a:cubicBezTo>
                  <a:pt x="45" y="23"/>
                  <a:pt x="44" y="23"/>
                  <a:pt x="44" y="24"/>
                </a:cubicBezTo>
                <a:cubicBezTo>
                  <a:pt x="43" y="24"/>
                  <a:pt x="42" y="25"/>
                  <a:pt x="42" y="26"/>
                </a:cubicBezTo>
                <a:cubicBezTo>
                  <a:pt x="42" y="27"/>
                  <a:pt x="42" y="28"/>
                  <a:pt x="43" y="29"/>
                </a:cubicBezTo>
                <a:cubicBezTo>
                  <a:pt x="43" y="30"/>
                  <a:pt x="46" y="34"/>
                  <a:pt x="49" y="38"/>
                </a:cubicBezTo>
                <a:cubicBezTo>
                  <a:pt x="47" y="40"/>
                  <a:pt x="45" y="41"/>
                  <a:pt x="44" y="43"/>
                </a:cubicBezTo>
                <a:cubicBezTo>
                  <a:pt x="40" y="40"/>
                  <a:pt x="35" y="37"/>
                  <a:pt x="34" y="36"/>
                </a:cubicBezTo>
                <a:cubicBezTo>
                  <a:pt x="34" y="36"/>
                  <a:pt x="33" y="35"/>
                  <a:pt x="32" y="35"/>
                </a:cubicBezTo>
                <a:cubicBezTo>
                  <a:pt x="31" y="36"/>
                  <a:pt x="30" y="36"/>
                  <a:pt x="29" y="37"/>
                </a:cubicBezTo>
                <a:cubicBezTo>
                  <a:pt x="29" y="37"/>
                  <a:pt x="28" y="38"/>
                  <a:pt x="28" y="39"/>
                </a:cubicBezTo>
                <a:cubicBezTo>
                  <a:pt x="28" y="40"/>
                  <a:pt x="29" y="41"/>
                  <a:pt x="29" y="42"/>
                </a:cubicBezTo>
                <a:cubicBezTo>
                  <a:pt x="30" y="43"/>
                  <a:pt x="34" y="47"/>
                  <a:pt x="37" y="50"/>
                </a:cubicBezTo>
                <a:cubicBezTo>
                  <a:pt x="35" y="52"/>
                  <a:pt x="34" y="54"/>
                  <a:pt x="33" y="56"/>
                </a:cubicBezTo>
                <a:cubicBezTo>
                  <a:pt x="28" y="54"/>
                  <a:pt x="23" y="51"/>
                  <a:pt x="22" y="51"/>
                </a:cubicBezTo>
                <a:cubicBezTo>
                  <a:pt x="22" y="50"/>
                  <a:pt x="21" y="50"/>
                  <a:pt x="20" y="51"/>
                </a:cubicBezTo>
                <a:cubicBezTo>
                  <a:pt x="19" y="51"/>
                  <a:pt x="18" y="51"/>
                  <a:pt x="18" y="52"/>
                </a:cubicBezTo>
                <a:cubicBezTo>
                  <a:pt x="17" y="53"/>
                  <a:pt x="17" y="54"/>
                  <a:pt x="17" y="55"/>
                </a:cubicBezTo>
                <a:cubicBezTo>
                  <a:pt x="17" y="56"/>
                  <a:pt x="18" y="57"/>
                  <a:pt x="18" y="57"/>
                </a:cubicBezTo>
                <a:cubicBezTo>
                  <a:pt x="19" y="58"/>
                  <a:pt x="23" y="61"/>
                  <a:pt x="27" y="64"/>
                </a:cubicBezTo>
                <a:cubicBezTo>
                  <a:pt x="26" y="66"/>
                  <a:pt x="25" y="68"/>
                  <a:pt x="24" y="70"/>
                </a:cubicBezTo>
                <a:cubicBezTo>
                  <a:pt x="19" y="69"/>
                  <a:pt x="14" y="67"/>
                  <a:pt x="13" y="67"/>
                </a:cubicBezTo>
                <a:cubicBezTo>
                  <a:pt x="12" y="67"/>
                  <a:pt x="11" y="67"/>
                  <a:pt x="10" y="67"/>
                </a:cubicBezTo>
                <a:cubicBezTo>
                  <a:pt x="10" y="68"/>
                  <a:pt x="9" y="69"/>
                  <a:pt x="9" y="69"/>
                </a:cubicBezTo>
                <a:cubicBezTo>
                  <a:pt x="8" y="70"/>
                  <a:pt x="8" y="71"/>
                  <a:pt x="8" y="72"/>
                </a:cubicBezTo>
                <a:cubicBezTo>
                  <a:pt x="9" y="73"/>
                  <a:pt x="9" y="74"/>
                  <a:pt x="10" y="74"/>
                </a:cubicBezTo>
                <a:cubicBezTo>
                  <a:pt x="11" y="75"/>
                  <a:pt x="16" y="77"/>
                  <a:pt x="20" y="80"/>
                </a:cubicBezTo>
                <a:cubicBezTo>
                  <a:pt x="20" y="82"/>
                  <a:pt x="19" y="84"/>
                  <a:pt x="18" y="86"/>
                </a:cubicBezTo>
                <a:cubicBezTo>
                  <a:pt x="13" y="86"/>
                  <a:pt x="8" y="85"/>
                  <a:pt x="7" y="85"/>
                </a:cubicBezTo>
                <a:cubicBezTo>
                  <a:pt x="6" y="85"/>
                  <a:pt x="5" y="85"/>
                  <a:pt x="4" y="86"/>
                </a:cubicBezTo>
                <a:cubicBezTo>
                  <a:pt x="4" y="86"/>
                  <a:pt x="3" y="87"/>
                  <a:pt x="3" y="88"/>
                </a:cubicBezTo>
                <a:cubicBezTo>
                  <a:pt x="2" y="89"/>
                  <a:pt x="3" y="90"/>
                  <a:pt x="3" y="91"/>
                </a:cubicBezTo>
                <a:cubicBezTo>
                  <a:pt x="4" y="92"/>
                  <a:pt x="4" y="92"/>
                  <a:pt x="5" y="93"/>
                </a:cubicBezTo>
                <a:cubicBezTo>
                  <a:pt x="6" y="93"/>
                  <a:pt x="11" y="95"/>
                  <a:pt x="16" y="96"/>
                </a:cubicBezTo>
                <a:cubicBezTo>
                  <a:pt x="16" y="98"/>
                  <a:pt x="15" y="101"/>
                  <a:pt x="15" y="103"/>
                </a:cubicBezTo>
                <a:cubicBezTo>
                  <a:pt x="10" y="103"/>
                  <a:pt x="5" y="104"/>
                  <a:pt x="4" y="104"/>
                </a:cubicBezTo>
                <a:cubicBezTo>
                  <a:pt x="3" y="104"/>
                  <a:pt x="2" y="104"/>
                  <a:pt x="1" y="105"/>
                </a:cubicBezTo>
                <a:cubicBezTo>
                  <a:pt x="1" y="105"/>
                  <a:pt x="0" y="106"/>
                  <a:pt x="0" y="107"/>
                </a:cubicBezTo>
                <a:cubicBezTo>
                  <a:pt x="0" y="108"/>
                  <a:pt x="1" y="109"/>
                  <a:pt x="1" y="110"/>
                </a:cubicBezTo>
                <a:cubicBezTo>
                  <a:pt x="2" y="111"/>
                  <a:pt x="2" y="111"/>
                  <a:pt x="3" y="111"/>
                </a:cubicBezTo>
                <a:cubicBezTo>
                  <a:pt x="4" y="111"/>
                  <a:pt x="10" y="112"/>
                  <a:pt x="15" y="113"/>
                </a:cubicBezTo>
                <a:cubicBezTo>
                  <a:pt x="15" y="115"/>
                  <a:pt x="15" y="118"/>
                  <a:pt x="15" y="120"/>
                </a:cubicBezTo>
                <a:cubicBezTo>
                  <a:pt x="10" y="121"/>
                  <a:pt x="5" y="122"/>
                  <a:pt x="4" y="123"/>
                </a:cubicBezTo>
                <a:cubicBezTo>
                  <a:pt x="3" y="123"/>
                  <a:pt x="2" y="123"/>
                  <a:pt x="2" y="124"/>
                </a:cubicBezTo>
                <a:cubicBezTo>
                  <a:pt x="1" y="125"/>
                  <a:pt x="1" y="126"/>
                  <a:pt x="1" y="127"/>
                </a:cubicBezTo>
                <a:cubicBezTo>
                  <a:pt x="1" y="128"/>
                  <a:pt x="2" y="129"/>
                  <a:pt x="2" y="129"/>
                </a:cubicBezTo>
                <a:cubicBezTo>
                  <a:pt x="3" y="130"/>
                  <a:pt x="4" y="130"/>
                  <a:pt x="5" y="130"/>
                </a:cubicBezTo>
                <a:cubicBezTo>
                  <a:pt x="6" y="130"/>
                  <a:pt x="11" y="130"/>
                  <a:pt x="16" y="130"/>
                </a:cubicBezTo>
                <a:cubicBezTo>
                  <a:pt x="17" y="132"/>
                  <a:pt x="17" y="134"/>
                  <a:pt x="18" y="137"/>
                </a:cubicBezTo>
                <a:cubicBezTo>
                  <a:pt x="13" y="139"/>
                  <a:pt x="8" y="141"/>
                  <a:pt x="7" y="141"/>
                </a:cubicBezTo>
                <a:cubicBezTo>
                  <a:pt x="6" y="141"/>
                  <a:pt x="6" y="142"/>
                  <a:pt x="5" y="143"/>
                </a:cubicBezTo>
                <a:cubicBezTo>
                  <a:pt x="5" y="144"/>
                  <a:pt x="5" y="145"/>
                  <a:pt x="5" y="146"/>
                </a:cubicBezTo>
                <a:cubicBezTo>
                  <a:pt x="6" y="147"/>
                  <a:pt x="6" y="148"/>
                  <a:pt x="7" y="148"/>
                </a:cubicBezTo>
                <a:cubicBezTo>
                  <a:pt x="8" y="148"/>
                  <a:pt x="9" y="149"/>
                  <a:pt x="10" y="149"/>
                </a:cubicBezTo>
                <a:cubicBezTo>
                  <a:pt x="11" y="148"/>
                  <a:pt x="16" y="147"/>
                  <a:pt x="21" y="146"/>
                </a:cubicBezTo>
                <a:cubicBezTo>
                  <a:pt x="22" y="148"/>
                  <a:pt x="22" y="150"/>
                  <a:pt x="24" y="153"/>
                </a:cubicBezTo>
                <a:cubicBezTo>
                  <a:pt x="19" y="155"/>
                  <a:pt x="15" y="158"/>
                  <a:pt x="14" y="159"/>
                </a:cubicBezTo>
                <a:cubicBezTo>
                  <a:pt x="13" y="159"/>
                  <a:pt x="13" y="160"/>
                  <a:pt x="12" y="161"/>
                </a:cubicBezTo>
                <a:cubicBezTo>
                  <a:pt x="12" y="162"/>
                  <a:pt x="12" y="163"/>
                  <a:pt x="13" y="164"/>
                </a:cubicBezTo>
                <a:cubicBezTo>
                  <a:pt x="13" y="165"/>
                  <a:pt x="14" y="165"/>
                  <a:pt x="15" y="166"/>
                </a:cubicBezTo>
                <a:cubicBezTo>
                  <a:pt x="16" y="166"/>
                  <a:pt x="17" y="166"/>
                  <a:pt x="17" y="166"/>
                </a:cubicBezTo>
                <a:cubicBezTo>
                  <a:pt x="18" y="165"/>
                  <a:pt x="24" y="163"/>
                  <a:pt x="28" y="161"/>
                </a:cubicBezTo>
                <a:cubicBezTo>
                  <a:pt x="29" y="163"/>
                  <a:pt x="30" y="165"/>
                  <a:pt x="32" y="167"/>
                </a:cubicBezTo>
                <a:cubicBezTo>
                  <a:pt x="28" y="171"/>
                  <a:pt x="24" y="174"/>
                  <a:pt x="24" y="175"/>
                </a:cubicBezTo>
                <a:cubicBezTo>
                  <a:pt x="23" y="176"/>
                  <a:pt x="22" y="177"/>
                  <a:pt x="22" y="178"/>
                </a:cubicBezTo>
                <a:cubicBezTo>
                  <a:pt x="22" y="178"/>
                  <a:pt x="23" y="179"/>
                  <a:pt x="23" y="180"/>
                </a:cubicBezTo>
                <a:cubicBezTo>
                  <a:pt x="24" y="181"/>
                  <a:pt x="25" y="181"/>
                  <a:pt x="25" y="182"/>
                </a:cubicBezTo>
                <a:cubicBezTo>
                  <a:pt x="26" y="182"/>
                  <a:pt x="27" y="182"/>
                  <a:pt x="28" y="181"/>
                </a:cubicBezTo>
                <a:cubicBezTo>
                  <a:pt x="29" y="181"/>
                  <a:pt x="34" y="178"/>
                  <a:pt x="38" y="175"/>
                </a:cubicBezTo>
                <a:cubicBezTo>
                  <a:pt x="39" y="177"/>
                  <a:pt x="41" y="179"/>
                  <a:pt x="43" y="180"/>
                </a:cubicBezTo>
                <a:cubicBezTo>
                  <a:pt x="40" y="184"/>
                  <a:pt x="36" y="189"/>
                  <a:pt x="36" y="189"/>
                </a:cubicBezTo>
                <a:cubicBezTo>
                  <a:pt x="35" y="190"/>
                  <a:pt x="35" y="191"/>
                  <a:pt x="35" y="192"/>
                </a:cubicBezTo>
                <a:cubicBezTo>
                  <a:pt x="35" y="193"/>
                  <a:pt x="36" y="194"/>
                  <a:pt x="36" y="195"/>
                </a:cubicBezTo>
                <a:cubicBezTo>
                  <a:pt x="37" y="195"/>
                  <a:pt x="38" y="196"/>
                  <a:pt x="39" y="196"/>
                </a:cubicBezTo>
                <a:cubicBezTo>
                  <a:pt x="40" y="196"/>
                  <a:pt x="41" y="195"/>
                  <a:pt x="41" y="195"/>
                </a:cubicBezTo>
                <a:cubicBezTo>
                  <a:pt x="42" y="194"/>
                  <a:pt x="46" y="190"/>
                  <a:pt x="50" y="187"/>
                </a:cubicBezTo>
                <a:cubicBezTo>
                  <a:pt x="52" y="189"/>
                  <a:pt x="54" y="190"/>
                  <a:pt x="56" y="191"/>
                </a:cubicBezTo>
                <a:cubicBezTo>
                  <a:pt x="53" y="196"/>
                  <a:pt x="51" y="201"/>
                  <a:pt x="50" y="202"/>
                </a:cubicBezTo>
                <a:cubicBezTo>
                  <a:pt x="50" y="202"/>
                  <a:pt x="50" y="203"/>
                  <a:pt x="50" y="204"/>
                </a:cubicBezTo>
                <a:cubicBezTo>
                  <a:pt x="50" y="205"/>
                  <a:pt x="51" y="206"/>
                  <a:pt x="52" y="206"/>
                </a:cubicBezTo>
                <a:cubicBezTo>
                  <a:pt x="53" y="207"/>
                  <a:pt x="53" y="207"/>
                  <a:pt x="54" y="207"/>
                </a:cubicBezTo>
                <a:cubicBezTo>
                  <a:pt x="55" y="207"/>
                  <a:pt x="56" y="206"/>
                  <a:pt x="57" y="206"/>
                </a:cubicBezTo>
                <a:cubicBezTo>
                  <a:pt x="57" y="205"/>
                  <a:pt x="61" y="201"/>
                  <a:pt x="64" y="197"/>
                </a:cubicBezTo>
                <a:cubicBezTo>
                  <a:pt x="66" y="198"/>
                  <a:pt x="68" y="199"/>
                  <a:pt x="70" y="200"/>
                </a:cubicBezTo>
                <a:cubicBezTo>
                  <a:pt x="69" y="205"/>
                  <a:pt x="67" y="210"/>
                  <a:pt x="67" y="211"/>
                </a:cubicBezTo>
                <a:cubicBezTo>
                  <a:pt x="66" y="212"/>
                  <a:pt x="67" y="213"/>
                  <a:pt x="67" y="214"/>
                </a:cubicBezTo>
                <a:cubicBezTo>
                  <a:pt x="67" y="214"/>
                  <a:pt x="68" y="215"/>
                  <a:pt x="69" y="215"/>
                </a:cubicBezTo>
                <a:cubicBezTo>
                  <a:pt x="70" y="216"/>
                  <a:pt x="71" y="216"/>
                  <a:pt x="72" y="216"/>
                </a:cubicBezTo>
                <a:cubicBezTo>
                  <a:pt x="73" y="215"/>
                  <a:pt x="73" y="215"/>
                  <a:pt x="74" y="214"/>
                </a:cubicBezTo>
                <a:cubicBezTo>
                  <a:pt x="74" y="213"/>
                  <a:pt x="77" y="208"/>
                  <a:pt x="79" y="204"/>
                </a:cubicBezTo>
                <a:cubicBezTo>
                  <a:pt x="81" y="205"/>
                  <a:pt x="84" y="205"/>
                  <a:pt x="86" y="206"/>
                </a:cubicBezTo>
                <a:cubicBezTo>
                  <a:pt x="85" y="211"/>
                  <a:pt x="85" y="216"/>
                  <a:pt x="85" y="217"/>
                </a:cubicBezTo>
                <a:cubicBezTo>
                  <a:pt x="84" y="218"/>
                  <a:pt x="85" y="219"/>
                  <a:pt x="85" y="220"/>
                </a:cubicBezTo>
                <a:cubicBezTo>
                  <a:pt x="86" y="221"/>
                  <a:pt x="87" y="221"/>
                  <a:pt x="88" y="221"/>
                </a:cubicBezTo>
                <a:cubicBezTo>
                  <a:pt x="88" y="221"/>
                  <a:pt x="89" y="221"/>
                  <a:pt x="90" y="221"/>
                </a:cubicBezTo>
                <a:cubicBezTo>
                  <a:pt x="91" y="220"/>
                  <a:pt x="92" y="220"/>
                  <a:pt x="92" y="219"/>
                </a:cubicBezTo>
                <a:cubicBezTo>
                  <a:pt x="92" y="218"/>
                  <a:pt x="94" y="213"/>
                  <a:pt x="96" y="208"/>
                </a:cubicBezTo>
                <a:cubicBezTo>
                  <a:pt x="98" y="208"/>
                  <a:pt x="100" y="209"/>
                  <a:pt x="102" y="209"/>
                </a:cubicBezTo>
                <a:cubicBezTo>
                  <a:pt x="103" y="214"/>
                  <a:pt x="103" y="219"/>
                  <a:pt x="103" y="220"/>
                </a:cubicBezTo>
                <a:cubicBezTo>
                  <a:pt x="103" y="221"/>
                  <a:pt x="104" y="222"/>
                  <a:pt x="104" y="223"/>
                </a:cubicBezTo>
                <a:cubicBezTo>
                  <a:pt x="105" y="223"/>
                  <a:pt x="106" y="224"/>
                  <a:pt x="107" y="224"/>
                </a:cubicBezTo>
                <a:cubicBezTo>
                  <a:pt x="108" y="224"/>
                  <a:pt x="109" y="224"/>
                  <a:pt x="109" y="223"/>
                </a:cubicBezTo>
                <a:cubicBezTo>
                  <a:pt x="110" y="222"/>
                  <a:pt x="111" y="222"/>
                  <a:pt x="111" y="221"/>
                </a:cubicBezTo>
                <a:cubicBezTo>
                  <a:pt x="111" y="220"/>
                  <a:pt x="112" y="214"/>
                  <a:pt x="112" y="209"/>
                </a:cubicBezTo>
                <a:cubicBezTo>
                  <a:pt x="115" y="209"/>
                  <a:pt x="117" y="209"/>
                  <a:pt x="119" y="209"/>
                </a:cubicBezTo>
                <a:cubicBezTo>
                  <a:pt x="121" y="214"/>
                  <a:pt x="122" y="219"/>
                  <a:pt x="122" y="220"/>
                </a:cubicBezTo>
                <a:cubicBezTo>
                  <a:pt x="122" y="221"/>
                  <a:pt x="123" y="222"/>
                  <a:pt x="124" y="222"/>
                </a:cubicBezTo>
                <a:cubicBezTo>
                  <a:pt x="124" y="223"/>
                  <a:pt x="125" y="223"/>
                  <a:pt x="126" y="223"/>
                </a:cubicBezTo>
                <a:cubicBezTo>
                  <a:pt x="127" y="223"/>
                  <a:pt x="128" y="222"/>
                  <a:pt x="129" y="222"/>
                </a:cubicBezTo>
                <a:cubicBezTo>
                  <a:pt x="129" y="221"/>
                  <a:pt x="130" y="220"/>
                  <a:pt x="130" y="219"/>
                </a:cubicBezTo>
                <a:cubicBezTo>
                  <a:pt x="130" y="218"/>
                  <a:pt x="129" y="213"/>
                  <a:pt x="129" y="208"/>
                </a:cubicBezTo>
                <a:cubicBezTo>
                  <a:pt x="132" y="207"/>
                  <a:pt x="134" y="207"/>
                  <a:pt x="136" y="206"/>
                </a:cubicBezTo>
                <a:cubicBezTo>
                  <a:pt x="138" y="211"/>
                  <a:pt x="140" y="216"/>
                  <a:pt x="141" y="217"/>
                </a:cubicBezTo>
                <a:cubicBezTo>
                  <a:pt x="141" y="218"/>
                  <a:pt x="142" y="218"/>
                  <a:pt x="143" y="219"/>
                </a:cubicBezTo>
                <a:cubicBezTo>
                  <a:pt x="143" y="219"/>
                  <a:pt x="144" y="219"/>
                  <a:pt x="145" y="219"/>
                </a:cubicBezTo>
                <a:cubicBezTo>
                  <a:pt x="146" y="218"/>
                  <a:pt x="147" y="218"/>
                  <a:pt x="147" y="217"/>
                </a:cubicBezTo>
                <a:cubicBezTo>
                  <a:pt x="148" y="216"/>
                  <a:pt x="148" y="215"/>
                  <a:pt x="148" y="214"/>
                </a:cubicBezTo>
                <a:cubicBezTo>
                  <a:pt x="148" y="213"/>
                  <a:pt x="147" y="208"/>
                  <a:pt x="145" y="203"/>
                </a:cubicBezTo>
                <a:cubicBezTo>
                  <a:pt x="148" y="202"/>
                  <a:pt x="150" y="201"/>
                  <a:pt x="152" y="201"/>
                </a:cubicBezTo>
                <a:cubicBezTo>
                  <a:pt x="155" y="205"/>
                  <a:pt x="158" y="209"/>
                  <a:pt x="158" y="210"/>
                </a:cubicBezTo>
                <a:close/>
              </a:path>
            </a:pathLst>
          </a:custGeom>
          <a:solidFill>
            <a:srgbClr val="6E75A5"/>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1" name="Freeform 14"/>
          <p:cNvSpPr>
            <a:spLocks/>
          </p:cNvSpPr>
          <p:nvPr/>
        </p:nvSpPr>
        <p:spPr bwMode="auto">
          <a:xfrm>
            <a:off x="29634" y="1242485"/>
            <a:ext cx="647700" cy="641351"/>
          </a:xfrm>
          <a:custGeom>
            <a:avLst/>
            <a:gdLst>
              <a:gd name="T0" fmla="*/ 101 w 137"/>
              <a:gd name="T1" fmla="*/ 127 h 136"/>
              <a:gd name="T2" fmla="*/ 107 w 137"/>
              <a:gd name="T3" fmla="*/ 122 h 136"/>
              <a:gd name="T4" fmla="*/ 110 w 137"/>
              <a:gd name="T5" fmla="*/ 119 h 136"/>
              <a:gd name="T6" fmla="*/ 117 w 137"/>
              <a:gd name="T7" fmla="*/ 115 h 136"/>
              <a:gd name="T8" fmla="*/ 114 w 137"/>
              <a:gd name="T9" fmla="*/ 106 h 136"/>
              <a:gd name="T10" fmla="*/ 126 w 137"/>
              <a:gd name="T11" fmla="*/ 105 h 136"/>
              <a:gd name="T12" fmla="*/ 122 w 137"/>
              <a:gd name="T13" fmla="*/ 93 h 136"/>
              <a:gd name="T14" fmla="*/ 131 w 137"/>
              <a:gd name="T15" fmla="*/ 92 h 136"/>
              <a:gd name="T16" fmla="*/ 132 w 137"/>
              <a:gd name="T17" fmla="*/ 85 h 136"/>
              <a:gd name="T18" fmla="*/ 133 w 137"/>
              <a:gd name="T19" fmla="*/ 80 h 136"/>
              <a:gd name="T20" fmla="*/ 136 w 137"/>
              <a:gd name="T21" fmla="*/ 72 h 136"/>
              <a:gd name="T22" fmla="*/ 128 w 137"/>
              <a:gd name="T23" fmla="*/ 68 h 136"/>
              <a:gd name="T24" fmla="*/ 136 w 137"/>
              <a:gd name="T25" fmla="*/ 59 h 136"/>
              <a:gd name="T26" fmla="*/ 126 w 137"/>
              <a:gd name="T27" fmla="*/ 53 h 136"/>
              <a:gd name="T28" fmla="*/ 132 w 137"/>
              <a:gd name="T29" fmla="*/ 46 h 136"/>
              <a:gd name="T30" fmla="*/ 128 w 137"/>
              <a:gd name="T31" fmla="*/ 39 h 136"/>
              <a:gd name="T32" fmla="*/ 126 w 137"/>
              <a:gd name="T33" fmla="*/ 35 h 136"/>
              <a:gd name="T34" fmla="*/ 123 w 137"/>
              <a:gd name="T35" fmla="*/ 28 h 136"/>
              <a:gd name="T36" fmla="*/ 113 w 137"/>
              <a:gd name="T37" fmla="*/ 29 h 136"/>
              <a:gd name="T38" fmla="*/ 114 w 137"/>
              <a:gd name="T39" fmla="*/ 18 h 136"/>
              <a:gd name="T40" fmla="*/ 103 w 137"/>
              <a:gd name="T41" fmla="*/ 20 h 136"/>
              <a:gd name="T42" fmla="*/ 103 w 137"/>
              <a:gd name="T43" fmla="*/ 10 h 136"/>
              <a:gd name="T44" fmla="*/ 96 w 137"/>
              <a:gd name="T45" fmla="*/ 8 h 136"/>
              <a:gd name="T46" fmla="*/ 92 w 137"/>
              <a:gd name="T47" fmla="*/ 6 h 136"/>
              <a:gd name="T48" fmla="*/ 85 w 137"/>
              <a:gd name="T49" fmla="*/ 2 h 136"/>
              <a:gd name="T50" fmla="*/ 78 w 137"/>
              <a:gd name="T51" fmla="*/ 9 h 136"/>
              <a:gd name="T52" fmla="*/ 71 w 137"/>
              <a:gd name="T53" fmla="*/ 0 h 136"/>
              <a:gd name="T54" fmla="*/ 64 w 137"/>
              <a:gd name="T55" fmla="*/ 9 h 136"/>
              <a:gd name="T56" fmla="*/ 58 w 137"/>
              <a:gd name="T57" fmla="*/ 1 h 136"/>
              <a:gd name="T58" fmla="*/ 51 w 137"/>
              <a:gd name="T59" fmla="*/ 4 h 136"/>
              <a:gd name="T60" fmla="*/ 46 w 137"/>
              <a:gd name="T61" fmla="*/ 5 h 136"/>
              <a:gd name="T62" fmla="*/ 38 w 137"/>
              <a:gd name="T63" fmla="*/ 7 h 136"/>
              <a:gd name="T64" fmla="*/ 38 w 137"/>
              <a:gd name="T65" fmla="*/ 17 h 136"/>
              <a:gd name="T66" fmla="*/ 27 w 137"/>
              <a:gd name="T67" fmla="*/ 14 h 136"/>
              <a:gd name="T68" fmla="*/ 27 w 137"/>
              <a:gd name="T69" fmla="*/ 26 h 136"/>
              <a:gd name="T70" fmla="*/ 17 w 137"/>
              <a:gd name="T71" fmla="*/ 23 h 136"/>
              <a:gd name="T72" fmla="*/ 14 w 137"/>
              <a:gd name="T73" fmla="*/ 30 h 136"/>
              <a:gd name="T74" fmla="*/ 11 w 137"/>
              <a:gd name="T75" fmla="*/ 34 h 136"/>
              <a:gd name="T76" fmla="*/ 6 w 137"/>
              <a:gd name="T77" fmla="*/ 41 h 136"/>
              <a:gd name="T78" fmla="*/ 12 w 137"/>
              <a:gd name="T79" fmla="*/ 48 h 136"/>
              <a:gd name="T80" fmla="*/ 2 w 137"/>
              <a:gd name="T81" fmla="*/ 53 h 136"/>
              <a:gd name="T82" fmla="*/ 9 w 137"/>
              <a:gd name="T83" fmla="*/ 62 h 136"/>
              <a:gd name="T84" fmla="*/ 1 w 137"/>
              <a:gd name="T85" fmla="*/ 67 h 136"/>
              <a:gd name="T86" fmla="*/ 2 w 137"/>
              <a:gd name="T87" fmla="*/ 74 h 136"/>
              <a:gd name="T88" fmla="*/ 3 w 137"/>
              <a:gd name="T89" fmla="*/ 79 h 136"/>
              <a:gd name="T90" fmla="*/ 3 w 137"/>
              <a:gd name="T91" fmla="*/ 87 h 136"/>
              <a:gd name="T92" fmla="*/ 13 w 137"/>
              <a:gd name="T93" fmla="*/ 89 h 136"/>
              <a:gd name="T94" fmla="*/ 8 w 137"/>
              <a:gd name="T95" fmla="*/ 100 h 136"/>
              <a:gd name="T96" fmla="*/ 20 w 137"/>
              <a:gd name="T97" fmla="*/ 102 h 136"/>
              <a:gd name="T98" fmla="*/ 16 w 137"/>
              <a:gd name="T99" fmla="*/ 111 h 136"/>
              <a:gd name="T100" fmla="*/ 22 w 137"/>
              <a:gd name="T101" fmla="*/ 115 h 136"/>
              <a:gd name="T102" fmla="*/ 25 w 137"/>
              <a:gd name="T103" fmla="*/ 119 h 136"/>
              <a:gd name="T104" fmla="*/ 31 w 137"/>
              <a:gd name="T105" fmla="*/ 124 h 136"/>
              <a:gd name="T106" fmla="*/ 39 w 137"/>
              <a:gd name="T107" fmla="*/ 120 h 136"/>
              <a:gd name="T108" fmla="*/ 42 w 137"/>
              <a:gd name="T109" fmla="*/ 131 h 136"/>
              <a:gd name="T110" fmla="*/ 53 w 137"/>
              <a:gd name="T111" fmla="*/ 125 h 136"/>
              <a:gd name="T112" fmla="*/ 55 w 137"/>
              <a:gd name="T113" fmla="*/ 135 h 136"/>
              <a:gd name="T114" fmla="*/ 63 w 137"/>
              <a:gd name="T115" fmla="*/ 134 h 136"/>
              <a:gd name="T116" fmla="*/ 68 w 137"/>
              <a:gd name="T117" fmla="*/ 134 h 136"/>
              <a:gd name="T118" fmla="*/ 76 w 137"/>
              <a:gd name="T119" fmla="*/ 135 h 136"/>
              <a:gd name="T120" fmla="*/ 79 w 137"/>
              <a:gd name="T121" fmla="*/ 126 h 136"/>
              <a:gd name="T122" fmla="*/ 89 w 137"/>
              <a:gd name="T123" fmla="*/ 133 h 136"/>
              <a:gd name="T124" fmla="*/ 93 w 137"/>
              <a:gd name="T125" fmla="*/ 12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 h="136">
                <a:moveTo>
                  <a:pt x="97" y="128"/>
                </a:moveTo>
                <a:cubicBezTo>
                  <a:pt x="97" y="128"/>
                  <a:pt x="98" y="129"/>
                  <a:pt x="98" y="129"/>
                </a:cubicBezTo>
                <a:cubicBezTo>
                  <a:pt x="99" y="129"/>
                  <a:pt x="99" y="129"/>
                  <a:pt x="100" y="129"/>
                </a:cubicBezTo>
                <a:cubicBezTo>
                  <a:pt x="100" y="128"/>
                  <a:pt x="101" y="128"/>
                  <a:pt x="101" y="127"/>
                </a:cubicBezTo>
                <a:cubicBezTo>
                  <a:pt x="101" y="127"/>
                  <a:pt x="101" y="126"/>
                  <a:pt x="101" y="126"/>
                </a:cubicBezTo>
                <a:cubicBezTo>
                  <a:pt x="101" y="125"/>
                  <a:pt x="100" y="122"/>
                  <a:pt x="98" y="119"/>
                </a:cubicBezTo>
                <a:cubicBezTo>
                  <a:pt x="100" y="119"/>
                  <a:pt x="101" y="118"/>
                  <a:pt x="102" y="117"/>
                </a:cubicBezTo>
                <a:cubicBezTo>
                  <a:pt x="104" y="119"/>
                  <a:pt x="106" y="121"/>
                  <a:pt x="107" y="122"/>
                </a:cubicBezTo>
                <a:cubicBezTo>
                  <a:pt x="107" y="122"/>
                  <a:pt x="108" y="123"/>
                  <a:pt x="108" y="123"/>
                </a:cubicBezTo>
                <a:cubicBezTo>
                  <a:pt x="109" y="123"/>
                  <a:pt x="109" y="123"/>
                  <a:pt x="110" y="122"/>
                </a:cubicBezTo>
                <a:cubicBezTo>
                  <a:pt x="110" y="122"/>
                  <a:pt x="111" y="121"/>
                  <a:pt x="111" y="121"/>
                </a:cubicBezTo>
                <a:cubicBezTo>
                  <a:pt x="111" y="120"/>
                  <a:pt x="111" y="120"/>
                  <a:pt x="110" y="119"/>
                </a:cubicBezTo>
                <a:cubicBezTo>
                  <a:pt x="110" y="119"/>
                  <a:pt x="108" y="116"/>
                  <a:pt x="107" y="113"/>
                </a:cubicBezTo>
                <a:cubicBezTo>
                  <a:pt x="108" y="112"/>
                  <a:pt x="109" y="111"/>
                  <a:pt x="110" y="110"/>
                </a:cubicBezTo>
                <a:cubicBezTo>
                  <a:pt x="112" y="112"/>
                  <a:pt x="115" y="114"/>
                  <a:pt x="116" y="115"/>
                </a:cubicBezTo>
                <a:cubicBezTo>
                  <a:pt x="116" y="115"/>
                  <a:pt x="117" y="115"/>
                  <a:pt x="117" y="115"/>
                </a:cubicBezTo>
                <a:cubicBezTo>
                  <a:pt x="118" y="115"/>
                  <a:pt x="118" y="115"/>
                  <a:pt x="119" y="114"/>
                </a:cubicBezTo>
                <a:cubicBezTo>
                  <a:pt x="119" y="114"/>
                  <a:pt x="119" y="113"/>
                  <a:pt x="119" y="113"/>
                </a:cubicBezTo>
                <a:cubicBezTo>
                  <a:pt x="119" y="112"/>
                  <a:pt x="119" y="111"/>
                  <a:pt x="119" y="111"/>
                </a:cubicBezTo>
                <a:cubicBezTo>
                  <a:pt x="118" y="111"/>
                  <a:pt x="116" y="108"/>
                  <a:pt x="114" y="106"/>
                </a:cubicBezTo>
                <a:cubicBezTo>
                  <a:pt x="115" y="105"/>
                  <a:pt x="116" y="104"/>
                  <a:pt x="117" y="102"/>
                </a:cubicBezTo>
                <a:cubicBezTo>
                  <a:pt x="119" y="104"/>
                  <a:pt x="122" y="105"/>
                  <a:pt x="123" y="106"/>
                </a:cubicBezTo>
                <a:cubicBezTo>
                  <a:pt x="123" y="106"/>
                  <a:pt x="124" y="106"/>
                  <a:pt x="125" y="106"/>
                </a:cubicBezTo>
                <a:cubicBezTo>
                  <a:pt x="125" y="105"/>
                  <a:pt x="126" y="105"/>
                  <a:pt x="126" y="105"/>
                </a:cubicBezTo>
                <a:cubicBezTo>
                  <a:pt x="126" y="104"/>
                  <a:pt x="126" y="104"/>
                  <a:pt x="126" y="103"/>
                </a:cubicBezTo>
                <a:cubicBezTo>
                  <a:pt x="126" y="102"/>
                  <a:pt x="126" y="102"/>
                  <a:pt x="125" y="102"/>
                </a:cubicBezTo>
                <a:cubicBezTo>
                  <a:pt x="125" y="101"/>
                  <a:pt x="122" y="99"/>
                  <a:pt x="120" y="97"/>
                </a:cubicBezTo>
                <a:cubicBezTo>
                  <a:pt x="121" y="96"/>
                  <a:pt x="121" y="95"/>
                  <a:pt x="122" y="93"/>
                </a:cubicBezTo>
                <a:cubicBezTo>
                  <a:pt x="125" y="94"/>
                  <a:pt x="128" y="95"/>
                  <a:pt x="129" y="96"/>
                </a:cubicBezTo>
                <a:cubicBezTo>
                  <a:pt x="129" y="96"/>
                  <a:pt x="130" y="96"/>
                  <a:pt x="130" y="95"/>
                </a:cubicBezTo>
                <a:cubicBezTo>
                  <a:pt x="131" y="95"/>
                  <a:pt x="131" y="95"/>
                  <a:pt x="131" y="94"/>
                </a:cubicBezTo>
                <a:cubicBezTo>
                  <a:pt x="132" y="94"/>
                  <a:pt x="132" y="93"/>
                  <a:pt x="131" y="92"/>
                </a:cubicBezTo>
                <a:cubicBezTo>
                  <a:pt x="131" y="92"/>
                  <a:pt x="131" y="91"/>
                  <a:pt x="130" y="91"/>
                </a:cubicBezTo>
                <a:cubicBezTo>
                  <a:pt x="130" y="91"/>
                  <a:pt x="127" y="89"/>
                  <a:pt x="124" y="88"/>
                </a:cubicBezTo>
                <a:cubicBezTo>
                  <a:pt x="125" y="86"/>
                  <a:pt x="125" y="85"/>
                  <a:pt x="126" y="84"/>
                </a:cubicBezTo>
                <a:cubicBezTo>
                  <a:pt x="129" y="84"/>
                  <a:pt x="132" y="85"/>
                  <a:pt x="132" y="85"/>
                </a:cubicBezTo>
                <a:cubicBezTo>
                  <a:pt x="133" y="85"/>
                  <a:pt x="134" y="84"/>
                  <a:pt x="134" y="84"/>
                </a:cubicBezTo>
                <a:cubicBezTo>
                  <a:pt x="135" y="84"/>
                  <a:pt x="135" y="83"/>
                  <a:pt x="135" y="83"/>
                </a:cubicBezTo>
                <a:cubicBezTo>
                  <a:pt x="135" y="82"/>
                  <a:pt x="135" y="82"/>
                  <a:pt x="135" y="81"/>
                </a:cubicBezTo>
                <a:cubicBezTo>
                  <a:pt x="135" y="81"/>
                  <a:pt x="134" y="80"/>
                  <a:pt x="133" y="80"/>
                </a:cubicBezTo>
                <a:cubicBezTo>
                  <a:pt x="133" y="80"/>
                  <a:pt x="130" y="79"/>
                  <a:pt x="127" y="78"/>
                </a:cubicBezTo>
                <a:cubicBezTo>
                  <a:pt x="127" y="76"/>
                  <a:pt x="127" y="75"/>
                  <a:pt x="127" y="74"/>
                </a:cubicBezTo>
                <a:cubicBezTo>
                  <a:pt x="130" y="73"/>
                  <a:pt x="134" y="73"/>
                  <a:pt x="134" y="73"/>
                </a:cubicBezTo>
                <a:cubicBezTo>
                  <a:pt x="135" y="73"/>
                  <a:pt x="136" y="73"/>
                  <a:pt x="136" y="72"/>
                </a:cubicBezTo>
                <a:cubicBezTo>
                  <a:pt x="136" y="72"/>
                  <a:pt x="136" y="72"/>
                  <a:pt x="137" y="71"/>
                </a:cubicBezTo>
                <a:cubicBezTo>
                  <a:pt x="137" y="70"/>
                  <a:pt x="136" y="70"/>
                  <a:pt x="136" y="69"/>
                </a:cubicBezTo>
                <a:cubicBezTo>
                  <a:pt x="136" y="69"/>
                  <a:pt x="135" y="69"/>
                  <a:pt x="135" y="68"/>
                </a:cubicBezTo>
                <a:cubicBezTo>
                  <a:pt x="134" y="68"/>
                  <a:pt x="131" y="68"/>
                  <a:pt x="128" y="68"/>
                </a:cubicBezTo>
                <a:cubicBezTo>
                  <a:pt x="128" y="66"/>
                  <a:pt x="128" y="65"/>
                  <a:pt x="128" y="63"/>
                </a:cubicBezTo>
                <a:cubicBezTo>
                  <a:pt x="130" y="62"/>
                  <a:pt x="134" y="62"/>
                  <a:pt x="134" y="62"/>
                </a:cubicBezTo>
                <a:cubicBezTo>
                  <a:pt x="135" y="61"/>
                  <a:pt x="135" y="61"/>
                  <a:pt x="136" y="61"/>
                </a:cubicBezTo>
                <a:cubicBezTo>
                  <a:pt x="136" y="60"/>
                  <a:pt x="136" y="60"/>
                  <a:pt x="136" y="59"/>
                </a:cubicBezTo>
                <a:cubicBezTo>
                  <a:pt x="136" y="58"/>
                  <a:pt x="136" y="58"/>
                  <a:pt x="135" y="58"/>
                </a:cubicBezTo>
                <a:cubicBezTo>
                  <a:pt x="135" y="57"/>
                  <a:pt x="134" y="57"/>
                  <a:pt x="134" y="57"/>
                </a:cubicBezTo>
                <a:cubicBezTo>
                  <a:pt x="133" y="57"/>
                  <a:pt x="130" y="57"/>
                  <a:pt x="127" y="57"/>
                </a:cubicBezTo>
                <a:cubicBezTo>
                  <a:pt x="127" y="56"/>
                  <a:pt x="126" y="54"/>
                  <a:pt x="126" y="53"/>
                </a:cubicBezTo>
                <a:cubicBezTo>
                  <a:pt x="129" y="52"/>
                  <a:pt x="132" y="50"/>
                  <a:pt x="132" y="50"/>
                </a:cubicBezTo>
                <a:cubicBezTo>
                  <a:pt x="133" y="50"/>
                  <a:pt x="133" y="50"/>
                  <a:pt x="133" y="49"/>
                </a:cubicBezTo>
                <a:cubicBezTo>
                  <a:pt x="134" y="49"/>
                  <a:pt x="134" y="48"/>
                  <a:pt x="133" y="47"/>
                </a:cubicBezTo>
                <a:cubicBezTo>
                  <a:pt x="133" y="47"/>
                  <a:pt x="133" y="46"/>
                  <a:pt x="132" y="46"/>
                </a:cubicBezTo>
                <a:cubicBezTo>
                  <a:pt x="132" y="46"/>
                  <a:pt x="131" y="46"/>
                  <a:pt x="131" y="46"/>
                </a:cubicBezTo>
                <a:cubicBezTo>
                  <a:pt x="130" y="46"/>
                  <a:pt x="127" y="47"/>
                  <a:pt x="124" y="47"/>
                </a:cubicBezTo>
                <a:cubicBezTo>
                  <a:pt x="123" y="46"/>
                  <a:pt x="123" y="45"/>
                  <a:pt x="122" y="43"/>
                </a:cubicBezTo>
                <a:cubicBezTo>
                  <a:pt x="125" y="42"/>
                  <a:pt x="128" y="40"/>
                  <a:pt x="128" y="39"/>
                </a:cubicBezTo>
                <a:cubicBezTo>
                  <a:pt x="129" y="39"/>
                  <a:pt x="129" y="39"/>
                  <a:pt x="129" y="38"/>
                </a:cubicBezTo>
                <a:cubicBezTo>
                  <a:pt x="129" y="37"/>
                  <a:pt x="129" y="37"/>
                  <a:pt x="129" y="36"/>
                </a:cubicBezTo>
                <a:cubicBezTo>
                  <a:pt x="129" y="36"/>
                  <a:pt x="128" y="36"/>
                  <a:pt x="128" y="35"/>
                </a:cubicBezTo>
                <a:cubicBezTo>
                  <a:pt x="127" y="35"/>
                  <a:pt x="127" y="35"/>
                  <a:pt x="126" y="35"/>
                </a:cubicBezTo>
                <a:cubicBezTo>
                  <a:pt x="125" y="36"/>
                  <a:pt x="122" y="37"/>
                  <a:pt x="120" y="38"/>
                </a:cubicBezTo>
                <a:cubicBezTo>
                  <a:pt x="119" y="37"/>
                  <a:pt x="118" y="35"/>
                  <a:pt x="117" y="34"/>
                </a:cubicBezTo>
                <a:cubicBezTo>
                  <a:pt x="119" y="32"/>
                  <a:pt x="122" y="30"/>
                  <a:pt x="122" y="29"/>
                </a:cubicBezTo>
                <a:cubicBezTo>
                  <a:pt x="123" y="29"/>
                  <a:pt x="123" y="29"/>
                  <a:pt x="123" y="28"/>
                </a:cubicBezTo>
                <a:cubicBezTo>
                  <a:pt x="123" y="27"/>
                  <a:pt x="123" y="27"/>
                  <a:pt x="123" y="26"/>
                </a:cubicBezTo>
                <a:cubicBezTo>
                  <a:pt x="122" y="26"/>
                  <a:pt x="122" y="26"/>
                  <a:pt x="121" y="25"/>
                </a:cubicBezTo>
                <a:cubicBezTo>
                  <a:pt x="121" y="25"/>
                  <a:pt x="120" y="25"/>
                  <a:pt x="119" y="26"/>
                </a:cubicBezTo>
                <a:cubicBezTo>
                  <a:pt x="119" y="26"/>
                  <a:pt x="116" y="28"/>
                  <a:pt x="113" y="29"/>
                </a:cubicBezTo>
                <a:cubicBezTo>
                  <a:pt x="113" y="28"/>
                  <a:pt x="112" y="27"/>
                  <a:pt x="111" y="26"/>
                </a:cubicBezTo>
                <a:cubicBezTo>
                  <a:pt x="112" y="24"/>
                  <a:pt x="114" y="21"/>
                  <a:pt x="115" y="21"/>
                </a:cubicBezTo>
                <a:cubicBezTo>
                  <a:pt x="115" y="20"/>
                  <a:pt x="115" y="20"/>
                  <a:pt x="115" y="19"/>
                </a:cubicBezTo>
                <a:cubicBezTo>
                  <a:pt x="115" y="18"/>
                  <a:pt x="115" y="18"/>
                  <a:pt x="114" y="18"/>
                </a:cubicBezTo>
                <a:cubicBezTo>
                  <a:pt x="114" y="17"/>
                  <a:pt x="113" y="17"/>
                  <a:pt x="113" y="17"/>
                </a:cubicBezTo>
                <a:cubicBezTo>
                  <a:pt x="112" y="17"/>
                  <a:pt x="112" y="17"/>
                  <a:pt x="111" y="17"/>
                </a:cubicBezTo>
                <a:cubicBezTo>
                  <a:pt x="111" y="18"/>
                  <a:pt x="108" y="20"/>
                  <a:pt x="106" y="22"/>
                </a:cubicBezTo>
                <a:cubicBezTo>
                  <a:pt x="105" y="21"/>
                  <a:pt x="104" y="20"/>
                  <a:pt x="103" y="20"/>
                </a:cubicBezTo>
                <a:cubicBezTo>
                  <a:pt x="104" y="17"/>
                  <a:pt x="106" y="14"/>
                  <a:pt x="106" y="13"/>
                </a:cubicBezTo>
                <a:cubicBezTo>
                  <a:pt x="106" y="13"/>
                  <a:pt x="106" y="12"/>
                  <a:pt x="106" y="12"/>
                </a:cubicBezTo>
                <a:cubicBezTo>
                  <a:pt x="106" y="11"/>
                  <a:pt x="105" y="11"/>
                  <a:pt x="105" y="10"/>
                </a:cubicBezTo>
                <a:cubicBezTo>
                  <a:pt x="104" y="10"/>
                  <a:pt x="104" y="10"/>
                  <a:pt x="103" y="10"/>
                </a:cubicBezTo>
                <a:cubicBezTo>
                  <a:pt x="103" y="10"/>
                  <a:pt x="102" y="10"/>
                  <a:pt x="102" y="11"/>
                </a:cubicBezTo>
                <a:cubicBezTo>
                  <a:pt x="101" y="11"/>
                  <a:pt x="99" y="14"/>
                  <a:pt x="98" y="16"/>
                </a:cubicBezTo>
                <a:cubicBezTo>
                  <a:pt x="96" y="16"/>
                  <a:pt x="95" y="15"/>
                  <a:pt x="94" y="14"/>
                </a:cubicBezTo>
                <a:cubicBezTo>
                  <a:pt x="95" y="11"/>
                  <a:pt x="96" y="8"/>
                  <a:pt x="96" y="8"/>
                </a:cubicBezTo>
                <a:cubicBezTo>
                  <a:pt x="96" y="7"/>
                  <a:pt x="96" y="6"/>
                  <a:pt x="96" y="6"/>
                </a:cubicBezTo>
                <a:cubicBezTo>
                  <a:pt x="95" y="5"/>
                  <a:pt x="95" y="5"/>
                  <a:pt x="94" y="5"/>
                </a:cubicBezTo>
                <a:cubicBezTo>
                  <a:pt x="94" y="5"/>
                  <a:pt x="93" y="5"/>
                  <a:pt x="93" y="5"/>
                </a:cubicBezTo>
                <a:cubicBezTo>
                  <a:pt x="92" y="5"/>
                  <a:pt x="92" y="5"/>
                  <a:pt x="92" y="6"/>
                </a:cubicBezTo>
                <a:cubicBezTo>
                  <a:pt x="91" y="6"/>
                  <a:pt x="90" y="9"/>
                  <a:pt x="88" y="12"/>
                </a:cubicBezTo>
                <a:cubicBezTo>
                  <a:pt x="87" y="12"/>
                  <a:pt x="85" y="11"/>
                  <a:pt x="84" y="11"/>
                </a:cubicBezTo>
                <a:cubicBezTo>
                  <a:pt x="84" y="8"/>
                  <a:pt x="85" y="4"/>
                  <a:pt x="85" y="4"/>
                </a:cubicBezTo>
                <a:cubicBezTo>
                  <a:pt x="85" y="3"/>
                  <a:pt x="85" y="3"/>
                  <a:pt x="85" y="2"/>
                </a:cubicBezTo>
                <a:cubicBezTo>
                  <a:pt x="84" y="2"/>
                  <a:pt x="84" y="1"/>
                  <a:pt x="83" y="1"/>
                </a:cubicBezTo>
                <a:cubicBezTo>
                  <a:pt x="82" y="1"/>
                  <a:pt x="82" y="1"/>
                  <a:pt x="81" y="1"/>
                </a:cubicBezTo>
                <a:cubicBezTo>
                  <a:pt x="81" y="2"/>
                  <a:pt x="81" y="2"/>
                  <a:pt x="80" y="3"/>
                </a:cubicBezTo>
                <a:cubicBezTo>
                  <a:pt x="80" y="3"/>
                  <a:pt x="79" y="7"/>
                  <a:pt x="78" y="9"/>
                </a:cubicBezTo>
                <a:cubicBezTo>
                  <a:pt x="77" y="9"/>
                  <a:pt x="75" y="9"/>
                  <a:pt x="74" y="9"/>
                </a:cubicBezTo>
                <a:cubicBezTo>
                  <a:pt x="74" y="6"/>
                  <a:pt x="74" y="2"/>
                  <a:pt x="74" y="2"/>
                </a:cubicBezTo>
                <a:cubicBezTo>
                  <a:pt x="74" y="1"/>
                  <a:pt x="73" y="1"/>
                  <a:pt x="73" y="0"/>
                </a:cubicBezTo>
                <a:cubicBezTo>
                  <a:pt x="72" y="0"/>
                  <a:pt x="72" y="0"/>
                  <a:pt x="71" y="0"/>
                </a:cubicBezTo>
                <a:cubicBezTo>
                  <a:pt x="71" y="0"/>
                  <a:pt x="70" y="0"/>
                  <a:pt x="70" y="0"/>
                </a:cubicBezTo>
                <a:cubicBezTo>
                  <a:pt x="69" y="1"/>
                  <a:pt x="69" y="1"/>
                  <a:pt x="69" y="2"/>
                </a:cubicBezTo>
                <a:cubicBezTo>
                  <a:pt x="69" y="2"/>
                  <a:pt x="68" y="6"/>
                  <a:pt x="68" y="9"/>
                </a:cubicBezTo>
                <a:cubicBezTo>
                  <a:pt x="66" y="9"/>
                  <a:pt x="65" y="9"/>
                  <a:pt x="64" y="9"/>
                </a:cubicBezTo>
                <a:cubicBezTo>
                  <a:pt x="63" y="6"/>
                  <a:pt x="62" y="3"/>
                  <a:pt x="62" y="2"/>
                </a:cubicBezTo>
                <a:cubicBezTo>
                  <a:pt x="62" y="1"/>
                  <a:pt x="62" y="1"/>
                  <a:pt x="61" y="1"/>
                </a:cubicBezTo>
                <a:cubicBezTo>
                  <a:pt x="61" y="0"/>
                  <a:pt x="60" y="0"/>
                  <a:pt x="59" y="0"/>
                </a:cubicBezTo>
                <a:cubicBezTo>
                  <a:pt x="59" y="0"/>
                  <a:pt x="58" y="1"/>
                  <a:pt x="58" y="1"/>
                </a:cubicBezTo>
                <a:cubicBezTo>
                  <a:pt x="58" y="1"/>
                  <a:pt x="57" y="2"/>
                  <a:pt x="57" y="3"/>
                </a:cubicBezTo>
                <a:cubicBezTo>
                  <a:pt x="57" y="3"/>
                  <a:pt x="57" y="7"/>
                  <a:pt x="58" y="10"/>
                </a:cubicBezTo>
                <a:cubicBezTo>
                  <a:pt x="56" y="10"/>
                  <a:pt x="55" y="10"/>
                  <a:pt x="53" y="10"/>
                </a:cubicBezTo>
                <a:cubicBezTo>
                  <a:pt x="52" y="8"/>
                  <a:pt x="51" y="5"/>
                  <a:pt x="51" y="4"/>
                </a:cubicBezTo>
                <a:cubicBezTo>
                  <a:pt x="50" y="4"/>
                  <a:pt x="50" y="3"/>
                  <a:pt x="49" y="3"/>
                </a:cubicBezTo>
                <a:cubicBezTo>
                  <a:pt x="49" y="3"/>
                  <a:pt x="48" y="3"/>
                  <a:pt x="48" y="3"/>
                </a:cubicBezTo>
                <a:cubicBezTo>
                  <a:pt x="47" y="3"/>
                  <a:pt x="47" y="3"/>
                  <a:pt x="46" y="4"/>
                </a:cubicBezTo>
                <a:cubicBezTo>
                  <a:pt x="46" y="4"/>
                  <a:pt x="46" y="5"/>
                  <a:pt x="46" y="5"/>
                </a:cubicBezTo>
                <a:cubicBezTo>
                  <a:pt x="46" y="6"/>
                  <a:pt x="47" y="9"/>
                  <a:pt x="48" y="12"/>
                </a:cubicBezTo>
                <a:cubicBezTo>
                  <a:pt x="46" y="13"/>
                  <a:pt x="45" y="13"/>
                  <a:pt x="44" y="14"/>
                </a:cubicBezTo>
                <a:cubicBezTo>
                  <a:pt x="42" y="11"/>
                  <a:pt x="40" y="9"/>
                  <a:pt x="40" y="8"/>
                </a:cubicBezTo>
                <a:cubicBezTo>
                  <a:pt x="40" y="8"/>
                  <a:pt x="39" y="7"/>
                  <a:pt x="38" y="7"/>
                </a:cubicBezTo>
                <a:cubicBezTo>
                  <a:pt x="38" y="7"/>
                  <a:pt x="37" y="7"/>
                  <a:pt x="37" y="7"/>
                </a:cubicBezTo>
                <a:cubicBezTo>
                  <a:pt x="36" y="8"/>
                  <a:pt x="36" y="8"/>
                  <a:pt x="36" y="9"/>
                </a:cubicBezTo>
                <a:cubicBezTo>
                  <a:pt x="36" y="9"/>
                  <a:pt x="36" y="10"/>
                  <a:pt x="36" y="10"/>
                </a:cubicBezTo>
                <a:cubicBezTo>
                  <a:pt x="36" y="11"/>
                  <a:pt x="37" y="14"/>
                  <a:pt x="38" y="17"/>
                </a:cubicBezTo>
                <a:cubicBezTo>
                  <a:pt x="37" y="17"/>
                  <a:pt x="36" y="18"/>
                  <a:pt x="35" y="19"/>
                </a:cubicBezTo>
                <a:cubicBezTo>
                  <a:pt x="33" y="17"/>
                  <a:pt x="30" y="14"/>
                  <a:pt x="30" y="14"/>
                </a:cubicBezTo>
                <a:cubicBezTo>
                  <a:pt x="30" y="14"/>
                  <a:pt x="29" y="13"/>
                  <a:pt x="28" y="13"/>
                </a:cubicBezTo>
                <a:cubicBezTo>
                  <a:pt x="28" y="13"/>
                  <a:pt x="27" y="13"/>
                  <a:pt x="27" y="14"/>
                </a:cubicBezTo>
                <a:cubicBezTo>
                  <a:pt x="26" y="14"/>
                  <a:pt x="26" y="15"/>
                  <a:pt x="26" y="15"/>
                </a:cubicBezTo>
                <a:cubicBezTo>
                  <a:pt x="26" y="16"/>
                  <a:pt x="26" y="16"/>
                  <a:pt x="26" y="17"/>
                </a:cubicBezTo>
                <a:cubicBezTo>
                  <a:pt x="27" y="17"/>
                  <a:pt x="28" y="20"/>
                  <a:pt x="30" y="23"/>
                </a:cubicBezTo>
                <a:cubicBezTo>
                  <a:pt x="29" y="24"/>
                  <a:pt x="28" y="25"/>
                  <a:pt x="27" y="26"/>
                </a:cubicBezTo>
                <a:cubicBezTo>
                  <a:pt x="24" y="24"/>
                  <a:pt x="22" y="22"/>
                  <a:pt x="21" y="21"/>
                </a:cubicBezTo>
                <a:cubicBezTo>
                  <a:pt x="21" y="21"/>
                  <a:pt x="20" y="21"/>
                  <a:pt x="20" y="21"/>
                </a:cubicBezTo>
                <a:cubicBezTo>
                  <a:pt x="19" y="21"/>
                  <a:pt x="18" y="21"/>
                  <a:pt x="18" y="22"/>
                </a:cubicBezTo>
                <a:cubicBezTo>
                  <a:pt x="18" y="22"/>
                  <a:pt x="17" y="23"/>
                  <a:pt x="17" y="23"/>
                </a:cubicBezTo>
                <a:cubicBezTo>
                  <a:pt x="17" y="24"/>
                  <a:pt x="18" y="25"/>
                  <a:pt x="18" y="25"/>
                </a:cubicBezTo>
                <a:cubicBezTo>
                  <a:pt x="18" y="25"/>
                  <a:pt x="21" y="28"/>
                  <a:pt x="23" y="30"/>
                </a:cubicBezTo>
                <a:cubicBezTo>
                  <a:pt x="22" y="31"/>
                  <a:pt x="21" y="32"/>
                  <a:pt x="20" y="34"/>
                </a:cubicBezTo>
                <a:cubicBezTo>
                  <a:pt x="17" y="32"/>
                  <a:pt x="14" y="31"/>
                  <a:pt x="14" y="30"/>
                </a:cubicBezTo>
                <a:cubicBezTo>
                  <a:pt x="13" y="30"/>
                  <a:pt x="13" y="30"/>
                  <a:pt x="12" y="30"/>
                </a:cubicBezTo>
                <a:cubicBezTo>
                  <a:pt x="12" y="30"/>
                  <a:pt x="11" y="31"/>
                  <a:pt x="11" y="31"/>
                </a:cubicBezTo>
                <a:cubicBezTo>
                  <a:pt x="10" y="32"/>
                  <a:pt x="10" y="32"/>
                  <a:pt x="10" y="33"/>
                </a:cubicBezTo>
                <a:cubicBezTo>
                  <a:pt x="11" y="33"/>
                  <a:pt x="11" y="34"/>
                  <a:pt x="11" y="34"/>
                </a:cubicBezTo>
                <a:cubicBezTo>
                  <a:pt x="12" y="35"/>
                  <a:pt x="14" y="37"/>
                  <a:pt x="17" y="39"/>
                </a:cubicBezTo>
                <a:cubicBezTo>
                  <a:pt x="16" y="40"/>
                  <a:pt x="15" y="41"/>
                  <a:pt x="15" y="42"/>
                </a:cubicBezTo>
                <a:cubicBezTo>
                  <a:pt x="12" y="42"/>
                  <a:pt x="9" y="41"/>
                  <a:pt x="8" y="40"/>
                </a:cubicBezTo>
                <a:cubicBezTo>
                  <a:pt x="8" y="40"/>
                  <a:pt x="7" y="40"/>
                  <a:pt x="6" y="41"/>
                </a:cubicBezTo>
                <a:cubicBezTo>
                  <a:pt x="6" y="41"/>
                  <a:pt x="6" y="41"/>
                  <a:pt x="5" y="42"/>
                </a:cubicBezTo>
                <a:cubicBezTo>
                  <a:pt x="5" y="42"/>
                  <a:pt x="5" y="43"/>
                  <a:pt x="5" y="44"/>
                </a:cubicBezTo>
                <a:cubicBezTo>
                  <a:pt x="5" y="44"/>
                  <a:pt x="6" y="45"/>
                  <a:pt x="6" y="45"/>
                </a:cubicBezTo>
                <a:cubicBezTo>
                  <a:pt x="7" y="45"/>
                  <a:pt x="10" y="47"/>
                  <a:pt x="12" y="48"/>
                </a:cubicBezTo>
                <a:cubicBezTo>
                  <a:pt x="12" y="49"/>
                  <a:pt x="12" y="51"/>
                  <a:pt x="11" y="52"/>
                </a:cubicBezTo>
                <a:cubicBezTo>
                  <a:pt x="8" y="52"/>
                  <a:pt x="5" y="51"/>
                  <a:pt x="4" y="51"/>
                </a:cubicBezTo>
                <a:cubicBezTo>
                  <a:pt x="4" y="51"/>
                  <a:pt x="3" y="52"/>
                  <a:pt x="3" y="52"/>
                </a:cubicBezTo>
                <a:cubicBezTo>
                  <a:pt x="2" y="52"/>
                  <a:pt x="2" y="53"/>
                  <a:pt x="2" y="53"/>
                </a:cubicBezTo>
                <a:cubicBezTo>
                  <a:pt x="2" y="54"/>
                  <a:pt x="2" y="54"/>
                  <a:pt x="2" y="55"/>
                </a:cubicBezTo>
                <a:cubicBezTo>
                  <a:pt x="2" y="55"/>
                  <a:pt x="3" y="56"/>
                  <a:pt x="3" y="56"/>
                </a:cubicBezTo>
                <a:cubicBezTo>
                  <a:pt x="4" y="56"/>
                  <a:pt x="7" y="57"/>
                  <a:pt x="10" y="58"/>
                </a:cubicBezTo>
                <a:cubicBezTo>
                  <a:pt x="10" y="60"/>
                  <a:pt x="9" y="61"/>
                  <a:pt x="9" y="62"/>
                </a:cubicBezTo>
                <a:cubicBezTo>
                  <a:pt x="6" y="63"/>
                  <a:pt x="3" y="63"/>
                  <a:pt x="2" y="63"/>
                </a:cubicBezTo>
                <a:cubicBezTo>
                  <a:pt x="2" y="63"/>
                  <a:pt x="1" y="63"/>
                  <a:pt x="1" y="64"/>
                </a:cubicBezTo>
                <a:cubicBezTo>
                  <a:pt x="1" y="64"/>
                  <a:pt x="0" y="64"/>
                  <a:pt x="0" y="65"/>
                </a:cubicBezTo>
                <a:cubicBezTo>
                  <a:pt x="0" y="66"/>
                  <a:pt x="0" y="66"/>
                  <a:pt x="1" y="67"/>
                </a:cubicBezTo>
                <a:cubicBezTo>
                  <a:pt x="1" y="67"/>
                  <a:pt x="2" y="67"/>
                  <a:pt x="2" y="68"/>
                </a:cubicBezTo>
                <a:cubicBezTo>
                  <a:pt x="3" y="68"/>
                  <a:pt x="6" y="68"/>
                  <a:pt x="9" y="68"/>
                </a:cubicBezTo>
                <a:cubicBezTo>
                  <a:pt x="9" y="70"/>
                  <a:pt x="9" y="71"/>
                  <a:pt x="9" y="73"/>
                </a:cubicBezTo>
                <a:cubicBezTo>
                  <a:pt x="6" y="73"/>
                  <a:pt x="3" y="74"/>
                  <a:pt x="2" y="74"/>
                </a:cubicBezTo>
                <a:cubicBezTo>
                  <a:pt x="2" y="74"/>
                  <a:pt x="1" y="75"/>
                  <a:pt x="1" y="75"/>
                </a:cubicBezTo>
                <a:cubicBezTo>
                  <a:pt x="1" y="76"/>
                  <a:pt x="1" y="76"/>
                  <a:pt x="1" y="77"/>
                </a:cubicBezTo>
                <a:cubicBezTo>
                  <a:pt x="1" y="77"/>
                  <a:pt x="1" y="78"/>
                  <a:pt x="2" y="78"/>
                </a:cubicBezTo>
                <a:cubicBezTo>
                  <a:pt x="2" y="79"/>
                  <a:pt x="2" y="79"/>
                  <a:pt x="3" y="79"/>
                </a:cubicBezTo>
                <a:cubicBezTo>
                  <a:pt x="4" y="79"/>
                  <a:pt x="7" y="79"/>
                  <a:pt x="10" y="79"/>
                </a:cubicBezTo>
                <a:cubicBezTo>
                  <a:pt x="10" y="80"/>
                  <a:pt x="11" y="82"/>
                  <a:pt x="11" y="83"/>
                </a:cubicBezTo>
                <a:cubicBezTo>
                  <a:pt x="8" y="84"/>
                  <a:pt x="5" y="85"/>
                  <a:pt x="5" y="86"/>
                </a:cubicBezTo>
                <a:cubicBezTo>
                  <a:pt x="4" y="86"/>
                  <a:pt x="4" y="86"/>
                  <a:pt x="3" y="87"/>
                </a:cubicBezTo>
                <a:cubicBezTo>
                  <a:pt x="3" y="87"/>
                  <a:pt x="3" y="88"/>
                  <a:pt x="3" y="89"/>
                </a:cubicBezTo>
                <a:cubicBezTo>
                  <a:pt x="4" y="89"/>
                  <a:pt x="4" y="90"/>
                  <a:pt x="4" y="90"/>
                </a:cubicBezTo>
                <a:cubicBezTo>
                  <a:pt x="5" y="90"/>
                  <a:pt x="5" y="90"/>
                  <a:pt x="6" y="90"/>
                </a:cubicBezTo>
                <a:cubicBezTo>
                  <a:pt x="7" y="90"/>
                  <a:pt x="10" y="89"/>
                  <a:pt x="13" y="89"/>
                </a:cubicBezTo>
                <a:cubicBezTo>
                  <a:pt x="13" y="90"/>
                  <a:pt x="14" y="91"/>
                  <a:pt x="14" y="93"/>
                </a:cubicBezTo>
                <a:cubicBezTo>
                  <a:pt x="12" y="94"/>
                  <a:pt x="9" y="96"/>
                  <a:pt x="9" y="97"/>
                </a:cubicBezTo>
                <a:cubicBezTo>
                  <a:pt x="8" y="97"/>
                  <a:pt x="8" y="97"/>
                  <a:pt x="8" y="98"/>
                </a:cubicBezTo>
                <a:cubicBezTo>
                  <a:pt x="8" y="98"/>
                  <a:pt x="8" y="99"/>
                  <a:pt x="8" y="100"/>
                </a:cubicBezTo>
                <a:cubicBezTo>
                  <a:pt x="8" y="100"/>
                  <a:pt x="9" y="100"/>
                  <a:pt x="9" y="101"/>
                </a:cubicBezTo>
                <a:cubicBezTo>
                  <a:pt x="10" y="101"/>
                  <a:pt x="10" y="101"/>
                  <a:pt x="11" y="101"/>
                </a:cubicBezTo>
                <a:cubicBezTo>
                  <a:pt x="11" y="100"/>
                  <a:pt x="14" y="99"/>
                  <a:pt x="17" y="98"/>
                </a:cubicBezTo>
                <a:cubicBezTo>
                  <a:pt x="18" y="99"/>
                  <a:pt x="19" y="101"/>
                  <a:pt x="20" y="102"/>
                </a:cubicBezTo>
                <a:cubicBezTo>
                  <a:pt x="17" y="104"/>
                  <a:pt x="15" y="106"/>
                  <a:pt x="14" y="107"/>
                </a:cubicBezTo>
                <a:cubicBezTo>
                  <a:pt x="14" y="107"/>
                  <a:pt x="14" y="107"/>
                  <a:pt x="14" y="108"/>
                </a:cubicBezTo>
                <a:cubicBezTo>
                  <a:pt x="14" y="109"/>
                  <a:pt x="14" y="109"/>
                  <a:pt x="14" y="110"/>
                </a:cubicBezTo>
                <a:cubicBezTo>
                  <a:pt x="15" y="110"/>
                  <a:pt x="15" y="110"/>
                  <a:pt x="16" y="111"/>
                </a:cubicBezTo>
                <a:cubicBezTo>
                  <a:pt x="16" y="111"/>
                  <a:pt x="17" y="111"/>
                  <a:pt x="17" y="110"/>
                </a:cubicBezTo>
                <a:cubicBezTo>
                  <a:pt x="18" y="110"/>
                  <a:pt x="21" y="108"/>
                  <a:pt x="23" y="107"/>
                </a:cubicBezTo>
                <a:cubicBezTo>
                  <a:pt x="24" y="108"/>
                  <a:pt x="25" y="109"/>
                  <a:pt x="26" y="110"/>
                </a:cubicBezTo>
                <a:cubicBezTo>
                  <a:pt x="24" y="112"/>
                  <a:pt x="22" y="115"/>
                  <a:pt x="22" y="115"/>
                </a:cubicBezTo>
                <a:cubicBezTo>
                  <a:pt x="22" y="116"/>
                  <a:pt x="21" y="116"/>
                  <a:pt x="22" y="117"/>
                </a:cubicBezTo>
                <a:cubicBezTo>
                  <a:pt x="22" y="117"/>
                  <a:pt x="22" y="118"/>
                  <a:pt x="22" y="118"/>
                </a:cubicBezTo>
                <a:cubicBezTo>
                  <a:pt x="23" y="119"/>
                  <a:pt x="23" y="119"/>
                  <a:pt x="24" y="119"/>
                </a:cubicBezTo>
                <a:cubicBezTo>
                  <a:pt x="24" y="119"/>
                  <a:pt x="25" y="119"/>
                  <a:pt x="25" y="119"/>
                </a:cubicBezTo>
                <a:cubicBezTo>
                  <a:pt x="26" y="118"/>
                  <a:pt x="28" y="116"/>
                  <a:pt x="31" y="114"/>
                </a:cubicBezTo>
                <a:cubicBezTo>
                  <a:pt x="32" y="115"/>
                  <a:pt x="33" y="116"/>
                  <a:pt x="34" y="116"/>
                </a:cubicBezTo>
                <a:cubicBezTo>
                  <a:pt x="33" y="119"/>
                  <a:pt x="31" y="122"/>
                  <a:pt x="31" y="123"/>
                </a:cubicBezTo>
                <a:cubicBezTo>
                  <a:pt x="31" y="123"/>
                  <a:pt x="31" y="124"/>
                  <a:pt x="31" y="124"/>
                </a:cubicBezTo>
                <a:cubicBezTo>
                  <a:pt x="31" y="125"/>
                  <a:pt x="31" y="125"/>
                  <a:pt x="32" y="126"/>
                </a:cubicBezTo>
                <a:cubicBezTo>
                  <a:pt x="32" y="126"/>
                  <a:pt x="33" y="126"/>
                  <a:pt x="33" y="126"/>
                </a:cubicBezTo>
                <a:cubicBezTo>
                  <a:pt x="34" y="126"/>
                  <a:pt x="34" y="126"/>
                  <a:pt x="35" y="125"/>
                </a:cubicBezTo>
                <a:cubicBezTo>
                  <a:pt x="35" y="125"/>
                  <a:pt x="37" y="122"/>
                  <a:pt x="39" y="120"/>
                </a:cubicBezTo>
                <a:cubicBezTo>
                  <a:pt x="40" y="120"/>
                  <a:pt x="42" y="121"/>
                  <a:pt x="43" y="122"/>
                </a:cubicBezTo>
                <a:cubicBezTo>
                  <a:pt x="42" y="125"/>
                  <a:pt x="41" y="128"/>
                  <a:pt x="41" y="128"/>
                </a:cubicBezTo>
                <a:cubicBezTo>
                  <a:pt x="41" y="129"/>
                  <a:pt x="41" y="129"/>
                  <a:pt x="41" y="130"/>
                </a:cubicBezTo>
                <a:cubicBezTo>
                  <a:pt x="41" y="131"/>
                  <a:pt x="42" y="131"/>
                  <a:pt x="42" y="131"/>
                </a:cubicBezTo>
                <a:cubicBezTo>
                  <a:pt x="43" y="131"/>
                  <a:pt x="43" y="131"/>
                  <a:pt x="44" y="131"/>
                </a:cubicBezTo>
                <a:cubicBezTo>
                  <a:pt x="45" y="131"/>
                  <a:pt x="45" y="131"/>
                  <a:pt x="45" y="130"/>
                </a:cubicBezTo>
                <a:cubicBezTo>
                  <a:pt x="46" y="130"/>
                  <a:pt x="47" y="127"/>
                  <a:pt x="49" y="124"/>
                </a:cubicBezTo>
                <a:cubicBezTo>
                  <a:pt x="50" y="124"/>
                  <a:pt x="51" y="125"/>
                  <a:pt x="53" y="125"/>
                </a:cubicBezTo>
                <a:cubicBezTo>
                  <a:pt x="52" y="128"/>
                  <a:pt x="52" y="132"/>
                  <a:pt x="52" y="132"/>
                </a:cubicBezTo>
                <a:cubicBezTo>
                  <a:pt x="52" y="133"/>
                  <a:pt x="52" y="133"/>
                  <a:pt x="52" y="134"/>
                </a:cubicBezTo>
                <a:cubicBezTo>
                  <a:pt x="53" y="134"/>
                  <a:pt x="53" y="135"/>
                  <a:pt x="54" y="135"/>
                </a:cubicBezTo>
                <a:cubicBezTo>
                  <a:pt x="54" y="135"/>
                  <a:pt x="55" y="135"/>
                  <a:pt x="55" y="135"/>
                </a:cubicBezTo>
                <a:cubicBezTo>
                  <a:pt x="56" y="134"/>
                  <a:pt x="56" y="134"/>
                  <a:pt x="56" y="133"/>
                </a:cubicBezTo>
                <a:cubicBezTo>
                  <a:pt x="57" y="133"/>
                  <a:pt x="58" y="129"/>
                  <a:pt x="58" y="127"/>
                </a:cubicBezTo>
                <a:cubicBezTo>
                  <a:pt x="60" y="127"/>
                  <a:pt x="61" y="127"/>
                  <a:pt x="63" y="127"/>
                </a:cubicBezTo>
                <a:cubicBezTo>
                  <a:pt x="63" y="130"/>
                  <a:pt x="63" y="133"/>
                  <a:pt x="63" y="134"/>
                </a:cubicBezTo>
                <a:cubicBezTo>
                  <a:pt x="63" y="135"/>
                  <a:pt x="64" y="135"/>
                  <a:pt x="64" y="136"/>
                </a:cubicBezTo>
                <a:cubicBezTo>
                  <a:pt x="64" y="136"/>
                  <a:pt x="65" y="136"/>
                  <a:pt x="65" y="136"/>
                </a:cubicBezTo>
                <a:cubicBezTo>
                  <a:pt x="66" y="136"/>
                  <a:pt x="67" y="136"/>
                  <a:pt x="67" y="136"/>
                </a:cubicBezTo>
                <a:cubicBezTo>
                  <a:pt x="67" y="135"/>
                  <a:pt x="68" y="135"/>
                  <a:pt x="68" y="134"/>
                </a:cubicBezTo>
                <a:cubicBezTo>
                  <a:pt x="68" y="134"/>
                  <a:pt x="68" y="130"/>
                  <a:pt x="69" y="127"/>
                </a:cubicBezTo>
                <a:cubicBezTo>
                  <a:pt x="70" y="127"/>
                  <a:pt x="72" y="127"/>
                  <a:pt x="73" y="127"/>
                </a:cubicBezTo>
                <a:cubicBezTo>
                  <a:pt x="74" y="130"/>
                  <a:pt x="74" y="133"/>
                  <a:pt x="75" y="134"/>
                </a:cubicBezTo>
                <a:cubicBezTo>
                  <a:pt x="75" y="135"/>
                  <a:pt x="75" y="135"/>
                  <a:pt x="76" y="135"/>
                </a:cubicBezTo>
                <a:cubicBezTo>
                  <a:pt x="76" y="136"/>
                  <a:pt x="77" y="136"/>
                  <a:pt x="77" y="136"/>
                </a:cubicBezTo>
                <a:cubicBezTo>
                  <a:pt x="78" y="136"/>
                  <a:pt x="78" y="135"/>
                  <a:pt x="79" y="135"/>
                </a:cubicBezTo>
                <a:cubicBezTo>
                  <a:pt x="79" y="135"/>
                  <a:pt x="79" y="134"/>
                  <a:pt x="79" y="133"/>
                </a:cubicBezTo>
                <a:cubicBezTo>
                  <a:pt x="79" y="133"/>
                  <a:pt x="79" y="129"/>
                  <a:pt x="79" y="126"/>
                </a:cubicBezTo>
                <a:cubicBezTo>
                  <a:pt x="81" y="126"/>
                  <a:pt x="82" y="126"/>
                  <a:pt x="83" y="125"/>
                </a:cubicBezTo>
                <a:cubicBezTo>
                  <a:pt x="84" y="128"/>
                  <a:pt x="86" y="131"/>
                  <a:pt x="86" y="132"/>
                </a:cubicBezTo>
                <a:cubicBezTo>
                  <a:pt x="86" y="132"/>
                  <a:pt x="87" y="133"/>
                  <a:pt x="87" y="133"/>
                </a:cubicBezTo>
                <a:cubicBezTo>
                  <a:pt x="88" y="133"/>
                  <a:pt x="88" y="133"/>
                  <a:pt x="89" y="133"/>
                </a:cubicBezTo>
                <a:cubicBezTo>
                  <a:pt x="89" y="133"/>
                  <a:pt x="90" y="133"/>
                  <a:pt x="90" y="132"/>
                </a:cubicBezTo>
                <a:cubicBezTo>
                  <a:pt x="90" y="132"/>
                  <a:pt x="91" y="131"/>
                  <a:pt x="90" y="131"/>
                </a:cubicBezTo>
                <a:cubicBezTo>
                  <a:pt x="90" y="130"/>
                  <a:pt x="90" y="127"/>
                  <a:pt x="89" y="124"/>
                </a:cubicBezTo>
                <a:cubicBezTo>
                  <a:pt x="90" y="123"/>
                  <a:pt x="92" y="123"/>
                  <a:pt x="93" y="122"/>
                </a:cubicBezTo>
                <a:cubicBezTo>
                  <a:pt x="95" y="125"/>
                  <a:pt x="96" y="127"/>
                  <a:pt x="97" y="128"/>
                </a:cubicBezTo>
                <a:close/>
              </a:path>
            </a:pathLst>
          </a:custGeom>
          <a:solidFill>
            <a:srgbClr val="45C1A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2" name="Freeform 15"/>
          <p:cNvSpPr>
            <a:spLocks noEditPoints="1"/>
          </p:cNvSpPr>
          <p:nvPr/>
        </p:nvSpPr>
        <p:spPr bwMode="auto">
          <a:xfrm>
            <a:off x="205317" y="1788585"/>
            <a:ext cx="1331384" cy="1333500"/>
          </a:xfrm>
          <a:custGeom>
            <a:avLst/>
            <a:gdLst>
              <a:gd name="T0" fmla="*/ 222 w 282"/>
              <a:gd name="T1" fmla="*/ 257 h 283"/>
              <a:gd name="T2" fmla="*/ 221 w 282"/>
              <a:gd name="T3" fmla="*/ 245 h 283"/>
              <a:gd name="T4" fmla="*/ 205 w 282"/>
              <a:gd name="T5" fmla="*/ 209 h 283"/>
              <a:gd name="T6" fmla="*/ 224 w 282"/>
              <a:gd name="T7" fmla="*/ 184 h 283"/>
              <a:gd name="T8" fmla="*/ 262 w 282"/>
              <a:gd name="T9" fmla="*/ 190 h 283"/>
              <a:gd name="T10" fmla="*/ 274 w 282"/>
              <a:gd name="T11" fmla="*/ 187 h 283"/>
              <a:gd name="T12" fmla="*/ 281 w 282"/>
              <a:gd name="T13" fmla="*/ 177 h 283"/>
              <a:gd name="T14" fmla="*/ 280 w 282"/>
              <a:gd name="T15" fmla="*/ 165 h 283"/>
              <a:gd name="T16" fmla="*/ 271 w 282"/>
              <a:gd name="T17" fmla="*/ 157 h 283"/>
              <a:gd name="T18" fmla="*/ 234 w 282"/>
              <a:gd name="T19" fmla="*/ 144 h 283"/>
              <a:gd name="T20" fmla="*/ 230 w 282"/>
              <a:gd name="T21" fmla="*/ 113 h 283"/>
              <a:gd name="T22" fmla="*/ 261 w 282"/>
              <a:gd name="T23" fmla="*/ 90 h 283"/>
              <a:gd name="T24" fmla="*/ 267 w 282"/>
              <a:gd name="T25" fmla="*/ 79 h 283"/>
              <a:gd name="T26" fmla="*/ 265 w 282"/>
              <a:gd name="T27" fmla="*/ 68 h 283"/>
              <a:gd name="T28" fmla="*/ 256 w 282"/>
              <a:gd name="T29" fmla="*/ 60 h 283"/>
              <a:gd name="T30" fmla="*/ 244 w 282"/>
              <a:gd name="T31" fmla="*/ 60 h 283"/>
              <a:gd name="T32" fmla="*/ 209 w 282"/>
              <a:gd name="T33" fmla="*/ 77 h 283"/>
              <a:gd name="T34" fmla="*/ 183 w 282"/>
              <a:gd name="T35" fmla="*/ 58 h 283"/>
              <a:gd name="T36" fmla="*/ 190 w 282"/>
              <a:gd name="T37" fmla="*/ 19 h 283"/>
              <a:gd name="T38" fmla="*/ 187 w 282"/>
              <a:gd name="T39" fmla="*/ 8 h 283"/>
              <a:gd name="T40" fmla="*/ 177 w 282"/>
              <a:gd name="T41" fmla="*/ 1 h 283"/>
              <a:gd name="T42" fmla="*/ 165 w 282"/>
              <a:gd name="T43" fmla="*/ 2 h 283"/>
              <a:gd name="T44" fmla="*/ 157 w 282"/>
              <a:gd name="T45" fmla="*/ 11 h 283"/>
              <a:gd name="T46" fmla="*/ 143 w 282"/>
              <a:gd name="T47" fmla="*/ 48 h 283"/>
              <a:gd name="T48" fmla="*/ 112 w 282"/>
              <a:gd name="T49" fmla="*/ 52 h 283"/>
              <a:gd name="T50" fmla="*/ 89 w 282"/>
              <a:gd name="T51" fmla="*/ 20 h 283"/>
              <a:gd name="T52" fmla="*/ 79 w 282"/>
              <a:gd name="T53" fmla="*/ 14 h 283"/>
              <a:gd name="T54" fmla="*/ 67 w 282"/>
              <a:gd name="T55" fmla="*/ 16 h 283"/>
              <a:gd name="T56" fmla="*/ 60 w 282"/>
              <a:gd name="T57" fmla="*/ 26 h 283"/>
              <a:gd name="T58" fmla="*/ 60 w 282"/>
              <a:gd name="T59" fmla="*/ 38 h 283"/>
              <a:gd name="T60" fmla="*/ 77 w 282"/>
              <a:gd name="T61" fmla="*/ 73 h 283"/>
              <a:gd name="T62" fmla="*/ 58 w 282"/>
              <a:gd name="T63" fmla="*/ 98 h 283"/>
              <a:gd name="T64" fmla="*/ 19 w 282"/>
              <a:gd name="T65" fmla="*/ 92 h 283"/>
              <a:gd name="T66" fmla="*/ 8 w 282"/>
              <a:gd name="T67" fmla="*/ 95 h 283"/>
              <a:gd name="T68" fmla="*/ 1 w 282"/>
              <a:gd name="T69" fmla="*/ 105 h 283"/>
              <a:gd name="T70" fmla="*/ 2 w 282"/>
              <a:gd name="T71" fmla="*/ 117 h 283"/>
              <a:gd name="T72" fmla="*/ 11 w 282"/>
              <a:gd name="T73" fmla="*/ 125 h 283"/>
              <a:gd name="T74" fmla="*/ 48 w 282"/>
              <a:gd name="T75" fmla="*/ 139 h 283"/>
              <a:gd name="T76" fmla="*/ 52 w 282"/>
              <a:gd name="T77" fmla="*/ 170 h 283"/>
              <a:gd name="T78" fmla="*/ 20 w 282"/>
              <a:gd name="T79" fmla="*/ 193 h 283"/>
              <a:gd name="T80" fmla="*/ 14 w 282"/>
              <a:gd name="T81" fmla="*/ 203 h 283"/>
              <a:gd name="T82" fmla="*/ 16 w 282"/>
              <a:gd name="T83" fmla="*/ 215 h 283"/>
              <a:gd name="T84" fmla="*/ 26 w 282"/>
              <a:gd name="T85" fmla="*/ 222 h 283"/>
              <a:gd name="T86" fmla="*/ 37 w 282"/>
              <a:gd name="T87" fmla="*/ 222 h 283"/>
              <a:gd name="T88" fmla="*/ 73 w 282"/>
              <a:gd name="T89" fmla="*/ 205 h 283"/>
              <a:gd name="T90" fmla="*/ 98 w 282"/>
              <a:gd name="T91" fmla="*/ 224 h 283"/>
              <a:gd name="T92" fmla="*/ 92 w 282"/>
              <a:gd name="T93" fmla="*/ 263 h 283"/>
              <a:gd name="T94" fmla="*/ 95 w 282"/>
              <a:gd name="T95" fmla="*/ 275 h 283"/>
              <a:gd name="T96" fmla="*/ 105 w 282"/>
              <a:gd name="T97" fmla="*/ 281 h 283"/>
              <a:gd name="T98" fmla="*/ 117 w 282"/>
              <a:gd name="T99" fmla="*/ 280 h 283"/>
              <a:gd name="T100" fmla="*/ 125 w 282"/>
              <a:gd name="T101" fmla="*/ 271 h 283"/>
              <a:gd name="T102" fmla="*/ 138 w 282"/>
              <a:gd name="T103" fmla="*/ 234 h 283"/>
              <a:gd name="T104" fmla="*/ 169 w 282"/>
              <a:gd name="T105" fmla="*/ 230 h 283"/>
              <a:gd name="T106" fmla="*/ 192 w 282"/>
              <a:gd name="T107" fmla="*/ 262 h 283"/>
              <a:gd name="T108" fmla="*/ 203 w 282"/>
              <a:gd name="T109" fmla="*/ 268 h 283"/>
              <a:gd name="T110" fmla="*/ 214 w 282"/>
              <a:gd name="T111" fmla="*/ 266 h 283"/>
              <a:gd name="T112" fmla="*/ 222 w 282"/>
              <a:gd name="T113" fmla="*/ 257 h 283"/>
              <a:gd name="T114" fmla="*/ 169 w 282"/>
              <a:gd name="T115" fmla="*/ 189 h 283"/>
              <a:gd name="T116" fmla="*/ 93 w 282"/>
              <a:gd name="T117" fmla="*/ 170 h 283"/>
              <a:gd name="T118" fmla="*/ 112 w 282"/>
              <a:gd name="T119" fmla="*/ 93 h 283"/>
              <a:gd name="T120" fmla="*/ 189 w 282"/>
              <a:gd name="T121" fmla="*/ 113 h 283"/>
              <a:gd name="T122" fmla="*/ 169 w 282"/>
              <a:gd name="T123" fmla="*/ 189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2" h="283">
                <a:moveTo>
                  <a:pt x="222" y="257"/>
                </a:moveTo>
                <a:cubicBezTo>
                  <a:pt x="223" y="253"/>
                  <a:pt x="223" y="249"/>
                  <a:pt x="221" y="245"/>
                </a:cubicBezTo>
                <a:cubicBezTo>
                  <a:pt x="220" y="241"/>
                  <a:pt x="212" y="225"/>
                  <a:pt x="205" y="209"/>
                </a:cubicBezTo>
                <a:cubicBezTo>
                  <a:pt x="213" y="202"/>
                  <a:pt x="219" y="193"/>
                  <a:pt x="224" y="184"/>
                </a:cubicBezTo>
                <a:cubicBezTo>
                  <a:pt x="241" y="187"/>
                  <a:pt x="258" y="189"/>
                  <a:pt x="262" y="190"/>
                </a:cubicBezTo>
                <a:cubicBezTo>
                  <a:pt x="267" y="191"/>
                  <a:pt x="271" y="190"/>
                  <a:pt x="274" y="187"/>
                </a:cubicBezTo>
                <a:cubicBezTo>
                  <a:pt x="277" y="185"/>
                  <a:pt x="280" y="181"/>
                  <a:pt x="281" y="177"/>
                </a:cubicBezTo>
                <a:cubicBezTo>
                  <a:pt x="282" y="173"/>
                  <a:pt x="281" y="169"/>
                  <a:pt x="280" y="165"/>
                </a:cubicBezTo>
                <a:cubicBezTo>
                  <a:pt x="278" y="162"/>
                  <a:pt x="275" y="159"/>
                  <a:pt x="271" y="157"/>
                </a:cubicBezTo>
                <a:cubicBezTo>
                  <a:pt x="267" y="156"/>
                  <a:pt x="251" y="150"/>
                  <a:pt x="234" y="144"/>
                </a:cubicBezTo>
                <a:cubicBezTo>
                  <a:pt x="234" y="133"/>
                  <a:pt x="233" y="123"/>
                  <a:pt x="230" y="113"/>
                </a:cubicBezTo>
                <a:cubicBezTo>
                  <a:pt x="244" y="102"/>
                  <a:pt x="258" y="92"/>
                  <a:pt x="261" y="90"/>
                </a:cubicBezTo>
                <a:cubicBezTo>
                  <a:pt x="265" y="87"/>
                  <a:pt x="267" y="83"/>
                  <a:pt x="267" y="79"/>
                </a:cubicBezTo>
                <a:cubicBezTo>
                  <a:pt x="268" y="75"/>
                  <a:pt x="267" y="71"/>
                  <a:pt x="265" y="68"/>
                </a:cubicBezTo>
                <a:cubicBezTo>
                  <a:pt x="263" y="64"/>
                  <a:pt x="260" y="61"/>
                  <a:pt x="256" y="60"/>
                </a:cubicBezTo>
                <a:cubicBezTo>
                  <a:pt x="252" y="59"/>
                  <a:pt x="248" y="59"/>
                  <a:pt x="244" y="60"/>
                </a:cubicBezTo>
                <a:cubicBezTo>
                  <a:pt x="240" y="62"/>
                  <a:pt x="225" y="69"/>
                  <a:pt x="209" y="77"/>
                </a:cubicBezTo>
                <a:cubicBezTo>
                  <a:pt x="201" y="69"/>
                  <a:pt x="193" y="63"/>
                  <a:pt x="183" y="58"/>
                </a:cubicBezTo>
                <a:cubicBezTo>
                  <a:pt x="186" y="40"/>
                  <a:pt x="189" y="23"/>
                  <a:pt x="190" y="19"/>
                </a:cubicBezTo>
                <a:cubicBezTo>
                  <a:pt x="190" y="15"/>
                  <a:pt x="189" y="11"/>
                  <a:pt x="187" y="8"/>
                </a:cubicBezTo>
                <a:cubicBezTo>
                  <a:pt x="184" y="4"/>
                  <a:pt x="181" y="2"/>
                  <a:pt x="177" y="1"/>
                </a:cubicBezTo>
                <a:cubicBezTo>
                  <a:pt x="173" y="0"/>
                  <a:pt x="169" y="0"/>
                  <a:pt x="165" y="2"/>
                </a:cubicBezTo>
                <a:cubicBezTo>
                  <a:pt x="161" y="4"/>
                  <a:pt x="158" y="7"/>
                  <a:pt x="157" y="11"/>
                </a:cubicBezTo>
                <a:cubicBezTo>
                  <a:pt x="155" y="15"/>
                  <a:pt x="150" y="31"/>
                  <a:pt x="143" y="48"/>
                </a:cubicBezTo>
                <a:cubicBezTo>
                  <a:pt x="133" y="48"/>
                  <a:pt x="123" y="49"/>
                  <a:pt x="112" y="52"/>
                </a:cubicBezTo>
                <a:cubicBezTo>
                  <a:pt x="102" y="38"/>
                  <a:pt x="92" y="24"/>
                  <a:pt x="89" y="20"/>
                </a:cubicBezTo>
                <a:cubicBezTo>
                  <a:pt x="87" y="17"/>
                  <a:pt x="83" y="15"/>
                  <a:pt x="79" y="14"/>
                </a:cubicBezTo>
                <a:cubicBezTo>
                  <a:pt x="75" y="14"/>
                  <a:pt x="71" y="14"/>
                  <a:pt x="67" y="16"/>
                </a:cubicBezTo>
                <a:cubicBezTo>
                  <a:pt x="64" y="19"/>
                  <a:pt x="61" y="22"/>
                  <a:pt x="60" y="26"/>
                </a:cubicBezTo>
                <a:cubicBezTo>
                  <a:pt x="58" y="30"/>
                  <a:pt x="58" y="34"/>
                  <a:pt x="60" y="38"/>
                </a:cubicBezTo>
                <a:cubicBezTo>
                  <a:pt x="62" y="41"/>
                  <a:pt x="69" y="57"/>
                  <a:pt x="77" y="73"/>
                </a:cubicBezTo>
                <a:cubicBezTo>
                  <a:pt x="69" y="81"/>
                  <a:pt x="63" y="89"/>
                  <a:pt x="58" y="98"/>
                </a:cubicBezTo>
                <a:cubicBezTo>
                  <a:pt x="40" y="96"/>
                  <a:pt x="23" y="93"/>
                  <a:pt x="19" y="92"/>
                </a:cubicBezTo>
                <a:cubicBezTo>
                  <a:pt x="15" y="92"/>
                  <a:pt x="11" y="93"/>
                  <a:pt x="8" y="95"/>
                </a:cubicBezTo>
                <a:cubicBezTo>
                  <a:pt x="4" y="97"/>
                  <a:pt x="2" y="101"/>
                  <a:pt x="1" y="105"/>
                </a:cubicBezTo>
                <a:cubicBezTo>
                  <a:pt x="0" y="109"/>
                  <a:pt x="0" y="113"/>
                  <a:pt x="2" y="117"/>
                </a:cubicBezTo>
                <a:cubicBezTo>
                  <a:pt x="4" y="121"/>
                  <a:pt x="7" y="124"/>
                  <a:pt x="11" y="125"/>
                </a:cubicBezTo>
                <a:cubicBezTo>
                  <a:pt x="15" y="127"/>
                  <a:pt x="31" y="132"/>
                  <a:pt x="48" y="139"/>
                </a:cubicBezTo>
                <a:cubicBezTo>
                  <a:pt x="47" y="149"/>
                  <a:pt x="49" y="159"/>
                  <a:pt x="52" y="170"/>
                </a:cubicBezTo>
                <a:cubicBezTo>
                  <a:pt x="37" y="180"/>
                  <a:pt x="24" y="190"/>
                  <a:pt x="20" y="193"/>
                </a:cubicBezTo>
                <a:cubicBezTo>
                  <a:pt x="17" y="195"/>
                  <a:pt x="15" y="199"/>
                  <a:pt x="14" y="203"/>
                </a:cubicBezTo>
                <a:cubicBezTo>
                  <a:pt x="13" y="207"/>
                  <a:pt x="14" y="211"/>
                  <a:pt x="16" y="215"/>
                </a:cubicBezTo>
                <a:cubicBezTo>
                  <a:pt x="18" y="219"/>
                  <a:pt x="22" y="221"/>
                  <a:pt x="26" y="222"/>
                </a:cubicBezTo>
                <a:cubicBezTo>
                  <a:pt x="29" y="224"/>
                  <a:pt x="34" y="224"/>
                  <a:pt x="37" y="222"/>
                </a:cubicBezTo>
                <a:cubicBezTo>
                  <a:pt x="41" y="220"/>
                  <a:pt x="57" y="213"/>
                  <a:pt x="73" y="205"/>
                </a:cubicBezTo>
                <a:cubicBezTo>
                  <a:pt x="80" y="213"/>
                  <a:pt x="89" y="219"/>
                  <a:pt x="98" y="224"/>
                </a:cubicBezTo>
                <a:cubicBezTo>
                  <a:pt x="95" y="242"/>
                  <a:pt x="93" y="259"/>
                  <a:pt x="92" y="263"/>
                </a:cubicBezTo>
                <a:cubicBezTo>
                  <a:pt x="91" y="267"/>
                  <a:pt x="93" y="271"/>
                  <a:pt x="95" y="275"/>
                </a:cubicBezTo>
                <a:cubicBezTo>
                  <a:pt x="97" y="278"/>
                  <a:pt x="101" y="280"/>
                  <a:pt x="105" y="281"/>
                </a:cubicBezTo>
                <a:cubicBezTo>
                  <a:pt x="109" y="283"/>
                  <a:pt x="113" y="282"/>
                  <a:pt x="117" y="280"/>
                </a:cubicBezTo>
                <a:cubicBezTo>
                  <a:pt x="120" y="278"/>
                  <a:pt x="123" y="275"/>
                  <a:pt x="125" y="271"/>
                </a:cubicBezTo>
                <a:cubicBezTo>
                  <a:pt x="126" y="268"/>
                  <a:pt x="132" y="251"/>
                  <a:pt x="138" y="234"/>
                </a:cubicBezTo>
                <a:cubicBezTo>
                  <a:pt x="148" y="235"/>
                  <a:pt x="159" y="233"/>
                  <a:pt x="169" y="230"/>
                </a:cubicBezTo>
                <a:cubicBezTo>
                  <a:pt x="180" y="245"/>
                  <a:pt x="190" y="259"/>
                  <a:pt x="192" y="262"/>
                </a:cubicBezTo>
                <a:cubicBezTo>
                  <a:pt x="195" y="265"/>
                  <a:pt x="199" y="267"/>
                  <a:pt x="203" y="268"/>
                </a:cubicBezTo>
                <a:cubicBezTo>
                  <a:pt x="206" y="269"/>
                  <a:pt x="211" y="268"/>
                  <a:pt x="214" y="266"/>
                </a:cubicBezTo>
                <a:cubicBezTo>
                  <a:pt x="218" y="264"/>
                  <a:pt x="221" y="260"/>
                  <a:pt x="222" y="257"/>
                </a:cubicBezTo>
                <a:close/>
                <a:moveTo>
                  <a:pt x="169" y="189"/>
                </a:moveTo>
                <a:cubicBezTo>
                  <a:pt x="143" y="205"/>
                  <a:pt x="108" y="196"/>
                  <a:pt x="93" y="170"/>
                </a:cubicBezTo>
                <a:cubicBezTo>
                  <a:pt x="77" y="143"/>
                  <a:pt x="86" y="109"/>
                  <a:pt x="112" y="93"/>
                </a:cubicBezTo>
                <a:cubicBezTo>
                  <a:pt x="139" y="78"/>
                  <a:pt x="173" y="86"/>
                  <a:pt x="189" y="113"/>
                </a:cubicBezTo>
                <a:cubicBezTo>
                  <a:pt x="204" y="139"/>
                  <a:pt x="195" y="174"/>
                  <a:pt x="169" y="189"/>
                </a:cubicBezTo>
                <a:close/>
              </a:path>
            </a:pathLst>
          </a:custGeom>
          <a:solidFill>
            <a:srgbClr val="FFEB8F"/>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3" name="Freeform 16"/>
          <p:cNvSpPr>
            <a:spLocks noEditPoints="1"/>
          </p:cNvSpPr>
          <p:nvPr/>
        </p:nvSpPr>
        <p:spPr bwMode="auto">
          <a:xfrm>
            <a:off x="1102785" y="1289051"/>
            <a:ext cx="503767" cy="503767"/>
          </a:xfrm>
          <a:custGeom>
            <a:avLst/>
            <a:gdLst>
              <a:gd name="T0" fmla="*/ 105 w 107"/>
              <a:gd name="T1" fmla="*/ 52 h 107"/>
              <a:gd name="T2" fmla="*/ 106 w 107"/>
              <a:gd name="T3" fmla="*/ 44 h 107"/>
              <a:gd name="T4" fmla="*/ 103 w 107"/>
              <a:gd name="T5" fmla="*/ 37 h 107"/>
              <a:gd name="T6" fmla="*/ 96 w 107"/>
              <a:gd name="T7" fmla="*/ 35 h 107"/>
              <a:gd name="T8" fmla="*/ 99 w 107"/>
              <a:gd name="T9" fmla="*/ 26 h 107"/>
              <a:gd name="T10" fmla="*/ 95 w 107"/>
              <a:gd name="T11" fmla="*/ 20 h 107"/>
              <a:gd name="T12" fmla="*/ 85 w 107"/>
              <a:gd name="T13" fmla="*/ 19 h 107"/>
              <a:gd name="T14" fmla="*/ 86 w 107"/>
              <a:gd name="T15" fmla="*/ 12 h 107"/>
              <a:gd name="T16" fmla="*/ 80 w 107"/>
              <a:gd name="T17" fmla="*/ 7 h 107"/>
              <a:gd name="T18" fmla="*/ 73 w 107"/>
              <a:gd name="T19" fmla="*/ 5 h 107"/>
              <a:gd name="T20" fmla="*/ 67 w 107"/>
              <a:gd name="T21" fmla="*/ 9 h 107"/>
              <a:gd name="T22" fmla="*/ 62 w 107"/>
              <a:gd name="T23" fmla="*/ 1 h 107"/>
              <a:gd name="T24" fmla="*/ 55 w 107"/>
              <a:gd name="T25" fmla="*/ 0 h 107"/>
              <a:gd name="T26" fmla="*/ 48 w 107"/>
              <a:gd name="T27" fmla="*/ 7 h 107"/>
              <a:gd name="T28" fmla="*/ 43 w 107"/>
              <a:gd name="T29" fmla="*/ 3 h 107"/>
              <a:gd name="T30" fmla="*/ 35 w 107"/>
              <a:gd name="T31" fmla="*/ 3 h 107"/>
              <a:gd name="T32" fmla="*/ 29 w 107"/>
              <a:gd name="T33" fmla="*/ 7 h 107"/>
              <a:gd name="T34" fmla="*/ 28 w 107"/>
              <a:gd name="T35" fmla="*/ 14 h 107"/>
              <a:gd name="T36" fmla="*/ 19 w 107"/>
              <a:gd name="T37" fmla="*/ 14 h 107"/>
              <a:gd name="T38" fmla="*/ 14 w 107"/>
              <a:gd name="T39" fmla="*/ 18 h 107"/>
              <a:gd name="T40" fmla="*/ 15 w 107"/>
              <a:gd name="T41" fmla="*/ 28 h 107"/>
              <a:gd name="T42" fmla="*/ 8 w 107"/>
              <a:gd name="T43" fmla="*/ 29 h 107"/>
              <a:gd name="T44" fmla="*/ 3 w 107"/>
              <a:gd name="T45" fmla="*/ 35 h 107"/>
              <a:gd name="T46" fmla="*/ 3 w 107"/>
              <a:gd name="T47" fmla="*/ 43 h 107"/>
              <a:gd name="T48" fmla="*/ 7 w 107"/>
              <a:gd name="T49" fmla="*/ 48 h 107"/>
              <a:gd name="T50" fmla="*/ 1 w 107"/>
              <a:gd name="T51" fmla="*/ 55 h 107"/>
              <a:gd name="T52" fmla="*/ 1 w 107"/>
              <a:gd name="T53" fmla="*/ 61 h 107"/>
              <a:gd name="T54" fmla="*/ 9 w 107"/>
              <a:gd name="T55" fmla="*/ 67 h 107"/>
              <a:gd name="T56" fmla="*/ 5 w 107"/>
              <a:gd name="T57" fmla="*/ 73 h 107"/>
              <a:gd name="T58" fmla="*/ 7 w 107"/>
              <a:gd name="T59" fmla="*/ 80 h 107"/>
              <a:gd name="T60" fmla="*/ 13 w 107"/>
              <a:gd name="T61" fmla="*/ 85 h 107"/>
              <a:gd name="T62" fmla="*/ 20 w 107"/>
              <a:gd name="T63" fmla="*/ 85 h 107"/>
              <a:gd name="T64" fmla="*/ 20 w 107"/>
              <a:gd name="T65" fmla="*/ 95 h 107"/>
              <a:gd name="T66" fmla="*/ 26 w 107"/>
              <a:gd name="T67" fmla="*/ 99 h 107"/>
              <a:gd name="T68" fmla="*/ 36 w 107"/>
              <a:gd name="T69" fmla="*/ 96 h 107"/>
              <a:gd name="T70" fmla="*/ 38 w 107"/>
              <a:gd name="T71" fmla="*/ 103 h 107"/>
              <a:gd name="T72" fmla="*/ 44 w 107"/>
              <a:gd name="T73" fmla="*/ 106 h 107"/>
              <a:gd name="T74" fmla="*/ 52 w 107"/>
              <a:gd name="T75" fmla="*/ 105 h 107"/>
              <a:gd name="T76" fmla="*/ 56 w 107"/>
              <a:gd name="T77" fmla="*/ 100 h 107"/>
              <a:gd name="T78" fmla="*/ 64 w 107"/>
              <a:gd name="T79" fmla="*/ 106 h 107"/>
              <a:gd name="T80" fmla="*/ 71 w 107"/>
              <a:gd name="T81" fmla="*/ 104 h 107"/>
              <a:gd name="T82" fmla="*/ 75 w 107"/>
              <a:gd name="T83" fmla="*/ 95 h 107"/>
              <a:gd name="T84" fmla="*/ 81 w 107"/>
              <a:gd name="T85" fmla="*/ 97 h 107"/>
              <a:gd name="T86" fmla="*/ 88 w 107"/>
              <a:gd name="T87" fmla="*/ 94 h 107"/>
              <a:gd name="T88" fmla="*/ 92 w 107"/>
              <a:gd name="T89" fmla="*/ 88 h 107"/>
              <a:gd name="T90" fmla="*/ 91 w 107"/>
              <a:gd name="T91" fmla="*/ 82 h 107"/>
              <a:gd name="T92" fmla="*/ 100 w 107"/>
              <a:gd name="T93" fmla="*/ 79 h 107"/>
              <a:gd name="T94" fmla="*/ 103 w 107"/>
              <a:gd name="T95" fmla="*/ 73 h 107"/>
              <a:gd name="T96" fmla="*/ 99 w 107"/>
              <a:gd name="T97" fmla="*/ 64 h 107"/>
              <a:gd name="T98" fmla="*/ 105 w 107"/>
              <a:gd name="T99" fmla="*/ 61 h 107"/>
              <a:gd name="T100" fmla="*/ 53 w 107"/>
              <a:gd name="T101" fmla="*/ 96 h 107"/>
              <a:gd name="T102" fmla="*/ 39 w 107"/>
              <a:gd name="T103" fmla="*/ 93 h 107"/>
              <a:gd name="T104" fmla="*/ 27 w 107"/>
              <a:gd name="T105" fmla="*/ 8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107">
                <a:moveTo>
                  <a:pt x="105" y="55"/>
                </a:moveTo>
                <a:cubicBezTo>
                  <a:pt x="106" y="55"/>
                  <a:pt x="106" y="55"/>
                  <a:pt x="107" y="55"/>
                </a:cubicBezTo>
                <a:cubicBezTo>
                  <a:pt x="107" y="54"/>
                  <a:pt x="107" y="54"/>
                  <a:pt x="107" y="53"/>
                </a:cubicBezTo>
                <a:cubicBezTo>
                  <a:pt x="107" y="53"/>
                  <a:pt x="107" y="52"/>
                  <a:pt x="107" y="52"/>
                </a:cubicBezTo>
                <a:cubicBezTo>
                  <a:pt x="106" y="52"/>
                  <a:pt x="106" y="52"/>
                  <a:pt x="105" y="52"/>
                </a:cubicBezTo>
                <a:cubicBezTo>
                  <a:pt x="105" y="51"/>
                  <a:pt x="102" y="51"/>
                  <a:pt x="100" y="51"/>
                </a:cubicBezTo>
                <a:cubicBezTo>
                  <a:pt x="100" y="50"/>
                  <a:pt x="100" y="49"/>
                  <a:pt x="100" y="48"/>
                </a:cubicBezTo>
                <a:cubicBezTo>
                  <a:pt x="102" y="47"/>
                  <a:pt x="105" y="46"/>
                  <a:pt x="105" y="46"/>
                </a:cubicBezTo>
                <a:cubicBezTo>
                  <a:pt x="105" y="46"/>
                  <a:pt x="106" y="46"/>
                  <a:pt x="106" y="45"/>
                </a:cubicBezTo>
                <a:cubicBezTo>
                  <a:pt x="106" y="45"/>
                  <a:pt x="106" y="44"/>
                  <a:pt x="106" y="44"/>
                </a:cubicBezTo>
                <a:cubicBezTo>
                  <a:pt x="106" y="44"/>
                  <a:pt x="106" y="43"/>
                  <a:pt x="106" y="43"/>
                </a:cubicBezTo>
                <a:cubicBezTo>
                  <a:pt x="105" y="43"/>
                  <a:pt x="105" y="42"/>
                  <a:pt x="104" y="43"/>
                </a:cubicBezTo>
                <a:cubicBezTo>
                  <a:pt x="104" y="43"/>
                  <a:pt x="101" y="43"/>
                  <a:pt x="99" y="43"/>
                </a:cubicBezTo>
                <a:cubicBezTo>
                  <a:pt x="99" y="42"/>
                  <a:pt x="98" y="41"/>
                  <a:pt x="98" y="40"/>
                </a:cubicBezTo>
                <a:cubicBezTo>
                  <a:pt x="100" y="39"/>
                  <a:pt x="103" y="38"/>
                  <a:pt x="103" y="37"/>
                </a:cubicBezTo>
                <a:cubicBezTo>
                  <a:pt x="103" y="37"/>
                  <a:pt x="104" y="37"/>
                  <a:pt x="104" y="36"/>
                </a:cubicBezTo>
                <a:cubicBezTo>
                  <a:pt x="104" y="36"/>
                  <a:pt x="104" y="35"/>
                  <a:pt x="104" y="35"/>
                </a:cubicBezTo>
                <a:cubicBezTo>
                  <a:pt x="104" y="35"/>
                  <a:pt x="103" y="34"/>
                  <a:pt x="103" y="34"/>
                </a:cubicBezTo>
                <a:cubicBezTo>
                  <a:pt x="103" y="34"/>
                  <a:pt x="102" y="34"/>
                  <a:pt x="102" y="34"/>
                </a:cubicBezTo>
                <a:cubicBezTo>
                  <a:pt x="101" y="34"/>
                  <a:pt x="99" y="35"/>
                  <a:pt x="96" y="35"/>
                </a:cubicBezTo>
                <a:cubicBezTo>
                  <a:pt x="96" y="34"/>
                  <a:pt x="96" y="33"/>
                  <a:pt x="95" y="32"/>
                </a:cubicBezTo>
                <a:cubicBezTo>
                  <a:pt x="97" y="31"/>
                  <a:pt x="99" y="29"/>
                  <a:pt x="99" y="29"/>
                </a:cubicBezTo>
                <a:cubicBezTo>
                  <a:pt x="100" y="29"/>
                  <a:pt x="100" y="28"/>
                  <a:pt x="100" y="28"/>
                </a:cubicBezTo>
                <a:cubicBezTo>
                  <a:pt x="100" y="27"/>
                  <a:pt x="100" y="27"/>
                  <a:pt x="100" y="27"/>
                </a:cubicBezTo>
                <a:cubicBezTo>
                  <a:pt x="100" y="26"/>
                  <a:pt x="99" y="26"/>
                  <a:pt x="99" y="26"/>
                </a:cubicBezTo>
                <a:cubicBezTo>
                  <a:pt x="99" y="26"/>
                  <a:pt x="98" y="26"/>
                  <a:pt x="98" y="26"/>
                </a:cubicBezTo>
                <a:cubicBezTo>
                  <a:pt x="97" y="26"/>
                  <a:pt x="95" y="27"/>
                  <a:pt x="93" y="28"/>
                </a:cubicBezTo>
                <a:cubicBezTo>
                  <a:pt x="92" y="27"/>
                  <a:pt x="91" y="26"/>
                  <a:pt x="91" y="25"/>
                </a:cubicBezTo>
                <a:cubicBezTo>
                  <a:pt x="92" y="24"/>
                  <a:pt x="94" y="22"/>
                  <a:pt x="95" y="21"/>
                </a:cubicBezTo>
                <a:cubicBezTo>
                  <a:pt x="95" y="21"/>
                  <a:pt x="95" y="21"/>
                  <a:pt x="95" y="20"/>
                </a:cubicBezTo>
                <a:cubicBezTo>
                  <a:pt x="95" y="20"/>
                  <a:pt x="95" y="19"/>
                  <a:pt x="95" y="19"/>
                </a:cubicBezTo>
                <a:cubicBezTo>
                  <a:pt x="94" y="19"/>
                  <a:pt x="94" y="18"/>
                  <a:pt x="93" y="18"/>
                </a:cubicBezTo>
                <a:cubicBezTo>
                  <a:pt x="93" y="18"/>
                  <a:pt x="93" y="18"/>
                  <a:pt x="92" y="19"/>
                </a:cubicBezTo>
                <a:cubicBezTo>
                  <a:pt x="92" y="19"/>
                  <a:pt x="90" y="20"/>
                  <a:pt x="88" y="22"/>
                </a:cubicBezTo>
                <a:cubicBezTo>
                  <a:pt x="87" y="21"/>
                  <a:pt x="86" y="20"/>
                  <a:pt x="85" y="19"/>
                </a:cubicBezTo>
                <a:cubicBezTo>
                  <a:pt x="87" y="17"/>
                  <a:pt x="88" y="15"/>
                  <a:pt x="88" y="15"/>
                </a:cubicBezTo>
                <a:cubicBezTo>
                  <a:pt x="89" y="14"/>
                  <a:pt x="89" y="14"/>
                  <a:pt x="89" y="14"/>
                </a:cubicBezTo>
                <a:cubicBezTo>
                  <a:pt x="89" y="13"/>
                  <a:pt x="88" y="13"/>
                  <a:pt x="88" y="12"/>
                </a:cubicBezTo>
                <a:cubicBezTo>
                  <a:pt x="88" y="12"/>
                  <a:pt x="87" y="12"/>
                  <a:pt x="87" y="12"/>
                </a:cubicBezTo>
                <a:cubicBezTo>
                  <a:pt x="86" y="12"/>
                  <a:pt x="86" y="12"/>
                  <a:pt x="86" y="12"/>
                </a:cubicBezTo>
                <a:cubicBezTo>
                  <a:pt x="85" y="13"/>
                  <a:pt x="83" y="15"/>
                  <a:pt x="82" y="16"/>
                </a:cubicBezTo>
                <a:cubicBezTo>
                  <a:pt x="81" y="16"/>
                  <a:pt x="80" y="15"/>
                  <a:pt x="79" y="14"/>
                </a:cubicBezTo>
                <a:cubicBezTo>
                  <a:pt x="80" y="12"/>
                  <a:pt x="81" y="10"/>
                  <a:pt x="81" y="9"/>
                </a:cubicBezTo>
                <a:cubicBezTo>
                  <a:pt x="81" y="9"/>
                  <a:pt x="81" y="8"/>
                  <a:pt x="81" y="8"/>
                </a:cubicBezTo>
                <a:cubicBezTo>
                  <a:pt x="81" y="8"/>
                  <a:pt x="81" y="7"/>
                  <a:pt x="80" y="7"/>
                </a:cubicBezTo>
                <a:cubicBezTo>
                  <a:pt x="80" y="7"/>
                  <a:pt x="80" y="7"/>
                  <a:pt x="79" y="7"/>
                </a:cubicBezTo>
                <a:cubicBezTo>
                  <a:pt x="79" y="7"/>
                  <a:pt x="78" y="7"/>
                  <a:pt x="78" y="7"/>
                </a:cubicBezTo>
                <a:cubicBezTo>
                  <a:pt x="78" y="8"/>
                  <a:pt x="76" y="10"/>
                  <a:pt x="75" y="12"/>
                </a:cubicBezTo>
                <a:cubicBezTo>
                  <a:pt x="74" y="11"/>
                  <a:pt x="73" y="11"/>
                  <a:pt x="72" y="10"/>
                </a:cubicBezTo>
                <a:cubicBezTo>
                  <a:pt x="72" y="8"/>
                  <a:pt x="73" y="6"/>
                  <a:pt x="73" y="5"/>
                </a:cubicBezTo>
                <a:cubicBezTo>
                  <a:pt x="73" y="5"/>
                  <a:pt x="73" y="4"/>
                  <a:pt x="73" y="4"/>
                </a:cubicBezTo>
                <a:cubicBezTo>
                  <a:pt x="73" y="3"/>
                  <a:pt x="72" y="3"/>
                  <a:pt x="72" y="3"/>
                </a:cubicBezTo>
                <a:cubicBezTo>
                  <a:pt x="71" y="3"/>
                  <a:pt x="71" y="3"/>
                  <a:pt x="71" y="3"/>
                </a:cubicBezTo>
                <a:cubicBezTo>
                  <a:pt x="70" y="3"/>
                  <a:pt x="70" y="3"/>
                  <a:pt x="70" y="4"/>
                </a:cubicBezTo>
                <a:cubicBezTo>
                  <a:pt x="69" y="4"/>
                  <a:pt x="68" y="7"/>
                  <a:pt x="67" y="9"/>
                </a:cubicBezTo>
                <a:cubicBezTo>
                  <a:pt x="66" y="8"/>
                  <a:pt x="65" y="8"/>
                  <a:pt x="64" y="8"/>
                </a:cubicBezTo>
                <a:cubicBezTo>
                  <a:pt x="64" y="6"/>
                  <a:pt x="64" y="3"/>
                  <a:pt x="64" y="3"/>
                </a:cubicBezTo>
                <a:cubicBezTo>
                  <a:pt x="64" y="2"/>
                  <a:pt x="64" y="2"/>
                  <a:pt x="64" y="1"/>
                </a:cubicBezTo>
                <a:cubicBezTo>
                  <a:pt x="64" y="1"/>
                  <a:pt x="63" y="1"/>
                  <a:pt x="63" y="1"/>
                </a:cubicBezTo>
                <a:cubicBezTo>
                  <a:pt x="62" y="0"/>
                  <a:pt x="62" y="1"/>
                  <a:pt x="62" y="1"/>
                </a:cubicBezTo>
                <a:cubicBezTo>
                  <a:pt x="61" y="1"/>
                  <a:pt x="61" y="1"/>
                  <a:pt x="61" y="2"/>
                </a:cubicBezTo>
                <a:cubicBezTo>
                  <a:pt x="61" y="2"/>
                  <a:pt x="60" y="5"/>
                  <a:pt x="59" y="7"/>
                </a:cubicBezTo>
                <a:cubicBezTo>
                  <a:pt x="58" y="7"/>
                  <a:pt x="57" y="7"/>
                  <a:pt x="56" y="7"/>
                </a:cubicBezTo>
                <a:cubicBezTo>
                  <a:pt x="56" y="4"/>
                  <a:pt x="56" y="2"/>
                  <a:pt x="55" y="1"/>
                </a:cubicBezTo>
                <a:cubicBezTo>
                  <a:pt x="55" y="1"/>
                  <a:pt x="55" y="0"/>
                  <a:pt x="55" y="0"/>
                </a:cubicBezTo>
                <a:cubicBezTo>
                  <a:pt x="55" y="0"/>
                  <a:pt x="54" y="0"/>
                  <a:pt x="54" y="0"/>
                </a:cubicBezTo>
                <a:cubicBezTo>
                  <a:pt x="53" y="0"/>
                  <a:pt x="53" y="0"/>
                  <a:pt x="52" y="0"/>
                </a:cubicBezTo>
                <a:cubicBezTo>
                  <a:pt x="52" y="1"/>
                  <a:pt x="52" y="1"/>
                  <a:pt x="52" y="1"/>
                </a:cubicBezTo>
                <a:cubicBezTo>
                  <a:pt x="52" y="2"/>
                  <a:pt x="51" y="4"/>
                  <a:pt x="51" y="7"/>
                </a:cubicBezTo>
                <a:cubicBezTo>
                  <a:pt x="50" y="7"/>
                  <a:pt x="49" y="7"/>
                  <a:pt x="48" y="7"/>
                </a:cubicBezTo>
                <a:cubicBezTo>
                  <a:pt x="47" y="5"/>
                  <a:pt x="47" y="2"/>
                  <a:pt x="46" y="2"/>
                </a:cubicBezTo>
                <a:cubicBezTo>
                  <a:pt x="46" y="1"/>
                  <a:pt x="46" y="1"/>
                  <a:pt x="46" y="1"/>
                </a:cubicBezTo>
                <a:cubicBezTo>
                  <a:pt x="45" y="1"/>
                  <a:pt x="45" y="0"/>
                  <a:pt x="44" y="1"/>
                </a:cubicBezTo>
                <a:cubicBezTo>
                  <a:pt x="44" y="1"/>
                  <a:pt x="43" y="1"/>
                  <a:pt x="43" y="1"/>
                </a:cubicBezTo>
                <a:cubicBezTo>
                  <a:pt x="43" y="2"/>
                  <a:pt x="43" y="2"/>
                  <a:pt x="43" y="3"/>
                </a:cubicBezTo>
                <a:cubicBezTo>
                  <a:pt x="43" y="3"/>
                  <a:pt x="43" y="6"/>
                  <a:pt x="43" y="8"/>
                </a:cubicBezTo>
                <a:cubicBezTo>
                  <a:pt x="42" y="8"/>
                  <a:pt x="41" y="8"/>
                  <a:pt x="40" y="9"/>
                </a:cubicBezTo>
                <a:cubicBezTo>
                  <a:pt x="39" y="7"/>
                  <a:pt x="38" y="4"/>
                  <a:pt x="38" y="4"/>
                </a:cubicBezTo>
                <a:cubicBezTo>
                  <a:pt x="37" y="3"/>
                  <a:pt x="37" y="3"/>
                  <a:pt x="37" y="3"/>
                </a:cubicBezTo>
                <a:cubicBezTo>
                  <a:pt x="36" y="3"/>
                  <a:pt x="36" y="3"/>
                  <a:pt x="35" y="3"/>
                </a:cubicBezTo>
                <a:cubicBezTo>
                  <a:pt x="35" y="3"/>
                  <a:pt x="35" y="3"/>
                  <a:pt x="34" y="4"/>
                </a:cubicBezTo>
                <a:cubicBezTo>
                  <a:pt x="34" y="4"/>
                  <a:pt x="34" y="5"/>
                  <a:pt x="34" y="5"/>
                </a:cubicBezTo>
                <a:cubicBezTo>
                  <a:pt x="34" y="6"/>
                  <a:pt x="35" y="8"/>
                  <a:pt x="36" y="10"/>
                </a:cubicBezTo>
                <a:cubicBezTo>
                  <a:pt x="35" y="11"/>
                  <a:pt x="33" y="11"/>
                  <a:pt x="32" y="12"/>
                </a:cubicBezTo>
                <a:cubicBezTo>
                  <a:pt x="31" y="10"/>
                  <a:pt x="30" y="8"/>
                  <a:pt x="29" y="7"/>
                </a:cubicBezTo>
                <a:cubicBezTo>
                  <a:pt x="29" y="7"/>
                  <a:pt x="29" y="7"/>
                  <a:pt x="28" y="7"/>
                </a:cubicBezTo>
                <a:cubicBezTo>
                  <a:pt x="28" y="7"/>
                  <a:pt x="27" y="7"/>
                  <a:pt x="27" y="7"/>
                </a:cubicBezTo>
                <a:cubicBezTo>
                  <a:pt x="27" y="7"/>
                  <a:pt x="26" y="8"/>
                  <a:pt x="26" y="8"/>
                </a:cubicBezTo>
                <a:cubicBezTo>
                  <a:pt x="26" y="8"/>
                  <a:pt x="26" y="9"/>
                  <a:pt x="26" y="9"/>
                </a:cubicBezTo>
                <a:cubicBezTo>
                  <a:pt x="26" y="10"/>
                  <a:pt x="27" y="12"/>
                  <a:pt x="28" y="14"/>
                </a:cubicBezTo>
                <a:cubicBezTo>
                  <a:pt x="27" y="15"/>
                  <a:pt x="27" y="16"/>
                  <a:pt x="26" y="16"/>
                </a:cubicBezTo>
                <a:cubicBezTo>
                  <a:pt x="24" y="15"/>
                  <a:pt x="22" y="13"/>
                  <a:pt x="22" y="12"/>
                </a:cubicBezTo>
                <a:cubicBezTo>
                  <a:pt x="21" y="12"/>
                  <a:pt x="21" y="12"/>
                  <a:pt x="20" y="12"/>
                </a:cubicBezTo>
                <a:cubicBezTo>
                  <a:pt x="20" y="12"/>
                  <a:pt x="20" y="12"/>
                  <a:pt x="19" y="12"/>
                </a:cubicBezTo>
                <a:cubicBezTo>
                  <a:pt x="19" y="13"/>
                  <a:pt x="19" y="13"/>
                  <a:pt x="19" y="14"/>
                </a:cubicBezTo>
                <a:cubicBezTo>
                  <a:pt x="19" y="14"/>
                  <a:pt x="19" y="14"/>
                  <a:pt x="19" y="15"/>
                </a:cubicBezTo>
                <a:cubicBezTo>
                  <a:pt x="19" y="15"/>
                  <a:pt x="21" y="17"/>
                  <a:pt x="22" y="19"/>
                </a:cubicBezTo>
                <a:cubicBezTo>
                  <a:pt x="21" y="20"/>
                  <a:pt x="20" y="21"/>
                  <a:pt x="20" y="22"/>
                </a:cubicBezTo>
                <a:cubicBezTo>
                  <a:pt x="18" y="20"/>
                  <a:pt x="16" y="19"/>
                  <a:pt x="15" y="19"/>
                </a:cubicBezTo>
                <a:cubicBezTo>
                  <a:pt x="15" y="18"/>
                  <a:pt x="14" y="18"/>
                  <a:pt x="14" y="18"/>
                </a:cubicBezTo>
                <a:cubicBezTo>
                  <a:pt x="13" y="18"/>
                  <a:pt x="13" y="19"/>
                  <a:pt x="13" y="19"/>
                </a:cubicBezTo>
                <a:cubicBezTo>
                  <a:pt x="12" y="19"/>
                  <a:pt x="12" y="20"/>
                  <a:pt x="12" y="20"/>
                </a:cubicBezTo>
                <a:cubicBezTo>
                  <a:pt x="12" y="21"/>
                  <a:pt x="12" y="21"/>
                  <a:pt x="13" y="21"/>
                </a:cubicBezTo>
                <a:cubicBezTo>
                  <a:pt x="13" y="22"/>
                  <a:pt x="15" y="24"/>
                  <a:pt x="17" y="25"/>
                </a:cubicBezTo>
                <a:cubicBezTo>
                  <a:pt x="16" y="26"/>
                  <a:pt x="15" y="27"/>
                  <a:pt x="15" y="28"/>
                </a:cubicBezTo>
                <a:cubicBezTo>
                  <a:pt x="12" y="27"/>
                  <a:pt x="10" y="26"/>
                  <a:pt x="10" y="26"/>
                </a:cubicBezTo>
                <a:cubicBezTo>
                  <a:pt x="9" y="26"/>
                  <a:pt x="9" y="26"/>
                  <a:pt x="8" y="26"/>
                </a:cubicBezTo>
                <a:cubicBezTo>
                  <a:pt x="8" y="26"/>
                  <a:pt x="8" y="26"/>
                  <a:pt x="7" y="27"/>
                </a:cubicBezTo>
                <a:cubicBezTo>
                  <a:pt x="7" y="27"/>
                  <a:pt x="7" y="27"/>
                  <a:pt x="7" y="28"/>
                </a:cubicBezTo>
                <a:cubicBezTo>
                  <a:pt x="7" y="28"/>
                  <a:pt x="7" y="29"/>
                  <a:pt x="8" y="29"/>
                </a:cubicBezTo>
                <a:cubicBezTo>
                  <a:pt x="8" y="29"/>
                  <a:pt x="10" y="31"/>
                  <a:pt x="12" y="32"/>
                </a:cubicBezTo>
                <a:cubicBezTo>
                  <a:pt x="12" y="33"/>
                  <a:pt x="11" y="34"/>
                  <a:pt x="11" y="35"/>
                </a:cubicBezTo>
                <a:cubicBezTo>
                  <a:pt x="9" y="35"/>
                  <a:pt x="6" y="34"/>
                  <a:pt x="5" y="34"/>
                </a:cubicBezTo>
                <a:cubicBezTo>
                  <a:pt x="5" y="34"/>
                  <a:pt x="5" y="34"/>
                  <a:pt x="4" y="34"/>
                </a:cubicBezTo>
                <a:cubicBezTo>
                  <a:pt x="4" y="34"/>
                  <a:pt x="4" y="35"/>
                  <a:pt x="3" y="35"/>
                </a:cubicBezTo>
                <a:cubicBezTo>
                  <a:pt x="3" y="35"/>
                  <a:pt x="3" y="36"/>
                  <a:pt x="3" y="36"/>
                </a:cubicBezTo>
                <a:cubicBezTo>
                  <a:pt x="4" y="37"/>
                  <a:pt x="4" y="37"/>
                  <a:pt x="4" y="37"/>
                </a:cubicBezTo>
                <a:cubicBezTo>
                  <a:pt x="5" y="38"/>
                  <a:pt x="7" y="39"/>
                  <a:pt x="9" y="40"/>
                </a:cubicBezTo>
                <a:cubicBezTo>
                  <a:pt x="9" y="41"/>
                  <a:pt x="9" y="42"/>
                  <a:pt x="8" y="43"/>
                </a:cubicBezTo>
                <a:cubicBezTo>
                  <a:pt x="6" y="43"/>
                  <a:pt x="3" y="43"/>
                  <a:pt x="3" y="43"/>
                </a:cubicBezTo>
                <a:cubicBezTo>
                  <a:pt x="2" y="42"/>
                  <a:pt x="2" y="43"/>
                  <a:pt x="2" y="43"/>
                </a:cubicBezTo>
                <a:cubicBezTo>
                  <a:pt x="1" y="43"/>
                  <a:pt x="1" y="44"/>
                  <a:pt x="1" y="44"/>
                </a:cubicBezTo>
                <a:cubicBezTo>
                  <a:pt x="1" y="44"/>
                  <a:pt x="1" y="45"/>
                  <a:pt x="1" y="45"/>
                </a:cubicBezTo>
                <a:cubicBezTo>
                  <a:pt x="1" y="46"/>
                  <a:pt x="2" y="46"/>
                  <a:pt x="2" y="46"/>
                </a:cubicBezTo>
                <a:cubicBezTo>
                  <a:pt x="3" y="46"/>
                  <a:pt x="5" y="47"/>
                  <a:pt x="7" y="48"/>
                </a:cubicBezTo>
                <a:cubicBezTo>
                  <a:pt x="7" y="49"/>
                  <a:pt x="7" y="50"/>
                  <a:pt x="7" y="51"/>
                </a:cubicBezTo>
                <a:cubicBezTo>
                  <a:pt x="5" y="51"/>
                  <a:pt x="2" y="51"/>
                  <a:pt x="2" y="52"/>
                </a:cubicBezTo>
                <a:cubicBezTo>
                  <a:pt x="1" y="52"/>
                  <a:pt x="1" y="52"/>
                  <a:pt x="1" y="52"/>
                </a:cubicBezTo>
                <a:cubicBezTo>
                  <a:pt x="0" y="52"/>
                  <a:pt x="0" y="53"/>
                  <a:pt x="0" y="53"/>
                </a:cubicBezTo>
                <a:cubicBezTo>
                  <a:pt x="0" y="54"/>
                  <a:pt x="0" y="54"/>
                  <a:pt x="1" y="55"/>
                </a:cubicBezTo>
                <a:cubicBezTo>
                  <a:pt x="1" y="55"/>
                  <a:pt x="1" y="55"/>
                  <a:pt x="2" y="55"/>
                </a:cubicBezTo>
                <a:cubicBezTo>
                  <a:pt x="2" y="55"/>
                  <a:pt x="5" y="55"/>
                  <a:pt x="7" y="56"/>
                </a:cubicBezTo>
                <a:cubicBezTo>
                  <a:pt x="7" y="57"/>
                  <a:pt x="7" y="58"/>
                  <a:pt x="7" y="59"/>
                </a:cubicBezTo>
                <a:cubicBezTo>
                  <a:pt x="5" y="60"/>
                  <a:pt x="3" y="60"/>
                  <a:pt x="2" y="61"/>
                </a:cubicBezTo>
                <a:cubicBezTo>
                  <a:pt x="2" y="61"/>
                  <a:pt x="1" y="61"/>
                  <a:pt x="1" y="61"/>
                </a:cubicBezTo>
                <a:cubicBezTo>
                  <a:pt x="1" y="62"/>
                  <a:pt x="1" y="62"/>
                  <a:pt x="1" y="63"/>
                </a:cubicBezTo>
                <a:cubicBezTo>
                  <a:pt x="1" y="63"/>
                  <a:pt x="1" y="64"/>
                  <a:pt x="2" y="64"/>
                </a:cubicBezTo>
                <a:cubicBezTo>
                  <a:pt x="2" y="64"/>
                  <a:pt x="2" y="64"/>
                  <a:pt x="3" y="64"/>
                </a:cubicBezTo>
                <a:cubicBezTo>
                  <a:pt x="3" y="64"/>
                  <a:pt x="6" y="64"/>
                  <a:pt x="8" y="64"/>
                </a:cubicBezTo>
                <a:cubicBezTo>
                  <a:pt x="9" y="65"/>
                  <a:pt x="9" y="66"/>
                  <a:pt x="9" y="67"/>
                </a:cubicBezTo>
                <a:cubicBezTo>
                  <a:pt x="7" y="68"/>
                  <a:pt x="5" y="69"/>
                  <a:pt x="4" y="69"/>
                </a:cubicBezTo>
                <a:cubicBezTo>
                  <a:pt x="4" y="70"/>
                  <a:pt x="4" y="70"/>
                  <a:pt x="3" y="70"/>
                </a:cubicBezTo>
                <a:cubicBezTo>
                  <a:pt x="3" y="71"/>
                  <a:pt x="3" y="71"/>
                  <a:pt x="3" y="72"/>
                </a:cubicBezTo>
                <a:cubicBezTo>
                  <a:pt x="4" y="72"/>
                  <a:pt x="4" y="72"/>
                  <a:pt x="4" y="73"/>
                </a:cubicBezTo>
                <a:cubicBezTo>
                  <a:pt x="5" y="73"/>
                  <a:pt x="5" y="73"/>
                  <a:pt x="5" y="73"/>
                </a:cubicBezTo>
                <a:cubicBezTo>
                  <a:pt x="6" y="73"/>
                  <a:pt x="9" y="72"/>
                  <a:pt x="11" y="71"/>
                </a:cubicBezTo>
                <a:cubicBezTo>
                  <a:pt x="11" y="73"/>
                  <a:pt x="12" y="74"/>
                  <a:pt x="12" y="75"/>
                </a:cubicBezTo>
                <a:cubicBezTo>
                  <a:pt x="10" y="76"/>
                  <a:pt x="8" y="77"/>
                  <a:pt x="8" y="78"/>
                </a:cubicBezTo>
                <a:cubicBezTo>
                  <a:pt x="7" y="78"/>
                  <a:pt x="7" y="78"/>
                  <a:pt x="7" y="79"/>
                </a:cubicBezTo>
                <a:cubicBezTo>
                  <a:pt x="7" y="79"/>
                  <a:pt x="7" y="80"/>
                  <a:pt x="7" y="80"/>
                </a:cubicBezTo>
                <a:cubicBezTo>
                  <a:pt x="8" y="81"/>
                  <a:pt x="8" y="81"/>
                  <a:pt x="8" y="81"/>
                </a:cubicBezTo>
                <a:cubicBezTo>
                  <a:pt x="9" y="81"/>
                  <a:pt x="9" y="81"/>
                  <a:pt x="10" y="81"/>
                </a:cubicBezTo>
                <a:cubicBezTo>
                  <a:pt x="10" y="81"/>
                  <a:pt x="12" y="80"/>
                  <a:pt x="15" y="79"/>
                </a:cubicBezTo>
                <a:cubicBezTo>
                  <a:pt x="15" y="80"/>
                  <a:pt x="16" y="81"/>
                  <a:pt x="17" y="82"/>
                </a:cubicBezTo>
                <a:cubicBezTo>
                  <a:pt x="15" y="83"/>
                  <a:pt x="13" y="85"/>
                  <a:pt x="13" y="85"/>
                </a:cubicBezTo>
                <a:cubicBezTo>
                  <a:pt x="12" y="86"/>
                  <a:pt x="12" y="86"/>
                  <a:pt x="12" y="87"/>
                </a:cubicBezTo>
                <a:cubicBezTo>
                  <a:pt x="12" y="87"/>
                  <a:pt x="12" y="87"/>
                  <a:pt x="13" y="88"/>
                </a:cubicBezTo>
                <a:cubicBezTo>
                  <a:pt x="13" y="88"/>
                  <a:pt x="13" y="88"/>
                  <a:pt x="14" y="88"/>
                </a:cubicBezTo>
                <a:cubicBezTo>
                  <a:pt x="14" y="88"/>
                  <a:pt x="15" y="88"/>
                  <a:pt x="15" y="88"/>
                </a:cubicBezTo>
                <a:cubicBezTo>
                  <a:pt x="16" y="88"/>
                  <a:pt x="18" y="86"/>
                  <a:pt x="20" y="85"/>
                </a:cubicBezTo>
                <a:cubicBezTo>
                  <a:pt x="20" y="86"/>
                  <a:pt x="21" y="87"/>
                  <a:pt x="22" y="87"/>
                </a:cubicBezTo>
                <a:cubicBezTo>
                  <a:pt x="21" y="89"/>
                  <a:pt x="19" y="92"/>
                  <a:pt x="19" y="92"/>
                </a:cubicBezTo>
                <a:cubicBezTo>
                  <a:pt x="19" y="92"/>
                  <a:pt x="19" y="93"/>
                  <a:pt x="19" y="93"/>
                </a:cubicBezTo>
                <a:cubicBezTo>
                  <a:pt x="19" y="94"/>
                  <a:pt x="19" y="94"/>
                  <a:pt x="19" y="94"/>
                </a:cubicBezTo>
                <a:cubicBezTo>
                  <a:pt x="20" y="95"/>
                  <a:pt x="20" y="95"/>
                  <a:pt x="20" y="95"/>
                </a:cubicBezTo>
                <a:cubicBezTo>
                  <a:pt x="21" y="95"/>
                  <a:pt x="21" y="95"/>
                  <a:pt x="22" y="94"/>
                </a:cubicBezTo>
                <a:cubicBezTo>
                  <a:pt x="22" y="94"/>
                  <a:pt x="24" y="92"/>
                  <a:pt x="26" y="91"/>
                </a:cubicBezTo>
                <a:cubicBezTo>
                  <a:pt x="27" y="91"/>
                  <a:pt x="27" y="92"/>
                  <a:pt x="28" y="92"/>
                </a:cubicBezTo>
                <a:cubicBezTo>
                  <a:pt x="27" y="95"/>
                  <a:pt x="26" y="97"/>
                  <a:pt x="26" y="97"/>
                </a:cubicBezTo>
                <a:cubicBezTo>
                  <a:pt x="26" y="98"/>
                  <a:pt x="26" y="98"/>
                  <a:pt x="26" y="99"/>
                </a:cubicBezTo>
                <a:cubicBezTo>
                  <a:pt x="26" y="99"/>
                  <a:pt x="27" y="100"/>
                  <a:pt x="27" y="100"/>
                </a:cubicBezTo>
                <a:cubicBezTo>
                  <a:pt x="27" y="100"/>
                  <a:pt x="28" y="100"/>
                  <a:pt x="28" y="100"/>
                </a:cubicBezTo>
                <a:cubicBezTo>
                  <a:pt x="29" y="100"/>
                  <a:pt x="29" y="100"/>
                  <a:pt x="29" y="99"/>
                </a:cubicBezTo>
                <a:cubicBezTo>
                  <a:pt x="30" y="99"/>
                  <a:pt x="31" y="97"/>
                  <a:pt x="32" y="95"/>
                </a:cubicBezTo>
                <a:cubicBezTo>
                  <a:pt x="33" y="95"/>
                  <a:pt x="35" y="96"/>
                  <a:pt x="36" y="96"/>
                </a:cubicBezTo>
                <a:cubicBezTo>
                  <a:pt x="35" y="99"/>
                  <a:pt x="34" y="101"/>
                  <a:pt x="34" y="102"/>
                </a:cubicBezTo>
                <a:cubicBezTo>
                  <a:pt x="34" y="102"/>
                  <a:pt x="34" y="102"/>
                  <a:pt x="34" y="103"/>
                </a:cubicBezTo>
                <a:cubicBezTo>
                  <a:pt x="35" y="103"/>
                  <a:pt x="35" y="104"/>
                  <a:pt x="35" y="104"/>
                </a:cubicBezTo>
                <a:cubicBezTo>
                  <a:pt x="36" y="104"/>
                  <a:pt x="36" y="104"/>
                  <a:pt x="37" y="104"/>
                </a:cubicBezTo>
                <a:cubicBezTo>
                  <a:pt x="37" y="104"/>
                  <a:pt x="37" y="103"/>
                  <a:pt x="38" y="103"/>
                </a:cubicBezTo>
                <a:cubicBezTo>
                  <a:pt x="38" y="102"/>
                  <a:pt x="39" y="100"/>
                  <a:pt x="40" y="98"/>
                </a:cubicBezTo>
                <a:cubicBezTo>
                  <a:pt x="41" y="98"/>
                  <a:pt x="42" y="99"/>
                  <a:pt x="43" y="99"/>
                </a:cubicBezTo>
                <a:cubicBezTo>
                  <a:pt x="43" y="101"/>
                  <a:pt x="43" y="104"/>
                  <a:pt x="43" y="104"/>
                </a:cubicBezTo>
                <a:cubicBezTo>
                  <a:pt x="43" y="105"/>
                  <a:pt x="43" y="105"/>
                  <a:pt x="43" y="106"/>
                </a:cubicBezTo>
                <a:cubicBezTo>
                  <a:pt x="43" y="106"/>
                  <a:pt x="44" y="106"/>
                  <a:pt x="44" y="106"/>
                </a:cubicBezTo>
                <a:cubicBezTo>
                  <a:pt x="45" y="106"/>
                  <a:pt x="45" y="106"/>
                  <a:pt x="46" y="106"/>
                </a:cubicBezTo>
                <a:cubicBezTo>
                  <a:pt x="46" y="106"/>
                  <a:pt x="46" y="105"/>
                  <a:pt x="46" y="105"/>
                </a:cubicBezTo>
                <a:cubicBezTo>
                  <a:pt x="47" y="104"/>
                  <a:pt x="47" y="102"/>
                  <a:pt x="48" y="100"/>
                </a:cubicBezTo>
                <a:cubicBezTo>
                  <a:pt x="49" y="100"/>
                  <a:pt x="50" y="100"/>
                  <a:pt x="51" y="100"/>
                </a:cubicBezTo>
                <a:cubicBezTo>
                  <a:pt x="51" y="102"/>
                  <a:pt x="52" y="105"/>
                  <a:pt x="52" y="105"/>
                </a:cubicBezTo>
                <a:cubicBezTo>
                  <a:pt x="52" y="106"/>
                  <a:pt x="52" y="106"/>
                  <a:pt x="52" y="106"/>
                </a:cubicBezTo>
                <a:cubicBezTo>
                  <a:pt x="53" y="107"/>
                  <a:pt x="53" y="107"/>
                  <a:pt x="54" y="107"/>
                </a:cubicBezTo>
                <a:cubicBezTo>
                  <a:pt x="54" y="107"/>
                  <a:pt x="55" y="107"/>
                  <a:pt x="55" y="106"/>
                </a:cubicBezTo>
                <a:cubicBezTo>
                  <a:pt x="55" y="106"/>
                  <a:pt x="55" y="106"/>
                  <a:pt x="55" y="105"/>
                </a:cubicBezTo>
                <a:cubicBezTo>
                  <a:pt x="56" y="105"/>
                  <a:pt x="56" y="102"/>
                  <a:pt x="56" y="100"/>
                </a:cubicBezTo>
                <a:cubicBezTo>
                  <a:pt x="57" y="100"/>
                  <a:pt x="58" y="100"/>
                  <a:pt x="59" y="100"/>
                </a:cubicBezTo>
                <a:cubicBezTo>
                  <a:pt x="60" y="102"/>
                  <a:pt x="61" y="104"/>
                  <a:pt x="61" y="105"/>
                </a:cubicBezTo>
                <a:cubicBezTo>
                  <a:pt x="61" y="105"/>
                  <a:pt x="61" y="106"/>
                  <a:pt x="62" y="106"/>
                </a:cubicBezTo>
                <a:cubicBezTo>
                  <a:pt x="62" y="106"/>
                  <a:pt x="62" y="106"/>
                  <a:pt x="63" y="106"/>
                </a:cubicBezTo>
                <a:cubicBezTo>
                  <a:pt x="63" y="106"/>
                  <a:pt x="64" y="106"/>
                  <a:pt x="64" y="106"/>
                </a:cubicBezTo>
                <a:cubicBezTo>
                  <a:pt x="64" y="105"/>
                  <a:pt x="64" y="105"/>
                  <a:pt x="64" y="104"/>
                </a:cubicBezTo>
                <a:cubicBezTo>
                  <a:pt x="64" y="104"/>
                  <a:pt x="64" y="101"/>
                  <a:pt x="64" y="99"/>
                </a:cubicBezTo>
                <a:cubicBezTo>
                  <a:pt x="65" y="99"/>
                  <a:pt x="66" y="98"/>
                  <a:pt x="67" y="98"/>
                </a:cubicBezTo>
                <a:cubicBezTo>
                  <a:pt x="68" y="100"/>
                  <a:pt x="69" y="102"/>
                  <a:pt x="70" y="103"/>
                </a:cubicBezTo>
                <a:cubicBezTo>
                  <a:pt x="70" y="103"/>
                  <a:pt x="70" y="104"/>
                  <a:pt x="71" y="104"/>
                </a:cubicBezTo>
                <a:cubicBezTo>
                  <a:pt x="71" y="104"/>
                  <a:pt x="71" y="104"/>
                  <a:pt x="72" y="104"/>
                </a:cubicBezTo>
                <a:cubicBezTo>
                  <a:pt x="72" y="104"/>
                  <a:pt x="73" y="103"/>
                  <a:pt x="73" y="103"/>
                </a:cubicBezTo>
                <a:cubicBezTo>
                  <a:pt x="73" y="102"/>
                  <a:pt x="73" y="102"/>
                  <a:pt x="73" y="102"/>
                </a:cubicBezTo>
                <a:cubicBezTo>
                  <a:pt x="73" y="101"/>
                  <a:pt x="72" y="99"/>
                  <a:pt x="72" y="96"/>
                </a:cubicBezTo>
                <a:cubicBezTo>
                  <a:pt x="73" y="96"/>
                  <a:pt x="74" y="95"/>
                  <a:pt x="75" y="95"/>
                </a:cubicBezTo>
                <a:cubicBezTo>
                  <a:pt x="76" y="97"/>
                  <a:pt x="78" y="99"/>
                  <a:pt x="78" y="99"/>
                </a:cubicBezTo>
                <a:cubicBezTo>
                  <a:pt x="78" y="100"/>
                  <a:pt x="79" y="100"/>
                  <a:pt x="79" y="100"/>
                </a:cubicBezTo>
                <a:cubicBezTo>
                  <a:pt x="80" y="100"/>
                  <a:pt x="80" y="100"/>
                  <a:pt x="80" y="100"/>
                </a:cubicBezTo>
                <a:cubicBezTo>
                  <a:pt x="81" y="100"/>
                  <a:pt x="81" y="99"/>
                  <a:pt x="81" y="99"/>
                </a:cubicBezTo>
                <a:cubicBezTo>
                  <a:pt x="81" y="98"/>
                  <a:pt x="81" y="98"/>
                  <a:pt x="81" y="97"/>
                </a:cubicBezTo>
                <a:cubicBezTo>
                  <a:pt x="81" y="97"/>
                  <a:pt x="80" y="95"/>
                  <a:pt x="79" y="92"/>
                </a:cubicBezTo>
                <a:cubicBezTo>
                  <a:pt x="80" y="92"/>
                  <a:pt x="81" y="91"/>
                  <a:pt x="82" y="91"/>
                </a:cubicBezTo>
                <a:cubicBezTo>
                  <a:pt x="83" y="92"/>
                  <a:pt x="85" y="94"/>
                  <a:pt x="86" y="94"/>
                </a:cubicBezTo>
                <a:cubicBezTo>
                  <a:pt x="86" y="95"/>
                  <a:pt x="86" y="95"/>
                  <a:pt x="87" y="95"/>
                </a:cubicBezTo>
                <a:cubicBezTo>
                  <a:pt x="87" y="95"/>
                  <a:pt x="88" y="95"/>
                  <a:pt x="88" y="94"/>
                </a:cubicBezTo>
                <a:cubicBezTo>
                  <a:pt x="88" y="94"/>
                  <a:pt x="89" y="94"/>
                  <a:pt x="89" y="93"/>
                </a:cubicBezTo>
                <a:cubicBezTo>
                  <a:pt x="89" y="93"/>
                  <a:pt x="89" y="92"/>
                  <a:pt x="88" y="92"/>
                </a:cubicBezTo>
                <a:cubicBezTo>
                  <a:pt x="88" y="92"/>
                  <a:pt x="87" y="89"/>
                  <a:pt x="85" y="87"/>
                </a:cubicBezTo>
                <a:cubicBezTo>
                  <a:pt x="86" y="87"/>
                  <a:pt x="87" y="86"/>
                  <a:pt x="88" y="85"/>
                </a:cubicBezTo>
                <a:cubicBezTo>
                  <a:pt x="90" y="86"/>
                  <a:pt x="92" y="88"/>
                  <a:pt x="92" y="88"/>
                </a:cubicBezTo>
                <a:cubicBezTo>
                  <a:pt x="93" y="88"/>
                  <a:pt x="93" y="88"/>
                  <a:pt x="93" y="88"/>
                </a:cubicBezTo>
                <a:cubicBezTo>
                  <a:pt x="94" y="88"/>
                  <a:pt x="94" y="88"/>
                  <a:pt x="95" y="88"/>
                </a:cubicBezTo>
                <a:cubicBezTo>
                  <a:pt x="95" y="87"/>
                  <a:pt x="95" y="87"/>
                  <a:pt x="95" y="87"/>
                </a:cubicBezTo>
                <a:cubicBezTo>
                  <a:pt x="95" y="86"/>
                  <a:pt x="95" y="86"/>
                  <a:pt x="95" y="85"/>
                </a:cubicBezTo>
                <a:cubicBezTo>
                  <a:pt x="94" y="85"/>
                  <a:pt x="92" y="83"/>
                  <a:pt x="91" y="82"/>
                </a:cubicBezTo>
                <a:cubicBezTo>
                  <a:pt x="91" y="81"/>
                  <a:pt x="92" y="80"/>
                  <a:pt x="93" y="79"/>
                </a:cubicBezTo>
                <a:cubicBezTo>
                  <a:pt x="95" y="80"/>
                  <a:pt x="97" y="81"/>
                  <a:pt x="98" y="81"/>
                </a:cubicBezTo>
                <a:cubicBezTo>
                  <a:pt x="98" y="81"/>
                  <a:pt x="99" y="81"/>
                  <a:pt x="99" y="81"/>
                </a:cubicBezTo>
                <a:cubicBezTo>
                  <a:pt x="99" y="81"/>
                  <a:pt x="100" y="81"/>
                  <a:pt x="100" y="80"/>
                </a:cubicBezTo>
                <a:cubicBezTo>
                  <a:pt x="100" y="80"/>
                  <a:pt x="100" y="79"/>
                  <a:pt x="100" y="79"/>
                </a:cubicBezTo>
                <a:cubicBezTo>
                  <a:pt x="100" y="78"/>
                  <a:pt x="100" y="78"/>
                  <a:pt x="99" y="78"/>
                </a:cubicBezTo>
                <a:cubicBezTo>
                  <a:pt x="99" y="77"/>
                  <a:pt x="97" y="76"/>
                  <a:pt x="95" y="75"/>
                </a:cubicBezTo>
                <a:cubicBezTo>
                  <a:pt x="96" y="74"/>
                  <a:pt x="96" y="73"/>
                  <a:pt x="96" y="71"/>
                </a:cubicBezTo>
                <a:cubicBezTo>
                  <a:pt x="99" y="72"/>
                  <a:pt x="101" y="73"/>
                  <a:pt x="102" y="73"/>
                </a:cubicBezTo>
                <a:cubicBezTo>
                  <a:pt x="102" y="73"/>
                  <a:pt x="103" y="73"/>
                  <a:pt x="103" y="73"/>
                </a:cubicBezTo>
                <a:cubicBezTo>
                  <a:pt x="103" y="72"/>
                  <a:pt x="104" y="72"/>
                  <a:pt x="104" y="72"/>
                </a:cubicBezTo>
                <a:cubicBezTo>
                  <a:pt x="104" y="71"/>
                  <a:pt x="104" y="71"/>
                  <a:pt x="104" y="70"/>
                </a:cubicBezTo>
                <a:cubicBezTo>
                  <a:pt x="104" y="70"/>
                  <a:pt x="103" y="70"/>
                  <a:pt x="103" y="69"/>
                </a:cubicBezTo>
                <a:cubicBezTo>
                  <a:pt x="103" y="69"/>
                  <a:pt x="100" y="68"/>
                  <a:pt x="98" y="67"/>
                </a:cubicBezTo>
                <a:cubicBezTo>
                  <a:pt x="98" y="66"/>
                  <a:pt x="99" y="65"/>
                  <a:pt x="99" y="64"/>
                </a:cubicBezTo>
                <a:cubicBezTo>
                  <a:pt x="101" y="64"/>
                  <a:pt x="104" y="64"/>
                  <a:pt x="104" y="64"/>
                </a:cubicBezTo>
                <a:cubicBezTo>
                  <a:pt x="105" y="64"/>
                  <a:pt x="105" y="64"/>
                  <a:pt x="106" y="64"/>
                </a:cubicBezTo>
                <a:cubicBezTo>
                  <a:pt x="106" y="64"/>
                  <a:pt x="106" y="63"/>
                  <a:pt x="106" y="63"/>
                </a:cubicBezTo>
                <a:cubicBezTo>
                  <a:pt x="106" y="62"/>
                  <a:pt x="106" y="62"/>
                  <a:pt x="106" y="61"/>
                </a:cubicBezTo>
                <a:cubicBezTo>
                  <a:pt x="106" y="61"/>
                  <a:pt x="105" y="61"/>
                  <a:pt x="105" y="61"/>
                </a:cubicBezTo>
                <a:cubicBezTo>
                  <a:pt x="105" y="60"/>
                  <a:pt x="102" y="60"/>
                  <a:pt x="100" y="59"/>
                </a:cubicBezTo>
                <a:cubicBezTo>
                  <a:pt x="100" y="58"/>
                  <a:pt x="100" y="57"/>
                  <a:pt x="100" y="56"/>
                </a:cubicBezTo>
                <a:cubicBezTo>
                  <a:pt x="102" y="56"/>
                  <a:pt x="105" y="55"/>
                  <a:pt x="105" y="55"/>
                </a:cubicBezTo>
                <a:close/>
                <a:moveTo>
                  <a:pt x="54" y="96"/>
                </a:moveTo>
                <a:cubicBezTo>
                  <a:pt x="53" y="96"/>
                  <a:pt x="53" y="96"/>
                  <a:pt x="53" y="96"/>
                </a:cubicBezTo>
                <a:cubicBezTo>
                  <a:pt x="54" y="96"/>
                  <a:pt x="54" y="96"/>
                  <a:pt x="54" y="96"/>
                </a:cubicBezTo>
                <a:cubicBezTo>
                  <a:pt x="54" y="96"/>
                  <a:pt x="54" y="96"/>
                  <a:pt x="54" y="96"/>
                </a:cubicBezTo>
                <a:close/>
                <a:moveTo>
                  <a:pt x="40" y="93"/>
                </a:moveTo>
                <a:cubicBezTo>
                  <a:pt x="39" y="93"/>
                  <a:pt x="39" y="93"/>
                  <a:pt x="39" y="93"/>
                </a:cubicBezTo>
                <a:cubicBezTo>
                  <a:pt x="39" y="93"/>
                  <a:pt x="39" y="93"/>
                  <a:pt x="39" y="93"/>
                </a:cubicBezTo>
                <a:cubicBezTo>
                  <a:pt x="39" y="93"/>
                  <a:pt x="39" y="93"/>
                  <a:pt x="40" y="93"/>
                </a:cubicBezTo>
                <a:close/>
                <a:moveTo>
                  <a:pt x="27" y="86"/>
                </a:moveTo>
                <a:cubicBezTo>
                  <a:pt x="27" y="86"/>
                  <a:pt x="26" y="86"/>
                  <a:pt x="26" y="85"/>
                </a:cubicBezTo>
                <a:cubicBezTo>
                  <a:pt x="26" y="86"/>
                  <a:pt x="26" y="86"/>
                  <a:pt x="26" y="86"/>
                </a:cubicBezTo>
                <a:cubicBezTo>
                  <a:pt x="27" y="86"/>
                  <a:pt x="27" y="86"/>
                  <a:pt x="27" y="86"/>
                </a:cubicBezTo>
                <a:close/>
                <a:moveTo>
                  <a:pt x="17" y="75"/>
                </a:moveTo>
                <a:cubicBezTo>
                  <a:pt x="17" y="75"/>
                  <a:pt x="17" y="74"/>
                  <a:pt x="17" y="74"/>
                </a:cubicBezTo>
                <a:cubicBezTo>
                  <a:pt x="17" y="74"/>
                  <a:pt x="17" y="74"/>
                  <a:pt x="17" y="75"/>
                </a:cubicBezTo>
                <a:cubicBezTo>
                  <a:pt x="17" y="75"/>
                  <a:pt x="17" y="75"/>
                  <a:pt x="17" y="75"/>
                </a:cubicBezTo>
                <a:close/>
              </a:path>
            </a:pathLst>
          </a:custGeom>
          <a:solidFill>
            <a:srgbClr val="45C1A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4" name="Freeform 17"/>
          <p:cNvSpPr>
            <a:spLocks noEditPoints="1"/>
          </p:cNvSpPr>
          <p:nvPr/>
        </p:nvSpPr>
        <p:spPr bwMode="auto">
          <a:xfrm>
            <a:off x="1418167" y="328085"/>
            <a:ext cx="1051984" cy="1056217"/>
          </a:xfrm>
          <a:custGeom>
            <a:avLst/>
            <a:gdLst>
              <a:gd name="T0" fmla="*/ 214 w 223"/>
              <a:gd name="T1" fmla="*/ 105 h 224"/>
              <a:gd name="T2" fmla="*/ 213 w 223"/>
              <a:gd name="T3" fmla="*/ 94 h 224"/>
              <a:gd name="T4" fmla="*/ 210 w 223"/>
              <a:gd name="T5" fmla="*/ 83 h 224"/>
              <a:gd name="T6" fmla="*/ 207 w 223"/>
              <a:gd name="T7" fmla="*/ 73 h 224"/>
              <a:gd name="T8" fmla="*/ 202 w 223"/>
              <a:gd name="T9" fmla="*/ 64 h 224"/>
              <a:gd name="T10" fmla="*/ 197 w 223"/>
              <a:gd name="T11" fmla="*/ 54 h 224"/>
              <a:gd name="T12" fmla="*/ 190 w 223"/>
              <a:gd name="T13" fmla="*/ 46 h 224"/>
              <a:gd name="T14" fmla="*/ 183 w 223"/>
              <a:gd name="T15" fmla="*/ 38 h 224"/>
              <a:gd name="T16" fmla="*/ 175 w 223"/>
              <a:gd name="T17" fmla="*/ 31 h 224"/>
              <a:gd name="T18" fmla="*/ 166 w 223"/>
              <a:gd name="T19" fmla="*/ 25 h 224"/>
              <a:gd name="T20" fmla="*/ 156 w 223"/>
              <a:gd name="T21" fmla="*/ 20 h 224"/>
              <a:gd name="T22" fmla="*/ 146 w 223"/>
              <a:gd name="T23" fmla="*/ 15 h 224"/>
              <a:gd name="T24" fmla="*/ 136 w 223"/>
              <a:gd name="T25" fmla="*/ 12 h 224"/>
              <a:gd name="T26" fmla="*/ 125 w 223"/>
              <a:gd name="T27" fmla="*/ 10 h 224"/>
              <a:gd name="T28" fmla="*/ 115 w 223"/>
              <a:gd name="T29" fmla="*/ 9 h 224"/>
              <a:gd name="T30" fmla="*/ 104 w 223"/>
              <a:gd name="T31" fmla="*/ 10 h 224"/>
              <a:gd name="T32" fmla="*/ 93 w 223"/>
              <a:gd name="T33" fmla="*/ 11 h 224"/>
              <a:gd name="T34" fmla="*/ 83 w 223"/>
              <a:gd name="T35" fmla="*/ 14 h 224"/>
              <a:gd name="T36" fmla="*/ 73 w 223"/>
              <a:gd name="T37" fmla="*/ 17 h 224"/>
              <a:gd name="T38" fmla="*/ 63 w 223"/>
              <a:gd name="T39" fmla="*/ 22 h 224"/>
              <a:gd name="T40" fmla="*/ 54 w 223"/>
              <a:gd name="T41" fmla="*/ 27 h 224"/>
              <a:gd name="T42" fmla="*/ 45 w 223"/>
              <a:gd name="T43" fmla="*/ 34 h 224"/>
              <a:gd name="T44" fmla="*/ 38 w 223"/>
              <a:gd name="T45" fmla="*/ 41 h 224"/>
              <a:gd name="T46" fmla="*/ 30 w 223"/>
              <a:gd name="T47" fmla="*/ 49 h 224"/>
              <a:gd name="T48" fmla="*/ 24 w 223"/>
              <a:gd name="T49" fmla="*/ 58 h 224"/>
              <a:gd name="T50" fmla="*/ 19 w 223"/>
              <a:gd name="T51" fmla="*/ 68 h 224"/>
              <a:gd name="T52" fmla="*/ 15 w 223"/>
              <a:gd name="T53" fmla="*/ 78 h 224"/>
              <a:gd name="T54" fmla="*/ 12 w 223"/>
              <a:gd name="T55" fmla="*/ 88 h 224"/>
              <a:gd name="T56" fmla="*/ 10 w 223"/>
              <a:gd name="T57" fmla="*/ 98 h 224"/>
              <a:gd name="T58" fmla="*/ 9 w 223"/>
              <a:gd name="T59" fmla="*/ 109 h 224"/>
              <a:gd name="T60" fmla="*/ 9 w 223"/>
              <a:gd name="T61" fmla="*/ 120 h 224"/>
              <a:gd name="T62" fmla="*/ 11 w 223"/>
              <a:gd name="T63" fmla="*/ 131 h 224"/>
              <a:gd name="T64" fmla="*/ 13 w 223"/>
              <a:gd name="T65" fmla="*/ 141 h 224"/>
              <a:gd name="T66" fmla="*/ 17 w 223"/>
              <a:gd name="T67" fmla="*/ 151 h 224"/>
              <a:gd name="T68" fmla="*/ 21 w 223"/>
              <a:gd name="T69" fmla="*/ 161 h 224"/>
              <a:gd name="T70" fmla="*/ 27 w 223"/>
              <a:gd name="T71" fmla="*/ 170 h 224"/>
              <a:gd name="T72" fmla="*/ 33 w 223"/>
              <a:gd name="T73" fmla="*/ 179 h 224"/>
              <a:gd name="T74" fmla="*/ 41 w 223"/>
              <a:gd name="T75" fmla="*/ 187 h 224"/>
              <a:gd name="T76" fmla="*/ 49 w 223"/>
              <a:gd name="T77" fmla="*/ 194 h 224"/>
              <a:gd name="T78" fmla="*/ 58 w 223"/>
              <a:gd name="T79" fmla="*/ 200 h 224"/>
              <a:gd name="T80" fmla="*/ 67 w 223"/>
              <a:gd name="T81" fmla="*/ 205 h 224"/>
              <a:gd name="T82" fmla="*/ 77 w 223"/>
              <a:gd name="T83" fmla="*/ 209 h 224"/>
              <a:gd name="T84" fmla="*/ 87 w 223"/>
              <a:gd name="T85" fmla="*/ 212 h 224"/>
              <a:gd name="T86" fmla="*/ 98 w 223"/>
              <a:gd name="T87" fmla="*/ 214 h 224"/>
              <a:gd name="T88" fmla="*/ 109 w 223"/>
              <a:gd name="T89" fmla="*/ 215 h 224"/>
              <a:gd name="T90" fmla="*/ 119 w 223"/>
              <a:gd name="T91" fmla="*/ 215 h 224"/>
              <a:gd name="T92" fmla="*/ 130 w 223"/>
              <a:gd name="T93" fmla="*/ 213 h 224"/>
              <a:gd name="T94" fmla="*/ 141 w 223"/>
              <a:gd name="T95" fmla="*/ 211 h 224"/>
              <a:gd name="T96" fmla="*/ 151 w 223"/>
              <a:gd name="T97" fmla="*/ 207 h 224"/>
              <a:gd name="T98" fmla="*/ 160 w 223"/>
              <a:gd name="T99" fmla="*/ 203 h 224"/>
              <a:gd name="T100" fmla="*/ 170 w 223"/>
              <a:gd name="T101" fmla="*/ 197 h 224"/>
              <a:gd name="T102" fmla="*/ 178 w 223"/>
              <a:gd name="T103" fmla="*/ 191 h 224"/>
              <a:gd name="T104" fmla="*/ 186 w 223"/>
              <a:gd name="T105" fmla="*/ 183 h 224"/>
              <a:gd name="T106" fmla="*/ 193 w 223"/>
              <a:gd name="T107" fmla="*/ 175 h 224"/>
              <a:gd name="T108" fmla="*/ 199 w 223"/>
              <a:gd name="T109" fmla="*/ 166 h 224"/>
              <a:gd name="T110" fmla="*/ 204 w 223"/>
              <a:gd name="T111" fmla="*/ 157 h 224"/>
              <a:gd name="T112" fmla="*/ 208 w 223"/>
              <a:gd name="T113" fmla="*/ 147 h 224"/>
              <a:gd name="T114" fmla="*/ 211 w 223"/>
              <a:gd name="T115" fmla="*/ 137 h 224"/>
              <a:gd name="T116" fmla="*/ 214 w 223"/>
              <a:gd name="T117" fmla="*/ 126 h 224"/>
              <a:gd name="T118" fmla="*/ 214 w 223"/>
              <a:gd name="T119" fmla="*/ 115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3" h="224">
                <a:moveTo>
                  <a:pt x="221" y="115"/>
                </a:moveTo>
                <a:cubicBezTo>
                  <a:pt x="222" y="115"/>
                  <a:pt x="222" y="114"/>
                  <a:pt x="223" y="114"/>
                </a:cubicBezTo>
                <a:cubicBezTo>
                  <a:pt x="223" y="113"/>
                  <a:pt x="223" y="113"/>
                  <a:pt x="223" y="112"/>
                </a:cubicBezTo>
                <a:cubicBezTo>
                  <a:pt x="223" y="112"/>
                  <a:pt x="223" y="111"/>
                  <a:pt x="223" y="111"/>
                </a:cubicBezTo>
                <a:cubicBezTo>
                  <a:pt x="222" y="110"/>
                  <a:pt x="222" y="110"/>
                  <a:pt x="221" y="110"/>
                </a:cubicBezTo>
                <a:cubicBezTo>
                  <a:pt x="221" y="110"/>
                  <a:pt x="217" y="109"/>
                  <a:pt x="214" y="109"/>
                </a:cubicBezTo>
                <a:cubicBezTo>
                  <a:pt x="214" y="108"/>
                  <a:pt x="214" y="106"/>
                  <a:pt x="214" y="105"/>
                </a:cubicBezTo>
                <a:cubicBezTo>
                  <a:pt x="217" y="104"/>
                  <a:pt x="220" y="103"/>
                  <a:pt x="221" y="103"/>
                </a:cubicBezTo>
                <a:cubicBezTo>
                  <a:pt x="222" y="103"/>
                  <a:pt x="222" y="103"/>
                  <a:pt x="222" y="102"/>
                </a:cubicBezTo>
                <a:cubicBezTo>
                  <a:pt x="223" y="102"/>
                  <a:pt x="223" y="101"/>
                  <a:pt x="223" y="101"/>
                </a:cubicBezTo>
                <a:cubicBezTo>
                  <a:pt x="223" y="100"/>
                  <a:pt x="222" y="99"/>
                  <a:pt x="222" y="99"/>
                </a:cubicBezTo>
                <a:cubicBezTo>
                  <a:pt x="222" y="99"/>
                  <a:pt x="221" y="98"/>
                  <a:pt x="220" y="98"/>
                </a:cubicBezTo>
                <a:cubicBezTo>
                  <a:pt x="220" y="98"/>
                  <a:pt x="216" y="98"/>
                  <a:pt x="214" y="98"/>
                </a:cubicBezTo>
                <a:cubicBezTo>
                  <a:pt x="213" y="97"/>
                  <a:pt x="213" y="95"/>
                  <a:pt x="213" y="94"/>
                </a:cubicBezTo>
                <a:cubicBezTo>
                  <a:pt x="216" y="93"/>
                  <a:pt x="219" y="92"/>
                  <a:pt x="219" y="92"/>
                </a:cubicBezTo>
                <a:cubicBezTo>
                  <a:pt x="220" y="92"/>
                  <a:pt x="220" y="91"/>
                  <a:pt x="221" y="91"/>
                </a:cubicBezTo>
                <a:cubicBezTo>
                  <a:pt x="221" y="90"/>
                  <a:pt x="221" y="90"/>
                  <a:pt x="221" y="89"/>
                </a:cubicBezTo>
                <a:cubicBezTo>
                  <a:pt x="221" y="88"/>
                  <a:pt x="220" y="88"/>
                  <a:pt x="220" y="88"/>
                </a:cubicBezTo>
                <a:cubicBezTo>
                  <a:pt x="220" y="87"/>
                  <a:pt x="219" y="87"/>
                  <a:pt x="218" y="87"/>
                </a:cubicBezTo>
                <a:cubicBezTo>
                  <a:pt x="218" y="87"/>
                  <a:pt x="214" y="88"/>
                  <a:pt x="211" y="88"/>
                </a:cubicBezTo>
                <a:cubicBezTo>
                  <a:pt x="211" y="86"/>
                  <a:pt x="211" y="85"/>
                  <a:pt x="210" y="83"/>
                </a:cubicBezTo>
                <a:cubicBezTo>
                  <a:pt x="213" y="82"/>
                  <a:pt x="216" y="81"/>
                  <a:pt x="217" y="81"/>
                </a:cubicBezTo>
                <a:cubicBezTo>
                  <a:pt x="217" y="80"/>
                  <a:pt x="218" y="80"/>
                  <a:pt x="218" y="79"/>
                </a:cubicBezTo>
                <a:cubicBezTo>
                  <a:pt x="218" y="79"/>
                  <a:pt x="218" y="78"/>
                  <a:pt x="218" y="78"/>
                </a:cubicBezTo>
                <a:cubicBezTo>
                  <a:pt x="218" y="77"/>
                  <a:pt x="217" y="77"/>
                  <a:pt x="217" y="76"/>
                </a:cubicBezTo>
                <a:cubicBezTo>
                  <a:pt x="216" y="76"/>
                  <a:pt x="216" y="76"/>
                  <a:pt x="215" y="76"/>
                </a:cubicBezTo>
                <a:cubicBezTo>
                  <a:pt x="214" y="76"/>
                  <a:pt x="211" y="77"/>
                  <a:pt x="208" y="78"/>
                </a:cubicBezTo>
                <a:cubicBezTo>
                  <a:pt x="208" y="76"/>
                  <a:pt x="207" y="75"/>
                  <a:pt x="207" y="73"/>
                </a:cubicBezTo>
                <a:cubicBezTo>
                  <a:pt x="209" y="72"/>
                  <a:pt x="212" y="70"/>
                  <a:pt x="213" y="70"/>
                </a:cubicBezTo>
                <a:cubicBezTo>
                  <a:pt x="213" y="69"/>
                  <a:pt x="214" y="69"/>
                  <a:pt x="214" y="68"/>
                </a:cubicBezTo>
                <a:cubicBezTo>
                  <a:pt x="214" y="68"/>
                  <a:pt x="214" y="67"/>
                  <a:pt x="214" y="67"/>
                </a:cubicBezTo>
                <a:cubicBezTo>
                  <a:pt x="213" y="66"/>
                  <a:pt x="213" y="66"/>
                  <a:pt x="212" y="66"/>
                </a:cubicBezTo>
                <a:cubicBezTo>
                  <a:pt x="212" y="65"/>
                  <a:pt x="211" y="65"/>
                  <a:pt x="211" y="65"/>
                </a:cubicBezTo>
                <a:cubicBezTo>
                  <a:pt x="210" y="66"/>
                  <a:pt x="207" y="67"/>
                  <a:pt x="204" y="68"/>
                </a:cubicBezTo>
                <a:cubicBezTo>
                  <a:pt x="204" y="66"/>
                  <a:pt x="203" y="65"/>
                  <a:pt x="202" y="64"/>
                </a:cubicBezTo>
                <a:cubicBezTo>
                  <a:pt x="205" y="62"/>
                  <a:pt x="207" y="60"/>
                  <a:pt x="208" y="60"/>
                </a:cubicBezTo>
                <a:cubicBezTo>
                  <a:pt x="208" y="59"/>
                  <a:pt x="209" y="59"/>
                  <a:pt x="209" y="58"/>
                </a:cubicBezTo>
                <a:cubicBezTo>
                  <a:pt x="209" y="57"/>
                  <a:pt x="209" y="57"/>
                  <a:pt x="208" y="56"/>
                </a:cubicBezTo>
                <a:cubicBezTo>
                  <a:pt x="208" y="56"/>
                  <a:pt x="208" y="55"/>
                  <a:pt x="207" y="55"/>
                </a:cubicBezTo>
                <a:cubicBezTo>
                  <a:pt x="207" y="55"/>
                  <a:pt x="206" y="55"/>
                  <a:pt x="205" y="55"/>
                </a:cubicBezTo>
                <a:cubicBezTo>
                  <a:pt x="205" y="56"/>
                  <a:pt x="202" y="57"/>
                  <a:pt x="199" y="58"/>
                </a:cubicBezTo>
                <a:cubicBezTo>
                  <a:pt x="198" y="57"/>
                  <a:pt x="197" y="56"/>
                  <a:pt x="197" y="54"/>
                </a:cubicBezTo>
                <a:cubicBezTo>
                  <a:pt x="199" y="52"/>
                  <a:pt x="201" y="50"/>
                  <a:pt x="202" y="50"/>
                </a:cubicBezTo>
                <a:cubicBezTo>
                  <a:pt x="202" y="49"/>
                  <a:pt x="202" y="49"/>
                  <a:pt x="202" y="48"/>
                </a:cubicBezTo>
                <a:cubicBezTo>
                  <a:pt x="203" y="48"/>
                  <a:pt x="202" y="47"/>
                  <a:pt x="202" y="46"/>
                </a:cubicBezTo>
                <a:cubicBezTo>
                  <a:pt x="202" y="46"/>
                  <a:pt x="201" y="46"/>
                  <a:pt x="201" y="46"/>
                </a:cubicBezTo>
                <a:cubicBezTo>
                  <a:pt x="200" y="45"/>
                  <a:pt x="199" y="45"/>
                  <a:pt x="199" y="46"/>
                </a:cubicBezTo>
                <a:cubicBezTo>
                  <a:pt x="198" y="46"/>
                  <a:pt x="196" y="48"/>
                  <a:pt x="193" y="49"/>
                </a:cubicBezTo>
                <a:cubicBezTo>
                  <a:pt x="192" y="48"/>
                  <a:pt x="191" y="47"/>
                  <a:pt x="190" y="46"/>
                </a:cubicBezTo>
                <a:cubicBezTo>
                  <a:pt x="192" y="44"/>
                  <a:pt x="194" y="41"/>
                  <a:pt x="195" y="41"/>
                </a:cubicBezTo>
                <a:cubicBezTo>
                  <a:pt x="195" y="40"/>
                  <a:pt x="195" y="40"/>
                  <a:pt x="195" y="39"/>
                </a:cubicBezTo>
                <a:cubicBezTo>
                  <a:pt x="195" y="38"/>
                  <a:pt x="195" y="38"/>
                  <a:pt x="195" y="37"/>
                </a:cubicBezTo>
                <a:cubicBezTo>
                  <a:pt x="194" y="37"/>
                  <a:pt x="194" y="37"/>
                  <a:pt x="193" y="37"/>
                </a:cubicBezTo>
                <a:cubicBezTo>
                  <a:pt x="193" y="37"/>
                  <a:pt x="192" y="37"/>
                  <a:pt x="191" y="37"/>
                </a:cubicBezTo>
                <a:cubicBezTo>
                  <a:pt x="191" y="37"/>
                  <a:pt x="188" y="39"/>
                  <a:pt x="186" y="41"/>
                </a:cubicBezTo>
                <a:cubicBezTo>
                  <a:pt x="185" y="40"/>
                  <a:pt x="184" y="39"/>
                  <a:pt x="183" y="38"/>
                </a:cubicBezTo>
                <a:cubicBezTo>
                  <a:pt x="184" y="36"/>
                  <a:pt x="186" y="33"/>
                  <a:pt x="187" y="32"/>
                </a:cubicBezTo>
                <a:cubicBezTo>
                  <a:pt x="187" y="32"/>
                  <a:pt x="187" y="31"/>
                  <a:pt x="187" y="31"/>
                </a:cubicBezTo>
                <a:cubicBezTo>
                  <a:pt x="187" y="30"/>
                  <a:pt x="187" y="30"/>
                  <a:pt x="186" y="29"/>
                </a:cubicBezTo>
                <a:cubicBezTo>
                  <a:pt x="186" y="29"/>
                  <a:pt x="185" y="29"/>
                  <a:pt x="185" y="29"/>
                </a:cubicBezTo>
                <a:cubicBezTo>
                  <a:pt x="184" y="29"/>
                  <a:pt x="184" y="29"/>
                  <a:pt x="183" y="29"/>
                </a:cubicBezTo>
                <a:cubicBezTo>
                  <a:pt x="183" y="30"/>
                  <a:pt x="180" y="32"/>
                  <a:pt x="178" y="34"/>
                </a:cubicBezTo>
                <a:cubicBezTo>
                  <a:pt x="177" y="33"/>
                  <a:pt x="176" y="32"/>
                  <a:pt x="175" y="31"/>
                </a:cubicBezTo>
                <a:cubicBezTo>
                  <a:pt x="176" y="28"/>
                  <a:pt x="178" y="25"/>
                  <a:pt x="178" y="25"/>
                </a:cubicBezTo>
                <a:cubicBezTo>
                  <a:pt x="178" y="24"/>
                  <a:pt x="178" y="24"/>
                  <a:pt x="178" y="23"/>
                </a:cubicBezTo>
                <a:cubicBezTo>
                  <a:pt x="178" y="23"/>
                  <a:pt x="178" y="22"/>
                  <a:pt x="177" y="22"/>
                </a:cubicBezTo>
                <a:cubicBezTo>
                  <a:pt x="177" y="21"/>
                  <a:pt x="176" y="21"/>
                  <a:pt x="176" y="21"/>
                </a:cubicBezTo>
                <a:cubicBezTo>
                  <a:pt x="175" y="21"/>
                  <a:pt x="175" y="22"/>
                  <a:pt x="174" y="22"/>
                </a:cubicBezTo>
                <a:cubicBezTo>
                  <a:pt x="174" y="23"/>
                  <a:pt x="172" y="25"/>
                  <a:pt x="170" y="27"/>
                </a:cubicBezTo>
                <a:cubicBezTo>
                  <a:pt x="168" y="26"/>
                  <a:pt x="167" y="26"/>
                  <a:pt x="166" y="25"/>
                </a:cubicBezTo>
                <a:cubicBezTo>
                  <a:pt x="167" y="22"/>
                  <a:pt x="168" y="19"/>
                  <a:pt x="169" y="18"/>
                </a:cubicBezTo>
                <a:cubicBezTo>
                  <a:pt x="169" y="18"/>
                  <a:pt x="169" y="17"/>
                  <a:pt x="169" y="17"/>
                </a:cubicBezTo>
                <a:cubicBezTo>
                  <a:pt x="168" y="16"/>
                  <a:pt x="168" y="16"/>
                  <a:pt x="168" y="15"/>
                </a:cubicBezTo>
                <a:cubicBezTo>
                  <a:pt x="167" y="15"/>
                  <a:pt x="166" y="15"/>
                  <a:pt x="166" y="15"/>
                </a:cubicBezTo>
                <a:cubicBezTo>
                  <a:pt x="165" y="15"/>
                  <a:pt x="165" y="16"/>
                  <a:pt x="164" y="16"/>
                </a:cubicBezTo>
                <a:cubicBezTo>
                  <a:pt x="164" y="17"/>
                  <a:pt x="162" y="19"/>
                  <a:pt x="160" y="22"/>
                </a:cubicBezTo>
                <a:cubicBezTo>
                  <a:pt x="159" y="21"/>
                  <a:pt x="158" y="20"/>
                  <a:pt x="156" y="20"/>
                </a:cubicBezTo>
                <a:cubicBezTo>
                  <a:pt x="157" y="17"/>
                  <a:pt x="158" y="14"/>
                  <a:pt x="159" y="13"/>
                </a:cubicBezTo>
                <a:cubicBezTo>
                  <a:pt x="159" y="12"/>
                  <a:pt x="159" y="12"/>
                  <a:pt x="158" y="11"/>
                </a:cubicBezTo>
                <a:cubicBezTo>
                  <a:pt x="158" y="11"/>
                  <a:pt x="158" y="10"/>
                  <a:pt x="157" y="10"/>
                </a:cubicBezTo>
                <a:cubicBezTo>
                  <a:pt x="157" y="10"/>
                  <a:pt x="156" y="10"/>
                  <a:pt x="155" y="10"/>
                </a:cubicBezTo>
                <a:cubicBezTo>
                  <a:pt x="155" y="10"/>
                  <a:pt x="154" y="10"/>
                  <a:pt x="154" y="11"/>
                </a:cubicBezTo>
                <a:cubicBezTo>
                  <a:pt x="154" y="12"/>
                  <a:pt x="152" y="14"/>
                  <a:pt x="151" y="17"/>
                </a:cubicBezTo>
                <a:cubicBezTo>
                  <a:pt x="149" y="17"/>
                  <a:pt x="148" y="16"/>
                  <a:pt x="146" y="15"/>
                </a:cubicBezTo>
                <a:cubicBezTo>
                  <a:pt x="147" y="13"/>
                  <a:pt x="148" y="9"/>
                  <a:pt x="148" y="9"/>
                </a:cubicBezTo>
                <a:cubicBezTo>
                  <a:pt x="148" y="8"/>
                  <a:pt x="148" y="8"/>
                  <a:pt x="148" y="7"/>
                </a:cubicBezTo>
                <a:cubicBezTo>
                  <a:pt x="147" y="6"/>
                  <a:pt x="147" y="6"/>
                  <a:pt x="146" y="6"/>
                </a:cubicBezTo>
                <a:cubicBezTo>
                  <a:pt x="146" y="6"/>
                  <a:pt x="145" y="6"/>
                  <a:pt x="144" y="6"/>
                </a:cubicBezTo>
                <a:cubicBezTo>
                  <a:pt x="144" y="6"/>
                  <a:pt x="144" y="7"/>
                  <a:pt x="143" y="7"/>
                </a:cubicBezTo>
                <a:cubicBezTo>
                  <a:pt x="143" y="8"/>
                  <a:pt x="142" y="11"/>
                  <a:pt x="141" y="14"/>
                </a:cubicBezTo>
                <a:cubicBezTo>
                  <a:pt x="139" y="13"/>
                  <a:pt x="138" y="13"/>
                  <a:pt x="136" y="12"/>
                </a:cubicBezTo>
                <a:cubicBezTo>
                  <a:pt x="136" y="9"/>
                  <a:pt x="137" y="6"/>
                  <a:pt x="137" y="5"/>
                </a:cubicBezTo>
                <a:cubicBezTo>
                  <a:pt x="137" y="5"/>
                  <a:pt x="137" y="4"/>
                  <a:pt x="136" y="4"/>
                </a:cubicBezTo>
                <a:cubicBezTo>
                  <a:pt x="136" y="3"/>
                  <a:pt x="136" y="3"/>
                  <a:pt x="135" y="3"/>
                </a:cubicBezTo>
                <a:cubicBezTo>
                  <a:pt x="134" y="3"/>
                  <a:pt x="134" y="3"/>
                  <a:pt x="133" y="3"/>
                </a:cubicBezTo>
                <a:cubicBezTo>
                  <a:pt x="133" y="3"/>
                  <a:pt x="132" y="4"/>
                  <a:pt x="132" y="4"/>
                </a:cubicBezTo>
                <a:cubicBezTo>
                  <a:pt x="132" y="5"/>
                  <a:pt x="131" y="8"/>
                  <a:pt x="130" y="11"/>
                </a:cubicBezTo>
                <a:cubicBezTo>
                  <a:pt x="129" y="11"/>
                  <a:pt x="127" y="10"/>
                  <a:pt x="125" y="10"/>
                </a:cubicBezTo>
                <a:cubicBezTo>
                  <a:pt x="125" y="7"/>
                  <a:pt x="126" y="4"/>
                  <a:pt x="126" y="3"/>
                </a:cubicBezTo>
                <a:cubicBezTo>
                  <a:pt x="126" y="3"/>
                  <a:pt x="125" y="2"/>
                  <a:pt x="125" y="2"/>
                </a:cubicBezTo>
                <a:cubicBezTo>
                  <a:pt x="125" y="1"/>
                  <a:pt x="124" y="1"/>
                  <a:pt x="123" y="1"/>
                </a:cubicBezTo>
                <a:cubicBezTo>
                  <a:pt x="123" y="1"/>
                  <a:pt x="122" y="1"/>
                  <a:pt x="122" y="1"/>
                </a:cubicBezTo>
                <a:cubicBezTo>
                  <a:pt x="121" y="2"/>
                  <a:pt x="121" y="2"/>
                  <a:pt x="121" y="3"/>
                </a:cubicBezTo>
                <a:cubicBezTo>
                  <a:pt x="121" y="4"/>
                  <a:pt x="120" y="7"/>
                  <a:pt x="119" y="10"/>
                </a:cubicBezTo>
                <a:cubicBezTo>
                  <a:pt x="118" y="10"/>
                  <a:pt x="116" y="9"/>
                  <a:pt x="115" y="9"/>
                </a:cubicBezTo>
                <a:cubicBezTo>
                  <a:pt x="115" y="6"/>
                  <a:pt x="114" y="3"/>
                  <a:pt x="114" y="3"/>
                </a:cubicBezTo>
                <a:cubicBezTo>
                  <a:pt x="114" y="2"/>
                  <a:pt x="114" y="1"/>
                  <a:pt x="113" y="1"/>
                </a:cubicBezTo>
                <a:cubicBezTo>
                  <a:pt x="113" y="1"/>
                  <a:pt x="112" y="0"/>
                  <a:pt x="112" y="0"/>
                </a:cubicBezTo>
                <a:cubicBezTo>
                  <a:pt x="111" y="0"/>
                  <a:pt x="111" y="1"/>
                  <a:pt x="110" y="1"/>
                </a:cubicBezTo>
                <a:cubicBezTo>
                  <a:pt x="110" y="1"/>
                  <a:pt x="109" y="2"/>
                  <a:pt x="109" y="3"/>
                </a:cubicBezTo>
                <a:cubicBezTo>
                  <a:pt x="109" y="3"/>
                  <a:pt x="109" y="6"/>
                  <a:pt x="109" y="9"/>
                </a:cubicBezTo>
                <a:cubicBezTo>
                  <a:pt x="107" y="9"/>
                  <a:pt x="106" y="10"/>
                  <a:pt x="104" y="10"/>
                </a:cubicBezTo>
                <a:cubicBezTo>
                  <a:pt x="103" y="7"/>
                  <a:pt x="103" y="4"/>
                  <a:pt x="103" y="3"/>
                </a:cubicBezTo>
                <a:cubicBezTo>
                  <a:pt x="103" y="2"/>
                  <a:pt x="102" y="2"/>
                  <a:pt x="102" y="1"/>
                </a:cubicBezTo>
                <a:cubicBezTo>
                  <a:pt x="101" y="1"/>
                  <a:pt x="101" y="1"/>
                  <a:pt x="100" y="1"/>
                </a:cubicBezTo>
                <a:cubicBezTo>
                  <a:pt x="99" y="1"/>
                  <a:pt x="99" y="1"/>
                  <a:pt x="99" y="2"/>
                </a:cubicBezTo>
                <a:cubicBezTo>
                  <a:pt x="98" y="2"/>
                  <a:pt x="98" y="3"/>
                  <a:pt x="98" y="3"/>
                </a:cubicBezTo>
                <a:cubicBezTo>
                  <a:pt x="98" y="4"/>
                  <a:pt x="98" y="7"/>
                  <a:pt x="98" y="10"/>
                </a:cubicBezTo>
                <a:cubicBezTo>
                  <a:pt x="96" y="10"/>
                  <a:pt x="95" y="11"/>
                  <a:pt x="93" y="11"/>
                </a:cubicBezTo>
                <a:cubicBezTo>
                  <a:pt x="92" y="8"/>
                  <a:pt x="92" y="5"/>
                  <a:pt x="91" y="4"/>
                </a:cubicBezTo>
                <a:cubicBezTo>
                  <a:pt x="91" y="4"/>
                  <a:pt x="91" y="3"/>
                  <a:pt x="90" y="3"/>
                </a:cubicBezTo>
                <a:cubicBezTo>
                  <a:pt x="90" y="3"/>
                  <a:pt x="89" y="3"/>
                  <a:pt x="89" y="3"/>
                </a:cubicBezTo>
                <a:cubicBezTo>
                  <a:pt x="88" y="3"/>
                  <a:pt x="87" y="3"/>
                  <a:pt x="87" y="4"/>
                </a:cubicBezTo>
                <a:cubicBezTo>
                  <a:pt x="87" y="4"/>
                  <a:pt x="87" y="5"/>
                  <a:pt x="87" y="5"/>
                </a:cubicBezTo>
                <a:cubicBezTo>
                  <a:pt x="87" y="6"/>
                  <a:pt x="87" y="9"/>
                  <a:pt x="87" y="12"/>
                </a:cubicBezTo>
                <a:cubicBezTo>
                  <a:pt x="86" y="13"/>
                  <a:pt x="84" y="13"/>
                  <a:pt x="83" y="14"/>
                </a:cubicBezTo>
                <a:cubicBezTo>
                  <a:pt x="82" y="11"/>
                  <a:pt x="80" y="8"/>
                  <a:pt x="80" y="7"/>
                </a:cubicBezTo>
                <a:cubicBezTo>
                  <a:pt x="80" y="7"/>
                  <a:pt x="80" y="6"/>
                  <a:pt x="79" y="6"/>
                </a:cubicBezTo>
                <a:cubicBezTo>
                  <a:pt x="78" y="6"/>
                  <a:pt x="78" y="6"/>
                  <a:pt x="77" y="6"/>
                </a:cubicBezTo>
                <a:cubicBezTo>
                  <a:pt x="77" y="6"/>
                  <a:pt x="76" y="6"/>
                  <a:pt x="76" y="7"/>
                </a:cubicBezTo>
                <a:cubicBezTo>
                  <a:pt x="76" y="8"/>
                  <a:pt x="76" y="8"/>
                  <a:pt x="76" y="9"/>
                </a:cubicBezTo>
                <a:cubicBezTo>
                  <a:pt x="76" y="9"/>
                  <a:pt x="76" y="13"/>
                  <a:pt x="77" y="15"/>
                </a:cubicBezTo>
                <a:cubicBezTo>
                  <a:pt x="76" y="16"/>
                  <a:pt x="74" y="17"/>
                  <a:pt x="73" y="17"/>
                </a:cubicBezTo>
                <a:cubicBezTo>
                  <a:pt x="71" y="14"/>
                  <a:pt x="70" y="12"/>
                  <a:pt x="69" y="11"/>
                </a:cubicBezTo>
                <a:cubicBezTo>
                  <a:pt x="69" y="10"/>
                  <a:pt x="69" y="10"/>
                  <a:pt x="68" y="10"/>
                </a:cubicBezTo>
                <a:cubicBezTo>
                  <a:pt x="68" y="10"/>
                  <a:pt x="67" y="10"/>
                  <a:pt x="66" y="10"/>
                </a:cubicBezTo>
                <a:cubicBezTo>
                  <a:pt x="66" y="10"/>
                  <a:pt x="65" y="11"/>
                  <a:pt x="65" y="11"/>
                </a:cubicBezTo>
                <a:cubicBezTo>
                  <a:pt x="65" y="12"/>
                  <a:pt x="65" y="12"/>
                  <a:pt x="65" y="13"/>
                </a:cubicBezTo>
                <a:cubicBezTo>
                  <a:pt x="65" y="14"/>
                  <a:pt x="66" y="17"/>
                  <a:pt x="67" y="20"/>
                </a:cubicBezTo>
                <a:cubicBezTo>
                  <a:pt x="66" y="20"/>
                  <a:pt x="64" y="21"/>
                  <a:pt x="63" y="22"/>
                </a:cubicBezTo>
                <a:cubicBezTo>
                  <a:pt x="61" y="19"/>
                  <a:pt x="59" y="17"/>
                  <a:pt x="59" y="16"/>
                </a:cubicBezTo>
                <a:cubicBezTo>
                  <a:pt x="59" y="16"/>
                  <a:pt x="58" y="15"/>
                  <a:pt x="58" y="15"/>
                </a:cubicBezTo>
                <a:cubicBezTo>
                  <a:pt x="57" y="15"/>
                  <a:pt x="56" y="15"/>
                  <a:pt x="56" y="15"/>
                </a:cubicBezTo>
                <a:cubicBezTo>
                  <a:pt x="55" y="16"/>
                  <a:pt x="55" y="16"/>
                  <a:pt x="55" y="17"/>
                </a:cubicBezTo>
                <a:cubicBezTo>
                  <a:pt x="55" y="17"/>
                  <a:pt x="55" y="18"/>
                  <a:pt x="55" y="18"/>
                </a:cubicBezTo>
                <a:cubicBezTo>
                  <a:pt x="55" y="19"/>
                  <a:pt x="57" y="22"/>
                  <a:pt x="58" y="25"/>
                </a:cubicBezTo>
                <a:cubicBezTo>
                  <a:pt x="56" y="26"/>
                  <a:pt x="55" y="26"/>
                  <a:pt x="54" y="27"/>
                </a:cubicBezTo>
                <a:cubicBezTo>
                  <a:pt x="52" y="25"/>
                  <a:pt x="50" y="23"/>
                  <a:pt x="49" y="22"/>
                </a:cubicBezTo>
                <a:cubicBezTo>
                  <a:pt x="49" y="22"/>
                  <a:pt x="48" y="21"/>
                  <a:pt x="48" y="21"/>
                </a:cubicBezTo>
                <a:cubicBezTo>
                  <a:pt x="47" y="21"/>
                  <a:pt x="47" y="21"/>
                  <a:pt x="46" y="22"/>
                </a:cubicBezTo>
                <a:cubicBezTo>
                  <a:pt x="46" y="22"/>
                  <a:pt x="45" y="23"/>
                  <a:pt x="45" y="23"/>
                </a:cubicBezTo>
                <a:cubicBezTo>
                  <a:pt x="45" y="24"/>
                  <a:pt x="45" y="24"/>
                  <a:pt x="45" y="25"/>
                </a:cubicBezTo>
                <a:cubicBezTo>
                  <a:pt x="46" y="25"/>
                  <a:pt x="47" y="28"/>
                  <a:pt x="49" y="31"/>
                </a:cubicBezTo>
                <a:cubicBezTo>
                  <a:pt x="48" y="32"/>
                  <a:pt x="46" y="33"/>
                  <a:pt x="45" y="34"/>
                </a:cubicBezTo>
                <a:cubicBezTo>
                  <a:pt x="43" y="32"/>
                  <a:pt x="41" y="30"/>
                  <a:pt x="40" y="29"/>
                </a:cubicBezTo>
                <a:cubicBezTo>
                  <a:pt x="40" y="29"/>
                  <a:pt x="39" y="29"/>
                  <a:pt x="39" y="29"/>
                </a:cubicBezTo>
                <a:cubicBezTo>
                  <a:pt x="38" y="29"/>
                  <a:pt x="38" y="29"/>
                  <a:pt x="37" y="29"/>
                </a:cubicBezTo>
                <a:cubicBezTo>
                  <a:pt x="37" y="30"/>
                  <a:pt x="36" y="30"/>
                  <a:pt x="36" y="31"/>
                </a:cubicBezTo>
                <a:cubicBezTo>
                  <a:pt x="36" y="31"/>
                  <a:pt x="36" y="32"/>
                  <a:pt x="37" y="32"/>
                </a:cubicBezTo>
                <a:cubicBezTo>
                  <a:pt x="37" y="33"/>
                  <a:pt x="39" y="36"/>
                  <a:pt x="41" y="38"/>
                </a:cubicBezTo>
                <a:cubicBezTo>
                  <a:pt x="40" y="39"/>
                  <a:pt x="39" y="40"/>
                  <a:pt x="38" y="41"/>
                </a:cubicBezTo>
                <a:cubicBezTo>
                  <a:pt x="35" y="39"/>
                  <a:pt x="33" y="37"/>
                  <a:pt x="32" y="37"/>
                </a:cubicBezTo>
                <a:cubicBezTo>
                  <a:pt x="32" y="37"/>
                  <a:pt x="31" y="37"/>
                  <a:pt x="30" y="37"/>
                </a:cubicBezTo>
                <a:cubicBezTo>
                  <a:pt x="30" y="37"/>
                  <a:pt x="29" y="37"/>
                  <a:pt x="29" y="37"/>
                </a:cubicBezTo>
                <a:cubicBezTo>
                  <a:pt x="28" y="38"/>
                  <a:pt x="28" y="38"/>
                  <a:pt x="28" y="39"/>
                </a:cubicBezTo>
                <a:cubicBezTo>
                  <a:pt x="28" y="40"/>
                  <a:pt x="28" y="40"/>
                  <a:pt x="29" y="41"/>
                </a:cubicBezTo>
                <a:cubicBezTo>
                  <a:pt x="29" y="41"/>
                  <a:pt x="31" y="44"/>
                  <a:pt x="33" y="46"/>
                </a:cubicBezTo>
                <a:cubicBezTo>
                  <a:pt x="32" y="47"/>
                  <a:pt x="32" y="48"/>
                  <a:pt x="30" y="49"/>
                </a:cubicBezTo>
                <a:cubicBezTo>
                  <a:pt x="28" y="48"/>
                  <a:pt x="25" y="46"/>
                  <a:pt x="25" y="46"/>
                </a:cubicBezTo>
                <a:cubicBezTo>
                  <a:pt x="24" y="45"/>
                  <a:pt x="23" y="45"/>
                  <a:pt x="23" y="46"/>
                </a:cubicBezTo>
                <a:cubicBezTo>
                  <a:pt x="22" y="46"/>
                  <a:pt x="22" y="46"/>
                  <a:pt x="21" y="46"/>
                </a:cubicBezTo>
                <a:cubicBezTo>
                  <a:pt x="21" y="47"/>
                  <a:pt x="21" y="48"/>
                  <a:pt x="21" y="48"/>
                </a:cubicBezTo>
                <a:cubicBezTo>
                  <a:pt x="21" y="49"/>
                  <a:pt x="21" y="49"/>
                  <a:pt x="22" y="50"/>
                </a:cubicBezTo>
                <a:cubicBezTo>
                  <a:pt x="22" y="50"/>
                  <a:pt x="25" y="52"/>
                  <a:pt x="27" y="54"/>
                </a:cubicBezTo>
                <a:cubicBezTo>
                  <a:pt x="26" y="56"/>
                  <a:pt x="25" y="57"/>
                  <a:pt x="24" y="58"/>
                </a:cubicBezTo>
                <a:cubicBezTo>
                  <a:pt x="22" y="57"/>
                  <a:pt x="19" y="56"/>
                  <a:pt x="18" y="55"/>
                </a:cubicBezTo>
                <a:cubicBezTo>
                  <a:pt x="18" y="55"/>
                  <a:pt x="17" y="55"/>
                  <a:pt x="16" y="55"/>
                </a:cubicBezTo>
                <a:cubicBezTo>
                  <a:pt x="16" y="55"/>
                  <a:pt x="15" y="56"/>
                  <a:pt x="15" y="56"/>
                </a:cubicBezTo>
                <a:cubicBezTo>
                  <a:pt x="15" y="57"/>
                  <a:pt x="15" y="57"/>
                  <a:pt x="15" y="58"/>
                </a:cubicBezTo>
                <a:cubicBezTo>
                  <a:pt x="15" y="59"/>
                  <a:pt x="15" y="59"/>
                  <a:pt x="16" y="60"/>
                </a:cubicBezTo>
                <a:cubicBezTo>
                  <a:pt x="16" y="60"/>
                  <a:pt x="19" y="62"/>
                  <a:pt x="21" y="64"/>
                </a:cubicBezTo>
                <a:cubicBezTo>
                  <a:pt x="21" y="65"/>
                  <a:pt x="20" y="66"/>
                  <a:pt x="19" y="68"/>
                </a:cubicBezTo>
                <a:cubicBezTo>
                  <a:pt x="16" y="67"/>
                  <a:pt x="13" y="66"/>
                  <a:pt x="13" y="65"/>
                </a:cubicBezTo>
                <a:cubicBezTo>
                  <a:pt x="12" y="65"/>
                  <a:pt x="12" y="65"/>
                  <a:pt x="11" y="66"/>
                </a:cubicBezTo>
                <a:cubicBezTo>
                  <a:pt x="10" y="66"/>
                  <a:pt x="10" y="66"/>
                  <a:pt x="10" y="67"/>
                </a:cubicBezTo>
                <a:cubicBezTo>
                  <a:pt x="10" y="67"/>
                  <a:pt x="10" y="68"/>
                  <a:pt x="10" y="68"/>
                </a:cubicBezTo>
                <a:cubicBezTo>
                  <a:pt x="10" y="69"/>
                  <a:pt x="10" y="69"/>
                  <a:pt x="11" y="70"/>
                </a:cubicBezTo>
                <a:cubicBezTo>
                  <a:pt x="11" y="70"/>
                  <a:pt x="14" y="72"/>
                  <a:pt x="17" y="73"/>
                </a:cubicBezTo>
                <a:cubicBezTo>
                  <a:pt x="16" y="75"/>
                  <a:pt x="16" y="76"/>
                  <a:pt x="15" y="78"/>
                </a:cubicBezTo>
                <a:cubicBezTo>
                  <a:pt x="12" y="77"/>
                  <a:pt x="9" y="76"/>
                  <a:pt x="8" y="76"/>
                </a:cubicBezTo>
                <a:cubicBezTo>
                  <a:pt x="8" y="76"/>
                  <a:pt x="7" y="76"/>
                  <a:pt x="7" y="76"/>
                </a:cubicBezTo>
                <a:cubicBezTo>
                  <a:pt x="6" y="77"/>
                  <a:pt x="6" y="77"/>
                  <a:pt x="6" y="78"/>
                </a:cubicBezTo>
                <a:cubicBezTo>
                  <a:pt x="5" y="78"/>
                  <a:pt x="5" y="79"/>
                  <a:pt x="6" y="79"/>
                </a:cubicBezTo>
                <a:cubicBezTo>
                  <a:pt x="6" y="80"/>
                  <a:pt x="6" y="80"/>
                  <a:pt x="7" y="81"/>
                </a:cubicBezTo>
                <a:cubicBezTo>
                  <a:pt x="8" y="81"/>
                  <a:pt x="10" y="82"/>
                  <a:pt x="13" y="83"/>
                </a:cubicBezTo>
                <a:cubicBezTo>
                  <a:pt x="13" y="85"/>
                  <a:pt x="12" y="86"/>
                  <a:pt x="12" y="88"/>
                </a:cubicBezTo>
                <a:cubicBezTo>
                  <a:pt x="9" y="88"/>
                  <a:pt x="6" y="87"/>
                  <a:pt x="5" y="87"/>
                </a:cubicBezTo>
                <a:cubicBezTo>
                  <a:pt x="5" y="87"/>
                  <a:pt x="4" y="87"/>
                  <a:pt x="4" y="88"/>
                </a:cubicBezTo>
                <a:cubicBezTo>
                  <a:pt x="3" y="88"/>
                  <a:pt x="3" y="88"/>
                  <a:pt x="3" y="89"/>
                </a:cubicBezTo>
                <a:cubicBezTo>
                  <a:pt x="2" y="90"/>
                  <a:pt x="3" y="90"/>
                  <a:pt x="3" y="91"/>
                </a:cubicBezTo>
                <a:cubicBezTo>
                  <a:pt x="3" y="91"/>
                  <a:pt x="4" y="92"/>
                  <a:pt x="4" y="92"/>
                </a:cubicBezTo>
                <a:cubicBezTo>
                  <a:pt x="5" y="92"/>
                  <a:pt x="8" y="93"/>
                  <a:pt x="11" y="94"/>
                </a:cubicBezTo>
                <a:cubicBezTo>
                  <a:pt x="10" y="95"/>
                  <a:pt x="10" y="97"/>
                  <a:pt x="10" y="98"/>
                </a:cubicBezTo>
                <a:cubicBezTo>
                  <a:pt x="7" y="98"/>
                  <a:pt x="4" y="98"/>
                  <a:pt x="3" y="98"/>
                </a:cubicBezTo>
                <a:cubicBezTo>
                  <a:pt x="2" y="98"/>
                  <a:pt x="2" y="99"/>
                  <a:pt x="2" y="99"/>
                </a:cubicBezTo>
                <a:cubicBezTo>
                  <a:pt x="1" y="99"/>
                  <a:pt x="1" y="100"/>
                  <a:pt x="1" y="101"/>
                </a:cubicBezTo>
                <a:cubicBezTo>
                  <a:pt x="1" y="101"/>
                  <a:pt x="1" y="102"/>
                  <a:pt x="1" y="102"/>
                </a:cubicBezTo>
                <a:cubicBezTo>
                  <a:pt x="1" y="103"/>
                  <a:pt x="2" y="103"/>
                  <a:pt x="3" y="103"/>
                </a:cubicBezTo>
                <a:cubicBezTo>
                  <a:pt x="3" y="103"/>
                  <a:pt x="6" y="104"/>
                  <a:pt x="9" y="105"/>
                </a:cubicBezTo>
                <a:cubicBezTo>
                  <a:pt x="9" y="106"/>
                  <a:pt x="9" y="108"/>
                  <a:pt x="9" y="109"/>
                </a:cubicBezTo>
                <a:cubicBezTo>
                  <a:pt x="6" y="109"/>
                  <a:pt x="3" y="110"/>
                  <a:pt x="2" y="110"/>
                </a:cubicBezTo>
                <a:cubicBezTo>
                  <a:pt x="2" y="110"/>
                  <a:pt x="1" y="110"/>
                  <a:pt x="1" y="111"/>
                </a:cubicBezTo>
                <a:cubicBezTo>
                  <a:pt x="0" y="111"/>
                  <a:pt x="0" y="112"/>
                  <a:pt x="0" y="112"/>
                </a:cubicBezTo>
                <a:cubicBezTo>
                  <a:pt x="0" y="113"/>
                  <a:pt x="0" y="113"/>
                  <a:pt x="1" y="114"/>
                </a:cubicBezTo>
                <a:cubicBezTo>
                  <a:pt x="1" y="114"/>
                  <a:pt x="2" y="115"/>
                  <a:pt x="2" y="115"/>
                </a:cubicBezTo>
                <a:cubicBezTo>
                  <a:pt x="3" y="115"/>
                  <a:pt x="6" y="115"/>
                  <a:pt x="9" y="115"/>
                </a:cubicBezTo>
                <a:cubicBezTo>
                  <a:pt x="9" y="117"/>
                  <a:pt x="9" y="118"/>
                  <a:pt x="9" y="120"/>
                </a:cubicBezTo>
                <a:cubicBezTo>
                  <a:pt x="6" y="121"/>
                  <a:pt x="3" y="121"/>
                  <a:pt x="3" y="121"/>
                </a:cubicBezTo>
                <a:cubicBezTo>
                  <a:pt x="2" y="121"/>
                  <a:pt x="1" y="122"/>
                  <a:pt x="1" y="122"/>
                </a:cubicBezTo>
                <a:cubicBezTo>
                  <a:pt x="1" y="123"/>
                  <a:pt x="1" y="123"/>
                  <a:pt x="1" y="124"/>
                </a:cubicBezTo>
                <a:cubicBezTo>
                  <a:pt x="1" y="125"/>
                  <a:pt x="1" y="125"/>
                  <a:pt x="2" y="125"/>
                </a:cubicBezTo>
                <a:cubicBezTo>
                  <a:pt x="2" y="126"/>
                  <a:pt x="2" y="126"/>
                  <a:pt x="3" y="126"/>
                </a:cubicBezTo>
                <a:cubicBezTo>
                  <a:pt x="4" y="126"/>
                  <a:pt x="7" y="126"/>
                  <a:pt x="10" y="126"/>
                </a:cubicBezTo>
                <a:cubicBezTo>
                  <a:pt x="10" y="128"/>
                  <a:pt x="10" y="129"/>
                  <a:pt x="11" y="131"/>
                </a:cubicBezTo>
                <a:cubicBezTo>
                  <a:pt x="8" y="132"/>
                  <a:pt x="5" y="132"/>
                  <a:pt x="4" y="133"/>
                </a:cubicBezTo>
                <a:cubicBezTo>
                  <a:pt x="4" y="133"/>
                  <a:pt x="3" y="133"/>
                  <a:pt x="3" y="134"/>
                </a:cubicBezTo>
                <a:cubicBezTo>
                  <a:pt x="3" y="134"/>
                  <a:pt x="2" y="135"/>
                  <a:pt x="3" y="135"/>
                </a:cubicBezTo>
                <a:cubicBezTo>
                  <a:pt x="3" y="136"/>
                  <a:pt x="3" y="137"/>
                  <a:pt x="4" y="137"/>
                </a:cubicBezTo>
                <a:cubicBezTo>
                  <a:pt x="4" y="137"/>
                  <a:pt x="5" y="137"/>
                  <a:pt x="5" y="137"/>
                </a:cubicBezTo>
                <a:cubicBezTo>
                  <a:pt x="6" y="137"/>
                  <a:pt x="9" y="137"/>
                  <a:pt x="12" y="137"/>
                </a:cubicBezTo>
                <a:cubicBezTo>
                  <a:pt x="12" y="138"/>
                  <a:pt x="13" y="140"/>
                  <a:pt x="13" y="141"/>
                </a:cubicBezTo>
                <a:cubicBezTo>
                  <a:pt x="10" y="142"/>
                  <a:pt x="8" y="144"/>
                  <a:pt x="7" y="144"/>
                </a:cubicBezTo>
                <a:cubicBezTo>
                  <a:pt x="6" y="144"/>
                  <a:pt x="6" y="145"/>
                  <a:pt x="6" y="145"/>
                </a:cubicBezTo>
                <a:cubicBezTo>
                  <a:pt x="5" y="146"/>
                  <a:pt x="5" y="146"/>
                  <a:pt x="6" y="147"/>
                </a:cubicBezTo>
                <a:cubicBezTo>
                  <a:pt x="6" y="147"/>
                  <a:pt x="6" y="148"/>
                  <a:pt x="7" y="148"/>
                </a:cubicBezTo>
                <a:cubicBezTo>
                  <a:pt x="7" y="148"/>
                  <a:pt x="8" y="149"/>
                  <a:pt x="8" y="148"/>
                </a:cubicBezTo>
                <a:cubicBezTo>
                  <a:pt x="9" y="148"/>
                  <a:pt x="12" y="148"/>
                  <a:pt x="15" y="147"/>
                </a:cubicBezTo>
                <a:cubicBezTo>
                  <a:pt x="16" y="148"/>
                  <a:pt x="16" y="150"/>
                  <a:pt x="17" y="151"/>
                </a:cubicBezTo>
                <a:cubicBezTo>
                  <a:pt x="14" y="153"/>
                  <a:pt x="11" y="154"/>
                  <a:pt x="11" y="155"/>
                </a:cubicBezTo>
                <a:cubicBezTo>
                  <a:pt x="10" y="155"/>
                  <a:pt x="10" y="155"/>
                  <a:pt x="10" y="156"/>
                </a:cubicBezTo>
                <a:cubicBezTo>
                  <a:pt x="10" y="157"/>
                  <a:pt x="10" y="157"/>
                  <a:pt x="10" y="158"/>
                </a:cubicBezTo>
                <a:cubicBezTo>
                  <a:pt x="10" y="158"/>
                  <a:pt x="10" y="159"/>
                  <a:pt x="11" y="159"/>
                </a:cubicBezTo>
                <a:cubicBezTo>
                  <a:pt x="12" y="159"/>
                  <a:pt x="12" y="159"/>
                  <a:pt x="13" y="159"/>
                </a:cubicBezTo>
                <a:cubicBezTo>
                  <a:pt x="13" y="159"/>
                  <a:pt x="16" y="158"/>
                  <a:pt x="19" y="157"/>
                </a:cubicBezTo>
                <a:cubicBezTo>
                  <a:pt x="20" y="158"/>
                  <a:pt x="21" y="160"/>
                  <a:pt x="21" y="161"/>
                </a:cubicBezTo>
                <a:cubicBezTo>
                  <a:pt x="19" y="163"/>
                  <a:pt x="16" y="165"/>
                  <a:pt x="16" y="165"/>
                </a:cubicBezTo>
                <a:cubicBezTo>
                  <a:pt x="15" y="165"/>
                  <a:pt x="15" y="166"/>
                  <a:pt x="15" y="166"/>
                </a:cubicBezTo>
                <a:cubicBezTo>
                  <a:pt x="15" y="167"/>
                  <a:pt x="15" y="168"/>
                  <a:pt x="15" y="168"/>
                </a:cubicBezTo>
                <a:cubicBezTo>
                  <a:pt x="15" y="169"/>
                  <a:pt x="16" y="169"/>
                  <a:pt x="16" y="169"/>
                </a:cubicBezTo>
                <a:cubicBezTo>
                  <a:pt x="17" y="169"/>
                  <a:pt x="18" y="169"/>
                  <a:pt x="18" y="169"/>
                </a:cubicBezTo>
                <a:cubicBezTo>
                  <a:pt x="19" y="169"/>
                  <a:pt x="22" y="168"/>
                  <a:pt x="24" y="166"/>
                </a:cubicBezTo>
                <a:cubicBezTo>
                  <a:pt x="25" y="168"/>
                  <a:pt x="26" y="169"/>
                  <a:pt x="27" y="170"/>
                </a:cubicBezTo>
                <a:cubicBezTo>
                  <a:pt x="25" y="172"/>
                  <a:pt x="22" y="174"/>
                  <a:pt x="22" y="175"/>
                </a:cubicBezTo>
                <a:cubicBezTo>
                  <a:pt x="21" y="175"/>
                  <a:pt x="21" y="176"/>
                  <a:pt x="21" y="176"/>
                </a:cubicBezTo>
                <a:cubicBezTo>
                  <a:pt x="21" y="177"/>
                  <a:pt x="21" y="177"/>
                  <a:pt x="21" y="178"/>
                </a:cubicBezTo>
                <a:cubicBezTo>
                  <a:pt x="22" y="178"/>
                  <a:pt x="22" y="179"/>
                  <a:pt x="23" y="179"/>
                </a:cubicBezTo>
                <a:cubicBezTo>
                  <a:pt x="23" y="179"/>
                  <a:pt x="24" y="179"/>
                  <a:pt x="25" y="179"/>
                </a:cubicBezTo>
                <a:cubicBezTo>
                  <a:pt x="25" y="178"/>
                  <a:pt x="28" y="177"/>
                  <a:pt x="30" y="175"/>
                </a:cubicBezTo>
                <a:cubicBezTo>
                  <a:pt x="32" y="176"/>
                  <a:pt x="32" y="177"/>
                  <a:pt x="33" y="179"/>
                </a:cubicBezTo>
                <a:cubicBezTo>
                  <a:pt x="31" y="181"/>
                  <a:pt x="29" y="183"/>
                  <a:pt x="29" y="184"/>
                </a:cubicBezTo>
                <a:cubicBezTo>
                  <a:pt x="28" y="184"/>
                  <a:pt x="28" y="185"/>
                  <a:pt x="28" y="185"/>
                </a:cubicBezTo>
                <a:cubicBezTo>
                  <a:pt x="28" y="186"/>
                  <a:pt x="28" y="187"/>
                  <a:pt x="29" y="187"/>
                </a:cubicBezTo>
                <a:cubicBezTo>
                  <a:pt x="29" y="187"/>
                  <a:pt x="30" y="188"/>
                  <a:pt x="30" y="188"/>
                </a:cubicBezTo>
                <a:cubicBezTo>
                  <a:pt x="31" y="188"/>
                  <a:pt x="32" y="188"/>
                  <a:pt x="32" y="187"/>
                </a:cubicBezTo>
                <a:cubicBezTo>
                  <a:pt x="33" y="187"/>
                  <a:pt x="35" y="185"/>
                  <a:pt x="38" y="183"/>
                </a:cubicBezTo>
                <a:cubicBezTo>
                  <a:pt x="39" y="184"/>
                  <a:pt x="40" y="186"/>
                  <a:pt x="41" y="187"/>
                </a:cubicBezTo>
                <a:cubicBezTo>
                  <a:pt x="39" y="189"/>
                  <a:pt x="37" y="192"/>
                  <a:pt x="37" y="192"/>
                </a:cubicBezTo>
                <a:cubicBezTo>
                  <a:pt x="36" y="193"/>
                  <a:pt x="36" y="193"/>
                  <a:pt x="36" y="194"/>
                </a:cubicBezTo>
                <a:cubicBezTo>
                  <a:pt x="36" y="194"/>
                  <a:pt x="37" y="195"/>
                  <a:pt x="37" y="195"/>
                </a:cubicBezTo>
                <a:cubicBezTo>
                  <a:pt x="38" y="196"/>
                  <a:pt x="38" y="196"/>
                  <a:pt x="39" y="196"/>
                </a:cubicBezTo>
                <a:cubicBezTo>
                  <a:pt x="39" y="196"/>
                  <a:pt x="40" y="196"/>
                  <a:pt x="40" y="195"/>
                </a:cubicBezTo>
                <a:cubicBezTo>
                  <a:pt x="41" y="195"/>
                  <a:pt x="43" y="193"/>
                  <a:pt x="45" y="191"/>
                </a:cubicBezTo>
                <a:cubicBezTo>
                  <a:pt x="46" y="192"/>
                  <a:pt x="48" y="193"/>
                  <a:pt x="49" y="194"/>
                </a:cubicBezTo>
                <a:cubicBezTo>
                  <a:pt x="47" y="196"/>
                  <a:pt x="46" y="199"/>
                  <a:pt x="45" y="200"/>
                </a:cubicBezTo>
                <a:cubicBezTo>
                  <a:pt x="45" y="200"/>
                  <a:pt x="45" y="201"/>
                  <a:pt x="45" y="201"/>
                </a:cubicBezTo>
                <a:cubicBezTo>
                  <a:pt x="45" y="202"/>
                  <a:pt x="46" y="202"/>
                  <a:pt x="46" y="203"/>
                </a:cubicBezTo>
                <a:cubicBezTo>
                  <a:pt x="47" y="203"/>
                  <a:pt x="47" y="203"/>
                  <a:pt x="48" y="203"/>
                </a:cubicBezTo>
                <a:cubicBezTo>
                  <a:pt x="48" y="203"/>
                  <a:pt x="49" y="203"/>
                  <a:pt x="49" y="202"/>
                </a:cubicBezTo>
                <a:cubicBezTo>
                  <a:pt x="50" y="202"/>
                  <a:pt x="52" y="199"/>
                  <a:pt x="54" y="197"/>
                </a:cubicBezTo>
                <a:cubicBezTo>
                  <a:pt x="55" y="198"/>
                  <a:pt x="56" y="199"/>
                  <a:pt x="58" y="200"/>
                </a:cubicBezTo>
                <a:cubicBezTo>
                  <a:pt x="57" y="202"/>
                  <a:pt x="55" y="205"/>
                  <a:pt x="55" y="206"/>
                </a:cubicBezTo>
                <a:cubicBezTo>
                  <a:pt x="55" y="207"/>
                  <a:pt x="55" y="207"/>
                  <a:pt x="55" y="208"/>
                </a:cubicBezTo>
                <a:cubicBezTo>
                  <a:pt x="55" y="208"/>
                  <a:pt x="55" y="209"/>
                  <a:pt x="56" y="209"/>
                </a:cubicBezTo>
                <a:cubicBezTo>
                  <a:pt x="56" y="209"/>
                  <a:pt x="57" y="209"/>
                  <a:pt x="58" y="209"/>
                </a:cubicBezTo>
                <a:cubicBezTo>
                  <a:pt x="58" y="209"/>
                  <a:pt x="59" y="209"/>
                  <a:pt x="59" y="208"/>
                </a:cubicBezTo>
                <a:cubicBezTo>
                  <a:pt x="59" y="208"/>
                  <a:pt x="61" y="205"/>
                  <a:pt x="63" y="203"/>
                </a:cubicBezTo>
                <a:cubicBezTo>
                  <a:pt x="64" y="204"/>
                  <a:pt x="66" y="204"/>
                  <a:pt x="67" y="205"/>
                </a:cubicBezTo>
                <a:cubicBezTo>
                  <a:pt x="66" y="208"/>
                  <a:pt x="65" y="211"/>
                  <a:pt x="65" y="211"/>
                </a:cubicBezTo>
                <a:cubicBezTo>
                  <a:pt x="65" y="212"/>
                  <a:pt x="65" y="213"/>
                  <a:pt x="65" y="213"/>
                </a:cubicBezTo>
                <a:cubicBezTo>
                  <a:pt x="65" y="214"/>
                  <a:pt x="66" y="214"/>
                  <a:pt x="66" y="214"/>
                </a:cubicBezTo>
                <a:cubicBezTo>
                  <a:pt x="67" y="215"/>
                  <a:pt x="68" y="215"/>
                  <a:pt x="68" y="214"/>
                </a:cubicBezTo>
                <a:cubicBezTo>
                  <a:pt x="69" y="214"/>
                  <a:pt x="69" y="214"/>
                  <a:pt x="69" y="213"/>
                </a:cubicBezTo>
                <a:cubicBezTo>
                  <a:pt x="70" y="213"/>
                  <a:pt x="71" y="210"/>
                  <a:pt x="73" y="207"/>
                </a:cubicBezTo>
                <a:cubicBezTo>
                  <a:pt x="74" y="208"/>
                  <a:pt x="76" y="208"/>
                  <a:pt x="77" y="209"/>
                </a:cubicBezTo>
                <a:cubicBezTo>
                  <a:pt x="76" y="212"/>
                  <a:pt x="76" y="215"/>
                  <a:pt x="76" y="216"/>
                </a:cubicBezTo>
                <a:cubicBezTo>
                  <a:pt x="76" y="216"/>
                  <a:pt x="76" y="217"/>
                  <a:pt x="76" y="218"/>
                </a:cubicBezTo>
                <a:cubicBezTo>
                  <a:pt x="76" y="218"/>
                  <a:pt x="77" y="218"/>
                  <a:pt x="77" y="219"/>
                </a:cubicBezTo>
                <a:cubicBezTo>
                  <a:pt x="78" y="219"/>
                  <a:pt x="78" y="219"/>
                  <a:pt x="79" y="218"/>
                </a:cubicBezTo>
                <a:cubicBezTo>
                  <a:pt x="80" y="218"/>
                  <a:pt x="80" y="218"/>
                  <a:pt x="80" y="217"/>
                </a:cubicBezTo>
                <a:cubicBezTo>
                  <a:pt x="80" y="217"/>
                  <a:pt x="82" y="214"/>
                  <a:pt x="83" y="211"/>
                </a:cubicBezTo>
                <a:cubicBezTo>
                  <a:pt x="84" y="211"/>
                  <a:pt x="86" y="212"/>
                  <a:pt x="87" y="212"/>
                </a:cubicBezTo>
                <a:cubicBezTo>
                  <a:pt x="87" y="215"/>
                  <a:pt x="87" y="218"/>
                  <a:pt x="87" y="219"/>
                </a:cubicBezTo>
                <a:cubicBezTo>
                  <a:pt x="87" y="220"/>
                  <a:pt x="87" y="220"/>
                  <a:pt x="87" y="221"/>
                </a:cubicBezTo>
                <a:cubicBezTo>
                  <a:pt x="87" y="221"/>
                  <a:pt x="88" y="221"/>
                  <a:pt x="89" y="222"/>
                </a:cubicBezTo>
                <a:cubicBezTo>
                  <a:pt x="89" y="222"/>
                  <a:pt x="90" y="222"/>
                  <a:pt x="90" y="221"/>
                </a:cubicBezTo>
                <a:cubicBezTo>
                  <a:pt x="91" y="221"/>
                  <a:pt x="91" y="221"/>
                  <a:pt x="91" y="220"/>
                </a:cubicBezTo>
                <a:cubicBezTo>
                  <a:pt x="92" y="219"/>
                  <a:pt x="92" y="216"/>
                  <a:pt x="93" y="213"/>
                </a:cubicBezTo>
                <a:cubicBezTo>
                  <a:pt x="95" y="214"/>
                  <a:pt x="96" y="214"/>
                  <a:pt x="98" y="214"/>
                </a:cubicBezTo>
                <a:cubicBezTo>
                  <a:pt x="98" y="217"/>
                  <a:pt x="98" y="220"/>
                  <a:pt x="98" y="221"/>
                </a:cubicBezTo>
                <a:cubicBezTo>
                  <a:pt x="98" y="222"/>
                  <a:pt x="98" y="222"/>
                  <a:pt x="99" y="223"/>
                </a:cubicBezTo>
                <a:cubicBezTo>
                  <a:pt x="99" y="223"/>
                  <a:pt x="99" y="223"/>
                  <a:pt x="100" y="223"/>
                </a:cubicBezTo>
                <a:cubicBezTo>
                  <a:pt x="101" y="223"/>
                  <a:pt x="101" y="223"/>
                  <a:pt x="102" y="223"/>
                </a:cubicBezTo>
                <a:cubicBezTo>
                  <a:pt x="102" y="223"/>
                  <a:pt x="103" y="222"/>
                  <a:pt x="103" y="222"/>
                </a:cubicBezTo>
                <a:cubicBezTo>
                  <a:pt x="103" y="221"/>
                  <a:pt x="103" y="218"/>
                  <a:pt x="104" y="215"/>
                </a:cubicBezTo>
                <a:cubicBezTo>
                  <a:pt x="106" y="215"/>
                  <a:pt x="107" y="215"/>
                  <a:pt x="109" y="215"/>
                </a:cubicBezTo>
                <a:cubicBezTo>
                  <a:pt x="109" y="218"/>
                  <a:pt x="109" y="221"/>
                  <a:pt x="109" y="222"/>
                </a:cubicBezTo>
                <a:cubicBezTo>
                  <a:pt x="109" y="223"/>
                  <a:pt x="110" y="223"/>
                  <a:pt x="110" y="223"/>
                </a:cubicBezTo>
                <a:cubicBezTo>
                  <a:pt x="111" y="224"/>
                  <a:pt x="111" y="224"/>
                  <a:pt x="112" y="224"/>
                </a:cubicBezTo>
                <a:cubicBezTo>
                  <a:pt x="112" y="224"/>
                  <a:pt x="113" y="224"/>
                  <a:pt x="113" y="223"/>
                </a:cubicBezTo>
                <a:cubicBezTo>
                  <a:pt x="114" y="223"/>
                  <a:pt x="114" y="223"/>
                  <a:pt x="114" y="222"/>
                </a:cubicBezTo>
                <a:cubicBezTo>
                  <a:pt x="114" y="221"/>
                  <a:pt x="115" y="218"/>
                  <a:pt x="115" y="215"/>
                </a:cubicBezTo>
                <a:cubicBezTo>
                  <a:pt x="116" y="215"/>
                  <a:pt x="118" y="215"/>
                  <a:pt x="119" y="215"/>
                </a:cubicBezTo>
                <a:cubicBezTo>
                  <a:pt x="120" y="218"/>
                  <a:pt x="121" y="221"/>
                  <a:pt x="121" y="222"/>
                </a:cubicBezTo>
                <a:cubicBezTo>
                  <a:pt x="121" y="222"/>
                  <a:pt x="121" y="223"/>
                  <a:pt x="122" y="223"/>
                </a:cubicBezTo>
                <a:cubicBezTo>
                  <a:pt x="122" y="223"/>
                  <a:pt x="123" y="223"/>
                  <a:pt x="123" y="223"/>
                </a:cubicBezTo>
                <a:cubicBezTo>
                  <a:pt x="124" y="223"/>
                  <a:pt x="125" y="223"/>
                  <a:pt x="125" y="223"/>
                </a:cubicBezTo>
                <a:cubicBezTo>
                  <a:pt x="125" y="222"/>
                  <a:pt x="126" y="222"/>
                  <a:pt x="126" y="221"/>
                </a:cubicBezTo>
                <a:cubicBezTo>
                  <a:pt x="126" y="220"/>
                  <a:pt x="125" y="217"/>
                  <a:pt x="125" y="214"/>
                </a:cubicBezTo>
                <a:cubicBezTo>
                  <a:pt x="127" y="214"/>
                  <a:pt x="129" y="214"/>
                  <a:pt x="130" y="213"/>
                </a:cubicBezTo>
                <a:cubicBezTo>
                  <a:pt x="131" y="216"/>
                  <a:pt x="132" y="219"/>
                  <a:pt x="132" y="220"/>
                </a:cubicBezTo>
                <a:cubicBezTo>
                  <a:pt x="132" y="221"/>
                  <a:pt x="133" y="221"/>
                  <a:pt x="133" y="221"/>
                </a:cubicBezTo>
                <a:cubicBezTo>
                  <a:pt x="134" y="222"/>
                  <a:pt x="134" y="222"/>
                  <a:pt x="135" y="222"/>
                </a:cubicBezTo>
                <a:cubicBezTo>
                  <a:pt x="136" y="221"/>
                  <a:pt x="136" y="221"/>
                  <a:pt x="136" y="221"/>
                </a:cubicBezTo>
                <a:cubicBezTo>
                  <a:pt x="137" y="220"/>
                  <a:pt x="137" y="220"/>
                  <a:pt x="137" y="219"/>
                </a:cubicBezTo>
                <a:cubicBezTo>
                  <a:pt x="137" y="218"/>
                  <a:pt x="136" y="215"/>
                  <a:pt x="136" y="212"/>
                </a:cubicBezTo>
                <a:cubicBezTo>
                  <a:pt x="138" y="212"/>
                  <a:pt x="139" y="211"/>
                  <a:pt x="141" y="211"/>
                </a:cubicBezTo>
                <a:cubicBezTo>
                  <a:pt x="142" y="214"/>
                  <a:pt x="143" y="217"/>
                  <a:pt x="143" y="217"/>
                </a:cubicBezTo>
                <a:cubicBezTo>
                  <a:pt x="144" y="218"/>
                  <a:pt x="144" y="218"/>
                  <a:pt x="144" y="218"/>
                </a:cubicBezTo>
                <a:cubicBezTo>
                  <a:pt x="145" y="219"/>
                  <a:pt x="146" y="219"/>
                  <a:pt x="146" y="219"/>
                </a:cubicBezTo>
                <a:cubicBezTo>
                  <a:pt x="147" y="218"/>
                  <a:pt x="147" y="218"/>
                  <a:pt x="148" y="218"/>
                </a:cubicBezTo>
                <a:cubicBezTo>
                  <a:pt x="148" y="217"/>
                  <a:pt x="148" y="216"/>
                  <a:pt x="148" y="216"/>
                </a:cubicBezTo>
                <a:cubicBezTo>
                  <a:pt x="148" y="215"/>
                  <a:pt x="147" y="212"/>
                  <a:pt x="146" y="209"/>
                </a:cubicBezTo>
                <a:cubicBezTo>
                  <a:pt x="148" y="208"/>
                  <a:pt x="149" y="208"/>
                  <a:pt x="151" y="207"/>
                </a:cubicBezTo>
                <a:cubicBezTo>
                  <a:pt x="152" y="210"/>
                  <a:pt x="154" y="213"/>
                  <a:pt x="154" y="213"/>
                </a:cubicBezTo>
                <a:cubicBezTo>
                  <a:pt x="154" y="214"/>
                  <a:pt x="155" y="214"/>
                  <a:pt x="155" y="214"/>
                </a:cubicBezTo>
                <a:cubicBezTo>
                  <a:pt x="156" y="215"/>
                  <a:pt x="157" y="215"/>
                  <a:pt x="157" y="214"/>
                </a:cubicBezTo>
                <a:cubicBezTo>
                  <a:pt x="158" y="214"/>
                  <a:pt x="158" y="214"/>
                  <a:pt x="158" y="213"/>
                </a:cubicBezTo>
                <a:cubicBezTo>
                  <a:pt x="159" y="213"/>
                  <a:pt x="159" y="212"/>
                  <a:pt x="159" y="211"/>
                </a:cubicBezTo>
                <a:cubicBezTo>
                  <a:pt x="158" y="211"/>
                  <a:pt x="157" y="208"/>
                  <a:pt x="156" y="205"/>
                </a:cubicBezTo>
                <a:cubicBezTo>
                  <a:pt x="158" y="204"/>
                  <a:pt x="159" y="204"/>
                  <a:pt x="160" y="203"/>
                </a:cubicBezTo>
                <a:cubicBezTo>
                  <a:pt x="162" y="205"/>
                  <a:pt x="164" y="208"/>
                  <a:pt x="164" y="208"/>
                </a:cubicBezTo>
                <a:cubicBezTo>
                  <a:pt x="165" y="209"/>
                  <a:pt x="165" y="209"/>
                  <a:pt x="166" y="209"/>
                </a:cubicBezTo>
                <a:cubicBezTo>
                  <a:pt x="166" y="209"/>
                  <a:pt x="167" y="209"/>
                  <a:pt x="168" y="209"/>
                </a:cubicBezTo>
                <a:cubicBezTo>
                  <a:pt x="168" y="209"/>
                  <a:pt x="168" y="208"/>
                  <a:pt x="169" y="208"/>
                </a:cubicBezTo>
                <a:cubicBezTo>
                  <a:pt x="169" y="207"/>
                  <a:pt x="169" y="207"/>
                  <a:pt x="169" y="206"/>
                </a:cubicBezTo>
                <a:cubicBezTo>
                  <a:pt x="168" y="205"/>
                  <a:pt x="167" y="202"/>
                  <a:pt x="166" y="200"/>
                </a:cubicBezTo>
                <a:cubicBezTo>
                  <a:pt x="167" y="199"/>
                  <a:pt x="168" y="198"/>
                  <a:pt x="170" y="197"/>
                </a:cubicBezTo>
                <a:cubicBezTo>
                  <a:pt x="172" y="199"/>
                  <a:pt x="174" y="202"/>
                  <a:pt x="174" y="202"/>
                </a:cubicBezTo>
                <a:cubicBezTo>
                  <a:pt x="175" y="203"/>
                  <a:pt x="175" y="203"/>
                  <a:pt x="176" y="203"/>
                </a:cubicBezTo>
                <a:cubicBezTo>
                  <a:pt x="176" y="203"/>
                  <a:pt x="177" y="203"/>
                  <a:pt x="177" y="203"/>
                </a:cubicBezTo>
                <a:cubicBezTo>
                  <a:pt x="178" y="202"/>
                  <a:pt x="178" y="202"/>
                  <a:pt x="178" y="201"/>
                </a:cubicBezTo>
                <a:cubicBezTo>
                  <a:pt x="178" y="201"/>
                  <a:pt x="178" y="200"/>
                  <a:pt x="178" y="200"/>
                </a:cubicBezTo>
                <a:cubicBezTo>
                  <a:pt x="178" y="199"/>
                  <a:pt x="176" y="196"/>
                  <a:pt x="175" y="194"/>
                </a:cubicBezTo>
                <a:cubicBezTo>
                  <a:pt x="176" y="193"/>
                  <a:pt x="177" y="192"/>
                  <a:pt x="178" y="191"/>
                </a:cubicBezTo>
                <a:cubicBezTo>
                  <a:pt x="180" y="193"/>
                  <a:pt x="183" y="195"/>
                  <a:pt x="183" y="195"/>
                </a:cubicBezTo>
                <a:cubicBezTo>
                  <a:pt x="184" y="196"/>
                  <a:pt x="184" y="196"/>
                  <a:pt x="185" y="196"/>
                </a:cubicBezTo>
                <a:cubicBezTo>
                  <a:pt x="185" y="196"/>
                  <a:pt x="186" y="196"/>
                  <a:pt x="186" y="195"/>
                </a:cubicBezTo>
                <a:cubicBezTo>
                  <a:pt x="187" y="195"/>
                  <a:pt x="187" y="194"/>
                  <a:pt x="187" y="194"/>
                </a:cubicBezTo>
                <a:cubicBezTo>
                  <a:pt x="187" y="193"/>
                  <a:pt x="187" y="193"/>
                  <a:pt x="187" y="192"/>
                </a:cubicBezTo>
                <a:cubicBezTo>
                  <a:pt x="186" y="192"/>
                  <a:pt x="184" y="189"/>
                  <a:pt x="183" y="187"/>
                </a:cubicBezTo>
                <a:cubicBezTo>
                  <a:pt x="184" y="186"/>
                  <a:pt x="185" y="184"/>
                  <a:pt x="186" y="183"/>
                </a:cubicBezTo>
                <a:cubicBezTo>
                  <a:pt x="188" y="185"/>
                  <a:pt x="191" y="187"/>
                  <a:pt x="191" y="187"/>
                </a:cubicBezTo>
                <a:cubicBezTo>
                  <a:pt x="192" y="188"/>
                  <a:pt x="193" y="188"/>
                  <a:pt x="193" y="188"/>
                </a:cubicBezTo>
                <a:cubicBezTo>
                  <a:pt x="194" y="188"/>
                  <a:pt x="194" y="187"/>
                  <a:pt x="195" y="187"/>
                </a:cubicBezTo>
                <a:cubicBezTo>
                  <a:pt x="195" y="187"/>
                  <a:pt x="195" y="186"/>
                  <a:pt x="195" y="185"/>
                </a:cubicBezTo>
                <a:cubicBezTo>
                  <a:pt x="195" y="185"/>
                  <a:pt x="195" y="184"/>
                  <a:pt x="195" y="184"/>
                </a:cubicBezTo>
                <a:cubicBezTo>
                  <a:pt x="194" y="183"/>
                  <a:pt x="192" y="181"/>
                  <a:pt x="190" y="179"/>
                </a:cubicBezTo>
                <a:cubicBezTo>
                  <a:pt x="191" y="177"/>
                  <a:pt x="192" y="176"/>
                  <a:pt x="193" y="175"/>
                </a:cubicBezTo>
                <a:cubicBezTo>
                  <a:pt x="196" y="177"/>
                  <a:pt x="198" y="178"/>
                  <a:pt x="199" y="179"/>
                </a:cubicBezTo>
                <a:cubicBezTo>
                  <a:pt x="199" y="179"/>
                  <a:pt x="200" y="179"/>
                  <a:pt x="201" y="179"/>
                </a:cubicBezTo>
                <a:cubicBezTo>
                  <a:pt x="201" y="179"/>
                  <a:pt x="202" y="178"/>
                  <a:pt x="202" y="178"/>
                </a:cubicBezTo>
                <a:cubicBezTo>
                  <a:pt x="202" y="177"/>
                  <a:pt x="203" y="177"/>
                  <a:pt x="202" y="176"/>
                </a:cubicBezTo>
                <a:cubicBezTo>
                  <a:pt x="202" y="176"/>
                  <a:pt x="202" y="175"/>
                  <a:pt x="202" y="175"/>
                </a:cubicBezTo>
                <a:cubicBezTo>
                  <a:pt x="201" y="174"/>
                  <a:pt x="199" y="172"/>
                  <a:pt x="197" y="170"/>
                </a:cubicBezTo>
                <a:cubicBezTo>
                  <a:pt x="197" y="169"/>
                  <a:pt x="198" y="168"/>
                  <a:pt x="199" y="166"/>
                </a:cubicBezTo>
                <a:cubicBezTo>
                  <a:pt x="202" y="168"/>
                  <a:pt x="205" y="169"/>
                  <a:pt x="205" y="169"/>
                </a:cubicBezTo>
                <a:cubicBezTo>
                  <a:pt x="206" y="169"/>
                  <a:pt x="207" y="169"/>
                  <a:pt x="207" y="169"/>
                </a:cubicBezTo>
                <a:cubicBezTo>
                  <a:pt x="208" y="169"/>
                  <a:pt x="208" y="169"/>
                  <a:pt x="208" y="168"/>
                </a:cubicBezTo>
                <a:cubicBezTo>
                  <a:pt x="209" y="168"/>
                  <a:pt x="209" y="167"/>
                  <a:pt x="209" y="166"/>
                </a:cubicBezTo>
                <a:cubicBezTo>
                  <a:pt x="209" y="166"/>
                  <a:pt x="208" y="165"/>
                  <a:pt x="208" y="165"/>
                </a:cubicBezTo>
                <a:cubicBezTo>
                  <a:pt x="207" y="165"/>
                  <a:pt x="205" y="163"/>
                  <a:pt x="202" y="161"/>
                </a:cubicBezTo>
                <a:cubicBezTo>
                  <a:pt x="203" y="160"/>
                  <a:pt x="204" y="158"/>
                  <a:pt x="204" y="157"/>
                </a:cubicBezTo>
                <a:cubicBezTo>
                  <a:pt x="207" y="158"/>
                  <a:pt x="210" y="159"/>
                  <a:pt x="211" y="159"/>
                </a:cubicBezTo>
                <a:cubicBezTo>
                  <a:pt x="211" y="159"/>
                  <a:pt x="212" y="159"/>
                  <a:pt x="212" y="159"/>
                </a:cubicBezTo>
                <a:cubicBezTo>
                  <a:pt x="213" y="159"/>
                  <a:pt x="213" y="158"/>
                  <a:pt x="214" y="158"/>
                </a:cubicBezTo>
                <a:cubicBezTo>
                  <a:pt x="214" y="157"/>
                  <a:pt x="214" y="157"/>
                  <a:pt x="214" y="156"/>
                </a:cubicBezTo>
                <a:cubicBezTo>
                  <a:pt x="214" y="155"/>
                  <a:pt x="213" y="155"/>
                  <a:pt x="213" y="155"/>
                </a:cubicBezTo>
                <a:cubicBezTo>
                  <a:pt x="212" y="154"/>
                  <a:pt x="209" y="153"/>
                  <a:pt x="207" y="151"/>
                </a:cubicBezTo>
                <a:cubicBezTo>
                  <a:pt x="207" y="150"/>
                  <a:pt x="208" y="148"/>
                  <a:pt x="208" y="147"/>
                </a:cubicBezTo>
                <a:cubicBezTo>
                  <a:pt x="211" y="148"/>
                  <a:pt x="215" y="148"/>
                  <a:pt x="215" y="148"/>
                </a:cubicBezTo>
                <a:cubicBezTo>
                  <a:pt x="216" y="149"/>
                  <a:pt x="216" y="148"/>
                  <a:pt x="217" y="148"/>
                </a:cubicBezTo>
                <a:cubicBezTo>
                  <a:pt x="217" y="148"/>
                  <a:pt x="218" y="147"/>
                  <a:pt x="218" y="147"/>
                </a:cubicBezTo>
                <a:cubicBezTo>
                  <a:pt x="218" y="146"/>
                  <a:pt x="218" y="146"/>
                  <a:pt x="218" y="145"/>
                </a:cubicBezTo>
                <a:cubicBezTo>
                  <a:pt x="218" y="145"/>
                  <a:pt x="217" y="144"/>
                  <a:pt x="217" y="144"/>
                </a:cubicBezTo>
                <a:cubicBezTo>
                  <a:pt x="216" y="144"/>
                  <a:pt x="213" y="142"/>
                  <a:pt x="210" y="141"/>
                </a:cubicBezTo>
                <a:cubicBezTo>
                  <a:pt x="211" y="140"/>
                  <a:pt x="211" y="138"/>
                  <a:pt x="211" y="137"/>
                </a:cubicBezTo>
                <a:cubicBezTo>
                  <a:pt x="214" y="137"/>
                  <a:pt x="218" y="137"/>
                  <a:pt x="218" y="137"/>
                </a:cubicBezTo>
                <a:cubicBezTo>
                  <a:pt x="219" y="137"/>
                  <a:pt x="220" y="137"/>
                  <a:pt x="220" y="137"/>
                </a:cubicBezTo>
                <a:cubicBezTo>
                  <a:pt x="220" y="137"/>
                  <a:pt x="221" y="136"/>
                  <a:pt x="221" y="135"/>
                </a:cubicBezTo>
                <a:cubicBezTo>
                  <a:pt x="221" y="135"/>
                  <a:pt x="221" y="134"/>
                  <a:pt x="221" y="134"/>
                </a:cubicBezTo>
                <a:cubicBezTo>
                  <a:pt x="220" y="133"/>
                  <a:pt x="220" y="133"/>
                  <a:pt x="219" y="133"/>
                </a:cubicBezTo>
                <a:cubicBezTo>
                  <a:pt x="219" y="132"/>
                  <a:pt x="216" y="132"/>
                  <a:pt x="213" y="131"/>
                </a:cubicBezTo>
                <a:cubicBezTo>
                  <a:pt x="213" y="129"/>
                  <a:pt x="213" y="128"/>
                  <a:pt x="214" y="126"/>
                </a:cubicBezTo>
                <a:cubicBezTo>
                  <a:pt x="216" y="126"/>
                  <a:pt x="220" y="126"/>
                  <a:pt x="220" y="126"/>
                </a:cubicBezTo>
                <a:cubicBezTo>
                  <a:pt x="221" y="126"/>
                  <a:pt x="222" y="126"/>
                  <a:pt x="222" y="125"/>
                </a:cubicBezTo>
                <a:cubicBezTo>
                  <a:pt x="222" y="125"/>
                  <a:pt x="223" y="125"/>
                  <a:pt x="223" y="124"/>
                </a:cubicBezTo>
                <a:cubicBezTo>
                  <a:pt x="223" y="123"/>
                  <a:pt x="223" y="123"/>
                  <a:pt x="222" y="122"/>
                </a:cubicBezTo>
                <a:cubicBezTo>
                  <a:pt x="222" y="122"/>
                  <a:pt x="222" y="121"/>
                  <a:pt x="221" y="121"/>
                </a:cubicBezTo>
                <a:cubicBezTo>
                  <a:pt x="220" y="121"/>
                  <a:pt x="217" y="121"/>
                  <a:pt x="214" y="120"/>
                </a:cubicBezTo>
                <a:cubicBezTo>
                  <a:pt x="214" y="118"/>
                  <a:pt x="214" y="117"/>
                  <a:pt x="214" y="115"/>
                </a:cubicBezTo>
                <a:cubicBezTo>
                  <a:pt x="217" y="115"/>
                  <a:pt x="221" y="115"/>
                  <a:pt x="221" y="115"/>
                </a:cubicBezTo>
                <a:close/>
                <a:moveTo>
                  <a:pt x="112" y="201"/>
                </a:moveTo>
                <a:cubicBezTo>
                  <a:pt x="63" y="201"/>
                  <a:pt x="23" y="161"/>
                  <a:pt x="23" y="112"/>
                </a:cubicBezTo>
                <a:cubicBezTo>
                  <a:pt x="23" y="63"/>
                  <a:pt x="63" y="23"/>
                  <a:pt x="112" y="23"/>
                </a:cubicBezTo>
                <a:cubicBezTo>
                  <a:pt x="161" y="23"/>
                  <a:pt x="201" y="63"/>
                  <a:pt x="201" y="112"/>
                </a:cubicBezTo>
                <a:cubicBezTo>
                  <a:pt x="201" y="161"/>
                  <a:pt x="161" y="201"/>
                  <a:pt x="112" y="201"/>
                </a:cubicBezTo>
                <a:close/>
              </a:path>
            </a:pathLst>
          </a:custGeom>
          <a:solidFill>
            <a:srgbClr val="45C1A4"/>
          </a:solidFill>
          <a:ln>
            <a:solidFill>
              <a:srgbClr val="6E75A5"/>
            </a:solidFill>
          </a:ln>
        </p:spPr>
        <p:txBody>
          <a:bodyPr vert="horz" wrap="square" lIns="121920" tIns="60960" rIns="121920" bIns="60960" numCol="1" anchor="t" anchorCtr="0" compatLnSpc="1">
            <a:prstTxWarp prst="textNoShape">
              <a:avLst/>
            </a:prstTxWarp>
          </a:bodyPr>
          <a:lstStyle/>
          <a:p>
            <a:endParaRPr lang="en-US" sz="2400"/>
          </a:p>
        </p:txBody>
      </p:sp>
      <p:sp>
        <p:nvSpPr>
          <p:cNvPr id="15" name="Freeform 18"/>
          <p:cNvSpPr>
            <a:spLocks noEditPoints="1"/>
          </p:cNvSpPr>
          <p:nvPr/>
        </p:nvSpPr>
        <p:spPr bwMode="auto">
          <a:xfrm>
            <a:off x="1026585" y="-25400"/>
            <a:ext cx="579967" cy="584200"/>
          </a:xfrm>
          <a:custGeom>
            <a:avLst/>
            <a:gdLst>
              <a:gd name="T0" fmla="*/ 121 w 123"/>
              <a:gd name="T1" fmla="*/ 60 h 124"/>
              <a:gd name="T2" fmla="*/ 122 w 123"/>
              <a:gd name="T3" fmla="*/ 51 h 124"/>
              <a:gd name="T4" fmla="*/ 118 w 123"/>
              <a:gd name="T5" fmla="*/ 44 h 124"/>
              <a:gd name="T6" fmla="*/ 111 w 123"/>
              <a:gd name="T7" fmla="*/ 41 h 124"/>
              <a:gd name="T8" fmla="*/ 114 w 123"/>
              <a:gd name="T9" fmla="*/ 30 h 124"/>
              <a:gd name="T10" fmla="*/ 109 w 123"/>
              <a:gd name="T11" fmla="*/ 24 h 124"/>
              <a:gd name="T12" fmla="*/ 98 w 123"/>
              <a:gd name="T13" fmla="*/ 23 h 124"/>
              <a:gd name="T14" fmla="*/ 98 w 123"/>
              <a:gd name="T15" fmla="*/ 15 h 124"/>
              <a:gd name="T16" fmla="*/ 92 w 123"/>
              <a:gd name="T17" fmla="*/ 9 h 124"/>
              <a:gd name="T18" fmla="*/ 84 w 123"/>
              <a:gd name="T19" fmla="*/ 6 h 124"/>
              <a:gd name="T20" fmla="*/ 77 w 123"/>
              <a:gd name="T21" fmla="*/ 11 h 124"/>
              <a:gd name="T22" fmla="*/ 71 w 123"/>
              <a:gd name="T23" fmla="*/ 1 h 124"/>
              <a:gd name="T24" fmla="*/ 63 w 123"/>
              <a:gd name="T25" fmla="*/ 1 h 124"/>
              <a:gd name="T26" fmla="*/ 55 w 123"/>
              <a:gd name="T27" fmla="*/ 9 h 124"/>
              <a:gd name="T28" fmla="*/ 49 w 123"/>
              <a:gd name="T29" fmla="*/ 3 h 124"/>
              <a:gd name="T30" fmla="*/ 40 w 123"/>
              <a:gd name="T31" fmla="*/ 4 h 124"/>
              <a:gd name="T32" fmla="*/ 33 w 123"/>
              <a:gd name="T33" fmla="*/ 9 h 124"/>
              <a:gd name="T34" fmla="*/ 32 w 123"/>
              <a:gd name="T35" fmla="*/ 17 h 124"/>
              <a:gd name="T36" fmla="*/ 21 w 123"/>
              <a:gd name="T37" fmla="*/ 16 h 124"/>
              <a:gd name="T38" fmla="*/ 15 w 123"/>
              <a:gd name="T39" fmla="*/ 22 h 124"/>
              <a:gd name="T40" fmla="*/ 16 w 123"/>
              <a:gd name="T41" fmla="*/ 33 h 124"/>
              <a:gd name="T42" fmla="*/ 9 w 123"/>
              <a:gd name="T43" fmla="*/ 34 h 124"/>
              <a:gd name="T44" fmla="*/ 3 w 123"/>
              <a:gd name="T45" fmla="*/ 41 h 124"/>
              <a:gd name="T46" fmla="*/ 3 w 123"/>
              <a:gd name="T47" fmla="*/ 49 h 124"/>
              <a:gd name="T48" fmla="*/ 8 w 123"/>
              <a:gd name="T49" fmla="*/ 55 h 124"/>
              <a:gd name="T50" fmla="*/ 0 w 123"/>
              <a:gd name="T51" fmla="*/ 63 h 124"/>
              <a:gd name="T52" fmla="*/ 1 w 123"/>
              <a:gd name="T53" fmla="*/ 71 h 124"/>
              <a:gd name="T54" fmla="*/ 10 w 123"/>
              <a:gd name="T55" fmla="*/ 78 h 124"/>
              <a:gd name="T56" fmla="*/ 6 w 123"/>
              <a:gd name="T57" fmla="*/ 85 h 124"/>
              <a:gd name="T58" fmla="*/ 8 w 123"/>
              <a:gd name="T59" fmla="*/ 93 h 124"/>
              <a:gd name="T60" fmla="*/ 14 w 123"/>
              <a:gd name="T61" fmla="*/ 99 h 124"/>
              <a:gd name="T62" fmla="*/ 22 w 123"/>
              <a:gd name="T63" fmla="*/ 99 h 124"/>
              <a:gd name="T64" fmla="*/ 23 w 123"/>
              <a:gd name="T65" fmla="*/ 110 h 124"/>
              <a:gd name="T66" fmla="*/ 30 w 123"/>
              <a:gd name="T67" fmla="*/ 114 h 124"/>
              <a:gd name="T68" fmla="*/ 41 w 123"/>
              <a:gd name="T69" fmla="*/ 112 h 124"/>
              <a:gd name="T70" fmla="*/ 43 w 123"/>
              <a:gd name="T71" fmla="*/ 119 h 124"/>
              <a:gd name="T72" fmla="*/ 51 w 123"/>
              <a:gd name="T73" fmla="*/ 123 h 124"/>
              <a:gd name="T74" fmla="*/ 59 w 123"/>
              <a:gd name="T75" fmla="*/ 122 h 124"/>
              <a:gd name="T76" fmla="*/ 64 w 123"/>
              <a:gd name="T77" fmla="*/ 116 h 124"/>
              <a:gd name="T78" fmla="*/ 73 w 123"/>
              <a:gd name="T79" fmla="*/ 122 h 124"/>
              <a:gd name="T80" fmla="*/ 81 w 123"/>
              <a:gd name="T81" fmla="*/ 120 h 124"/>
              <a:gd name="T82" fmla="*/ 86 w 123"/>
              <a:gd name="T83" fmla="*/ 110 h 124"/>
              <a:gd name="T84" fmla="*/ 93 w 123"/>
              <a:gd name="T85" fmla="*/ 113 h 124"/>
              <a:gd name="T86" fmla="*/ 101 w 123"/>
              <a:gd name="T87" fmla="*/ 109 h 124"/>
              <a:gd name="T88" fmla="*/ 106 w 123"/>
              <a:gd name="T89" fmla="*/ 102 h 124"/>
              <a:gd name="T90" fmla="*/ 104 w 123"/>
              <a:gd name="T91" fmla="*/ 94 h 124"/>
              <a:gd name="T92" fmla="*/ 115 w 123"/>
              <a:gd name="T93" fmla="*/ 91 h 124"/>
              <a:gd name="T94" fmla="*/ 118 w 123"/>
              <a:gd name="T95" fmla="*/ 84 h 124"/>
              <a:gd name="T96" fmla="*/ 114 w 123"/>
              <a:gd name="T97" fmla="*/ 74 h 124"/>
              <a:gd name="T98" fmla="*/ 121 w 123"/>
              <a:gd name="T99" fmla="*/ 70 h 124"/>
              <a:gd name="T100" fmla="*/ 61 w 123"/>
              <a:gd name="T101" fmla="*/ 111 h 124"/>
              <a:gd name="T102" fmla="*/ 45 w 123"/>
              <a:gd name="T103" fmla="*/ 108 h 124"/>
              <a:gd name="T104" fmla="*/ 31 w 123"/>
              <a:gd name="T105" fmla="*/ 10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24">
                <a:moveTo>
                  <a:pt x="121" y="64"/>
                </a:moveTo>
                <a:cubicBezTo>
                  <a:pt x="122" y="64"/>
                  <a:pt x="122" y="64"/>
                  <a:pt x="123" y="63"/>
                </a:cubicBezTo>
                <a:cubicBezTo>
                  <a:pt x="123" y="63"/>
                  <a:pt x="123" y="63"/>
                  <a:pt x="123" y="62"/>
                </a:cubicBezTo>
                <a:cubicBezTo>
                  <a:pt x="123" y="61"/>
                  <a:pt x="123" y="61"/>
                  <a:pt x="123" y="61"/>
                </a:cubicBezTo>
                <a:cubicBezTo>
                  <a:pt x="122" y="60"/>
                  <a:pt x="122" y="60"/>
                  <a:pt x="121" y="60"/>
                </a:cubicBezTo>
                <a:cubicBezTo>
                  <a:pt x="121" y="60"/>
                  <a:pt x="118" y="60"/>
                  <a:pt x="115" y="59"/>
                </a:cubicBezTo>
                <a:cubicBezTo>
                  <a:pt x="115" y="58"/>
                  <a:pt x="115" y="57"/>
                  <a:pt x="115" y="55"/>
                </a:cubicBezTo>
                <a:cubicBezTo>
                  <a:pt x="117" y="55"/>
                  <a:pt x="120" y="54"/>
                  <a:pt x="121" y="54"/>
                </a:cubicBezTo>
                <a:cubicBezTo>
                  <a:pt x="121" y="54"/>
                  <a:pt x="122" y="53"/>
                  <a:pt x="122" y="53"/>
                </a:cubicBezTo>
                <a:cubicBezTo>
                  <a:pt x="122" y="52"/>
                  <a:pt x="122" y="52"/>
                  <a:pt x="122" y="51"/>
                </a:cubicBezTo>
                <a:cubicBezTo>
                  <a:pt x="122" y="51"/>
                  <a:pt x="122" y="50"/>
                  <a:pt x="121" y="50"/>
                </a:cubicBezTo>
                <a:cubicBezTo>
                  <a:pt x="121" y="50"/>
                  <a:pt x="120" y="49"/>
                  <a:pt x="120" y="49"/>
                </a:cubicBezTo>
                <a:cubicBezTo>
                  <a:pt x="119" y="50"/>
                  <a:pt x="116" y="50"/>
                  <a:pt x="114" y="50"/>
                </a:cubicBezTo>
                <a:cubicBezTo>
                  <a:pt x="113" y="49"/>
                  <a:pt x="113" y="47"/>
                  <a:pt x="113" y="46"/>
                </a:cubicBezTo>
                <a:cubicBezTo>
                  <a:pt x="115" y="45"/>
                  <a:pt x="118" y="44"/>
                  <a:pt x="118" y="44"/>
                </a:cubicBezTo>
                <a:cubicBezTo>
                  <a:pt x="119" y="43"/>
                  <a:pt x="119" y="43"/>
                  <a:pt x="119" y="42"/>
                </a:cubicBezTo>
                <a:cubicBezTo>
                  <a:pt x="120" y="42"/>
                  <a:pt x="120" y="41"/>
                  <a:pt x="119" y="41"/>
                </a:cubicBezTo>
                <a:cubicBezTo>
                  <a:pt x="119" y="40"/>
                  <a:pt x="119" y="40"/>
                  <a:pt x="118" y="40"/>
                </a:cubicBezTo>
                <a:cubicBezTo>
                  <a:pt x="118" y="40"/>
                  <a:pt x="117" y="39"/>
                  <a:pt x="117" y="40"/>
                </a:cubicBezTo>
                <a:cubicBezTo>
                  <a:pt x="116" y="40"/>
                  <a:pt x="113" y="40"/>
                  <a:pt x="111" y="41"/>
                </a:cubicBezTo>
                <a:cubicBezTo>
                  <a:pt x="110" y="40"/>
                  <a:pt x="110" y="39"/>
                  <a:pt x="109" y="38"/>
                </a:cubicBezTo>
                <a:cubicBezTo>
                  <a:pt x="111" y="36"/>
                  <a:pt x="114" y="34"/>
                  <a:pt x="114" y="34"/>
                </a:cubicBezTo>
                <a:cubicBezTo>
                  <a:pt x="115" y="34"/>
                  <a:pt x="115" y="33"/>
                  <a:pt x="115" y="33"/>
                </a:cubicBezTo>
                <a:cubicBezTo>
                  <a:pt x="115" y="32"/>
                  <a:pt x="115" y="32"/>
                  <a:pt x="115" y="31"/>
                </a:cubicBezTo>
                <a:cubicBezTo>
                  <a:pt x="115" y="31"/>
                  <a:pt x="114" y="30"/>
                  <a:pt x="114" y="30"/>
                </a:cubicBezTo>
                <a:cubicBezTo>
                  <a:pt x="113" y="30"/>
                  <a:pt x="113" y="30"/>
                  <a:pt x="112" y="30"/>
                </a:cubicBezTo>
                <a:cubicBezTo>
                  <a:pt x="112" y="31"/>
                  <a:pt x="109" y="32"/>
                  <a:pt x="106" y="33"/>
                </a:cubicBezTo>
                <a:cubicBezTo>
                  <a:pt x="106" y="32"/>
                  <a:pt x="105" y="31"/>
                  <a:pt x="104" y="30"/>
                </a:cubicBezTo>
                <a:cubicBezTo>
                  <a:pt x="106" y="28"/>
                  <a:pt x="108" y="26"/>
                  <a:pt x="109" y="25"/>
                </a:cubicBezTo>
                <a:cubicBezTo>
                  <a:pt x="109" y="25"/>
                  <a:pt x="109" y="24"/>
                  <a:pt x="109" y="24"/>
                </a:cubicBezTo>
                <a:cubicBezTo>
                  <a:pt x="109" y="23"/>
                  <a:pt x="109" y="23"/>
                  <a:pt x="109" y="22"/>
                </a:cubicBezTo>
                <a:cubicBezTo>
                  <a:pt x="108" y="22"/>
                  <a:pt x="108" y="22"/>
                  <a:pt x="107" y="22"/>
                </a:cubicBezTo>
                <a:cubicBezTo>
                  <a:pt x="107" y="21"/>
                  <a:pt x="106" y="22"/>
                  <a:pt x="106" y="22"/>
                </a:cubicBezTo>
                <a:cubicBezTo>
                  <a:pt x="105" y="22"/>
                  <a:pt x="103" y="24"/>
                  <a:pt x="101" y="25"/>
                </a:cubicBezTo>
                <a:cubicBezTo>
                  <a:pt x="100" y="24"/>
                  <a:pt x="99" y="24"/>
                  <a:pt x="98" y="23"/>
                </a:cubicBezTo>
                <a:cubicBezTo>
                  <a:pt x="99" y="20"/>
                  <a:pt x="101" y="18"/>
                  <a:pt x="101" y="17"/>
                </a:cubicBezTo>
                <a:cubicBezTo>
                  <a:pt x="102" y="17"/>
                  <a:pt x="102" y="16"/>
                  <a:pt x="102" y="16"/>
                </a:cubicBezTo>
                <a:cubicBezTo>
                  <a:pt x="102" y="16"/>
                  <a:pt x="101" y="15"/>
                  <a:pt x="101" y="15"/>
                </a:cubicBezTo>
                <a:cubicBezTo>
                  <a:pt x="101" y="14"/>
                  <a:pt x="100" y="14"/>
                  <a:pt x="100" y="14"/>
                </a:cubicBezTo>
                <a:cubicBezTo>
                  <a:pt x="99" y="14"/>
                  <a:pt x="99" y="14"/>
                  <a:pt x="98" y="15"/>
                </a:cubicBezTo>
                <a:cubicBezTo>
                  <a:pt x="98" y="15"/>
                  <a:pt x="96" y="17"/>
                  <a:pt x="94" y="19"/>
                </a:cubicBezTo>
                <a:cubicBezTo>
                  <a:pt x="93" y="18"/>
                  <a:pt x="92" y="18"/>
                  <a:pt x="91" y="17"/>
                </a:cubicBezTo>
                <a:cubicBezTo>
                  <a:pt x="92" y="14"/>
                  <a:pt x="93" y="12"/>
                  <a:pt x="93" y="11"/>
                </a:cubicBezTo>
                <a:cubicBezTo>
                  <a:pt x="93" y="11"/>
                  <a:pt x="93" y="10"/>
                  <a:pt x="93" y="10"/>
                </a:cubicBezTo>
                <a:cubicBezTo>
                  <a:pt x="93" y="9"/>
                  <a:pt x="93" y="9"/>
                  <a:pt x="92" y="9"/>
                </a:cubicBezTo>
                <a:cubicBezTo>
                  <a:pt x="92" y="8"/>
                  <a:pt x="91" y="8"/>
                  <a:pt x="91" y="8"/>
                </a:cubicBezTo>
                <a:cubicBezTo>
                  <a:pt x="90" y="8"/>
                  <a:pt x="90" y="9"/>
                  <a:pt x="89" y="9"/>
                </a:cubicBezTo>
                <a:cubicBezTo>
                  <a:pt x="89" y="10"/>
                  <a:pt x="87" y="12"/>
                  <a:pt x="86" y="14"/>
                </a:cubicBezTo>
                <a:cubicBezTo>
                  <a:pt x="85" y="14"/>
                  <a:pt x="84" y="13"/>
                  <a:pt x="82" y="13"/>
                </a:cubicBezTo>
                <a:cubicBezTo>
                  <a:pt x="83" y="10"/>
                  <a:pt x="84" y="7"/>
                  <a:pt x="84" y="6"/>
                </a:cubicBezTo>
                <a:cubicBezTo>
                  <a:pt x="84" y="6"/>
                  <a:pt x="84" y="5"/>
                  <a:pt x="84" y="5"/>
                </a:cubicBezTo>
                <a:cubicBezTo>
                  <a:pt x="83" y="4"/>
                  <a:pt x="83" y="4"/>
                  <a:pt x="83" y="4"/>
                </a:cubicBezTo>
                <a:cubicBezTo>
                  <a:pt x="82" y="4"/>
                  <a:pt x="81" y="4"/>
                  <a:pt x="81" y="4"/>
                </a:cubicBezTo>
                <a:cubicBezTo>
                  <a:pt x="81" y="4"/>
                  <a:pt x="80" y="4"/>
                  <a:pt x="80" y="5"/>
                </a:cubicBezTo>
                <a:cubicBezTo>
                  <a:pt x="80" y="5"/>
                  <a:pt x="78" y="8"/>
                  <a:pt x="77" y="11"/>
                </a:cubicBezTo>
                <a:cubicBezTo>
                  <a:pt x="76" y="10"/>
                  <a:pt x="75" y="10"/>
                  <a:pt x="73" y="10"/>
                </a:cubicBezTo>
                <a:cubicBezTo>
                  <a:pt x="74" y="7"/>
                  <a:pt x="74" y="4"/>
                  <a:pt x="74" y="3"/>
                </a:cubicBezTo>
                <a:cubicBezTo>
                  <a:pt x="74" y="3"/>
                  <a:pt x="74" y="2"/>
                  <a:pt x="73" y="2"/>
                </a:cubicBezTo>
                <a:cubicBezTo>
                  <a:pt x="73" y="2"/>
                  <a:pt x="73" y="1"/>
                  <a:pt x="72" y="1"/>
                </a:cubicBezTo>
                <a:cubicBezTo>
                  <a:pt x="72" y="1"/>
                  <a:pt x="71" y="1"/>
                  <a:pt x="71" y="1"/>
                </a:cubicBezTo>
                <a:cubicBezTo>
                  <a:pt x="70" y="2"/>
                  <a:pt x="70" y="2"/>
                  <a:pt x="70" y="3"/>
                </a:cubicBezTo>
                <a:cubicBezTo>
                  <a:pt x="70" y="3"/>
                  <a:pt x="69" y="6"/>
                  <a:pt x="68" y="9"/>
                </a:cubicBezTo>
                <a:cubicBezTo>
                  <a:pt x="67" y="9"/>
                  <a:pt x="65" y="8"/>
                  <a:pt x="64" y="8"/>
                </a:cubicBezTo>
                <a:cubicBezTo>
                  <a:pt x="64" y="6"/>
                  <a:pt x="64" y="3"/>
                  <a:pt x="64" y="2"/>
                </a:cubicBezTo>
                <a:cubicBezTo>
                  <a:pt x="64" y="2"/>
                  <a:pt x="63" y="1"/>
                  <a:pt x="63" y="1"/>
                </a:cubicBezTo>
                <a:cubicBezTo>
                  <a:pt x="62" y="0"/>
                  <a:pt x="62" y="0"/>
                  <a:pt x="61" y="0"/>
                </a:cubicBezTo>
                <a:cubicBezTo>
                  <a:pt x="61" y="0"/>
                  <a:pt x="60" y="0"/>
                  <a:pt x="60" y="1"/>
                </a:cubicBezTo>
                <a:cubicBezTo>
                  <a:pt x="60" y="1"/>
                  <a:pt x="59" y="2"/>
                  <a:pt x="59" y="2"/>
                </a:cubicBezTo>
                <a:cubicBezTo>
                  <a:pt x="59" y="3"/>
                  <a:pt x="59" y="6"/>
                  <a:pt x="59" y="8"/>
                </a:cubicBezTo>
                <a:cubicBezTo>
                  <a:pt x="57" y="8"/>
                  <a:pt x="56" y="9"/>
                  <a:pt x="55" y="9"/>
                </a:cubicBezTo>
                <a:cubicBezTo>
                  <a:pt x="54" y="6"/>
                  <a:pt x="53" y="3"/>
                  <a:pt x="53" y="3"/>
                </a:cubicBezTo>
                <a:cubicBezTo>
                  <a:pt x="53" y="2"/>
                  <a:pt x="53" y="2"/>
                  <a:pt x="52" y="1"/>
                </a:cubicBezTo>
                <a:cubicBezTo>
                  <a:pt x="52" y="1"/>
                  <a:pt x="51" y="1"/>
                  <a:pt x="51" y="1"/>
                </a:cubicBezTo>
                <a:cubicBezTo>
                  <a:pt x="50" y="1"/>
                  <a:pt x="50" y="2"/>
                  <a:pt x="49" y="2"/>
                </a:cubicBezTo>
                <a:cubicBezTo>
                  <a:pt x="49" y="2"/>
                  <a:pt x="49" y="3"/>
                  <a:pt x="49" y="3"/>
                </a:cubicBezTo>
                <a:cubicBezTo>
                  <a:pt x="49" y="4"/>
                  <a:pt x="49" y="7"/>
                  <a:pt x="49" y="10"/>
                </a:cubicBezTo>
                <a:cubicBezTo>
                  <a:pt x="48" y="10"/>
                  <a:pt x="47" y="10"/>
                  <a:pt x="46" y="11"/>
                </a:cubicBezTo>
                <a:cubicBezTo>
                  <a:pt x="44" y="8"/>
                  <a:pt x="43" y="5"/>
                  <a:pt x="43" y="5"/>
                </a:cubicBezTo>
                <a:cubicBezTo>
                  <a:pt x="43" y="4"/>
                  <a:pt x="42" y="4"/>
                  <a:pt x="42" y="4"/>
                </a:cubicBezTo>
                <a:cubicBezTo>
                  <a:pt x="41" y="4"/>
                  <a:pt x="41" y="4"/>
                  <a:pt x="40" y="4"/>
                </a:cubicBezTo>
                <a:cubicBezTo>
                  <a:pt x="40" y="4"/>
                  <a:pt x="39" y="4"/>
                  <a:pt x="39" y="5"/>
                </a:cubicBezTo>
                <a:cubicBezTo>
                  <a:pt x="39" y="5"/>
                  <a:pt x="39" y="6"/>
                  <a:pt x="39" y="6"/>
                </a:cubicBezTo>
                <a:cubicBezTo>
                  <a:pt x="39" y="7"/>
                  <a:pt x="40" y="10"/>
                  <a:pt x="41" y="13"/>
                </a:cubicBezTo>
                <a:cubicBezTo>
                  <a:pt x="39" y="13"/>
                  <a:pt x="38" y="14"/>
                  <a:pt x="37" y="14"/>
                </a:cubicBezTo>
                <a:cubicBezTo>
                  <a:pt x="35" y="12"/>
                  <a:pt x="34" y="10"/>
                  <a:pt x="33" y="9"/>
                </a:cubicBezTo>
                <a:cubicBezTo>
                  <a:pt x="33" y="9"/>
                  <a:pt x="33" y="8"/>
                  <a:pt x="32" y="8"/>
                </a:cubicBezTo>
                <a:cubicBezTo>
                  <a:pt x="32" y="8"/>
                  <a:pt x="31" y="8"/>
                  <a:pt x="31" y="9"/>
                </a:cubicBezTo>
                <a:cubicBezTo>
                  <a:pt x="30" y="9"/>
                  <a:pt x="30" y="9"/>
                  <a:pt x="30" y="10"/>
                </a:cubicBezTo>
                <a:cubicBezTo>
                  <a:pt x="29" y="10"/>
                  <a:pt x="29" y="11"/>
                  <a:pt x="30" y="11"/>
                </a:cubicBezTo>
                <a:cubicBezTo>
                  <a:pt x="30" y="12"/>
                  <a:pt x="31" y="14"/>
                  <a:pt x="32" y="17"/>
                </a:cubicBezTo>
                <a:cubicBezTo>
                  <a:pt x="31" y="18"/>
                  <a:pt x="30" y="18"/>
                  <a:pt x="29" y="19"/>
                </a:cubicBezTo>
                <a:cubicBezTo>
                  <a:pt x="27" y="17"/>
                  <a:pt x="25" y="15"/>
                  <a:pt x="25" y="15"/>
                </a:cubicBezTo>
                <a:cubicBezTo>
                  <a:pt x="24" y="14"/>
                  <a:pt x="24" y="14"/>
                  <a:pt x="23" y="14"/>
                </a:cubicBezTo>
                <a:cubicBezTo>
                  <a:pt x="23" y="14"/>
                  <a:pt x="22" y="14"/>
                  <a:pt x="22" y="15"/>
                </a:cubicBezTo>
                <a:cubicBezTo>
                  <a:pt x="21" y="15"/>
                  <a:pt x="21" y="16"/>
                  <a:pt x="21" y="16"/>
                </a:cubicBezTo>
                <a:cubicBezTo>
                  <a:pt x="21" y="16"/>
                  <a:pt x="21" y="17"/>
                  <a:pt x="21" y="17"/>
                </a:cubicBezTo>
                <a:cubicBezTo>
                  <a:pt x="22" y="18"/>
                  <a:pt x="23" y="20"/>
                  <a:pt x="25" y="23"/>
                </a:cubicBezTo>
                <a:cubicBezTo>
                  <a:pt x="24" y="24"/>
                  <a:pt x="23" y="24"/>
                  <a:pt x="22" y="25"/>
                </a:cubicBezTo>
                <a:cubicBezTo>
                  <a:pt x="20" y="24"/>
                  <a:pt x="17" y="22"/>
                  <a:pt x="17" y="22"/>
                </a:cubicBezTo>
                <a:cubicBezTo>
                  <a:pt x="16" y="22"/>
                  <a:pt x="16" y="21"/>
                  <a:pt x="15" y="22"/>
                </a:cubicBezTo>
                <a:cubicBezTo>
                  <a:pt x="15" y="22"/>
                  <a:pt x="14" y="22"/>
                  <a:pt x="14" y="22"/>
                </a:cubicBezTo>
                <a:cubicBezTo>
                  <a:pt x="14" y="23"/>
                  <a:pt x="14" y="23"/>
                  <a:pt x="14" y="24"/>
                </a:cubicBezTo>
                <a:cubicBezTo>
                  <a:pt x="14" y="24"/>
                  <a:pt x="14" y="25"/>
                  <a:pt x="14" y="25"/>
                </a:cubicBezTo>
                <a:cubicBezTo>
                  <a:pt x="15" y="26"/>
                  <a:pt x="17" y="28"/>
                  <a:pt x="19" y="30"/>
                </a:cubicBezTo>
                <a:cubicBezTo>
                  <a:pt x="18" y="31"/>
                  <a:pt x="17" y="32"/>
                  <a:pt x="16" y="33"/>
                </a:cubicBezTo>
                <a:cubicBezTo>
                  <a:pt x="14" y="32"/>
                  <a:pt x="11" y="31"/>
                  <a:pt x="11" y="30"/>
                </a:cubicBezTo>
                <a:cubicBezTo>
                  <a:pt x="10" y="30"/>
                  <a:pt x="10" y="30"/>
                  <a:pt x="9" y="30"/>
                </a:cubicBezTo>
                <a:cubicBezTo>
                  <a:pt x="9" y="30"/>
                  <a:pt x="8" y="31"/>
                  <a:pt x="8" y="31"/>
                </a:cubicBezTo>
                <a:cubicBezTo>
                  <a:pt x="8" y="32"/>
                  <a:pt x="8" y="32"/>
                  <a:pt x="8" y="33"/>
                </a:cubicBezTo>
                <a:cubicBezTo>
                  <a:pt x="8" y="33"/>
                  <a:pt x="8" y="34"/>
                  <a:pt x="9" y="34"/>
                </a:cubicBezTo>
                <a:cubicBezTo>
                  <a:pt x="9" y="34"/>
                  <a:pt x="11" y="36"/>
                  <a:pt x="14" y="38"/>
                </a:cubicBezTo>
                <a:cubicBezTo>
                  <a:pt x="13" y="39"/>
                  <a:pt x="12" y="40"/>
                  <a:pt x="12" y="41"/>
                </a:cubicBezTo>
                <a:cubicBezTo>
                  <a:pt x="9" y="40"/>
                  <a:pt x="6" y="40"/>
                  <a:pt x="6" y="40"/>
                </a:cubicBezTo>
                <a:cubicBezTo>
                  <a:pt x="5" y="39"/>
                  <a:pt x="5" y="40"/>
                  <a:pt x="4" y="40"/>
                </a:cubicBezTo>
                <a:cubicBezTo>
                  <a:pt x="4" y="40"/>
                  <a:pt x="4" y="40"/>
                  <a:pt x="3" y="41"/>
                </a:cubicBezTo>
                <a:cubicBezTo>
                  <a:pt x="3" y="41"/>
                  <a:pt x="3" y="42"/>
                  <a:pt x="3" y="42"/>
                </a:cubicBezTo>
                <a:cubicBezTo>
                  <a:pt x="4" y="43"/>
                  <a:pt x="4" y="43"/>
                  <a:pt x="4" y="44"/>
                </a:cubicBezTo>
                <a:cubicBezTo>
                  <a:pt x="5" y="44"/>
                  <a:pt x="8" y="45"/>
                  <a:pt x="10" y="46"/>
                </a:cubicBezTo>
                <a:cubicBezTo>
                  <a:pt x="10" y="47"/>
                  <a:pt x="9" y="49"/>
                  <a:pt x="9" y="50"/>
                </a:cubicBezTo>
                <a:cubicBezTo>
                  <a:pt x="6" y="50"/>
                  <a:pt x="3" y="50"/>
                  <a:pt x="3" y="49"/>
                </a:cubicBezTo>
                <a:cubicBezTo>
                  <a:pt x="2" y="49"/>
                  <a:pt x="2" y="50"/>
                  <a:pt x="1" y="50"/>
                </a:cubicBezTo>
                <a:cubicBezTo>
                  <a:pt x="1" y="50"/>
                  <a:pt x="1" y="51"/>
                  <a:pt x="1" y="51"/>
                </a:cubicBezTo>
                <a:cubicBezTo>
                  <a:pt x="1" y="52"/>
                  <a:pt x="1" y="52"/>
                  <a:pt x="1" y="53"/>
                </a:cubicBezTo>
                <a:cubicBezTo>
                  <a:pt x="1" y="53"/>
                  <a:pt x="2" y="54"/>
                  <a:pt x="2" y="54"/>
                </a:cubicBezTo>
                <a:cubicBezTo>
                  <a:pt x="3" y="54"/>
                  <a:pt x="6" y="55"/>
                  <a:pt x="8" y="55"/>
                </a:cubicBezTo>
                <a:cubicBezTo>
                  <a:pt x="8" y="57"/>
                  <a:pt x="8" y="58"/>
                  <a:pt x="8" y="59"/>
                </a:cubicBezTo>
                <a:cubicBezTo>
                  <a:pt x="5" y="60"/>
                  <a:pt x="2" y="60"/>
                  <a:pt x="2" y="60"/>
                </a:cubicBezTo>
                <a:cubicBezTo>
                  <a:pt x="1" y="60"/>
                  <a:pt x="1" y="60"/>
                  <a:pt x="0" y="61"/>
                </a:cubicBezTo>
                <a:cubicBezTo>
                  <a:pt x="0" y="61"/>
                  <a:pt x="0" y="61"/>
                  <a:pt x="0" y="62"/>
                </a:cubicBezTo>
                <a:cubicBezTo>
                  <a:pt x="0" y="63"/>
                  <a:pt x="0" y="63"/>
                  <a:pt x="0" y="63"/>
                </a:cubicBezTo>
                <a:cubicBezTo>
                  <a:pt x="1" y="64"/>
                  <a:pt x="1" y="64"/>
                  <a:pt x="2" y="64"/>
                </a:cubicBezTo>
                <a:cubicBezTo>
                  <a:pt x="2" y="64"/>
                  <a:pt x="5" y="64"/>
                  <a:pt x="8" y="65"/>
                </a:cubicBezTo>
                <a:cubicBezTo>
                  <a:pt x="8" y="66"/>
                  <a:pt x="8" y="67"/>
                  <a:pt x="8" y="69"/>
                </a:cubicBezTo>
                <a:cubicBezTo>
                  <a:pt x="6" y="69"/>
                  <a:pt x="3" y="70"/>
                  <a:pt x="2" y="70"/>
                </a:cubicBezTo>
                <a:cubicBezTo>
                  <a:pt x="2" y="71"/>
                  <a:pt x="1" y="71"/>
                  <a:pt x="1" y="71"/>
                </a:cubicBezTo>
                <a:cubicBezTo>
                  <a:pt x="1" y="72"/>
                  <a:pt x="1" y="72"/>
                  <a:pt x="1" y="73"/>
                </a:cubicBezTo>
                <a:cubicBezTo>
                  <a:pt x="1" y="73"/>
                  <a:pt x="1" y="74"/>
                  <a:pt x="1" y="74"/>
                </a:cubicBezTo>
                <a:cubicBezTo>
                  <a:pt x="2" y="74"/>
                  <a:pt x="2" y="75"/>
                  <a:pt x="3" y="75"/>
                </a:cubicBezTo>
                <a:cubicBezTo>
                  <a:pt x="3" y="75"/>
                  <a:pt x="6" y="74"/>
                  <a:pt x="9" y="74"/>
                </a:cubicBezTo>
                <a:cubicBezTo>
                  <a:pt x="9" y="75"/>
                  <a:pt x="10" y="77"/>
                  <a:pt x="10" y="78"/>
                </a:cubicBezTo>
                <a:cubicBezTo>
                  <a:pt x="8" y="79"/>
                  <a:pt x="5" y="80"/>
                  <a:pt x="4" y="81"/>
                </a:cubicBezTo>
                <a:cubicBezTo>
                  <a:pt x="4" y="81"/>
                  <a:pt x="4" y="81"/>
                  <a:pt x="3" y="82"/>
                </a:cubicBezTo>
                <a:cubicBezTo>
                  <a:pt x="3" y="82"/>
                  <a:pt x="3" y="83"/>
                  <a:pt x="3" y="83"/>
                </a:cubicBezTo>
                <a:cubicBezTo>
                  <a:pt x="4" y="84"/>
                  <a:pt x="4" y="84"/>
                  <a:pt x="4" y="84"/>
                </a:cubicBezTo>
                <a:cubicBezTo>
                  <a:pt x="5" y="85"/>
                  <a:pt x="5" y="85"/>
                  <a:pt x="6" y="85"/>
                </a:cubicBezTo>
                <a:cubicBezTo>
                  <a:pt x="6" y="84"/>
                  <a:pt x="9" y="84"/>
                  <a:pt x="12" y="83"/>
                </a:cubicBezTo>
                <a:cubicBezTo>
                  <a:pt x="12" y="84"/>
                  <a:pt x="13" y="85"/>
                  <a:pt x="14" y="87"/>
                </a:cubicBezTo>
                <a:cubicBezTo>
                  <a:pt x="11" y="88"/>
                  <a:pt x="9" y="90"/>
                  <a:pt x="9" y="90"/>
                </a:cubicBezTo>
                <a:cubicBezTo>
                  <a:pt x="8" y="90"/>
                  <a:pt x="8" y="91"/>
                  <a:pt x="8" y="91"/>
                </a:cubicBezTo>
                <a:cubicBezTo>
                  <a:pt x="8" y="92"/>
                  <a:pt x="8" y="92"/>
                  <a:pt x="8" y="93"/>
                </a:cubicBezTo>
                <a:cubicBezTo>
                  <a:pt x="8" y="93"/>
                  <a:pt x="9" y="94"/>
                  <a:pt x="9" y="94"/>
                </a:cubicBezTo>
                <a:cubicBezTo>
                  <a:pt x="10" y="94"/>
                  <a:pt x="10" y="94"/>
                  <a:pt x="11" y="94"/>
                </a:cubicBezTo>
                <a:cubicBezTo>
                  <a:pt x="11" y="94"/>
                  <a:pt x="14" y="92"/>
                  <a:pt x="16" y="91"/>
                </a:cubicBezTo>
                <a:cubicBezTo>
                  <a:pt x="17" y="92"/>
                  <a:pt x="18" y="93"/>
                  <a:pt x="19" y="94"/>
                </a:cubicBezTo>
                <a:cubicBezTo>
                  <a:pt x="17" y="96"/>
                  <a:pt x="15" y="99"/>
                  <a:pt x="14" y="99"/>
                </a:cubicBezTo>
                <a:cubicBezTo>
                  <a:pt x="14" y="99"/>
                  <a:pt x="14" y="100"/>
                  <a:pt x="14" y="100"/>
                </a:cubicBezTo>
                <a:cubicBezTo>
                  <a:pt x="14" y="101"/>
                  <a:pt x="14" y="101"/>
                  <a:pt x="14" y="102"/>
                </a:cubicBezTo>
                <a:cubicBezTo>
                  <a:pt x="14" y="102"/>
                  <a:pt x="15" y="102"/>
                  <a:pt x="15" y="103"/>
                </a:cubicBezTo>
                <a:cubicBezTo>
                  <a:pt x="16" y="103"/>
                  <a:pt x="16" y="103"/>
                  <a:pt x="17" y="102"/>
                </a:cubicBezTo>
                <a:cubicBezTo>
                  <a:pt x="17" y="102"/>
                  <a:pt x="20" y="100"/>
                  <a:pt x="22" y="99"/>
                </a:cubicBezTo>
                <a:cubicBezTo>
                  <a:pt x="23" y="100"/>
                  <a:pt x="24" y="100"/>
                  <a:pt x="25" y="101"/>
                </a:cubicBezTo>
                <a:cubicBezTo>
                  <a:pt x="23" y="104"/>
                  <a:pt x="22" y="106"/>
                  <a:pt x="21" y="107"/>
                </a:cubicBezTo>
                <a:cubicBezTo>
                  <a:pt x="21" y="107"/>
                  <a:pt x="21" y="108"/>
                  <a:pt x="21" y="108"/>
                </a:cubicBezTo>
                <a:cubicBezTo>
                  <a:pt x="21" y="109"/>
                  <a:pt x="21" y="109"/>
                  <a:pt x="22" y="109"/>
                </a:cubicBezTo>
                <a:cubicBezTo>
                  <a:pt x="22" y="110"/>
                  <a:pt x="23" y="110"/>
                  <a:pt x="23" y="110"/>
                </a:cubicBezTo>
                <a:cubicBezTo>
                  <a:pt x="24" y="110"/>
                  <a:pt x="24" y="110"/>
                  <a:pt x="25" y="109"/>
                </a:cubicBezTo>
                <a:cubicBezTo>
                  <a:pt x="25" y="109"/>
                  <a:pt x="27" y="107"/>
                  <a:pt x="29" y="105"/>
                </a:cubicBezTo>
                <a:cubicBezTo>
                  <a:pt x="30" y="106"/>
                  <a:pt x="31" y="106"/>
                  <a:pt x="32" y="107"/>
                </a:cubicBezTo>
                <a:cubicBezTo>
                  <a:pt x="31" y="110"/>
                  <a:pt x="30" y="112"/>
                  <a:pt x="30" y="113"/>
                </a:cubicBezTo>
                <a:cubicBezTo>
                  <a:pt x="29" y="113"/>
                  <a:pt x="29" y="114"/>
                  <a:pt x="30" y="114"/>
                </a:cubicBezTo>
                <a:cubicBezTo>
                  <a:pt x="30" y="115"/>
                  <a:pt x="30" y="115"/>
                  <a:pt x="31" y="116"/>
                </a:cubicBezTo>
                <a:cubicBezTo>
                  <a:pt x="31" y="116"/>
                  <a:pt x="32" y="116"/>
                  <a:pt x="32" y="116"/>
                </a:cubicBezTo>
                <a:cubicBezTo>
                  <a:pt x="33" y="116"/>
                  <a:pt x="33" y="115"/>
                  <a:pt x="33" y="115"/>
                </a:cubicBezTo>
                <a:cubicBezTo>
                  <a:pt x="34" y="115"/>
                  <a:pt x="35" y="112"/>
                  <a:pt x="37" y="110"/>
                </a:cubicBezTo>
                <a:cubicBezTo>
                  <a:pt x="38" y="111"/>
                  <a:pt x="39" y="111"/>
                  <a:pt x="41" y="112"/>
                </a:cubicBezTo>
                <a:cubicBezTo>
                  <a:pt x="40" y="114"/>
                  <a:pt x="39" y="117"/>
                  <a:pt x="39" y="118"/>
                </a:cubicBezTo>
                <a:cubicBezTo>
                  <a:pt x="39" y="118"/>
                  <a:pt x="39" y="119"/>
                  <a:pt x="39" y="119"/>
                </a:cubicBezTo>
                <a:cubicBezTo>
                  <a:pt x="39" y="120"/>
                  <a:pt x="40" y="120"/>
                  <a:pt x="40" y="120"/>
                </a:cubicBezTo>
                <a:cubicBezTo>
                  <a:pt x="41" y="120"/>
                  <a:pt x="41" y="120"/>
                  <a:pt x="42" y="120"/>
                </a:cubicBezTo>
                <a:cubicBezTo>
                  <a:pt x="42" y="120"/>
                  <a:pt x="43" y="120"/>
                  <a:pt x="43" y="119"/>
                </a:cubicBezTo>
                <a:cubicBezTo>
                  <a:pt x="43" y="119"/>
                  <a:pt x="44" y="116"/>
                  <a:pt x="46" y="113"/>
                </a:cubicBezTo>
                <a:cubicBezTo>
                  <a:pt x="47" y="114"/>
                  <a:pt x="48" y="114"/>
                  <a:pt x="49" y="114"/>
                </a:cubicBezTo>
                <a:cubicBezTo>
                  <a:pt x="49" y="117"/>
                  <a:pt x="49" y="120"/>
                  <a:pt x="49" y="121"/>
                </a:cubicBezTo>
                <a:cubicBezTo>
                  <a:pt x="49" y="121"/>
                  <a:pt x="49" y="122"/>
                  <a:pt x="49" y="122"/>
                </a:cubicBezTo>
                <a:cubicBezTo>
                  <a:pt x="50" y="123"/>
                  <a:pt x="50" y="123"/>
                  <a:pt x="51" y="123"/>
                </a:cubicBezTo>
                <a:cubicBezTo>
                  <a:pt x="51" y="123"/>
                  <a:pt x="52" y="123"/>
                  <a:pt x="52" y="123"/>
                </a:cubicBezTo>
                <a:cubicBezTo>
                  <a:pt x="53" y="122"/>
                  <a:pt x="53" y="122"/>
                  <a:pt x="53" y="121"/>
                </a:cubicBezTo>
                <a:cubicBezTo>
                  <a:pt x="53" y="121"/>
                  <a:pt x="54" y="118"/>
                  <a:pt x="55" y="115"/>
                </a:cubicBezTo>
                <a:cubicBezTo>
                  <a:pt x="56" y="116"/>
                  <a:pt x="57" y="116"/>
                  <a:pt x="59" y="116"/>
                </a:cubicBezTo>
                <a:cubicBezTo>
                  <a:pt x="59" y="118"/>
                  <a:pt x="59" y="121"/>
                  <a:pt x="59" y="122"/>
                </a:cubicBezTo>
                <a:cubicBezTo>
                  <a:pt x="59" y="123"/>
                  <a:pt x="60" y="123"/>
                  <a:pt x="60" y="123"/>
                </a:cubicBezTo>
                <a:cubicBezTo>
                  <a:pt x="60" y="124"/>
                  <a:pt x="61" y="124"/>
                  <a:pt x="61" y="124"/>
                </a:cubicBezTo>
                <a:cubicBezTo>
                  <a:pt x="62" y="124"/>
                  <a:pt x="62" y="124"/>
                  <a:pt x="63" y="123"/>
                </a:cubicBezTo>
                <a:cubicBezTo>
                  <a:pt x="63" y="123"/>
                  <a:pt x="64" y="123"/>
                  <a:pt x="64" y="122"/>
                </a:cubicBezTo>
                <a:cubicBezTo>
                  <a:pt x="64" y="121"/>
                  <a:pt x="64" y="118"/>
                  <a:pt x="64" y="116"/>
                </a:cubicBezTo>
                <a:cubicBezTo>
                  <a:pt x="65" y="116"/>
                  <a:pt x="67" y="116"/>
                  <a:pt x="68" y="115"/>
                </a:cubicBezTo>
                <a:cubicBezTo>
                  <a:pt x="69" y="118"/>
                  <a:pt x="70" y="121"/>
                  <a:pt x="70" y="121"/>
                </a:cubicBezTo>
                <a:cubicBezTo>
                  <a:pt x="70" y="122"/>
                  <a:pt x="70" y="122"/>
                  <a:pt x="71" y="123"/>
                </a:cubicBezTo>
                <a:cubicBezTo>
                  <a:pt x="71" y="123"/>
                  <a:pt x="72" y="123"/>
                  <a:pt x="72" y="123"/>
                </a:cubicBezTo>
                <a:cubicBezTo>
                  <a:pt x="73" y="123"/>
                  <a:pt x="73" y="123"/>
                  <a:pt x="73" y="122"/>
                </a:cubicBezTo>
                <a:cubicBezTo>
                  <a:pt x="74" y="122"/>
                  <a:pt x="74" y="121"/>
                  <a:pt x="74" y="121"/>
                </a:cubicBezTo>
                <a:cubicBezTo>
                  <a:pt x="74" y="120"/>
                  <a:pt x="74" y="117"/>
                  <a:pt x="73" y="114"/>
                </a:cubicBezTo>
                <a:cubicBezTo>
                  <a:pt x="75" y="114"/>
                  <a:pt x="76" y="114"/>
                  <a:pt x="77" y="113"/>
                </a:cubicBezTo>
                <a:cubicBezTo>
                  <a:pt x="78" y="116"/>
                  <a:pt x="80" y="119"/>
                  <a:pt x="80" y="119"/>
                </a:cubicBezTo>
                <a:cubicBezTo>
                  <a:pt x="80" y="120"/>
                  <a:pt x="81" y="120"/>
                  <a:pt x="81" y="120"/>
                </a:cubicBezTo>
                <a:cubicBezTo>
                  <a:pt x="81" y="120"/>
                  <a:pt x="82" y="120"/>
                  <a:pt x="83" y="120"/>
                </a:cubicBezTo>
                <a:cubicBezTo>
                  <a:pt x="83" y="120"/>
                  <a:pt x="83" y="120"/>
                  <a:pt x="84" y="119"/>
                </a:cubicBezTo>
                <a:cubicBezTo>
                  <a:pt x="84" y="119"/>
                  <a:pt x="84" y="118"/>
                  <a:pt x="84" y="118"/>
                </a:cubicBezTo>
                <a:cubicBezTo>
                  <a:pt x="84" y="117"/>
                  <a:pt x="83" y="114"/>
                  <a:pt x="82" y="112"/>
                </a:cubicBezTo>
                <a:cubicBezTo>
                  <a:pt x="84" y="111"/>
                  <a:pt x="85" y="111"/>
                  <a:pt x="86" y="110"/>
                </a:cubicBezTo>
                <a:cubicBezTo>
                  <a:pt x="87" y="112"/>
                  <a:pt x="89" y="115"/>
                  <a:pt x="89" y="115"/>
                </a:cubicBezTo>
                <a:cubicBezTo>
                  <a:pt x="90" y="115"/>
                  <a:pt x="90" y="116"/>
                  <a:pt x="91" y="116"/>
                </a:cubicBezTo>
                <a:cubicBezTo>
                  <a:pt x="91" y="116"/>
                  <a:pt x="92" y="116"/>
                  <a:pt x="92" y="116"/>
                </a:cubicBezTo>
                <a:cubicBezTo>
                  <a:pt x="93" y="115"/>
                  <a:pt x="93" y="115"/>
                  <a:pt x="93" y="114"/>
                </a:cubicBezTo>
                <a:cubicBezTo>
                  <a:pt x="93" y="114"/>
                  <a:pt x="93" y="113"/>
                  <a:pt x="93" y="113"/>
                </a:cubicBezTo>
                <a:cubicBezTo>
                  <a:pt x="93" y="112"/>
                  <a:pt x="92" y="110"/>
                  <a:pt x="91" y="107"/>
                </a:cubicBezTo>
                <a:cubicBezTo>
                  <a:pt x="92" y="106"/>
                  <a:pt x="93" y="106"/>
                  <a:pt x="94" y="105"/>
                </a:cubicBezTo>
                <a:cubicBezTo>
                  <a:pt x="96" y="107"/>
                  <a:pt x="98" y="109"/>
                  <a:pt x="98" y="109"/>
                </a:cubicBezTo>
                <a:cubicBezTo>
                  <a:pt x="99" y="110"/>
                  <a:pt x="99" y="110"/>
                  <a:pt x="100" y="110"/>
                </a:cubicBezTo>
                <a:cubicBezTo>
                  <a:pt x="100" y="110"/>
                  <a:pt x="101" y="110"/>
                  <a:pt x="101" y="109"/>
                </a:cubicBezTo>
                <a:cubicBezTo>
                  <a:pt x="101" y="109"/>
                  <a:pt x="102" y="109"/>
                  <a:pt x="102" y="108"/>
                </a:cubicBezTo>
                <a:cubicBezTo>
                  <a:pt x="102" y="108"/>
                  <a:pt x="102" y="107"/>
                  <a:pt x="101" y="107"/>
                </a:cubicBezTo>
                <a:cubicBezTo>
                  <a:pt x="101" y="106"/>
                  <a:pt x="99" y="104"/>
                  <a:pt x="98" y="101"/>
                </a:cubicBezTo>
                <a:cubicBezTo>
                  <a:pt x="99" y="100"/>
                  <a:pt x="100" y="100"/>
                  <a:pt x="101" y="99"/>
                </a:cubicBezTo>
                <a:cubicBezTo>
                  <a:pt x="103" y="100"/>
                  <a:pt x="105" y="102"/>
                  <a:pt x="106" y="102"/>
                </a:cubicBezTo>
                <a:cubicBezTo>
                  <a:pt x="106" y="103"/>
                  <a:pt x="107" y="103"/>
                  <a:pt x="107" y="103"/>
                </a:cubicBezTo>
                <a:cubicBezTo>
                  <a:pt x="108" y="102"/>
                  <a:pt x="108" y="102"/>
                  <a:pt x="109" y="102"/>
                </a:cubicBezTo>
                <a:cubicBezTo>
                  <a:pt x="109" y="101"/>
                  <a:pt x="109" y="101"/>
                  <a:pt x="109" y="100"/>
                </a:cubicBezTo>
                <a:cubicBezTo>
                  <a:pt x="109" y="100"/>
                  <a:pt x="109" y="99"/>
                  <a:pt x="109" y="99"/>
                </a:cubicBezTo>
                <a:cubicBezTo>
                  <a:pt x="108" y="99"/>
                  <a:pt x="106" y="96"/>
                  <a:pt x="104" y="94"/>
                </a:cubicBezTo>
                <a:cubicBezTo>
                  <a:pt x="105" y="93"/>
                  <a:pt x="106" y="92"/>
                  <a:pt x="106" y="91"/>
                </a:cubicBezTo>
                <a:cubicBezTo>
                  <a:pt x="109" y="92"/>
                  <a:pt x="112" y="94"/>
                  <a:pt x="112" y="94"/>
                </a:cubicBezTo>
                <a:cubicBezTo>
                  <a:pt x="113" y="94"/>
                  <a:pt x="113" y="94"/>
                  <a:pt x="114" y="94"/>
                </a:cubicBezTo>
                <a:cubicBezTo>
                  <a:pt x="114" y="94"/>
                  <a:pt x="115" y="93"/>
                  <a:pt x="115" y="93"/>
                </a:cubicBezTo>
                <a:cubicBezTo>
                  <a:pt x="115" y="92"/>
                  <a:pt x="115" y="92"/>
                  <a:pt x="115" y="91"/>
                </a:cubicBezTo>
                <a:cubicBezTo>
                  <a:pt x="115" y="91"/>
                  <a:pt x="115" y="91"/>
                  <a:pt x="114" y="90"/>
                </a:cubicBezTo>
                <a:cubicBezTo>
                  <a:pt x="114" y="90"/>
                  <a:pt x="111" y="88"/>
                  <a:pt x="109" y="87"/>
                </a:cubicBezTo>
                <a:cubicBezTo>
                  <a:pt x="110" y="85"/>
                  <a:pt x="110" y="84"/>
                  <a:pt x="111" y="83"/>
                </a:cubicBezTo>
                <a:cubicBezTo>
                  <a:pt x="113" y="84"/>
                  <a:pt x="116" y="84"/>
                  <a:pt x="117" y="85"/>
                </a:cubicBezTo>
                <a:cubicBezTo>
                  <a:pt x="117" y="85"/>
                  <a:pt x="118" y="85"/>
                  <a:pt x="118" y="84"/>
                </a:cubicBezTo>
                <a:cubicBezTo>
                  <a:pt x="119" y="84"/>
                  <a:pt x="119" y="84"/>
                  <a:pt x="119" y="83"/>
                </a:cubicBezTo>
                <a:cubicBezTo>
                  <a:pt x="120" y="83"/>
                  <a:pt x="120" y="82"/>
                  <a:pt x="119" y="82"/>
                </a:cubicBezTo>
                <a:cubicBezTo>
                  <a:pt x="119" y="81"/>
                  <a:pt x="119" y="81"/>
                  <a:pt x="118" y="81"/>
                </a:cubicBezTo>
                <a:cubicBezTo>
                  <a:pt x="118" y="80"/>
                  <a:pt x="115" y="79"/>
                  <a:pt x="113" y="78"/>
                </a:cubicBezTo>
                <a:cubicBezTo>
                  <a:pt x="113" y="77"/>
                  <a:pt x="113" y="75"/>
                  <a:pt x="114" y="74"/>
                </a:cubicBezTo>
                <a:cubicBezTo>
                  <a:pt x="116" y="74"/>
                  <a:pt x="119" y="75"/>
                  <a:pt x="120" y="75"/>
                </a:cubicBezTo>
                <a:cubicBezTo>
                  <a:pt x="120" y="75"/>
                  <a:pt x="121" y="74"/>
                  <a:pt x="121" y="74"/>
                </a:cubicBezTo>
                <a:cubicBezTo>
                  <a:pt x="122" y="74"/>
                  <a:pt x="122" y="73"/>
                  <a:pt x="122" y="73"/>
                </a:cubicBezTo>
                <a:cubicBezTo>
                  <a:pt x="122" y="72"/>
                  <a:pt x="122" y="72"/>
                  <a:pt x="122" y="71"/>
                </a:cubicBezTo>
                <a:cubicBezTo>
                  <a:pt x="122" y="71"/>
                  <a:pt x="121" y="71"/>
                  <a:pt x="121" y="70"/>
                </a:cubicBezTo>
                <a:cubicBezTo>
                  <a:pt x="120" y="70"/>
                  <a:pt x="117" y="69"/>
                  <a:pt x="115" y="69"/>
                </a:cubicBezTo>
                <a:cubicBezTo>
                  <a:pt x="115" y="67"/>
                  <a:pt x="115" y="66"/>
                  <a:pt x="115" y="65"/>
                </a:cubicBezTo>
                <a:cubicBezTo>
                  <a:pt x="118" y="64"/>
                  <a:pt x="121" y="64"/>
                  <a:pt x="121" y="64"/>
                </a:cubicBezTo>
                <a:close/>
                <a:moveTo>
                  <a:pt x="61" y="111"/>
                </a:moveTo>
                <a:cubicBezTo>
                  <a:pt x="61" y="111"/>
                  <a:pt x="61" y="111"/>
                  <a:pt x="61" y="111"/>
                </a:cubicBezTo>
                <a:cubicBezTo>
                  <a:pt x="61" y="111"/>
                  <a:pt x="61" y="111"/>
                  <a:pt x="61" y="111"/>
                </a:cubicBezTo>
                <a:cubicBezTo>
                  <a:pt x="61" y="111"/>
                  <a:pt x="61" y="111"/>
                  <a:pt x="61" y="111"/>
                </a:cubicBezTo>
                <a:close/>
                <a:moveTo>
                  <a:pt x="45" y="108"/>
                </a:moveTo>
                <a:cubicBezTo>
                  <a:pt x="45" y="108"/>
                  <a:pt x="45" y="108"/>
                  <a:pt x="44" y="108"/>
                </a:cubicBezTo>
                <a:cubicBezTo>
                  <a:pt x="44" y="108"/>
                  <a:pt x="44" y="108"/>
                  <a:pt x="45" y="108"/>
                </a:cubicBezTo>
                <a:cubicBezTo>
                  <a:pt x="45" y="108"/>
                  <a:pt x="45" y="108"/>
                  <a:pt x="45" y="108"/>
                </a:cubicBezTo>
                <a:close/>
                <a:moveTo>
                  <a:pt x="31" y="100"/>
                </a:moveTo>
                <a:cubicBezTo>
                  <a:pt x="30" y="100"/>
                  <a:pt x="30" y="99"/>
                  <a:pt x="29" y="99"/>
                </a:cubicBezTo>
                <a:cubicBezTo>
                  <a:pt x="30" y="99"/>
                  <a:pt x="30" y="99"/>
                  <a:pt x="30" y="100"/>
                </a:cubicBezTo>
                <a:cubicBezTo>
                  <a:pt x="30" y="100"/>
                  <a:pt x="30" y="100"/>
                  <a:pt x="31" y="100"/>
                </a:cubicBezTo>
                <a:close/>
                <a:moveTo>
                  <a:pt x="20" y="87"/>
                </a:moveTo>
                <a:cubicBezTo>
                  <a:pt x="19" y="87"/>
                  <a:pt x="19" y="86"/>
                  <a:pt x="19" y="86"/>
                </a:cubicBezTo>
                <a:cubicBezTo>
                  <a:pt x="19" y="86"/>
                  <a:pt x="19" y="86"/>
                  <a:pt x="19" y="87"/>
                </a:cubicBezTo>
                <a:cubicBezTo>
                  <a:pt x="19" y="87"/>
                  <a:pt x="19" y="87"/>
                  <a:pt x="20" y="87"/>
                </a:cubicBezTo>
                <a:close/>
              </a:path>
            </a:pathLst>
          </a:custGeom>
          <a:solidFill>
            <a:srgbClr val="45C1A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6" name="Freeform 19"/>
          <p:cNvSpPr>
            <a:spLocks noEditPoints="1"/>
          </p:cNvSpPr>
          <p:nvPr/>
        </p:nvSpPr>
        <p:spPr bwMode="auto">
          <a:xfrm>
            <a:off x="757767" y="927100"/>
            <a:ext cx="425451" cy="423333"/>
          </a:xfrm>
          <a:custGeom>
            <a:avLst/>
            <a:gdLst>
              <a:gd name="T0" fmla="*/ 86 w 90"/>
              <a:gd name="T1" fmla="*/ 42 h 90"/>
              <a:gd name="T2" fmla="*/ 86 w 90"/>
              <a:gd name="T3" fmla="*/ 38 h 90"/>
              <a:gd name="T4" fmla="*/ 85 w 90"/>
              <a:gd name="T5" fmla="*/ 34 h 90"/>
              <a:gd name="T6" fmla="*/ 83 w 90"/>
              <a:gd name="T7" fmla="*/ 30 h 90"/>
              <a:gd name="T8" fmla="*/ 81 w 90"/>
              <a:gd name="T9" fmla="*/ 26 h 90"/>
              <a:gd name="T10" fmla="*/ 79 w 90"/>
              <a:gd name="T11" fmla="*/ 22 h 90"/>
              <a:gd name="T12" fmla="*/ 77 w 90"/>
              <a:gd name="T13" fmla="*/ 19 h 90"/>
              <a:gd name="T14" fmla="*/ 74 w 90"/>
              <a:gd name="T15" fmla="*/ 16 h 90"/>
              <a:gd name="T16" fmla="*/ 70 w 90"/>
              <a:gd name="T17" fmla="*/ 13 h 90"/>
              <a:gd name="T18" fmla="*/ 67 w 90"/>
              <a:gd name="T19" fmla="*/ 10 h 90"/>
              <a:gd name="T20" fmla="*/ 63 w 90"/>
              <a:gd name="T21" fmla="*/ 8 h 90"/>
              <a:gd name="T22" fmla="*/ 59 w 90"/>
              <a:gd name="T23" fmla="*/ 6 h 90"/>
              <a:gd name="T24" fmla="*/ 55 w 90"/>
              <a:gd name="T25" fmla="*/ 5 h 90"/>
              <a:gd name="T26" fmla="*/ 51 w 90"/>
              <a:gd name="T27" fmla="*/ 4 h 90"/>
              <a:gd name="T28" fmla="*/ 46 w 90"/>
              <a:gd name="T29" fmla="*/ 4 h 90"/>
              <a:gd name="T30" fmla="*/ 42 w 90"/>
              <a:gd name="T31" fmla="*/ 4 h 90"/>
              <a:gd name="T32" fmla="*/ 38 w 90"/>
              <a:gd name="T33" fmla="*/ 5 h 90"/>
              <a:gd name="T34" fmla="*/ 34 w 90"/>
              <a:gd name="T35" fmla="*/ 6 h 90"/>
              <a:gd name="T36" fmla="*/ 30 w 90"/>
              <a:gd name="T37" fmla="*/ 7 h 90"/>
              <a:gd name="T38" fmla="*/ 26 w 90"/>
              <a:gd name="T39" fmla="*/ 9 h 90"/>
              <a:gd name="T40" fmla="*/ 22 w 90"/>
              <a:gd name="T41" fmla="*/ 11 h 90"/>
              <a:gd name="T42" fmla="*/ 19 w 90"/>
              <a:gd name="T43" fmla="*/ 14 h 90"/>
              <a:gd name="T44" fmla="*/ 15 w 90"/>
              <a:gd name="T45" fmla="*/ 17 h 90"/>
              <a:gd name="T46" fmla="*/ 13 w 90"/>
              <a:gd name="T47" fmla="*/ 20 h 90"/>
              <a:gd name="T48" fmla="*/ 10 w 90"/>
              <a:gd name="T49" fmla="*/ 24 h 90"/>
              <a:gd name="T50" fmla="*/ 8 w 90"/>
              <a:gd name="T51" fmla="*/ 27 h 90"/>
              <a:gd name="T52" fmla="*/ 6 w 90"/>
              <a:gd name="T53" fmla="*/ 31 h 90"/>
              <a:gd name="T54" fmla="*/ 5 w 90"/>
              <a:gd name="T55" fmla="*/ 36 h 90"/>
              <a:gd name="T56" fmla="*/ 4 w 90"/>
              <a:gd name="T57" fmla="*/ 40 h 90"/>
              <a:gd name="T58" fmla="*/ 4 w 90"/>
              <a:gd name="T59" fmla="*/ 44 h 90"/>
              <a:gd name="T60" fmla="*/ 4 w 90"/>
              <a:gd name="T61" fmla="*/ 48 h 90"/>
              <a:gd name="T62" fmla="*/ 5 w 90"/>
              <a:gd name="T63" fmla="*/ 53 h 90"/>
              <a:gd name="T64" fmla="*/ 6 w 90"/>
              <a:gd name="T65" fmla="*/ 57 h 90"/>
              <a:gd name="T66" fmla="*/ 7 w 90"/>
              <a:gd name="T67" fmla="*/ 61 h 90"/>
              <a:gd name="T68" fmla="*/ 9 w 90"/>
              <a:gd name="T69" fmla="*/ 65 h 90"/>
              <a:gd name="T70" fmla="*/ 11 w 90"/>
              <a:gd name="T71" fmla="*/ 69 h 90"/>
              <a:gd name="T72" fmla="*/ 14 w 90"/>
              <a:gd name="T73" fmla="*/ 72 h 90"/>
              <a:gd name="T74" fmla="*/ 17 w 90"/>
              <a:gd name="T75" fmla="*/ 75 h 90"/>
              <a:gd name="T76" fmla="*/ 20 w 90"/>
              <a:gd name="T77" fmla="*/ 78 h 90"/>
              <a:gd name="T78" fmla="*/ 24 w 90"/>
              <a:gd name="T79" fmla="*/ 80 h 90"/>
              <a:gd name="T80" fmla="*/ 27 w 90"/>
              <a:gd name="T81" fmla="*/ 83 h 90"/>
              <a:gd name="T82" fmla="*/ 31 w 90"/>
              <a:gd name="T83" fmla="*/ 84 h 90"/>
              <a:gd name="T84" fmla="*/ 35 w 90"/>
              <a:gd name="T85" fmla="*/ 85 h 90"/>
              <a:gd name="T86" fmla="*/ 40 w 90"/>
              <a:gd name="T87" fmla="*/ 86 h 90"/>
              <a:gd name="T88" fmla="*/ 44 w 90"/>
              <a:gd name="T89" fmla="*/ 87 h 90"/>
              <a:gd name="T90" fmla="*/ 48 w 90"/>
              <a:gd name="T91" fmla="*/ 87 h 90"/>
              <a:gd name="T92" fmla="*/ 53 w 90"/>
              <a:gd name="T93" fmla="*/ 86 h 90"/>
              <a:gd name="T94" fmla="*/ 57 w 90"/>
              <a:gd name="T95" fmla="*/ 85 h 90"/>
              <a:gd name="T96" fmla="*/ 61 w 90"/>
              <a:gd name="T97" fmla="*/ 84 h 90"/>
              <a:gd name="T98" fmla="*/ 65 w 90"/>
              <a:gd name="T99" fmla="*/ 82 h 90"/>
              <a:gd name="T100" fmla="*/ 68 w 90"/>
              <a:gd name="T101" fmla="*/ 79 h 90"/>
              <a:gd name="T102" fmla="*/ 72 w 90"/>
              <a:gd name="T103" fmla="*/ 77 h 90"/>
              <a:gd name="T104" fmla="*/ 75 w 90"/>
              <a:gd name="T105" fmla="*/ 74 h 90"/>
              <a:gd name="T106" fmla="*/ 78 w 90"/>
              <a:gd name="T107" fmla="*/ 71 h 90"/>
              <a:gd name="T108" fmla="*/ 80 w 90"/>
              <a:gd name="T109" fmla="*/ 67 h 90"/>
              <a:gd name="T110" fmla="*/ 82 w 90"/>
              <a:gd name="T111" fmla="*/ 63 h 90"/>
              <a:gd name="T112" fmla="*/ 84 w 90"/>
              <a:gd name="T113" fmla="*/ 59 h 90"/>
              <a:gd name="T114" fmla="*/ 85 w 90"/>
              <a:gd name="T115" fmla="*/ 55 h 90"/>
              <a:gd name="T116" fmla="*/ 86 w 90"/>
              <a:gd name="T117" fmla="*/ 51 h 90"/>
              <a:gd name="T118" fmla="*/ 86 w 90"/>
              <a:gd name="T119" fmla="*/ 4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0" h="90">
                <a:moveTo>
                  <a:pt x="89" y="46"/>
                </a:moveTo>
                <a:cubicBezTo>
                  <a:pt x="89" y="46"/>
                  <a:pt x="90" y="46"/>
                  <a:pt x="90" y="46"/>
                </a:cubicBezTo>
                <a:cubicBezTo>
                  <a:pt x="90" y="46"/>
                  <a:pt x="90" y="46"/>
                  <a:pt x="90" y="45"/>
                </a:cubicBezTo>
                <a:cubicBezTo>
                  <a:pt x="90" y="45"/>
                  <a:pt x="90" y="45"/>
                  <a:pt x="90" y="45"/>
                </a:cubicBezTo>
                <a:cubicBezTo>
                  <a:pt x="90" y="45"/>
                  <a:pt x="89" y="44"/>
                  <a:pt x="89" y="44"/>
                </a:cubicBezTo>
                <a:cubicBezTo>
                  <a:pt x="89" y="44"/>
                  <a:pt x="88" y="44"/>
                  <a:pt x="86" y="44"/>
                </a:cubicBezTo>
                <a:cubicBezTo>
                  <a:pt x="86" y="44"/>
                  <a:pt x="86" y="43"/>
                  <a:pt x="86" y="42"/>
                </a:cubicBezTo>
                <a:cubicBezTo>
                  <a:pt x="87" y="42"/>
                  <a:pt x="89" y="42"/>
                  <a:pt x="89" y="42"/>
                </a:cubicBezTo>
                <a:cubicBezTo>
                  <a:pt x="89" y="42"/>
                  <a:pt x="89" y="41"/>
                  <a:pt x="90" y="41"/>
                </a:cubicBezTo>
                <a:cubicBezTo>
                  <a:pt x="90" y="41"/>
                  <a:pt x="90" y="41"/>
                  <a:pt x="90" y="41"/>
                </a:cubicBezTo>
                <a:cubicBezTo>
                  <a:pt x="90" y="40"/>
                  <a:pt x="90" y="40"/>
                  <a:pt x="89" y="40"/>
                </a:cubicBezTo>
                <a:cubicBezTo>
                  <a:pt x="89" y="40"/>
                  <a:pt x="89" y="40"/>
                  <a:pt x="89" y="40"/>
                </a:cubicBezTo>
                <a:cubicBezTo>
                  <a:pt x="89" y="40"/>
                  <a:pt x="87" y="40"/>
                  <a:pt x="86" y="40"/>
                </a:cubicBezTo>
                <a:cubicBezTo>
                  <a:pt x="86" y="39"/>
                  <a:pt x="86" y="39"/>
                  <a:pt x="86" y="38"/>
                </a:cubicBezTo>
                <a:cubicBezTo>
                  <a:pt x="87" y="38"/>
                  <a:pt x="88" y="37"/>
                  <a:pt x="88" y="37"/>
                </a:cubicBezTo>
                <a:cubicBezTo>
                  <a:pt x="89" y="37"/>
                  <a:pt x="89" y="37"/>
                  <a:pt x="89" y="37"/>
                </a:cubicBezTo>
                <a:cubicBezTo>
                  <a:pt x="89" y="36"/>
                  <a:pt x="89" y="36"/>
                  <a:pt x="89" y="36"/>
                </a:cubicBezTo>
                <a:cubicBezTo>
                  <a:pt x="89" y="36"/>
                  <a:pt x="89" y="36"/>
                  <a:pt x="89" y="35"/>
                </a:cubicBezTo>
                <a:cubicBezTo>
                  <a:pt x="88" y="35"/>
                  <a:pt x="88" y="35"/>
                  <a:pt x="88" y="35"/>
                </a:cubicBezTo>
                <a:cubicBezTo>
                  <a:pt x="88" y="35"/>
                  <a:pt x="86" y="35"/>
                  <a:pt x="85" y="36"/>
                </a:cubicBezTo>
                <a:cubicBezTo>
                  <a:pt x="85" y="35"/>
                  <a:pt x="85" y="34"/>
                  <a:pt x="85" y="34"/>
                </a:cubicBezTo>
                <a:cubicBezTo>
                  <a:pt x="86" y="33"/>
                  <a:pt x="87" y="33"/>
                  <a:pt x="87" y="33"/>
                </a:cubicBezTo>
                <a:cubicBezTo>
                  <a:pt x="87" y="33"/>
                  <a:pt x="88" y="32"/>
                  <a:pt x="88" y="32"/>
                </a:cubicBezTo>
                <a:cubicBezTo>
                  <a:pt x="88" y="32"/>
                  <a:pt x="88" y="32"/>
                  <a:pt x="88" y="32"/>
                </a:cubicBezTo>
                <a:cubicBezTo>
                  <a:pt x="88" y="31"/>
                  <a:pt x="87" y="31"/>
                  <a:pt x="87" y="31"/>
                </a:cubicBezTo>
                <a:cubicBezTo>
                  <a:pt x="87" y="31"/>
                  <a:pt x="87" y="31"/>
                  <a:pt x="87" y="31"/>
                </a:cubicBezTo>
                <a:cubicBezTo>
                  <a:pt x="86" y="31"/>
                  <a:pt x="85" y="31"/>
                  <a:pt x="84" y="31"/>
                </a:cubicBezTo>
                <a:cubicBezTo>
                  <a:pt x="84" y="31"/>
                  <a:pt x="83" y="30"/>
                  <a:pt x="83" y="30"/>
                </a:cubicBezTo>
                <a:cubicBezTo>
                  <a:pt x="84" y="29"/>
                  <a:pt x="85" y="28"/>
                  <a:pt x="86" y="28"/>
                </a:cubicBezTo>
                <a:cubicBezTo>
                  <a:pt x="86" y="28"/>
                  <a:pt x="86" y="28"/>
                  <a:pt x="86" y="28"/>
                </a:cubicBezTo>
                <a:cubicBezTo>
                  <a:pt x="86" y="28"/>
                  <a:pt x="86" y="27"/>
                  <a:pt x="86" y="27"/>
                </a:cubicBezTo>
                <a:cubicBezTo>
                  <a:pt x="86" y="27"/>
                  <a:pt x="86" y="27"/>
                  <a:pt x="86" y="27"/>
                </a:cubicBezTo>
                <a:cubicBezTo>
                  <a:pt x="85" y="26"/>
                  <a:pt x="85" y="26"/>
                  <a:pt x="85" y="26"/>
                </a:cubicBezTo>
                <a:cubicBezTo>
                  <a:pt x="85" y="27"/>
                  <a:pt x="83" y="27"/>
                  <a:pt x="82" y="27"/>
                </a:cubicBezTo>
                <a:cubicBezTo>
                  <a:pt x="82" y="27"/>
                  <a:pt x="82" y="26"/>
                  <a:pt x="81" y="26"/>
                </a:cubicBezTo>
                <a:cubicBezTo>
                  <a:pt x="82" y="25"/>
                  <a:pt x="83" y="24"/>
                  <a:pt x="84" y="24"/>
                </a:cubicBezTo>
                <a:cubicBezTo>
                  <a:pt x="84" y="24"/>
                  <a:pt x="84" y="24"/>
                  <a:pt x="84" y="24"/>
                </a:cubicBezTo>
                <a:cubicBezTo>
                  <a:pt x="84" y="23"/>
                  <a:pt x="84" y="23"/>
                  <a:pt x="84" y="23"/>
                </a:cubicBezTo>
                <a:cubicBezTo>
                  <a:pt x="84" y="23"/>
                  <a:pt x="84" y="22"/>
                  <a:pt x="83" y="22"/>
                </a:cubicBezTo>
                <a:cubicBezTo>
                  <a:pt x="83" y="22"/>
                  <a:pt x="83" y="22"/>
                  <a:pt x="83" y="22"/>
                </a:cubicBezTo>
                <a:cubicBezTo>
                  <a:pt x="82" y="23"/>
                  <a:pt x="81" y="23"/>
                  <a:pt x="80" y="24"/>
                </a:cubicBezTo>
                <a:cubicBezTo>
                  <a:pt x="80" y="23"/>
                  <a:pt x="80" y="23"/>
                  <a:pt x="79" y="22"/>
                </a:cubicBezTo>
                <a:cubicBezTo>
                  <a:pt x="80" y="21"/>
                  <a:pt x="81" y="20"/>
                  <a:pt x="81" y="20"/>
                </a:cubicBezTo>
                <a:cubicBezTo>
                  <a:pt x="81" y="20"/>
                  <a:pt x="82" y="20"/>
                  <a:pt x="82" y="20"/>
                </a:cubicBezTo>
                <a:cubicBezTo>
                  <a:pt x="82" y="19"/>
                  <a:pt x="82" y="19"/>
                  <a:pt x="81" y="19"/>
                </a:cubicBezTo>
                <a:cubicBezTo>
                  <a:pt x="81" y="19"/>
                  <a:pt x="81" y="19"/>
                  <a:pt x="81" y="19"/>
                </a:cubicBezTo>
                <a:cubicBezTo>
                  <a:pt x="81" y="18"/>
                  <a:pt x="80" y="19"/>
                  <a:pt x="80" y="19"/>
                </a:cubicBezTo>
                <a:cubicBezTo>
                  <a:pt x="80" y="19"/>
                  <a:pt x="79" y="20"/>
                  <a:pt x="78" y="20"/>
                </a:cubicBezTo>
                <a:cubicBezTo>
                  <a:pt x="77" y="20"/>
                  <a:pt x="77" y="19"/>
                  <a:pt x="77" y="19"/>
                </a:cubicBezTo>
                <a:cubicBezTo>
                  <a:pt x="77" y="18"/>
                  <a:pt x="78" y="17"/>
                  <a:pt x="78" y="17"/>
                </a:cubicBezTo>
                <a:cubicBezTo>
                  <a:pt x="79" y="16"/>
                  <a:pt x="79" y="16"/>
                  <a:pt x="79" y="16"/>
                </a:cubicBezTo>
                <a:cubicBezTo>
                  <a:pt x="79" y="16"/>
                  <a:pt x="79" y="16"/>
                  <a:pt x="78" y="15"/>
                </a:cubicBezTo>
                <a:cubicBezTo>
                  <a:pt x="78" y="15"/>
                  <a:pt x="78" y="15"/>
                  <a:pt x="78" y="15"/>
                </a:cubicBezTo>
                <a:cubicBezTo>
                  <a:pt x="78" y="15"/>
                  <a:pt x="77" y="15"/>
                  <a:pt x="77" y="15"/>
                </a:cubicBezTo>
                <a:cubicBezTo>
                  <a:pt x="77" y="15"/>
                  <a:pt x="76" y="16"/>
                  <a:pt x="75" y="17"/>
                </a:cubicBezTo>
                <a:cubicBezTo>
                  <a:pt x="75" y="16"/>
                  <a:pt x="74" y="16"/>
                  <a:pt x="74" y="16"/>
                </a:cubicBezTo>
                <a:cubicBezTo>
                  <a:pt x="74" y="14"/>
                  <a:pt x="75" y="13"/>
                  <a:pt x="75" y="13"/>
                </a:cubicBezTo>
                <a:cubicBezTo>
                  <a:pt x="75" y="13"/>
                  <a:pt x="75" y="13"/>
                  <a:pt x="75" y="13"/>
                </a:cubicBezTo>
                <a:cubicBezTo>
                  <a:pt x="75" y="12"/>
                  <a:pt x="75" y="12"/>
                  <a:pt x="75" y="12"/>
                </a:cubicBezTo>
                <a:cubicBezTo>
                  <a:pt x="75" y="12"/>
                  <a:pt x="75" y="12"/>
                  <a:pt x="74" y="12"/>
                </a:cubicBezTo>
                <a:cubicBezTo>
                  <a:pt x="74" y="12"/>
                  <a:pt x="74" y="12"/>
                  <a:pt x="74" y="12"/>
                </a:cubicBezTo>
                <a:cubicBezTo>
                  <a:pt x="74" y="12"/>
                  <a:pt x="73" y="13"/>
                  <a:pt x="72" y="14"/>
                </a:cubicBezTo>
                <a:cubicBezTo>
                  <a:pt x="71" y="13"/>
                  <a:pt x="71" y="13"/>
                  <a:pt x="70" y="13"/>
                </a:cubicBezTo>
                <a:cubicBezTo>
                  <a:pt x="71" y="12"/>
                  <a:pt x="72" y="10"/>
                  <a:pt x="72" y="10"/>
                </a:cubicBezTo>
                <a:cubicBezTo>
                  <a:pt x="72" y="10"/>
                  <a:pt x="72" y="10"/>
                  <a:pt x="72" y="10"/>
                </a:cubicBezTo>
                <a:cubicBezTo>
                  <a:pt x="72" y="9"/>
                  <a:pt x="72" y="9"/>
                  <a:pt x="71" y="9"/>
                </a:cubicBezTo>
                <a:cubicBezTo>
                  <a:pt x="71" y="9"/>
                  <a:pt x="71" y="9"/>
                  <a:pt x="71" y="9"/>
                </a:cubicBezTo>
                <a:cubicBezTo>
                  <a:pt x="71" y="9"/>
                  <a:pt x="70" y="9"/>
                  <a:pt x="70" y="9"/>
                </a:cubicBezTo>
                <a:cubicBezTo>
                  <a:pt x="70" y="9"/>
                  <a:pt x="69" y="10"/>
                  <a:pt x="68" y="11"/>
                </a:cubicBezTo>
                <a:cubicBezTo>
                  <a:pt x="68" y="11"/>
                  <a:pt x="67" y="11"/>
                  <a:pt x="67" y="10"/>
                </a:cubicBezTo>
                <a:cubicBezTo>
                  <a:pt x="67" y="9"/>
                  <a:pt x="68" y="8"/>
                  <a:pt x="68" y="8"/>
                </a:cubicBezTo>
                <a:cubicBezTo>
                  <a:pt x="68" y="8"/>
                  <a:pt x="68" y="7"/>
                  <a:pt x="68" y="7"/>
                </a:cubicBezTo>
                <a:cubicBezTo>
                  <a:pt x="68" y="7"/>
                  <a:pt x="68" y="7"/>
                  <a:pt x="68" y="6"/>
                </a:cubicBezTo>
                <a:cubicBezTo>
                  <a:pt x="67" y="6"/>
                  <a:pt x="67" y="6"/>
                  <a:pt x="67" y="6"/>
                </a:cubicBezTo>
                <a:cubicBezTo>
                  <a:pt x="67" y="6"/>
                  <a:pt x="66" y="6"/>
                  <a:pt x="66" y="7"/>
                </a:cubicBezTo>
                <a:cubicBezTo>
                  <a:pt x="66" y="7"/>
                  <a:pt x="65" y="8"/>
                  <a:pt x="65" y="9"/>
                </a:cubicBezTo>
                <a:cubicBezTo>
                  <a:pt x="64" y="9"/>
                  <a:pt x="64" y="8"/>
                  <a:pt x="63" y="8"/>
                </a:cubicBezTo>
                <a:cubicBezTo>
                  <a:pt x="63" y="7"/>
                  <a:pt x="64" y="6"/>
                  <a:pt x="64" y="6"/>
                </a:cubicBezTo>
                <a:cubicBezTo>
                  <a:pt x="64" y="5"/>
                  <a:pt x="64" y="5"/>
                  <a:pt x="64" y="5"/>
                </a:cubicBezTo>
                <a:cubicBezTo>
                  <a:pt x="64" y="5"/>
                  <a:pt x="64" y="4"/>
                  <a:pt x="63" y="4"/>
                </a:cubicBezTo>
                <a:cubicBezTo>
                  <a:pt x="63" y="4"/>
                  <a:pt x="63" y="4"/>
                  <a:pt x="63" y="4"/>
                </a:cubicBezTo>
                <a:cubicBezTo>
                  <a:pt x="62" y="4"/>
                  <a:pt x="62" y="5"/>
                  <a:pt x="62" y="5"/>
                </a:cubicBezTo>
                <a:cubicBezTo>
                  <a:pt x="62" y="5"/>
                  <a:pt x="61" y="6"/>
                  <a:pt x="61" y="7"/>
                </a:cubicBezTo>
                <a:cubicBezTo>
                  <a:pt x="60" y="7"/>
                  <a:pt x="60" y="7"/>
                  <a:pt x="59" y="6"/>
                </a:cubicBezTo>
                <a:cubicBezTo>
                  <a:pt x="59" y="5"/>
                  <a:pt x="60" y="4"/>
                  <a:pt x="60" y="4"/>
                </a:cubicBezTo>
                <a:cubicBezTo>
                  <a:pt x="60" y="4"/>
                  <a:pt x="60" y="3"/>
                  <a:pt x="60" y="3"/>
                </a:cubicBezTo>
                <a:cubicBezTo>
                  <a:pt x="59" y="3"/>
                  <a:pt x="59" y="3"/>
                  <a:pt x="59" y="3"/>
                </a:cubicBezTo>
                <a:cubicBezTo>
                  <a:pt x="59" y="3"/>
                  <a:pt x="59" y="3"/>
                  <a:pt x="58" y="3"/>
                </a:cubicBezTo>
                <a:cubicBezTo>
                  <a:pt x="58" y="3"/>
                  <a:pt x="58" y="3"/>
                  <a:pt x="58" y="3"/>
                </a:cubicBezTo>
                <a:cubicBezTo>
                  <a:pt x="58" y="3"/>
                  <a:pt x="57" y="5"/>
                  <a:pt x="57" y="6"/>
                </a:cubicBezTo>
                <a:cubicBezTo>
                  <a:pt x="56" y="6"/>
                  <a:pt x="56" y="5"/>
                  <a:pt x="55" y="5"/>
                </a:cubicBezTo>
                <a:cubicBezTo>
                  <a:pt x="55" y="4"/>
                  <a:pt x="55" y="3"/>
                  <a:pt x="55" y="2"/>
                </a:cubicBezTo>
                <a:cubicBezTo>
                  <a:pt x="55" y="2"/>
                  <a:pt x="55" y="2"/>
                  <a:pt x="55" y="2"/>
                </a:cubicBezTo>
                <a:cubicBezTo>
                  <a:pt x="55" y="2"/>
                  <a:pt x="55" y="1"/>
                  <a:pt x="54" y="1"/>
                </a:cubicBezTo>
                <a:cubicBezTo>
                  <a:pt x="54" y="1"/>
                  <a:pt x="54" y="1"/>
                  <a:pt x="54" y="2"/>
                </a:cubicBezTo>
                <a:cubicBezTo>
                  <a:pt x="54" y="2"/>
                  <a:pt x="53" y="2"/>
                  <a:pt x="53" y="2"/>
                </a:cubicBezTo>
                <a:cubicBezTo>
                  <a:pt x="53" y="2"/>
                  <a:pt x="53" y="4"/>
                  <a:pt x="53" y="5"/>
                </a:cubicBezTo>
                <a:cubicBezTo>
                  <a:pt x="52" y="5"/>
                  <a:pt x="51" y="5"/>
                  <a:pt x="51" y="4"/>
                </a:cubicBezTo>
                <a:cubicBezTo>
                  <a:pt x="51" y="3"/>
                  <a:pt x="51" y="2"/>
                  <a:pt x="51" y="2"/>
                </a:cubicBezTo>
                <a:cubicBezTo>
                  <a:pt x="51" y="1"/>
                  <a:pt x="51" y="1"/>
                  <a:pt x="50" y="1"/>
                </a:cubicBezTo>
                <a:cubicBezTo>
                  <a:pt x="50" y="1"/>
                  <a:pt x="50" y="1"/>
                  <a:pt x="50" y="1"/>
                </a:cubicBezTo>
                <a:cubicBezTo>
                  <a:pt x="50" y="1"/>
                  <a:pt x="49" y="1"/>
                  <a:pt x="49" y="1"/>
                </a:cubicBezTo>
                <a:cubicBezTo>
                  <a:pt x="49" y="1"/>
                  <a:pt x="49" y="1"/>
                  <a:pt x="49" y="1"/>
                </a:cubicBezTo>
                <a:cubicBezTo>
                  <a:pt x="49" y="2"/>
                  <a:pt x="49" y="3"/>
                  <a:pt x="48" y="4"/>
                </a:cubicBezTo>
                <a:cubicBezTo>
                  <a:pt x="48" y="4"/>
                  <a:pt x="47" y="4"/>
                  <a:pt x="46" y="4"/>
                </a:cubicBezTo>
                <a:cubicBezTo>
                  <a:pt x="46" y="3"/>
                  <a:pt x="46" y="2"/>
                  <a:pt x="46" y="1"/>
                </a:cubicBezTo>
                <a:cubicBezTo>
                  <a:pt x="46" y="1"/>
                  <a:pt x="46" y="1"/>
                  <a:pt x="46" y="1"/>
                </a:cubicBezTo>
                <a:cubicBezTo>
                  <a:pt x="46" y="1"/>
                  <a:pt x="45" y="0"/>
                  <a:pt x="45" y="0"/>
                </a:cubicBezTo>
                <a:cubicBezTo>
                  <a:pt x="45" y="0"/>
                  <a:pt x="45" y="1"/>
                  <a:pt x="45" y="1"/>
                </a:cubicBezTo>
                <a:cubicBezTo>
                  <a:pt x="44" y="1"/>
                  <a:pt x="44" y="1"/>
                  <a:pt x="44" y="1"/>
                </a:cubicBezTo>
                <a:cubicBezTo>
                  <a:pt x="44" y="2"/>
                  <a:pt x="44" y="3"/>
                  <a:pt x="44" y="4"/>
                </a:cubicBezTo>
                <a:cubicBezTo>
                  <a:pt x="43" y="4"/>
                  <a:pt x="43" y="4"/>
                  <a:pt x="42" y="4"/>
                </a:cubicBezTo>
                <a:cubicBezTo>
                  <a:pt x="42" y="3"/>
                  <a:pt x="42" y="2"/>
                  <a:pt x="42" y="1"/>
                </a:cubicBezTo>
                <a:cubicBezTo>
                  <a:pt x="42" y="1"/>
                  <a:pt x="41" y="1"/>
                  <a:pt x="41" y="1"/>
                </a:cubicBezTo>
                <a:cubicBezTo>
                  <a:pt x="41" y="1"/>
                  <a:pt x="41" y="1"/>
                  <a:pt x="41" y="1"/>
                </a:cubicBezTo>
                <a:cubicBezTo>
                  <a:pt x="40" y="1"/>
                  <a:pt x="40" y="1"/>
                  <a:pt x="40" y="1"/>
                </a:cubicBezTo>
                <a:cubicBezTo>
                  <a:pt x="40" y="1"/>
                  <a:pt x="40" y="1"/>
                  <a:pt x="40" y="2"/>
                </a:cubicBezTo>
                <a:cubicBezTo>
                  <a:pt x="40" y="2"/>
                  <a:pt x="40" y="3"/>
                  <a:pt x="40" y="4"/>
                </a:cubicBezTo>
                <a:cubicBezTo>
                  <a:pt x="39" y="5"/>
                  <a:pt x="38" y="5"/>
                  <a:pt x="38" y="5"/>
                </a:cubicBezTo>
                <a:cubicBezTo>
                  <a:pt x="37" y="4"/>
                  <a:pt x="37" y="2"/>
                  <a:pt x="37" y="2"/>
                </a:cubicBezTo>
                <a:cubicBezTo>
                  <a:pt x="37" y="2"/>
                  <a:pt x="37" y="2"/>
                  <a:pt x="37" y="2"/>
                </a:cubicBezTo>
                <a:cubicBezTo>
                  <a:pt x="36" y="1"/>
                  <a:pt x="36" y="1"/>
                  <a:pt x="36" y="1"/>
                </a:cubicBezTo>
                <a:cubicBezTo>
                  <a:pt x="36" y="1"/>
                  <a:pt x="35" y="2"/>
                  <a:pt x="35" y="2"/>
                </a:cubicBezTo>
                <a:cubicBezTo>
                  <a:pt x="35" y="2"/>
                  <a:pt x="35" y="2"/>
                  <a:pt x="35" y="2"/>
                </a:cubicBezTo>
                <a:cubicBezTo>
                  <a:pt x="35" y="3"/>
                  <a:pt x="35" y="4"/>
                  <a:pt x="35" y="5"/>
                </a:cubicBezTo>
                <a:cubicBezTo>
                  <a:pt x="35" y="5"/>
                  <a:pt x="34" y="6"/>
                  <a:pt x="34" y="6"/>
                </a:cubicBezTo>
                <a:cubicBezTo>
                  <a:pt x="33" y="5"/>
                  <a:pt x="33" y="3"/>
                  <a:pt x="33" y="3"/>
                </a:cubicBezTo>
                <a:cubicBezTo>
                  <a:pt x="32" y="3"/>
                  <a:pt x="32" y="3"/>
                  <a:pt x="32" y="3"/>
                </a:cubicBezTo>
                <a:cubicBezTo>
                  <a:pt x="32" y="3"/>
                  <a:pt x="32" y="3"/>
                  <a:pt x="31" y="3"/>
                </a:cubicBezTo>
                <a:cubicBezTo>
                  <a:pt x="31" y="3"/>
                  <a:pt x="31" y="3"/>
                  <a:pt x="31" y="3"/>
                </a:cubicBezTo>
                <a:cubicBezTo>
                  <a:pt x="31" y="3"/>
                  <a:pt x="31" y="4"/>
                  <a:pt x="31" y="4"/>
                </a:cubicBezTo>
                <a:cubicBezTo>
                  <a:pt x="31" y="4"/>
                  <a:pt x="31" y="5"/>
                  <a:pt x="31" y="6"/>
                </a:cubicBezTo>
                <a:cubicBezTo>
                  <a:pt x="31" y="7"/>
                  <a:pt x="30" y="7"/>
                  <a:pt x="30" y="7"/>
                </a:cubicBezTo>
                <a:cubicBezTo>
                  <a:pt x="29" y="6"/>
                  <a:pt x="28" y="5"/>
                  <a:pt x="28" y="5"/>
                </a:cubicBezTo>
                <a:cubicBezTo>
                  <a:pt x="28" y="5"/>
                  <a:pt x="28" y="4"/>
                  <a:pt x="28" y="4"/>
                </a:cubicBezTo>
                <a:cubicBezTo>
                  <a:pt x="27" y="4"/>
                  <a:pt x="27" y="4"/>
                  <a:pt x="27" y="4"/>
                </a:cubicBezTo>
                <a:cubicBezTo>
                  <a:pt x="27" y="4"/>
                  <a:pt x="27" y="5"/>
                  <a:pt x="26" y="5"/>
                </a:cubicBezTo>
                <a:cubicBezTo>
                  <a:pt x="26" y="5"/>
                  <a:pt x="26" y="5"/>
                  <a:pt x="26" y="6"/>
                </a:cubicBezTo>
                <a:cubicBezTo>
                  <a:pt x="27" y="6"/>
                  <a:pt x="27" y="7"/>
                  <a:pt x="27" y="8"/>
                </a:cubicBezTo>
                <a:cubicBezTo>
                  <a:pt x="27" y="8"/>
                  <a:pt x="26" y="9"/>
                  <a:pt x="26" y="9"/>
                </a:cubicBezTo>
                <a:cubicBezTo>
                  <a:pt x="25" y="8"/>
                  <a:pt x="24" y="7"/>
                  <a:pt x="24" y="7"/>
                </a:cubicBezTo>
                <a:cubicBezTo>
                  <a:pt x="24" y="6"/>
                  <a:pt x="24" y="6"/>
                  <a:pt x="23" y="6"/>
                </a:cubicBezTo>
                <a:cubicBezTo>
                  <a:pt x="23" y="6"/>
                  <a:pt x="23" y="6"/>
                  <a:pt x="23" y="6"/>
                </a:cubicBezTo>
                <a:cubicBezTo>
                  <a:pt x="23" y="7"/>
                  <a:pt x="22" y="7"/>
                  <a:pt x="22" y="7"/>
                </a:cubicBezTo>
                <a:cubicBezTo>
                  <a:pt x="22" y="7"/>
                  <a:pt x="22" y="8"/>
                  <a:pt x="22" y="8"/>
                </a:cubicBezTo>
                <a:cubicBezTo>
                  <a:pt x="22" y="8"/>
                  <a:pt x="23" y="9"/>
                  <a:pt x="24" y="10"/>
                </a:cubicBezTo>
                <a:cubicBezTo>
                  <a:pt x="23" y="11"/>
                  <a:pt x="22" y="11"/>
                  <a:pt x="22" y="11"/>
                </a:cubicBezTo>
                <a:cubicBezTo>
                  <a:pt x="21" y="10"/>
                  <a:pt x="20" y="9"/>
                  <a:pt x="20" y="9"/>
                </a:cubicBezTo>
                <a:cubicBezTo>
                  <a:pt x="20" y="9"/>
                  <a:pt x="20" y="9"/>
                  <a:pt x="20" y="9"/>
                </a:cubicBezTo>
                <a:cubicBezTo>
                  <a:pt x="19" y="9"/>
                  <a:pt x="19" y="9"/>
                  <a:pt x="19" y="9"/>
                </a:cubicBezTo>
                <a:cubicBezTo>
                  <a:pt x="19" y="9"/>
                  <a:pt x="19" y="9"/>
                  <a:pt x="18" y="10"/>
                </a:cubicBezTo>
                <a:cubicBezTo>
                  <a:pt x="18" y="10"/>
                  <a:pt x="18" y="10"/>
                  <a:pt x="19" y="10"/>
                </a:cubicBezTo>
                <a:cubicBezTo>
                  <a:pt x="19" y="10"/>
                  <a:pt x="19" y="12"/>
                  <a:pt x="20" y="13"/>
                </a:cubicBezTo>
                <a:cubicBezTo>
                  <a:pt x="19" y="13"/>
                  <a:pt x="19" y="13"/>
                  <a:pt x="19" y="14"/>
                </a:cubicBezTo>
                <a:cubicBezTo>
                  <a:pt x="18" y="13"/>
                  <a:pt x="17" y="12"/>
                  <a:pt x="17" y="12"/>
                </a:cubicBezTo>
                <a:cubicBezTo>
                  <a:pt x="16" y="12"/>
                  <a:pt x="16" y="12"/>
                  <a:pt x="16" y="12"/>
                </a:cubicBezTo>
                <a:cubicBezTo>
                  <a:pt x="16" y="12"/>
                  <a:pt x="15" y="12"/>
                  <a:pt x="15" y="12"/>
                </a:cubicBezTo>
                <a:cubicBezTo>
                  <a:pt x="15" y="12"/>
                  <a:pt x="15" y="12"/>
                  <a:pt x="15" y="13"/>
                </a:cubicBezTo>
                <a:cubicBezTo>
                  <a:pt x="15" y="13"/>
                  <a:pt x="15" y="13"/>
                  <a:pt x="15" y="13"/>
                </a:cubicBezTo>
                <a:cubicBezTo>
                  <a:pt x="15" y="13"/>
                  <a:pt x="16" y="14"/>
                  <a:pt x="17" y="16"/>
                </a:cubicBezTo>
                <a:cubicBezTo>
                  <a:pt x="16" y="16"/>
                  <a:pt x="16" y="16"/>
                  <a:pt x="15" y="17"/>
                </a:cubicBezTo>
                <a:cubicBezTo>
                  <a:pt x="14" y="16"/>
                  <a:pt x="13" y="15"/>
                  <a:pt x="13" y="15"/>
                </a:cubicBezTo>
                <a:cubicBezTo>
                  <a:pt x="13" y="15"/>
                  <a:pt x="13" y="15"/>
                  <a:pt x="13" y="15"/>
                </a:cubicBezTo>
                <a:cubicBezTo>
                  <a:pt x="12" y="15"/>
                  <a:pt x="12" y="15"/>
                  <a:pt x="12" y="15"/>
                </a:cubicBezTo>
                <a:cubicBezTo>
                  <a:pt x="12" y="16"/>
                  <a:pt x="12" y="16"/>
                  <a:pt x="12" y="16"/>
                </a:cubicBezTo>
                <a:cubicBezTo>
                  <a:pt x="12" y="16"/>
                  <a:pt x="12" y="16"/>
                  <a:pt x="12" y="17"/>
                </a:cubicBezTo>
                <a:cubicBezTo>
                  <a:pt x="12" y="17"/>
                  <a:pt x="13" y="18"/>
                  <a:pt x="14" y="19"/>
                </a:cubicBezTo>
                <a:cubicBezTo>
                  <a:pt x="13" y="19"/>
                  <a:pt x="13" y="20"/>
                  <a:pt x="13" y="20"/>
                </a:cubicBezTo>
                <a:cubicBezTo>
                  <a:pt x="12" y="20"/>
                  <a:pt x="10" y="19"/>
                  <a:pt x="10" y="19"/>
                </a:cubicBezTo>
                <a:cubicBezTo>
                  <a:pt x="10" y="19"/>
                  <a:pt x="10" y="18"/>
                  <a:pt x="10" y="19"/>
                </a:cubicBezTo>
                <a:cubicBezTo>
                  <a:pt x="9" y="19"/>
                  <a:pt x="9" y="19"/>
                  <a:pt x="9" y="19"/>
                </a:cubicBezTo>
                <a:cubicBezTo>
                  <a:pt x="9" y="19"/>
                  <a:pt x="9" y="19"/>
                  <a:pt x="9" y="20"/>
                </a:cubicBezTo>
                <a:cubicBezTo>
                  <a:pt x="9" y="20"/>
                  <a:pt x="9" y="20"/>
                  <a:pt x="9" y="20"/>
                </a:cubicBezTo>
                <a:cubicBezTo>
                  <a:pt x="9" y="20"/>
                  <a:pt x="10" y="21"/>
                  <a:pt x="11" y="22"/>
                </a:cubicBezTo>
                <a:cubicBezTo>
                  <a:pt x="11" y="23"/>
                  <a:pt x="10" y="23"/>
                  <a:pt x="10" y="24"/>
                </a:cubicBezTo>
                <a:cubicBezTo>
                  <a:pt x="9" y="23"/>
                  <a:pt x="8" y="23"/>
                  <a:pt x="8" y="22"/>
                </a:cubicBezTo>
                <a:cubicBezTo>
                  <a:pt x="7" y="22"/>
                  <a:pt x="7" y="22"/>
                  <a:pt x="7" y="22"/>
                </a:cubicBezTo>
                <a:cubicBezTo>
                  <a:pt x="7" y="22"/>
                  <a:pt x="7" y="23"/>
                  <a:pt x="6" y="23"/>
                </a:cubicBezTo>
                <a:cubicBezTo>
                  <a:pt x="6" y="23"/>
                  <a:pt x="6" y="23"/>
                  <a:pt x="6" y="24"/>
                </a:cubicBezTo>
                <a:cubicBezTo>
                  <a:pt x="6" y="24"/>
                  <a:pt x="6" y="24"/>
                  <a:pt x="7" y="24"/>
                </a:cubicBezTo>
                <a:cubicBezTo>
                  <a:pt x="7" y="24"/>
                  <a:pt x="8" y="25"/>
                  <a:pt x="9" y="26"/>
                </a:cubicBezTo>
                <a:cubicBezTo>
                  <a:pt x="9" y="26"/>
                  <a:pt x="8" y="27"/>
                  <a:pt x="8" y="27"/>
                </a:cubicBezTo>
                <a:cubicBezTo>
                  <a:pt x="7" y="27"/>
                  <a:pt x="6" y="27"/>
                  <a:pt x="5" y="26"/>
                </a:cubicBezTo>
                <a:cubicBezTo>
                  <a:pt x="5" y="26"/>
                  <a:pt x="5" y="26"/>
                  <a:pt x="5" y="27"/>
                </a:cubicBezTo>
                <a:cubicBezTo>
                  <a:pt x="5" y="27"/>
                  <a:pt x="4" y="27"/>
                  <a:pt x="4" y="27"/>
                </a:cubicBezTo>
                <a:cubicBezTo>
                  <a:pt x="4" y="27"/>
                  <a:pt x="4" y="28"/>
                  <a:pt x="4" y="28"/>
                </a:cubicBezTo>
                <a:cubicBezTo>
                  <a:pt x="4" y="28"/>
                  <a:pt x="5" y="28"/>
                  <a:pt x="5" y="28"/>
                </a:cubicBezTo>
                <a:cubicBezTo>
                  <a:pt x="5" y="28"/>
                  <a:pt x="6" y="29"/>
                  <a:pt x="7" y="30"/>
                </a:cubicBezTo>
                <a:cubicBezTo>
                  <a:pt x="7" y="30"/>
                  <a:pt x="7" y="31"/>
                  <a:pt x="6" y="31"/>
                </a:cubicBezTo>
                <a:cubicBezTo>
                  <a:pt x="5" y="31"/>
                  <a:pt x="4" y="31"/>
                  <a:pt x="4" y="31"/>
                </a:cubicBezTo>
                <a:cubicBezTo>
                  <a:pt x="3" y="31"/>
                  <a:pt x="3" y="31"/>
                  <a:pt x="3" y="31"/>
                </a:cubicBezTo>
                <a:cubicBezTo>
                  <a:pt x="3" y="31"/>
                  <a:pt x="3" y="31"/>
                  <a:pt x="3" y="32"/>
                </a:cubicBezTo>
                <a:cubicBezTo>
                  <a:pt x="3" y="32"/>
                  <a:pt x="3" y="32"/>
                  <a:pt x="3" y="32"/>
                </a:cubicBezTo>
                <a:cubicBezTo>
                  <a:pt x="3" y="32"/>
                  <a:pt x="3" y="33"/>
                  <a:pt x="3" y="33"/>
                </a:cubicBezTo>
                <a:cubicBezTo>
                  <a:pt x="3" y="33"/>
                  <a:pt x="5" y="33"/>
                  <a:pt x="6" y="34"/>
                </a:cubicBezTo>
                <a:cubicBezTo>
                  <a:pt x="6" y="34"/>
                  <a:pt x="5" y="35"/>
                  <a:pt x="5" y="36"/>
                </a:cubicBezTo>
                <a:cubicBezTo>
                  <a:pt x="4" y="35"/>
                  <a:pt x="3" y="35"/>
                  <a:pt x="2" y="35"/>
                </a:cubicBezTo>
                <a:cubicBezTo>
                  <a:pt x="2" y="35"/>
                  <a:pt x="2" y="35"/>
                  <a:pt x="2" y="35"/>
                </a:cubicBezTo>
                <a:cubicBezTo>
                  <a:pt x="2" y="36"/>
                  <a:pt x="1" y="36"/>
                  <a:pt x="1" y="36"/>
                </a:cubicBezTo>
                <a:cubicBezTo>
                  <a:pt x="1" y="36"/>
                  <a:pt x="1" y="36"/>
                  <a:pt x="2" y="37"/>
                </a:cubicBezTo>
                <a:cubicBezTo>
                  <a:pt x="2" y="37"/>
                  <a:pt x="2" y="37"/>
                  <a:pt x="2" y="37"/>
                </a:cubicBezTo>
                <a:cubicBezTo>
                  <a:pt x="2" y="37"/>
                  <a:pt x="3" y="38"/>
                  <a:pt x="5" y="38"/>
                </a:cubicBezTo>
                <a:cubicBezTo>
                  <a:pt x="5" y="39"/>
                  <a:pt x="5" y="39"/>
                  <a:pt x="4" y="40"/>
                </a:cubicBezTo>
                <a:cubicBezTo>
                  <a:pt x="3" y="40"/>
                  <a:pt x="2" y="40"/>
                  <a:pt x="2" y="40"/>
                </a:cubicBezTo>
                <a:cubicBezTo>
                  <a:pt x="1" y="40"/>
                  <a:pt x="1" y="40"/>
                  <a:pt x="1" y="40"/>
                </a:cubicBezTo>
                <a:cubicBezTo>
                  <a:pt x="1" y="40"/>
                  <a:pt x="1" y="40"/>
                  <a:pt x="1" y="41"/>
                </a:cubicBezTo>
                <a:cubicBezTo>
                  <a:pt x="1" y="41"/>
                  <a:pt x="1" y="41"/>
                  <a:pt x="1" y="41"/>
                </a:cubicBezTo>
                <a:cubicBezTo>
                  <a:pt x="1" y="41"/>
                  <a:pt x="1" y="42"/>
                  <a:pt x="1" y="42"/>
                </a:cubicBezTo>
                <a:cubicBezTo>
                  <a:pt x="2" y="42"/>
                  <a:pt x="3" y="42"/>
                  <a:pt x="4" y="42"/>
                </a:cubicBezTo>
                <a:cubicBezTo>
                  <a:pt x="4" y="43"/>
                  <a:pt x="4" y="44"/>
                  <a:pt x="4" y="44"/>
                </a:cubicBezTo>
                <a:cubicBezTo>
                  <a:pt x="3" y="44"/>
                  <a:pt x="2" y="44"/>
                  <a:pt x="1" y="44"/>
                </a:cubicBezTo>
                <a:cubicBezTo>
                  <a:pt x="1" y="44"/>
                  <a:pt x="1" y="45"/>
                  <a:pt x="1" y="45"/>
                </a:cubicBezTo>
                <a:cubicBezTo>
                  <a:pt x="1" y="45"/>
                  <a:pt x="0" y="45"/>
                  <a:pt x="0" y="45"/>
                </a:cubicBezTo>
                <a:cubicBezTo>
                  <a:pt x="0" y="46"/>
                  <a:pt x="1" y="46"/>
                  <a:pt x="1" y="46"/>
                </a:cubicBezTo>
                <a:cubicBezTo>
                  <a:pt x="1" y="46"/>
                  <a:pt x="1" y="46"/>
                  <a:pt x="1" y="46"/>
                </a:cubicBezTo>
                <a:cubicBezTo>
                  <a:pt x="2" y="46"/>
                  <a:pt x="3" y="46"/>
                  <a:pt x="4" y="47"/>
                </a:cubicBezTo>
                <a:cubicBezTo>
                  <a:pt x="4" y="47"/>
                  <a:pt x="4" y="48"/>
                  <a:pt x="4" y="48"/>
                </a:cubicBezTo>
                <a:cubicBezTo>
                  <a:pt x="3" y="49"/>
                  <a:pt x="2" y="49"/>
                  <a:pt x="1" y="49"/>
                </a:cubicBezTo>
                <a:cubicBezTo>
                  <a:pt x="1" y="49"/>
                  <a:pt x="1" y="49"/>
                  <a:pt x="1" y="49"/>
                </a:cubicBezTo>
                <a:cubicBezTo>
                  <a:pt x="1" y="50"/>
                  <a:pt x="1" y="50"/>
                  <a:pt x="1" y="50"/>
                </a:cubicBezTo>
                <a:cubicBezTo>
                  <a:pt x="1" y="50"/>
                  <a:pt x="1" y="50"/>
                  <a:pt x="1" y="51"/>
                </a:cubicBezTo>
                <a:cubicBezTo>
                  <a:pt x="1" y="51"/>
                  <a:pt x="1" y="51"/>
                  <a:pt x="2" y="51"/>
                </a:cubicBezTo>
                <a:cubicBezTo>
                  <a:pt x="2" y="51"/>
                  <a:pt x="3" y="51"/>
                  <a:pt x="4" y="51"/>
                </a:cubicBezTo>
                <a:cubicBezTo>
                  <a:pt x="5" y="52"/>
                  <a:pt x="5" y="52"/>
                  <a:pt x="5" y="53"/>
                </a:cubicBezTo>
                <a:cubicBezTo>
                  <a:pt x="3" y="53"/>
                  <a:pt x="2" y="53"/>
                  <a:pt x="2" y="54"/>
                </a:cubicBezTo>
                <a:cubicBezTo>
                  <a:pt x="2" y="54"/>
                  <a:pt x="2" y="54"/>
                  <a:pt x="2" y="54"/>
                </a:cubicBezTo>
                <a:cubicBezTo>
                  <a:pt x="1" y="54"/>
                  <a:pt x="1" y="54"/>
                  <a:pt x="1" y="55"/>
                </a:cubicBezTo>
                <a:cubicBezTo>
                  <a:pt x="1" y="55"/>
                  <a:pt x="2" y="55"/>
                  <a:pt x="2" y="55"/>
                </a:cubicBezTo>
                <a:cubicBezTo>
                  <a:pt x="2" y="55"/>
                  <a:pt x="2" y="55"/>
                  <a:pt x="2" y="55"/>
                </a:cubicBezTo>
                <a:cubicBezTo>
                  <a:pt x="3" y="55"/>
                  <a:pt x="4" y="55"/>
                  <a:pt x="5" y="55"/>
                </a:cubicBezTo>
                <a:cubicBezTo>
                  <a:pt x="5" y="56"/>
                  <a:pt x="6" y="56"/>
                  <a:pt x="6" y="57"/>
                </a:cubicBezTo>
                <a:cubicBezTo>
                  <a:pt x="5" y="57"/>
                  <a:pt x="3" y="58"/>
                  <a:pt x="3" y="58"/>
                </a:cubicBezTo>
                <a:cubicBezTo>
                  <a:pt x="3" y="58"/>
                  <a:pt x="3" y="58"/>
                  <a:pt x="3" y="59"/>
                </a:cubicBezTo>
                <a:cubicBezTo>
                  <a:pt x="3" y="59"/>
                  <a:pt x="3" y="59"/>
                  <a:pt x="3" y="59"/>
                </a:cubicBezTo>
                <a:cubicBezTo>
                  <a:pt x="3" y="59"/>
                  <a:pt x="3" y="60"/>
                  <a:pt x="3" y="60"/>
                </a:cubicBezTo>
                <a:cubicBezTo>
                  <a:pt x="3" y="60"/>
                  <a:pt x="3" y="60"/>
                  <a:pt x="4" y="60"/>
                </a:cubicBezTo>
                <a:cubicBezTo>
                  <a:pt x="4" y="60"/>
                  <a:pt x="5" y="60"/>
                  <a:pt x="6" y="59"/>
                </a:cubicBezTo>
                <a:cubicBezTo>
                  <a:pt x="7" y="60"/>
                  <a:pt x="7" y="60"/>
                  <a:pt x="7" y="61"/>
                </a:cubicBezTo>
                <a:cubicBezTo>
                  <a:pt x="6" y="62"/>
                  <a:pt x="5" y="62"/>
                  <a:pt x="5" y="62"/>
                </a:cubicBezTo>
                <a:cubicBezTo>
                  <a:pt x="5" y="63"/>
                  <a:pt x="4" y="63"/>
                  <a:pt x="4" y="63"/>
                </a:cubicBezTo>
                <a:cubicBezTo>
                  <a:pt x="4" y="63"/>
                  <a:pt x="4" y="63"/>
                  <a:pt x="4" y="64"/>
                </a:cubicBezTo>
                <a:cubicBezTo>
                  <a:pt x="4" y="64"/>
                  <a:pt x="5" y="64"/>
                  <a:pt x="5" y="64"/>
                </a:cubicBezTo>
                <a:cubicBezTo>
                  <a:pt x="5" y="64"/>
                  <a:pt x="5" y="64"/>
                  <a:pt x="5" y="64"/>
                </a:cubicBezTo>
                <a:cubicBezTo>
                  <a:pt x="6" y="64"/>
                  <a:pt x="7" y="64"/>
                  <a:pt x="8" y="63"/>
                </a:cubicBezTo>
                <a:cubicBezTo>
                  <a:pt x="8" y="64"/>
                  <a:pt x="9" y="64"/>
                  <a:pt x="9" y="65"/>
                </a:cubicBezTo>
                <a:cubicBezTo>
                  <a:pt x="8" y="66"/>
                  <a:pt x="7" y="66"/>
                  <a:pt x="7" y="67"/>
                </a:cubicBezTo>
                <a:cubicBezTo>
                  <a:pt x="6" y="67"/>
                  <a:pt x="6" y="67"/>
                  <a:pt x="6" y="67"/>
                </a:cubicBezTo>
                <a:cubicBezTo>
                  <a:pt x="6" y="67"/>
                  <a:pt x="6" y="68"/>
                  <a:pt x="6" y="68"/>
                </a:cubicBezTo>
                <a:cubicBezTo>
                  <a:pt x="7" y="68"/>
                  <a:pt x="7" y="68"/>
                  <a:pt x="7" y="68"/>
                </a:cubicBezTo>
                <a:cubicBezTo>
                  <a:pt x="7" y="68"/>
                  <a:pt x="7" y="68"/>
                  <a:pt x="8" y="68"/>
                </a:cubicBezTo>
                <a:cubicBezTo>
                  <a:pt x="8" y="68"/>
                  <a:pt x="9" y="68"/>
                  <a:pt x="10" y="67"/>
                </a:cubicBezTo>
                <a:cubicBezTo>
                  <a:pt x="10" y="68"/>
                  <a:pt x="11" y="68"/>
                  <a:pt x="11" y="69"/>
                </a:cubicBezTo>
                <a:cubicBezTo>
                  <a:pt x="10" y="69"/>
                  <a:pt x="9" y="70"/>
                  <a:pt x="9" y="70"/>
                </a:cubicBezTo>
                <a:cubicBezTo>
                  <a:pt x="9" y="71"/>
                  <a:pt x="9" y="71"/>
                  <a:pt x="9" y="71"/>
                </a:cubicBezTo>
                <a:cubicBezTo>
                  <a:pt x="9" y="71"/>
                  <a:pt x="9" y="72"/>
                  <a:pt x="9" y="72"/>
                </a:cubicBezTo>
                <a:cubicBezTo>
                  <a:pt x="9" y="72"/>
                  <a:pt x="9" y="72"/>
                  <a:pt x="10" y="72"/>
                </a:cubicBezTo>
                <a:cubicBezTo>
                  <a:pt x="10" y="72"/>
                  <a:pt x="10" y="72"/>
                  <a:pt x="10" y="72"/>
                </a:cubicBezTo>
                <a:cubicBezTo>
                  <a:pt x="10" y="72"/>
                  <a:pt x="12" y="71"/>
                  <a:pt x="13" y="71"/>
                </a:cubicBezTo>
                <a:cubicBezTo>
                  <a:pt x="13" y="71"/>
                  <a:pt x="13" y="72"/>
                  <a:pt x="14" y="72"/>
                </a:cubicBezTo>
                <a:cubicBezTo>
                  <a:pt x="13" y="73"/>
                  <a:pt x="12" y="74"/>
                  <a:pt x="12" y="74"/>
                </a:cubicBezTo>
                <a:cubicBezTo>
                  <a:pt x="12" y="74"/>
                  <a:pt x="12" y="75"/>
                  <a:pt x="12" y="75"/>
                </a:cubicBezTo>
                <a:cubicBezTo>
                  <a:pt x="12" y="75"/>
                  <a:pt x="12" y="75"/>
                  <a:pt x="12" y="75"/>
                </a:cubicBezTo>
                <a:cubicBezTo>
                  <a:pt x="12" y="76"/>
                  <a:pt x="12" y="76"/>
                  <a:pt x="13" y="76"/>
                </a:cubicBezTo>
                <a:cubicBezTo>
                  <a:pt x="13" y="76"/>
                  <a:pt x="13" y="76"/>
                  <a:pt x="13" y="76"/>
                </a:cubicBezTo>
                <a:cubicBezTo>
                  <a:pt x="13" y="75"/>
                  <a:pt x="14" y="75"/>
                  <a:pt x="15" y="74"/>
                </a:cubicBezTo>
                <a:cubicBezTo>
                  <a:pt x="16" y="74"/>
                  <a:pt x="16" y="75"/>
                  <a:pt x="17" y="75"/>
                </a:cubicBezTo>
                <a:cubicBezTo>
                  <a:pt x="16" y="76"/>
                  <a:pt x="15" y="77"/>
                  <a:pt x="15" y="77"/>
                </a:cubicBezTo>
                <a:cubicBezTo>
                  <a:pt x="15" y="78"/>
                  <a:pt x="15" y="78"/>
                  <a:pt x="15" y="78"/>
                </a:cubicBezTo>
                <a:cubicBezTo>
                  <a:pt x="15" y="78"/>
                  <a:pt x="15" y="79"/>
                  <a:pt x="15" y="79"/>
                </a:cubicBezTo>
                <a:cubicBezTo>
                  <a:pt x="15" y="79"/>
                  <a:pt x="16" y="79"/>
                  <a:pt x="16" y="79"/>
                </a:cubicBezTo>
                <a:cubicBezTo>
                  <a:pt x="16" y="79"/>
                  <a:pt x="16" y="79"/>
                  <a:pt x="17" y="79"/>
                </a:cubicBezTo>
                <a:cubicBezTo>
                  <a:pt x="17" y="79"/>
                  <a:pt x="18" y="78"/>
                  <a:pt x="19" y="77"/>
                </a:cubicBezTo>
                <a:cubicBezTo>
                  <a:pt x="19" y="77"/>
                  <a:pt x="19" y="78"/>
                  <a:pt x="20" y="78"/>
                </a:cubicBezTo>
                <a:cubicBezTo>
                  <a:pt x="19" y="79"/>
                  <a:pt x="19" y="80"/>
                  <a:pt x="19" y="80"/>
                </a:cubicBezTo>
                <a:cubicBezTo>
                  <a:pt x="18" y="81"/>
                  <a:pt x="18" y="81"/>
                  <a:pt x="18" y="81"/>
                </a:cubicBezTo>
                <a:cubicBezTo>
                  <a:pt x="19" y="81"/>
                  <a:pt x="19" y="81"/>
                  <a:pt x="19" y="82"/>
                </a:cubicBezTo>
                <a:cubicBezTo>
                  <a:pt x="19" y="82"/>
                  <a:pt x="19" y="82"/>
                  <a:pt x="20" y="82"/>
                </a:cubicBezTo>
                <a:cubicBezTo>
                  <a:pt x="20" y="82"/>
                  <a:pt x="20" y="82"/>
                  <a:pt x="20" y="81"/>
                </a:cubicBezTo>
                <a:cubicBezTo>
                  <a:pt x="20" y="81"/>
                  <a:pt x="21" y="80"/>
                  <a:pt x="22" y="79"/>
                </a:cubicBezTo>
                <a:cubicBezTo>
                  <a:pt x="22" y="80"/>
                  <a:pt x="23" y="80"/>
                  <a:pt x="24" y="80"/>
                </a:cubicBezTo>
                <a:cubicBezTo>
                  <a:pt x="23" y="81"/>
                  <a:pt x="22" y="83"/>
                  <a:pt x="22" y="83"/>
                </a:cubicBezTo>
                <a:cubicBezTo>
                  <a:pt x="22" y="83"/>
                  <a:pt x="22" y="83"/>
                  <a:pt x="22" y="84"/>
                </a:cubicBezTo>
                <a:cubicBezTo>
                  <a:pt x="22" y="84"/>
                  <a:pt x="23" y="84"/>
                  <a:pt x="23" y="84"/>
                </a:cubicBezTo>
                <a:cubicBezTo>
                  <a:pt x="23" y="84"/>
                  <a:pt x="23" y="84"/>
                  <a:pt x="23" y="84"/>
                </a:cubicBezTo>
                <a:cubicBezTo>
                  <a:pt x="24" y="84"/>
                  <a:pt x="24" y="84"/>
                  <a:pt x="24" y="84"/>
                </a:cubicBezTo>
                <a:cubicBezTo>
                  <a:pt x="24" y="84"/>
                  <a:pt x="25" y="83"/>
                  <a:pt x="26" y="82"/>
                </a:cubicBezTo>
                <a:cubicBezTo>
                  <a:pt x="26" y="82"/>
                  <a:pt x="27" y="82"/>
                  <a:pt x="27" y="83"/>
                </a:cubicBezTo>
                <a:cubicBezTo>
                  <a:pt x="27" y="84"/>
                  <a:pt x="27" y="85"/>
                  <a:pt x="26" y="85"/>
                </a:cubicBezTo>
                <a:cubicBezTo>
                  <a:pt x="26" y="85"/>
                  <a:pt x="26" y="86"/>
                  <a:pt x="26" y="86"/>
                </a:cubicBezTo>
                <a:cubicBezTo>
                  <a:pt x="27" y="86"/>
                  <a:pt x="27" y="86"/>
                  <a:pt x="27" y="86"/>
                </a:cubicBezTo>
                <a:cubicBezTo>
                  <a:pt x="27" y="86"/>
                  <a:pt x="27" y="86"/>
                  <a:pt x="28" y="86"/>
                </a:cubicBezTo>
                <a:cubicBezTo>
                  <a:pt x="28" y="86"/>
                  <a:pt x="28" y="86"/>
                  <a:pt x="28" y="86"/>
                </a:cubicBezTo>
                <a:cubicBezTo>
                  <a:pt x="28" y="86"/>
                  <a:pt x="29" y="85"/>
                  <a:pt x="30" y="84"/>
                </a:cubicBezTo>
                <a:cubicBezTo>
                  <a:pt x="30" y="84"/>
                  <a:pt x="31" y="84"/>
                  <a:pt x="31" y="84"/>
                </a:cubicBezTo>
                <a:cubicBezTo>
                  <a:pt x="31" y="85"/>
                  <a:pt x="31" y="87"/>
                  <a:pt x="31" y="87"/>
                </a:cubicBezTo>
                <a:cubicBezTo>
                  <a:pt x="31" y="87"/>
                  <a:pt x="31" y="87"/>
                  <a:pt x="31" y="88"/>
                </a:cubicBezTo>
                <a:cubicBezTo>
                  <a:pt x="31" y="88"/>
                  <a:pt x="31" y="88"/>
                  <a:pt x="31" y="88"/>
                </a:cubicBezTo>
                <a:cubicBezTo>
                  <a:pt x="32" y="88"/>
                  <a:pt x="32" y="88"/>
                  <a:pt x="32" y="88"/>
                </a:cubicBezTo>
                <a:cubicBezTo>
                  <a:pt x="32" y="88"/>
                  <a:pt x="32" y="88"/>
                  <a:pt x="33" y="88"/>
                </a:cubicBezTo>
                <a:cubicBezTo>
                  <a:pt x="33" y="87"/>
                  <a:pt x="33" y="86"/>
                  <a:pt x="34" y="85"/>
                </a:cubicBezTo>
                <a:cubicBezTo>
                  <a:pt x="34" y="85"/>
                  <a:pt x="35" y="85"/>
                  <a:pt x="35" y="85"/>
                </a:cubicBezTo>
                <a:cubicBezTo>
                  <a:pt x="35" y="87"/>
                  <a:pt x="35" y="88"/>
                  <a:pt x="35" y="88"/>
                </a:cubicBezTo>
                <a:cubicBezTo>
                  <a:pt x="35" y="88"/>
                  <a:pt x="35" y="89"/>
                  <a:pt x="35" y="89"/>
                </a:cubicBezTo>
                <a:cubicBezTo>
                  <a:pt x="35" y="89"/>
                  <a:pt x="36" y="89"/>
                  <a:pt x="36" y="89"/>
                </a:cubicBezTo>
                <a:cubicBezTo>
                  <a:pt x="36" y="89"/>
                  <a:pt x="36" y="89"/>
                  <a:pt x="37" y="89"/>
                </a:cubicBezTo>
                <a:cubicBezTo>
                  <a:pt x="37" y="89"/>
                  <a:pt x="37" y="89"/>
                  <a:pt x="37" y="89"/>
                </a:cubicBezTo>
                <a:cubicBezTo>
                  <a:pt x="37" y="88"/>
                  <a:pt x="37" y="87"/>
                  <a:pt x="38" y="86"/>
                </a:cubicBezTo>
                <a:cubicBezTo>
                  <a:pt x="38" y="86"/>
                  <a:pt x="39" y="86"/>
                  <a:pt x="40" y="86"/>
                </a:cubicBezTo>
                <a:cubicBezTo>
                  <a:pt x="40" y="87"/>
                  <a:pt x="40" y="89"/>
                  <a:pt x="40" y="89"/>
                </a:cubicBezTo>
                <a:cubicBezTo>
                  <a:pt x="40" y="89"/>
                  <a:pt x="40" y="89"/>
                  <a:pt x="40" y="90"/>
                </a:cubicBezTo>
                <a:cubicBezTo>
                  <a:pt x="40" y="90"/>
                  <a:pt x="40" y="90"/>
                  <a:pt x="41" y="90"/>
                </a:cubicBezTo>
                <a:cubicBezTo>
                  <a:pt x="41" y="90"/>
                  <a:pt x="41" y="90"/>
                  <a:pt x="41" y="90"/>
                </a:cubicBezTo>
                <a:cubicBezTo>
                  <a:pt x="41" y="90"/>
                  <a:pt x="42" y="89"/>
                  <a:pt x="42" y="89"/>
                </a:cubicBezTo>
                <a:cubicBezTo>
                  <a:pt x="42" y="89"/>
                  <a:pt x="42" y="88"/>
                  <a:pt x="42" y="87"/>
                </a:cubicBezTo>
                <a:cubicBezTo>
                  <a:pt x="43" y="87"/>
                  <a:pt x="43" y="87"/>
                  <a:pt x="44" y="87"/>
                </a:cubicBezTo>
                <a:cubicBezTo>
                  <a:pt x="44" y="88"/>
                  <a:pt x="44" y="89"/>
                  <a:pt x="44" y="89"/>
                </a:cubicBezTo>
                <a:cubicBezTo>
                  <a:pt x="44" y="90"/>
                  <a:pt x="44" y="90"/>
                  <a:pt x="45" y="90"/>
                </a:cubicBezTo>
                <a:cubicBezTo>
                  <a:pt x="45" y="90"/>
                  <a:pt x="45" y="90"/>
                  <a:pt x="45" y="90"/>
                </a:cubicBezTo>
                <a:cubicBezTo>
                  <a:pt x="45" y="90"/>
                  <a:pt x="46" y="90"/>
                  <a:pt x="46" y="90"/>
                </a:cubicBezTo>
                <a:cubicBezTo>
                  <a:pt x="46" y="90"/>
                  <a:pt x="46" y="90"/>
                  <a:pt x="46" y="89"/>
                </a:cubicBezTo>
                <a:cubicBezTo>
                  <a:pt x="46" y="89"/>
                  <a:pt x="46" y="88"/>
                  <a:pt x="46" y="87"/>
                </a:cubicBezTo>
                <a:cubicBezTo>
                  <a:pt x="47" y="87"/>
                  <a:pt x="48" y="87"/>
                  <a:pt x="48" y="87"/>
                </a:cubicBezTo>
                <a:cubicBezTo>
                  <a:pt x="49" y="88"/>
                  <a:pt x="49" y="89"/>
                  <a:pt x="49" y="89"/>
                </a:cubicBezTo>
                <a:cubicBezTo>
                  <a:pt x="49" y="89"/>
                  <a:pt x="49" y="90"/>
                  <a:pt x="49" y="90"/>
                </a:cubicBezTo>
                <a:cubicBezTo>
                  <a:pt x="49" y="90"/>
                  <a:pt x="50" y="90"/>
                  <a:pt x="50" y="90"/>
                </a:cubicBezTo>
                <a:cubicBezTo>
                  <a:pt x="50" y="90"/>
                  <a:pt x="50" y="90"/>
                  <a:pt x="50" y="90"/>
                </a:cubicBezTo>
                <a:cubicBezTo>
                  <a:pt x="51" y="89"/>
                  <a:pt x="51" y="89"/>
                  <a:pt x="51" y="89"/>
                </a:cubicBezTo>
                <a:cubicBezTo>
                  <a:pt x="51" y="89"/>
                  <a:pt x="51" y="87"/>
                  <a:pt x="51" y="86"/>
                </a:cubicBezTo>
                <a:cubicBezTo>
                  <a:pt x="51" y="86"/>
                  <a:pt x="52" y="86"/>
                  <a:pt x="53" y="86"/>
                </a:cubicBezTo>
                <a:cubicBezTo>
                  <a:pt x="53" y="87"/>
                  <a:pt x="53" y="88"/>
                  <a:pt x="53" y="89"/>
                </a:cubicBezTo>
                <a:cubicBezTo>
                  <a:pt x="53" y="89"/>
                  <a:pt x="54" y="89"/>
                  <a:pt x="54" y="89"/>
                </a:cubicBezTo>
                <a:cubicBezTo>
                  <a:pt x="54" y="89"/>
                  <a:pt x="54" y="89"/>
                  <a:pt x="54" y="89"/>
                </a:cubicBezTo>
                <a:cubicBezTo>
                  <a:pt x="55" y="89"/>
                  <a:pt x="55" y="89"/>
                  <a:pt x="55" y="89"/>
                </a:cubicBezTo>
                <a:cubicBezTo>
                  <a:pt x="55" y="89"/>
                  <a:pt x="55" y="88"/>
                  <a:pt x="55" y="88"/>
                </a:cubicBezTo>
                <a:cubicBezTo>
                  <a:pt x="55" y="88"/>
                  <a:pt x="55" y="87"/>
                  <a:pt x="55" y="85"/>
                </a:cubicBezTo>
                <a:cubicBezTo>
                  <a:pt x="56" y="85"/>
                  <a:pt x="56" y="85"/>
                  <a:pt x="57" y="85"/>
                </a:cubicBezTo>
                <a:cubicBezTo>
                  <a:pt x="57" y="86"/>
                  <a:pt x="58" y="87"/>
                  <a:pt x="58" y="88"/>
                </a:cubicBezTo>
                <a:cubicBezTo>
                  <a:pt x="58" y="88"/>
                  <a:pt x="58" y="88"/>
                  <a:pt x="58" y="88"/>
                </a:cubicBezTo>
                <a:cubicBezTo>
                  <a:pt x="59" y="88"/>
                  <a:pt x="59" y="88"/>
                  <a:pt x="59" y="88"/>
                </a:cubicBezTo>
                <a:cubicBezTo>
                  <a:pt x="59" y="88"/>
                  <a:pt x="59" y="88"/>
                  <a:pt x="60" y="88"/>
                </a:cubicBezTo>
                <a:cubicBezTo>
                  <a:pt x="60" y="87"/>
                  <a:pt x="60" y="87"/>
                  <a:pt x="60" y="87"/>
                </a:cubicBezTo>
                <a:cubicBezTo>
                  <a:pt x="60" y="87"/>
                  <a:pt x="59" y="85"/>
                  <a:pt x="59" y="84"/>
                </a:cubicBezTo>
                <a:cubicBezTo>
                  <a:pt x="60" y="84"/>
                  <a:pt x="60" y="84"/>
                  <a:pt x="61" y="84"/>
                </a:cubicBezTo>
                <a:cubicBezTo>
                  <a:pt x="61" y="85"/>
                  <a:pt x="62" y="86"/>
                  <a:pt x="62" y="86"/>
                </a:cubicBezTo>
                <a:cubicBezTo>
                  <a:pt x="62" y="86"/>
                  <a:pt x="62" y="86"/>
                  <a:pt x="63" y="86"/>
                </a:cubicBezTo>
                <a:cubicBezTo>
                  <a:pt x="63" y="86"/>
                  <a:pt x="63" y="86"/>
                  <a:pt x="63" y="86"/>
                </a:cubicBezTo>
                <a:cubicBezTo>
                  <a:pt x="64" y="86"/>
                  <a:pt x="64" y="86"/>
                  <a:pt x="64" y="86"/>
                </a:cubicBezTo>
                <a:cubicBezTo>
                  <a:pt x="64" y="86"/>
                  <a:pt x="64" y="85"/>
                  <a:pt x="64" y="85"/>
                </a:cubicBezTo>
                <a:cubicBezTo>
                  <a:pt x="64" y="85"/>
                  <a:pt x="63" y="84"/>
                  <a:pt x="63" y="83"/>
                </a:cubicBezTo>
                <a:cubicBezTo>
                  <a:pt x="64" y="82"/>
                  <a:pt x="64" y="82"/>
                  <a:pt x="65" y="82"/>
                </a:cubicBezTo>
                <a:cubicBezTo>
                  <a:pt x="65" y="83"/>
                  <a:pt x="66" y="84"/>
                  <a:pt x="66" y="84"/>
                </a:cubicBezTo>
                <a:cubicBezTo>
                  <a:pt x="66" y="84"/>
                  <a:pt x="67" y="84"/>
                  <a:pt x="67" y="84"/>
                </a:cubicBezTo>
                <a:cubicBezTo>
                  <a:pt x="67" y="84"/>
                  <a:pt x="67" y="84"/>
                  <a:pt x="68" y="84"/>
                </a:cubicBezTo>
                <a:cubicBezTo>
                  <a:pt x="68" y="84"/>
                  <a:pt x="68" y="84"/>
                  <a:pt x="68" y="84"/>
                </a:cubicBezTo>
                <a:cubicBezTo>
                  <a:pt x="68" y="83"/>
                  <a:pt x="68" y="83"/>
                  <a:pt x="68" y="83"/>
                </a:cubicBezTo>
                <a:cubicBezTo>
                  <a:pt x="68" y="83"/>
                  <a:pt x="67" y="81"/>
                  <a:pt x="67" y="80"/>
                </a:cubicBezTo>
                <a:cubicBezTo>
                  <a:pt x="67" y="80"/>
                  <a:pt x="68" y="80"/>
                  <a:pt x="68" y="79"/>
                </a:cubicBezTo>
                <a:cubicBezTo>
                  <a:pt x="69" y="80"/>
                  <a:pt x="70" y="81"/>
                  <a:pt x="70" y="81"/>
                </a:cubicBezTo>
                <a:cubicBezTo>
                  <a:pt x="70" y="82"/>
                  <a:pt x="71" y="82"/>
                  <a:pt x="71" y="82"/>
                </a:cubicBezTo>
                <a:cubicBezTo>
                  <a:pt x="71" y="82"/>
                  <a:pt x="71" y="82"/>
                  <a:pt x="71" y="82"/>
                </a:cubicBezTo>
                <a:cubicBezTo>
                  <a:pt x="72" y="81"/>
                  <a:pt x="72" y="81"/>
                  <a:pt x="72" y="81"/>
                </a:cubicBezTo>
                <a:cubicBezTo>
                  <a:pt x="72" y="81"/>
                  <a:pt x="72" y="81"/>
                  <a:pt x="72" y="80"/>
                </a:cubicBezTo>
                <a:cubicBezTo>
                  <a:pt x="72" y="80"/>
                  <a:pt x="71" y="79"/>
                  <a:pt x="70" y="78"/>
                </a:cubicBezTo>
                <a:cubicBezTo>
                  <a:pt x="71" y="78"/>
                  <a:pt x="71" y="77"/>
                  <a:pt x="72" y="77"/>
                </a:cubicBezTo>
                <a:cubicBezTo>
                  <a:pt x="73" y="78"/>
                  <a:pt x="74" y="79"/>
                  <a:pt x="74" y="79"/>
                </a:cubicBezTo>
                <a:cubicBezTo>
                  <a:pt x="74" y="79"/>
                  <a:pt x="74" y="79"/>
                  <a:pt x="74" y="79"/>
                </a:cubicBezTo>
                <a:cubicBezTo>
                  <a:pt x="75" y="79"/>
                  <a:pt x="75" y="79"/>
                  <a:pt x="75" y="79"/>
                </a:cubicBezTo>
                <a:cubicBezTo>
                  <a:pt x="75" y="79"/>
                  <a:pt x="75" y="78"/>
                  <a:pt x="75" y="78"/>
                </a:cubicBezTo>
                <a:cubicBezTo>
                  <a:pt x="75" y="78"/>
                  <a:pt x="75" y="78"/>
                  <a:pt x="75" y="77"/>
                </a:cubicBezTo>
                <a:cubicBezTo>
                  <a:pt x="75" y="77"/>
                  <a:pt x="74" y="76"/>
                  <a:pt x="74" y="75"/>
                </a:cubicBezTo>
                <a:cubicBezTo>
                  <a:pt x="74" y="75"/>
                  <a:pt x="75" y="74"/>
                  <a:pt x="75" y="74"/>
                </a:cubicBezTo>
                <a:cubicBezTo>
                  <a:pt x="76" y="75"/>
                  <a:pt x="77" y="75"/>
                  <a:pt x="77" y="76"/>
                </a:cubicBezTo>
                <a:cubicBezTo>
                  <a:pt x="77" y="76"/>
                  <a:pt x="78" y="76"/>
                  <a:pt x="78" y="76"/>
                </a:cubicBezTo>
                <a:cubicBezTo>
                  <a:pt x="78" y="76"/>
                  <a:pt x="78" y="76"/>
                  <a:pt x="78" y="75"/>
                </a:cubicBezTo>
                <a:cubicBezTo>
                  <a:pt x="79" y="75"/>
                  <a:pt x="79" y="75"/>
                  <a:pt x="79" y="75"/>
                </a:cubicBezTo>
                <a:cubicBezTo>
                  <a:pt x="79" y="75"/>
                  <a:pt x="79" y="74"/>
                  <a:pt x="78" y="74"/>
                </a:cubicBezTo>
                <a:cubicBezTo>
                  <a:pt x="78" y="74"/>
                  <a:pt x="77" y="73"/>
                  <a:pt x="77" y="72"/>
                </a:cubicBezTo>
                <a:cubicBezTo>
                  <a:pt x="77" y="72"/>
                  <a:pt x="77" y="71"/>
                  <a:pt x="78" y="71"/>
                </a:cubicBezTo>
                <a:cubicBezTo>
                  <a:pt x="79" y="71"/>
                  <a:pt x="80" y="72"/>
                  <a:pt x="80" y="72"/>
                </a:cubicBezTo>
                <a:cubicBezTo>
                  <a:pt x="80" y="72"/>
                  <a:pt x="81" y="72"/>
                  <a:pt x="81" y="72"/>
                </a:cubicBezTo>
                <a:cubicBezTo>
                  <a:pt x="81" y="72"/>
                  <a:pt x="81" y="72"/>
                  <a:pt x="81" y="72"/>
                </a:cubicBezTo>
                <a:cubicBezTo>
                  <a:pt x="82" y="72"/>
                  <a:pt x="82" y="71"/>
                  <a:pt x="82" y="71"/>
                </a:cubicBezTo>
                <a:cubicBezTo>
                  <a:pt x="82" y="71"/>
                  <a:pt x="81" y="71"/>
                  <a:pt x="81" y="70"/>
                </a:cubicBezTo>
                <a:cubicBezTo>
                  <a:pt x="81" y="70"/>
                  <a:pt x="80" y="69"/>
                  <a:pt x="79" y="69"/>
                </a:cubicBezTo>
                <a:cubicBezTo>
                  <a:pt x="80" y="68"/>
                  <a:pt x="80" y="68"/>
                  <a:pt x="80" y="67"/>
                </a:cubicBezTo>
                <a:cubicBezTo>
                  <a:pt x="81" y="68"/>
                  <a:pt x="82" y="68"/>
                  <a:pt x="83" y="68"/>
                </a:cubicBezTo>
                <a:cubicBezTo>
                  <a:pt x="83" y="68"/>
                  <a:pt x="83" y="68"/>
                  <a:pt x="83" y="68"/>
                </a:cubicBezTo>
                <a:cubicBezTo>
                  <a:pt x="84" y="68"/>
                  <a:pt x="84" y="68"/>
                  <a:pt x="84" y="68"/>
                </a:cubicBezTo>
                <a:cubicBezTo>
                  <a:pt x="84" y="68"/>
                  <a:pt x="84" y="67"/>
                  <a:pt x="84" y="67"/>
                </a:cubicBezTo>
                <a:cubicBezTo>
                  <a:pt x="84" y="67"/>
                  <a:pt x="84" y="67"/>
                  <a:pt x="84" y="67"/>
                </a:cubicBezTo>
                <a:cubicBezTo>
                  <a:pt x="83" y="66"/>
                  <a:pt x="82" y="66"/>
                  <a:pt x="81" y="65"/>
                </a:cubicBezTo>
                <a:cubicBezTo>
                  <a:pt x="82" y="64"/>
                  <a:pt x="82" y="64"/>
                  <a:pt x="82" y="63"/>
                </a:cubicBezTo>
                <a:cubicBezTo>
                  <a:pt x="83" y="64"/>
                  <a:pt x="85" y="64"/>
                  <a:pt x="85" y="64"/>
                </a:cubicBezTo>
                <a:cubicBezTo>
                  <a:pt x="85" y="64"/>
                  <a:pt x="85" y="64"/>
                  <a:pt x="86" y="64"/>
                </a:cubicBezTo>
                <a:cubicBezTo>
                  <a:pt x="86" y="64"/>
                  <a:pt x="86" y="64"/>
                  <a:pt x="86" y="64"/>
                </a:cubicBezTo>
                <a:cubicBezTo>
                  <a:pt x="86" y="63"/>
                  <a:pt x="86" y="63"/>
                  <a:pt x="86" y="63"/>
                </a:cubicBezTo>
                <a:cubicBezTo>
                  <a:pt x="86" y="63"/>
                  <a:pt x="86" y="63"/>
                  <a:pt x="86" y="62"/>
                </a:cubicBezTo>
                <a:cubicBezTo>
                  <a:pt x="85" y="62"/>
                  <a:pt x="84" y="62"/>
                  <a:pt x="83" y="61"/>
                </a:cubicBezTo>
                <a:cubicBezTo>
                  <a:pt x="83" y="60"/>
                  <a:pt x="84" y="60"/>
                  <a:pt x="84" y="59"/>
                </a:cubicBezTo>
                <a:cubicBezTo>
                  <a:pt x="85" y="60"/>
                  <a:pt x="86" y="60"/>
                  <a:pt x="87" y="60"/>
                </a:cubicBezTo>
                <a:cubicBezTo>
                  <a:pt x="87" y="60"/>
                  <a:pt x="87" y="60"/>
                  <a:pt x="87" y="60"/>
                </a:cubicBezTo>
                <a:cubicBezTo>
                  <a:pt x="87" y="60"/>
                  <a:pt x="88" y="59"/>
                  <a:pt x="88" y="59"/>
                </a:cubicBezTo>
                <a:cubicBezTo>
                  <a:pt x="88" y="59"/>
                  <a:pt x="88" y="59"/>
                  <a:pt x="88" y="59"/>
                </a:cubicBezTo>
                <a:cubicBezTo>
                  <a:pt x="88" y="58"/>
                  <a:pt x="87" y="58"/>
                  <a:pt x="87" y="58"/>
                </a:cubicBezTo>
                <a:cubicBezTo>
                  <a:pt x="87" y="58"/>
                  <a:pt x="86" y="57"/>
                  <a:pt x="85" y="57"/>
                </a:cubicBezTo>
                <a:cubicBezTo>
                  <a:pt x="85" y="56"/>
                  <a:pt x="85" y="56"/>
                  <a:pt x="85" y="55"/>
                </a:cubicBezTo>
                <a:cubicBezTo>
                  <a:pt x="86" y="55"/>
                  <a:pt x="88" y="55"/>
                  <a:pt x="88" y="55"/>
                </a:cubicBezTo>
                <a:cubicBezTo>
                  <a:pt x="88" y="55"/>
                  <a:pt x="88" y="55"/>
                  <a:pt x="89" y="55"/>
                </a:cubicBezTo>
                <a:cubicBezTo>
                  <a:pt x="89" y="55"/>
                  <a:pt x="89" y="55"/>
                  <a:pt x="89" y="55"/>
                </a:cubicBezTo>
                <a:cubicBezTo>
                  <a:pt x="89" y="54"/>
                  <a:pt x="89" y="54"/>
                  <a:pt x="89" y="54"/>
                </a:cubicBezTo>
                <a:cubicBezTo>
                  <a:pt x="89" y="54"/>
                  <a:pt x="89" y="54"/>
                  <a:pt x="88" y="54"/>
                </a:cubicBezTo>
                <a:cubicBezTo>
                  <a:pt x="88" y="53"/>
                  <a:pt x="87" y="53"/>
                  <a:pt x="86" y="53"/>
                </a:cubicBezTo>
                <a:cubicBezTo>
                  <a:pt x="86" y="52"/>
                  <a:pt x="86" y="52"/>
                  <a:pt x="86" y="51"/>
                </a:cubicBezTo>
                <a:cubicBezTo>
                  <a:pt x="87" y="51"/>
                  <a:pt x="89" y="51"/>
                  <a:pt x="89" y="51"/>
                </a:cubicBezTo>
                <a:cubicBezTo>
                  <a:pt x="89" y="51"/>
                  <a:pt x="89" y="51"/>
                  <a:pt x="89" y="51"/>
                </a:cubicBezTo>
                <a:cubicBezTo>
                  <a:pt x="90" y="50"/>
                  <a:pt x="90" y="50"/>
                  <a:pt x="90" y="50"/>
                </a:cubicBezTo>
                <a:cubicBezTo>
                  <a:pt x="90" y="50"/>
                  <a:pt x="90" y="50"/>
                  <a:pt x="90" y="49"/>
                </a:cubicBezTo>
                <a:cubicBezTo>
                  <a:pt x="89" y="49"/>
                  <a:pt x="89" y="49"/>
                  <a:pt x="89" y="49"/>
                </a:cubicBezTo>
                <a:cubicBezTo>
                  <a:pt x="89" y="49"/>
                  <a:pt x="87" y="49"/>
                  <a:pt x="86" y="48"/>
                </a:cubicBezTo>
                <a:cubicBezTo>
                  <a:pt x="86" y="48"/>
                  <a:pt x="86" y="47"/>
                  <a:pt x="86" y="47"/>
                </a:cubicBezTo>
                <a:cubicBezTo>
                  <a:pt x="88" y="46"/>
                  <a:pt x="89" y="46"/>
                  <a:pt x="89" y="46"/>
                </a:cubicBezTo>
                <a:close/>
                <a:moveTo>
                  <a:pt x="45" y="81"/>
                </a:moveTo>
                <a:cubicBezTo>
                  <a:pt x="26" y="81"/>
                  <a:pt x="10" y="65"/>
                  <a:pt x="10" y="45"/>
                </a:cubicBezTo>
                <a:cubicBezTo>
                  <a:pt x="10" y="26"/>
                  <a:pt x="26" y="10"/>
                  <a:pt x="45" y="10"/>
                </a:cubicBezTo>
                <a:cubicBezTo>
                  <a:pt x="65" y="10"/>
                  <a:pt x="81" y="26"/>
                  <a:pt x="81" y="45"/>
                </a:cubicBezTo>
                <a:cubicBezTo>
                  <a:pt x="81" y="65"/>
                  <a:pt x="65" y="81"/>
                  <a:pt x="45" y="81"/>
                </a:cubicBezTo>
                <a:close/>
              </a:path>
            </a:pathLst>
          </a:custGeom>
          <a:solidFill>
            <a:srgbClr val="45C1A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7" name="Freeform 20"/>
          <p:cNvSpPr>
            <a:spLocks noEditPoints="1"/>
          </p:cNvSpPr>
          <p:nvPr/>
        </p:nvSpPr>
        <p:spPr bwMode="auto">
          <a:xfrm>
            <a:off x="2273301" y="4074584"/>
            <a:ext cx="675217" cy="679451"/>
          </a:xfrm>
          <a:custGeom>
            <a:avLst/>
            <a:gdLst>
              <a:gd name="T0" fmla="*/ 137 w 143"/>
              <a:gd name="T1" fmla="*/ 67 h 144"/>
              <a:gd name="T2" fmla="*/ 137 w 143"/>
              <a:gd name="T3" fmla="*/ 60 h 144"/>
              <a:gd name="T4" fmla="*/ 135 w 143"/>
              <a:gd name="T5" fmla="*/ 53 h 144"/>
              <a:gd name="T6" fmla="*/ 133 w 143"/>
              <a:gd name="T7" fmla="*/ 47 h 144"/>
              <a:gd name="T8" fmla="*/ 130 w 143"/>
              <a:gd name="T9" fmla="*/ 40 h 144"/>
              <a:gd name="T10" fmla="*/ 126 w 143"/>
              <a:gd name="T11" fmla="*/ 35 h 144"/>
              <a:gd name="T12" fmla="*/ 122 w 143"/>
              <a:gd name="T13" fmla="*/ 29 h 144"/>
              <a:gd name="T14" fmla="*/ 117 w 143"/>
              <a:gd name="T15" fmla="*/ 24 h 144"/>
              <a:gd name="T16" fmla="*/ 112 w 143"/>
              <a:gd name="T17" fmla="*/ 20 h 144"/>
              <a:gd name="T18" fmla="*/ 106 w 143"/>
              <a:gd name="T19" fmla="*/ 16 h 144"/>
              <a:gd name="T20" fmla="*/ 100 w 143"/>
              <a:gd name="T21" fmla="*/ 12 h 144"/>
              <a:gd name="T22" fmla="*/ 94 w 143"/>
              <a:gd name="T23" fmla="*/ 10 h 144"/>
              <a:gd name="T24" fmla="*/ 87 w 143"/>
              <a:gd name="T25" fmla="*/ 8 h 144"/>
              <a:gd name="T26" fmla="*/ 80 w 143"/>
              <a:gd name="T27" fmla="*/ 6 h 144"/>
              <a:gd name="T28" fmla="*/ 74 w 143"/>
              <a:gd name="T29" fmla="*/ 6 h 144"/>
              <a:gd name="T30" fmla="*/ 67 w 143"/>
              <a:gd name="T31" fmla="*/ 6 h 144"/>
              <a:gd name="T32" fmla="*/ 60 w 143"/>
              <a:gd name="T33" fmla="*/ 7 h 144"/>
              <a:gd name="T34" fmla="*/ 53 w 143"/>
              <a:gd name="T35" fmla="*/ 8 h 144"/>
              <a:gd name="T36" fmla="*/ 47 w 143"/>
              <a:gd name="T37" fmla="*/ 11 h 144"/>
              <a:gd name="T38" fmla="*/ 40 w 143"/>
              <a:gd name="T39" fmla="*/ 14 h 144"/>
              <a:gd name="T40" fmla="*/ 34 w 143"/>
              <a:gd name="T41" fmla="*/ 17 h 144"/>
              <a:gd name="T42" fmla="*/ 29 w 143"/>
              <a:gd name="T43" fmla="*/ 21 h 144"/>
              <a:gd name="T44" fmla="*/ 24 w 143"/>
              <a:gd name="T45" fmla="*/ 26 h 144"/>
              <a:gd name="T46" fmla="*/ 19 w 143"/>
              <a:gd name="T47" fmla="*/ 31 h 144"/>
              <a:gd name="T48" fmla="*/ 15 w 143"/>
              <a:gd name="T49" fmla="*/ 37 h 144"/>
              <a:gd name="T50" fmla="*/ 12 w 143"/>
              <a:gd name="T51" fmla="*/ 43 h 144"/>
              <a:gd name="T52" fmla="*/ 9 w 143"/>
              <a:gd name="T53" fmla="*/ 50 h 144"/>
              <a:gd name="T54" fmla="*/ 7 w 143"/>
              <a:gd name="T55" fmla="*/ 56 h 144"/>
              <a:gd name="T56" fmla="*/ 6 w 143"/>
              <a:gd name="T57" fmla="*/ 63 h 144"/>
              <a:gd name="T58" fmla="*/ 6 w 143"/>
              <a:gd name="T59" fmla="*/ 70 h 144"/>
              <a:gd name="T60" fmla="*/ 6 w 143"/>
              <a:gd name="T61" fmla="*/ 77 h 144"/>
              <a:gd name="T62" fmla="*/ 7 w 143"/>
              <a:gd name="T63" fmla="*/ 84 h 144"/>
              <a:gd name="T64" fmla="*/ 8 w 143"/>
              <a:gd name="T65" fmla="*/ 90 h 144"/>
              <a:gd name="T66" fmla="*/ 10 w 143"/>
              <a:gd name="T67" fmla="*/ 97 h 144"/>
              <a:gd name="T68" fmla="*/ 13 w 143"/>
              <a:gd name="T69" fmla="*/ 103 h 144"/>
              <a:gd name="T70" fmla="*/ 17 w 143"/>
              <a:gd name="T71" fmla="*/ 109 h 144"/>
              <a:gd name="T72" fmla="*/ 21 w 143"/>
              <a:gd name="T73" fmla="*/ 115 h 144"/>
              <a:gd name="T74" fmla="*/ 26 w 143"/>
              <a:gd name="T75" fmla="*/ 120 h 144"/>
              <a:gd name="T76" fmla="*/ 31 w 143"/>
              <a:gd name="T77" fmla="*/ 124 h 144"/>
              <a:gd name="T78" fmla="*/ 37 w 143"/>
              <a:gd name="T79" fmla="*/ 128 h 144"/>
              <a:gd name="T80" fmla="*/ 43 w 143"/>
              <a:gd name="T81" fmla="*/ 131 h 144"/>
              <a:gd name="T82" fmla="*/ 49 w 143"/>
              <a:gd name="T83" fmla="*/ 134 h 144"/>
              <a:gd name="T84" fmla="*/ 56 w 143"/>
              <a:gd name="T85" fmla="*/ 136 h 144"/>
              <a:gd name="T86" fmla="*/ 63 w 143"/>
              <a:gd name="T87" fmla="*/ 137 h 144"/>
              <a:gd name="T88" fmla="*/ 70 w 143"/>
              <a:gd name="T89" fmla="*/ 138 h 144"/>
              <a:gd name="T90" fmla="*/ 77 w 143"/>
              <a:gd name="T91" fmla="*/ 138 h 144"/>
              <a:gd name="T92" fmla="*/ 83 w 143"/>
              <a:gd name="T93" fmla="*/ 137 h 144"/>
              <a:gd name="T94" fmla="*/ 90 w 143"/>
              <a:gd name="T95" fmla="*/ 135 h 144"/>
              <a:gd name="T96" fmla="*/ 97 w 143"/>
              <a:gd name="T97" fmla="*/ 133 h 144"/>
              <a:gd name="T98" fmla="*/ 103 w 143"/>
              <a:gd name="T99" fmla="*/ 130 h 144"/>
              <a:gd name="T100" fmla="*/ 109 w 143"/>
              <a:gd name="T101" fmla="*/ 127 h 144"/>
              <a:gd name="T102" fmla="*/ 114 w 143"/>
              <a:gd name="T103" fmla="*/ 122 h 144"/>
              <a:gd name="T104" fmla="*/ 119 w 143"/>
              <a:gd name="T105" fmla="*/ 118 h 144"/>
              <a:gd name="T106" fmla="*/ 124 w 143"/>
              <a:gd name="T107" fmla="*/ 112 h 144"/>
              <a:gd name="T108" fmla="*/ 128 w 143"/>
              <a:gd name="T109" fmla="*/ 107 h 144"/>
              <a:gd name="T110" fmla="*/ 131 w 143"/>
              <a:gd name="T111" fmla="*/ 101 h 144"/>
              <a:gd name="T112" fmla="*/ 134 w 143"/>
              <a:gd name="T113" fmla="*/ 94 h 144"/>
              <a:gd name="T114" fmla="*/ 136 w 143"/>
              <a:gd name="T115" fmla="*/ 88 h 144"/>
              <a:gd name="T116" fmla="*/ 137 w 143"/>
              <a:gd name="T117" fmla="*/ 81 h 144"/>
              <a:gd name="T118" fmla="*/ 138 w 143"/>
              <a:gd name="T119" fmla="*/ 7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3" h="144">
                <a:moveTo>
                  <a:pt x="142" y="73"/>
                </a:moveTo>
                <a:cubicBezTo>
                  <a:pt x="142" y="73"/>
                  <a:pt x="143" y="73"/>
                  <a:pt x="143" y="73"/>
                </a:cubicBezTo>
                <a:cubicBezTo>
                  <a:pt x="143" y="73"/>
                  <a:pt x="143" y="72"/>
                  <a:pt x="143" y="72"/>
                </a:cubicBezTo>
                <a:cubicBezTo>
                  <a:pt x="143" y="71"/>
                  <a:pt x="143" y="71"/>
                  <a:pt x="143" y="71"/>
                </a:cubicBezTo>
                <a:cubicBezTo>
                  <a:pt x="143" y="71"/>
                  <a:pt x="142" y="70"/>
                  <a:pt x="142" y="70"/>
                </a:cubicBezTo>
                <a:cubicBezTo>
                  <a:pt x="142" y="70"/>
                  <a:pt x="139" y="70"/>
                  <a:pt x="138" y="70"/>
                </a:cubicBezTo>
                <a:cubicBezTo>
                  <a:pt x="138" y="69"/>
                  <a:pt x="138" y="68"/>
                  <a:pt x="137" y="67"/>
                </a:cubicBezTo>
                <a:cubicBezTo>
                  <a:pt x="139" y="67"/>
                  <a:pt x="141" y="66"/>
                  <a:pt x="142" y="66"/>
                </a:cubicBezTo>
                <a:cubicBezTo>
                  <a:pt x="142" y="66"/>
                  <a:pt x="142" y="66"/>
                  <a:pt x="143" y="65"/>
                </a:cubicBezTo>
                <a:cubicBezTo>
                  <a:pt x="143" y="65"/>
                  <a:pt x="143" y="65"/>
                  <a:pt x="143" y="64"/>
                </a:cubicBezTo>
                <a:cubicBezTo>
                  <a:pt x="143" y="64"/>
                  <a:pt x="143" y="64"/>
                  <a:pt x="142" y="63"/>
                </a:cubicBezTo>
                <a:cubicBezTo>
                  <a:pt x="142" y="63"/>
                  <a:pt x="142" y="63"/>
                  <a:pt x="141" y="63"/>
                </a:cubicBezTo>
                <a:cubicBezTo>
                  <a:pt x="141" y="63"/>
                  <a:pt x="139" y="63"/>
                  <a:pt x="137" y="63"/>
                </a:cubicBezTo>
                <a:cubicBezTo>
                  <a:pt x="137" y="62"/>
                  <a:pt x="137" y="61"/>
                  <a:pt x="137" y="60"/>
                </a:cubicBezTo>
                <a:cubicBezTo>
                  <a:pt x="138" y="59"/>
                  <a:pt x="140" y="59"/>
                  <a:pt x="141" y="59"/>
                </a:cubicBezTo>
                <a:cubicBezTo>
                  <a:pt x="141" y="59"/>
                  <a:pt x="141" y="58"/>
                  <a:pt x="142" y="58"/>
                </a:cubicBezTo>
                <a:cubicBezTo>
                  <a:pt x="142" y="58"/>
                  <a:pt x="142" y="57"/>
                  <a:pt x="142" y="57"/>
                </a:cubicBezTo>
                <a:cubicBezTo>
                  <a:pt x="142" y="57"/>
                  <a:pt x="142" y="56"/>
                  <a:pt x="141" y="56"/>
                </a:cubicBezTo>
                <a:cubicBezTo>
                  <a:pt x="141" y="56"/>
                  <a:pt x="141" y="56"/>
                  <a:pt x="140" y="56"/>
                </a:cubicBezTo>
                <a:cubicBezTo>
                  <a:pt x="140" y="56"/>
                  <a:pt x="138" y="56"/>
                  <a:pt x="136" y="56"/>
                </a:cubicBezTo>
                <a:cubicBezTo>
                  <a:pt x="135" y="55"/>
                  <a:pt x="135" y="54"/>
                  <a:pt x="135" y="53"/>
                </a:cubicBezTo>
                <a:cubicBezTo>
                  <a:pt x="137" y="53"/>
                  <a:pt x="139" y="52"/>
                  <a:pt x="139" y="52"/>
                </a:cubicBezTo>
                <a:cubicBezTo>
                  <a:pt x="139" y="51"/>
                  <a:pt x="140" y="51"/>
                  <a:pt x="140" y="51"/>
                </a:cubicBezTo>
                <a:cubicBezTo>
                  <a:pt x="140" y="50"/>
                  <a:pt x="140" y="50"/>
                  <a:pt x="140" y="50"/>
                </a:cubicBezTo>
                <a:cubicBezTo>
                  <a:pt x="140" y="49"/>
                  <a:pt x="139" y="49"/>
                  <a:pt x="139" y="49"/>
                </a:cubicBezTo>
                <a:cubicBezTo>
                  <a:pt x="139" y="49"/>
                  <a:pt x="138" y="48"/>
                  <a:pt x="138" y="49"/>
                </a:cubicBezTo>
                <a:cubicBezTo>
                  <a:pt x="138" y="49"/>
                  <a:pt x="136" y="49"/>
                  <a:pt x="134" y="50"/>
                </a:cubicBezTo>
                <a:cubicBezTo>
                  <a:pt x="133" y="49"/>
                  <a:pt x="133" y="48"/>
                  <a:pt x="133" y="47"/>
                </a:cubicBezTo>
                <a:cubicBezTo>
                  <a:pt x="134" y="46"/>
                  <a:pt x="136" y="45"/>
                  <a:pt x="137" y="45"/>
                </a:cubicBezTo>
                <a:cubicBezTo>
                  <a:pt x="137" y="44"/>
                  <a:pt x="137" y="44"/>
                  <a:pt x="137" y="44"/>
                </a:cubicBezTo>
                <a:cubicBezTo>
                  <a:pt x="137" y="43"/>
                  <a:pt x="137" y="43"/>
                  <a:pt x="137" y="43"/>
                </a:cubicBezTo>
                <a:cubicBezTo>
                  <a:pt x="137" y="42"/>
                  <a:pt x="137" y="42"/>
                  <a:pt x="136" y="42"/>
                </a:cubicBezTo>
                <a:cubicBezTo>
                  <a:pt x="136" y="42"/>
                  <a:pt x="136" y="42"/>
                  <a:pt x="135" y="42"/>
                </a:cubicBezTo>
                <a:cubicBezTo>
                  <a:pt x="135" y="42"/>
                  <a:pt x="133" y="43"/>
                  <a:pt x="131" y="43"/>
                </a:cubicBezTo>
                <a:cubicBezTo>
                  <a:pt x="131" y="42"/>
                  <a:pt x="130" y="41"/>
                  <a:pt x="130" y="40"/>
                </a:cubicBezTo>
                <a:cubicBezTo>
                  <a:pt x="131" y="39"/>
                  <a:pt x="133" y="38"/>
                  <a:pt x="133" y="38"/>
                </a:cubicBezTo>
                <a:cubicBezTo>
                  <a:pt x="134" y="38"/>
                  <a:pt x="134" y="37"/>
                  <a:pt x="134" y="37"/>
                </a:cubicBezTo>
                <a:cubicBezTo>
                  <a:pt x="134" y="37"/>
                  <a:pt x="134" y="36"/>
                  <a:pt x="134" y="36"/>
                </a:cubicBezTo>
                <a:cubicBezTo>
                  <a:pt x="134" y="36"/>
                  <a:pt x="133" y="35"/>
                  <a:pt x="133" y="35"/>
                </a:cubicBezTo>
                <a:cubicBezTo>
                  <a:pt x="133" y="35"/>
                  <a:pt x="132" y="35"/>
                  <a:pt x="132" y="35"/>
                </a:cubicBezTo>
                <a:cubicBezTo>
                  <a:pt x="131" y="35"/>
                  <a:pt x="130" y="36"/>
                  <a:pt x="128" y="37"/>
                </a:cubicBezTo>
                <a:cubicBezTo>
                  <a:pt x="127" y="36"/>
                  <a:pt x="127" y="35"/>
                  <a:pt x="126" y="35"/>
                </a:cubicBezTo>
                <a:cubicBezTo>
                  <a:pt x="128" y="33"/>
                  <a:pt x="129" y="32"/>
                  <a:pt x="129" y="32"/>
                </a:cubicBezTo>
                <a:cubicBezTo>
                  <a:pt x="130" y="31"/>
                  <a:pt x="130" y="31"/>
                  <a:pt x="130" y="31"/>
                </a:cubicBezTo>
                <a:cubicBezTo>
                  <a:pt x="130" y="30"/>
                  <a:pt x="130" y="30"/>
                  <a:pt x="130" y="30"/>
                </a:cubicBezTo>
                <a:cubicBezTo>
                  <a:pt x="129" y="29"/>
                  <a:pt x="129" y="29"/>
                  <a:pt x="129" y="29"/>
                </a:cubicBezTo>
                <a:cubicBezTo>
                  <a:pt x="128" y="29"/>
                  <a:pt x="128" y="29"/>
                  <a:pt x="128" y="29"/>
                </a:cubicBezTo>
                <a:cubicBezTo>
                  <a:pt x="127" y="29"/>
                  <a:pt x="125" y="30"/>
                  <a:pt x="124" y="31"/>
                </a:cubicBezTo>
                <a:cubicBezTo>
                  <a:pt x="123" y="31"/>
                  <a:pt x="123" y="30"/>
                  <a:pt x="122" y="29"/>
                </a:cubicBezTo>
                <a:cubicBezTo>
                  <a:pt x="123" y="28"/>
                  <a:pt x="125" y="26"/>
                  <a:pt x="125" y="26"/>
                </a:cubicBezTo>
                <a:cubicBezTo>
                  <a:pt x="125" y="26"/>
                  <a:pt x="125" y="25"/>
                  <a:pt x="125" y="25"/>
                </a:cubicBezTo>
                <a:cubicBezTo>
                  <a:pt x="125" y="24"/>
                  <a:pt x="125" y="24"/>
                  <a:pt x="125" y="24"/>
                </a:cubicBezTo>
                <a:cubicBezTo>
                  <a:pt x="125" y="23"/>
                  <a:pt x="124" y="23"/>
                  <a:pt x="124" y="23"/>
                </a:cubicBezTo>
                <a:cubicBezTo>
                  <a:pt x="124" y="23"/>
                  <a:pt x="123" y="23"/>
                  <a:pt x="123" y="24"/>
                </a:cubicBezTo>
                <a:cubicBezTo>
                  <a:pt x="123" y="24"/>
                  <a:pt x="121" y="25"/>
                  <a:pt x="119" y="26"/>
                </a:cubicBezTo>
                <a:cubicBezTo>
                  <a:pt x="119" y="26"/>
                  <a:pt x="118" y="25"/>
                  <a:pt x="117" y="24"/>
                </a:cubicBezTo>
                <a:cubicBezTo>
                  <a:pt x="118" y="23"/>
                  <a:pt x="120" y="21"/>
                  <a:pt x="120" y="20"/>
                </a:cubicBezTo>
                <a:cubicBezTo>
                  <a:pt x="120" y="20"/>
                  <a:pt x="120" y="20"/>
                  <a:pt x="120" y="19"/>
                </a:cubicBezTo>
                <a:cubicBezTo>
                  <a:pt x="120" y="19"/>
                  <a:pt x="120" y="19"/>
                  <a:pt x="120" y="18"/>
                </a:cubicBezTo>
                <a:cubicBezTo>
                  <a:pt x="119" y="18"/>
                  <a:pt x="119" y="18"/>
                  <a:pt x="119" y="18"/>
                </a:cubicBezTo>
                <a:cubicBezTo>
                  <a:pt x="118" y="18"/>
                  <a:pt x="118" y="18"/>
                  <a:pt x="118" y="18"/>
                </a:cubicBezTo>
                <a:cubicBezTo>
                  <a:pt x="117" y="19"/>
                  <a:pt x="116" y="20"/>
                  <a:pt x="114" y="21"/>
                </a:cubicBezTo>
                <a:cubicBezTo>
                  <a:pt x="114" y="21"/>
                  <a:pt x="113" y="20"/>
                  <a:pt x="112" y="20"/>
                </a:cubicBezTo>
                <a:cubicBezTo>
                  <a:pt x="113" y="18"/>
                  <a:pt x="114" y="16"/>
                  <a:pt x="114" y="16"/>
                </a:cubicBezTo>
                <a:cubicBezTo>
                  <a:pt x="114" y="15"/>
                  <a:pt x="114" y="15"/>
                  <a:pt x="114" y="15"/>
                </a:cubicBezTo>
                <a:cubicBezTo>
                  <a:pt x="114" y="14"/>
                  <a:pt x="114" y="14"/>
                  <a:pt x="114" y="14"/>
                </a:cubicBezTo>
                <a:cubicBezTo>
                  <a:pt x="113" y="14"/>
                  <a:pt x="113" y="13"/>
                  <a:pt x="113" y="13"/>
                </a:cubicBezTo>
                <a:cubicBezTo>
                  <a:pt x="112" y="13"/>
                  <a:pt x="112" y="14"/>
                  <a:pt x="112" y="14"/>
                </a:cubicBezTo>
                <a:cubicBezTo>
                  <a:pt x="111" y="14"/>
                  <a:pt x="110" y="16"/>
                  <a:pt x="109" y="17"/>
                </a:cubicBezTo>
                <a:cubicBezTo>
                  <a:pt x="108" y="17"/>
                  <a:pt x="107" y="16"/>
                  <a:pt x="106" y="16"/>
                </a:cubicBezTo>
                <a:cubicBezTo>
                  <a:pt x="107" y="14"/>
                  <a:pt x="108" y="12"/>
                  <a:pt x="108" y="12"/>
                </a:cubicBezTo>
                <a:cubicBezTo>
                  <a:pt x="108" y="11"/>
                  <a:pt x="108" y="11"/>
                  <a:pt x="108" y="10"/>
                </a:cubicBezTo>
                <a:cubicBezTo>
                  <a:pt x="108" y="10"/>
                  <a:pt x="108" y="10"/>
                  <a:pt x="107" y="10"/>
                </a:cubicBezTo>
                <a:cubicBezTo>
                  <a:pt x="107" y="9"/>
                  <a:pt x="107" y="9"/>
                  <a:pt x="106" y="9"/>
                </a:cubicBezTo>
                <a:cubicBezTo>
                  <a:pt x="106" y="10"/>
                  <a:pt x="106" y="10"/>
                  <a:pt x="105" y="10"/>
                </a:cubicBezTo>
                <a:cubicBezTo>
                  <a:pt x="105" y="10"/>
                  <a:pt x="104" y="12"/>
                  <a:pt x="103" y="14"/>
                </a:cubicBezTo>
                <a:cubicBezTo>
                  <a:pt x="102" y="13"/>
                  <a:pt x="101" y="13"/>
                  <a:pt x="100" y="12"/>
                </a:cubicBezTo>
                <a:cubicBezTo>
                  <a:pt x="101" y="10"/>
                  <a:pt x="102" y="8"/>
                  <a:pt x="102" y="8"/>
                </a:cubicBezTo>
                <a:cubicBezTo>
                  <a:pt x="102" y="8"/>
                  <a:pt x="102" y="7"/>
                  <a:pt x="102" y="7"/>
                </a:cubicBezTo>
                <a:cubicBezTo>
                  <a:pt x="101" y="7"/>
                  <a:pt x="101" y="6"/>
                  <a:pt x="101" y="6"/>
                </a:cubicBezTo>
                <a:cubicBezTo>
                  <a:pt x="100" y="6"/>
                  <a:pt x="100" y="6"/>
                  <a:pt x="100" y="6"/>
                </a:cubicBezTo>
                <a:cubicBezTo>
                  <a:pt x="99" y="6"/>
                  <a:pt x="99" y="6"/>
                  <a:pt x="99" y="7"/>
                </a:cubicBezTo>
                <a:cubicBezTo>
                  <a:pt x="99" y="7"/>
                  <a:pt x="98" y="9"/>
                  <a:pt x="97" y="11"/>
                </a:cubicBezTo>
                <a:cubicBezTo>
                  <a:pt x="96" y="10"/>
                  <a:pt x="95" y="10"/>
                  <a:pt x="94" y="10"/>
                </a:cubicBezTo>
                <a:cubicBezTo>
                  <a:pt x="94" y="8"/>
                  <a:pt x="95" y="6"/>
                  <a:pt x="95" y="5"/>
                </a:cubicBezTo>
                <a:cubicBezTo>
                  <a:pt x="95" y="5"/>
                  <a:pt x="95" y="4"/>
                  <a:pt x="95" y="4"/>
                </a:cubicBezTo>
                <a:cubicBezTo>
                  <a:pt x="94" y="4"/>
                  <a:pt x="94" y="4"/>
                  <a:pt x="94" y="3"/>
                </a:cubicBezTo>
                <a:cubicBezTo>
                  <a:pt x="93" y="3"/>
                  <a:pt x="93" y="3"/>
                  <a:pt x="93" y="4"/>
                </a:cubicBezTo>
                <a:cubicBezTo>
                  <a:pt x="92" y="4"/>
                  <a:pt x="92" y="4"/>
                  <a:pt x="92" y="4"/>
                </a:cubicBezTo>
                <a:cubicBezTo>
                  <a:pt x="92" y="5"/>
                  <a:pt x="91" y="7"/>
                  <a:pt x="90" y="8"/>
                </a:cubicBezTo>
                <a:cubicBezTo>
                  <a:pt x="89" y="8"/>
                  <a:pt x="88" y="8"/>
                  <a:pt x="87" y="8"/>
                </a:cubicBezTo>
                <a:cubicBezTo>
                  <a:pt x="87" y="6"/>
                  <a:pt x="88" y="4"/>
                  <a:pt x="88" y="3"/>
                </a:cubicBezTo>
                <a:cubicBezTo>
                  <a:pt x="88" y="3"/>
                  <a:pt x="88" y="2"/>
                  <a:pt x="87" y="2"/>
                </a:cubicBezTo>
                <a:cubicBezTo>
                  <a:pt x="87" y="2"/>
                  <a:pt x="87" y="2"/>
                  <a:pt x="86" y="2"/>
                </a:cubicBezTo>
                <a:cubicBezTo>
                  <a:pt x="86" y="2"/>
                  <a:pt x="86" y="2"/>
                  <a:pt x="85" y="2"/>
                </a:cubicBezTo>
                <a:cubicBezTo>
                  <a:pt x="85" y="2"/>
                  <a:pt x="85" y="2"/>
                  <a:pt x="85" y="3"/>
                </a:cubicBezTo>
                <a:cubicBezTo>
                  <a:pt x="85" y="3"/>
                  <a:pt x="84" y="5"/>
                  <a:pt x="83" y="7"/>
                </a:cubicBezTo>
                <a:cubicBezTo>
                  <a:pt x="82" y="7"/>
                  <a:pt x="81" y="6"/>
                  <a:pt x="80" y="6"/>
                </a:cubicBezTo>
                <a:cubicBezTo>
                  <a:pt x="81" y="4"/>
                  <a:pt x="81" y="2"/>
                  <a:pt x="81" y="2"/>
                </a:cubicBezTo>
                <a:cubicBezTo>
                  <a:pt x="81" y="2"/>
                  <a:pt x="80" y="1"/>
                  <a:pt x="80" y="1"/>
                </a:cubicBezTo>
                <a:cubicBezTo>
                  <a:pt x="80" y="1"/>
                  <a:pt x="79" y="0"/>
                  <a:pt x="79" y="0"/>
                </a:cubicBezTo>
                <a:cubicBezTo>
                  <a:pt x="79" y="0"/>
                  <a:pt x="78" y="0"/>
                  <a:pt x="78" y="1"/>
                </a:cubicBezTo>
                <a:cubicBezTo>
                  <a:pt x="78" y="1"/>
                  <a:pt x="77" y="1"/>
                  <a:pt x="77" y="2"/>
                </a:cubicBezTo>
                <a:cubicBezTo>
                  <a:pt x="77" y="2"/>
                  <a:pt x="77" y="4"/>
                  <a:pt x="77" y="6"/>
                </a:cubicBezTo>
                <a:cubicBezTo>
                  <a:pt x="75" y="6"/>
                  <a:pt x="75" y="6"/>
                  <a:pt x="74" y="6"/>
                </a:cubicBezTo>
                <a:cubicBezTo>
                  <a:pt x="73" y="4"/>
                  <a:pt x="73" y="2"/>
                  <a:pt x="73" y="1"/>
                </a:cubicBezTo>
                <a:cubicBezTo>
                  <a:pt x="73" y="1"/>
                  <a:pt x="73" y="1"/>
                  <a:pt x="73" y="0"/>
                </a:cubicBezTo>
                <a:cubicBezTo>
                  <a:pt x="72" y="0"/>
                  <a:pt x="72" y="0"/>
                  <a:pt x="72" y="0"/>
                </a:cubicBezTo>
                <a:cubicBezTo>
                  <a:pt x="71" y="0"/>
                  <a:pt x="71" y="0"/>
                  <a:pt x="71" y="0"/>
                </a:cubicBezTo>
                <a:cubicBezTo>
                  <a:pt x="70" y="1"/>
                  <a:pt x="70" y="1"/>
                  <a:pt x="70" y="1"/>
                </a:cubicBezTo>
                <a:cubicBezTo>
                  <a:pt x="70" y="2"/>
                  <a:pt x="70" y="4"/>
                  <a:pt x="70" y="6"/>
                </a:cubicBezTo>
                <a:cubicBezTo>
                  <a:pt x="69" y="6"/>
                  <a:pt x="68" y="6"/>
                  <a:pt x="67" y="6"/>
                </a:cubicBezTo>
                <a:cubicBezTo>
                  <a:pt x="66" y="4"/>
                  <a:pt x="66" y="2"/>
                  <a:pt x="66" y="2"/>
                </a:cubicBezTo>
                <a:cubicBezTo>
                  <a:pt x="66" y="1"/>
                  <a:pt x="65" y="1"/>
                  <a:pt x="65" y="1"/>
                </a:cubicBezTo>
                <a:cubicBezTo>
                  <a:pt x="65" y="0"/>
                  <a:pt x="65" y="0"/>
                  <a:pt x="64" y="0"/>
                </a:cubicBezTo>
                <a:cubicBezTo>
                  <a:pt x="64" y="0"/>
                  <a:pt x="63" y="1"/>
                  <a:pt x="63" y="1"/>
                </a:cubicBezTo>
                <a:cubicBezTo>
                  <a:pt x="63" y="1"/>
                  <a:pt x="63" y="2"/>
                  <a:pt x="63" y="2"/>
                </a:cubicBezTo>
                <a:cubicBezTo>
                  <a:pt x="63" y="2"/>
                  <a:pt x="63" y="4"/>
                  <a:pt x="63" y="6"/>
                </a:cubicBezTo>
                <a:cubicBezTo>
                  <a:pt x="62" y="6"/>
                  <a:pt x="61" y="7"/>
                  <a:pt x="60" y="7"/>
                </a:cubicBezTo>
                <a:cubicBezTo>
                  <a:pt x="59" y="5"/>
                  <a:pt x="59" y="3"/>
                  <a:pt x="58" y="3"/>
                </a:cubicBezTo>
                <a:cubicBezTo>
                  <a:pt x="58" y="2"/>
                  <a:pt x="58" y="2"/>
                  <a:pt x="58" y="2"/>
                </a:cubicBezTo>
                <a:cubicBezTo>
                  <a:pt x="57" y="2"/>
                  <a:pt x="57" y="2"/>
                  <a:pt x="57" y="2"/>
                </a:cubicBezTo>
                <a:cubicBezTo>
                  <a:pt x="56" y="2"/>
                  <a:pt x="56" y="2"/>
                  <a:pt x="56" y="2"/>
                </a:cubicBezTo>
                <a:cubicBezTo>
                  <a:pt x="55" y="2"/>
                  <a:pt x="55" y="3"/>
                  <a:pt x="55" y="3"/>
                </a:cubicBezTo>
                <a:cubicBezTo>
                  <a:pt x="55" y="4"/>
                  <a:pt x="56" y="6"/>
                  <a:pt x="56" y="8"/>
                </a:cubicBezTo>
                <a:cubicBezTo>
                  <a:pt x="55" y="8"/>
                  <a:pt x="54" y="8"/>
                  <a:pt x="53" y="8"/>
                </a:cubicBezTo>
                <a:cubicBezTo>
                  <a:pt x="52" y="7"/>
                  <a:pt x="51" y="5"/>
                  <a:pt x="51" y="4"/>
                </a:cubicBezTo>
                <a:cubicBezTo>
                  <a:pt x="51" y="4"/>
                  <a:pt x="51" y="4"/>
                  <a:pt x="50" y="4"/>
                </a:cubicBezTo>
                <a:cubicBezTo>
                  <a:pt x="50" y="3"/>
                  <a:pt x="50" y="3"/>
                  <a:pt x="49" y="3"/>
                </a:cubicBezTo>
                <a:cubicBezTo>
                  <a:pt x="49" y="4"/>
                  <a:pt x="49" y="4"/>
                  <a:pt x="49" y="4"/>
                </a:cubicBezTo>
                <a:cubicBezTo>
                  <a:pt x="48" y="4"/>
                  <a:pt x="48" y="5"/>
                  <a:pt x="48" y="5"/>
                </a:cubicBezTo>
                <a:cubicBezTo>
                  <a:pt x="48" y="6"/>
                  <a:pt x="49" y="8"/>
                  <a:pt x="49" y="10"/>
                </a:cubicBezTo>
                <a:cubicBezTo>
                  <a:pt x="48" y="10"/>
                  <a:pt x="47" y="10"/>
                  <a:pt x="47" y="11"/>
                </a:cubicBezTo>
                <a:cubicBezTo>
                  <a:pt x="46" y="9"/>
                  <a:pt x="45" y="7"/>
                  <a:pt x="44" y="7"/>
                </a:cubicBezTo>
                <a:cubicBezTo>
                  <a:pt x="44" y="6"/>
                  <a:pt x="44" y="6"/>
                  <a:pt x="43" y="6"/>
                </a:cubicBezTo>
                <a:cubicBezTo>
                  <a:pt x="43" y="6"/>
                  <a:pt x="43" y="6"/>
                  <a:pt x="42" y="6"/>
                </a:cubicBezTo>
                <a:cubicBezTo>
                  <a:pt x="42" y="6"/>
                  <a:pt x="42" y="7"/>
                  <a:pt x="42" y="7"/>
                </a:cubicBezTo>
                <a:cubicBezTo>
                  <a:pt x="41" y="7"/>
                  <a:pt x="41" y="8"/>
                  <a:pt x="42" y="8"/>
                </a:cubicBezTo>
                <a:cubicBezTo>
                  <a:pt x="42" y="8"/>
                  <a:pt x="42" y="10"/>
                  <a:pt x="43" y="12"/>
                </a:cubicBezTo>
                <a:cubicBezTo>
                  <a:pt x="42" y="13"/>
                  <a:pt x="41" y="13"/>
                  <a:pt x="40" y="14"/>
                </a:cubicBezTo>
                <a:cubicBezTo>
                  <a:pt x="39" y="12"/>
                  <a:pt x="38" y="10"/>
                  <a:pt x="38" y="10"/>
                </a:cubicBezTo>
                <a:cubicBezTo>
                  <a:pt x="37" y="10"/>
                  <a:pt x="37" y="10"/>
                  <a:pt x="37" y="9"/>
                </a:cubicBezTo>
                <a:cubicBezTo>
                  <a:pt x="36" y="9"/>
                  <a:pt x="36" y="9"/>
                  <a:pt x="36" y="10"/>
                </a:cubicBezTo>
                <a:cubicBezTo>
                  <a:pt x="35" y="10"/>
                  <a:pt x="35" y="10"/>
                  <a:pt x="35" y="10"/>
                </a:cubicBezTo>
                <a:cubicBezTo>
                  <a:pt x="35" y="11"/>
                  <a:pt x="35" y="11"/>
                  <a:pt x="35" y="12"/>
                </a:cubicBezTo>
                <a:cubicBezTo>
                  <a:pt x="35" y="12"/>
                  <a:pt x="36" y="14"/>
                  <a:pt x="37" y="16"/>
                </a:cubicBezTo>
                <a:cubicBezTo>
                  <a:pt x="36" y="16"/>
                  <a:pt x="35" y="17"/>
                  <a:pt x="34" y="17"/>
                </a:cubicBezTo>
                <a:cubicBezTo>
                  <a:pt x="33" y="16"/>
                  <a:pt x="32" y="14"/>
                  <a:pt x="31" y="14"/>
                </a:cubicBezTo>
                <a:cubicBezTo>
                  <a:pt x="31" y="14"/>
                  <a:pt x="31" y="13"/>
                  <a:pt x="30" y="13"/>
                </a:cubicBezTo>
                <a:cubicBezTo>
                  <a:pt x="30" y="13"/>
                  <a:pt x="30" y="14"/>
                  <a:pt x="29" y="14"/>
                </a:cubicBezTo>
                <a:cubicBezTo>
                  <a:pt x="29" y="14"/>
                  <a:pt x="29" y="14"/>
                  <a:pt x="29" y="15"/>
                </a:cubicBezTo>
                <a:cubicBezTo>
                  <a:pt x="29" y="15"/>
                  <a:pt x="29" y="15"/>
                  <a:pt x="29" y="16"/>
                </a:cubicBezTo>
                <a:cubicBezTo>
                  <a:pt x="29" y="16"/>
                  <a:pt x="30" y="18"/>
                  <a:pt x="31" y="20"/>
                </a:cubicBezTo>
                <a:cubicBezTo>
                  <a:pt x="30" y="20"/>
                  <a:pt x="30" y="21"/>
                  <a:pt x="29" y="21"/>
                </a:cubicBezTo>
                <a:cubicBezTo>
                  <a:pt x="27" y="20"/>
                  <a:pt x="26" y="19"/>
                  <a:pt x="26" y="18"/>
                </a:cubicBezTo>
                <a:cubicBezTo>
                  <a:pt x="25" y="18"/>
                  <a:pt x="25" y="18"/>
                  <a:pt x="24" y="18"/>
                </a:cubicBezTo>
                <a:cubicBezTo>
                  <a:pt x="24" y="18"/>
                  <a:pt x="24" y="18"/>
                  <a:pt x="24" y="18"/>
                </a:cubicBezTo>
                <a:cubicBezTo>
                  <a:pt x="23" y="19"/>
                  <a:pt x="23" y="19"/>
                  <a:pt x="23" y="19"/>
                </a:cubicBezTo>
                <a:cubicBezTo>
                  <a:pt x="23" y="20"/>
                  <a:pt x="23" y="20"/>
                  <a:pt x="23" y="20"/>
                </a:cubicBezTo>
                <a:cubicBezTo>
                  <a:pt x="24" y="21"/>
                  <a:pt x="25" y="23"/>
                  <a:pt x="26" y="24"/>
                </a:cubicBezTo>
                <a:cubicBezTo>
                  <a:pt x="25" y="25"/>
                  <a:pt x="24" y="26"/>
                  <a:pt x="24" y="26"/>
                </a:cubicBezTo>
                <a:cubicBezTo>
                  <a:pt x="22" y="25"/>
                  <a:pt x="21" y="24"/>
                  <a:pt x="20" y="24"/>
                </a:cubicBezTo>
                <a:cubicBezTo>
                  <a:pt x="20" y="23"/>
                  <a:pt x="20" y="23"/>
                  <a:pt x="19" y="23"/>
                </a:cubicBezTo>
                <a:cubicBezTo>
                  <a:pt x="19" y="23"/>
                  <a:pt x="18" y="23"/>
                  <a:pt x="18" y="24"/>
                </a:cubicBezTo>
                <a:cubicBezTo>
                  <a:pt x="18" y="24"/>
                  <a:pt x="18" y="24"/>
                  <a:pt x="18" y="25"/>
                </a:cubicBezTo>
                <a:cubicBezTo>
                  <a:pt x="18" y="25"/>
                  <a:pt x="18" y="26"/>
                  <a:pt x="18" y="26"/>
                </a:cubicBezTo>
                <a:cubicBezTo>
                  <a:pt x="18" y="26"/>
                  <a:pt x="20" y="28"/>
                  <a:pt x="21" y="29"/>
                </a:cubicBezTo>
                <a:cubicBezTo>
                  <a:pt x="21" y="30"/>
                  <a:pt x="20" y="31"/>
                  <a:pt x="19" y="31"/>
                </a:cubicBezTo>
                <a:cubicBezTo>
                  <a:pt x="18" y="30"/>
                  <a:pt x="16" y="29"/>
                  <a:pt x="15" y="29"/>
                </a:cubicBezTo>
                <a:cubicBezTo>
                  <a:pt x="15" y="29"/>
                  <a:pt x="15" y="29"/>
                  <a:pt x="14" y="29"/>
                </a:cubicBezTo>
                <a:cubicBezTo>
                  <a:pt x="14" y="29"/>
                  <a:pt x="14" y="29"/>
                  <a:pt x="14" y="30"/>
                </a:cubicBezTo>
                <a:cubicBezTo>
                  <a:pt x="13" y="30"/>
                  <a:pt x="13" y="30"/>
                  <a:pt x="13" y="31"/>
                </a:cubicBezTo>
                <a:cubicBezTo>
                  <a:pt x="13" y="31"/>
                  <a:pt x="13" y="31"/>
                  <a:pt x="14" y="32"/>
                </a:cubicBezTo>
                <a:cubicBezTo>
                  <a:pt x="14" y="32"/>
                  <a:pt x="16" y="33"/>
                  <a:pt x="17" y="35"/>
                </a:cubicBezTo>
                <a:cubicBezTo>
                  <a:pt x="16" y="35"/>
                  <a:pt x="16" y="36"/>
                  <a:pt x="15" y="37"/>
                </a:cubicBezTo>
                <a:cubicBezTo>
                  <a:pt x="14" y="36"/>
                  <a:pt x="12" y="35"/>
                  <a:pt x="11" y="35"/>
                </a:cubicBezTo>
                <a:cubicBezTo>
                  <a:pt x="11" y="35"/>
                  <a:pt x="11" y="35"/>
                  <a:pt x="10" y="35"/>
                </a:cubicBezTo>
                <a:cubicBezTo>
                  <a:pt x="10" y="35"/>
                  <a:pt x="10" y="36"/>
                  <a:pt x="9" y="36"/>
                </a:cubicBezTo>
                <a:cubicBezTo>
                  <a:pt x="9" y="36"/>
                  <a:pt x="9" y="37"/>
                  <a:pt x="9" y="37"/>
                </a:cubicBezTo>
                <a:cubicBezTo>
                  <a:pt x="9" y="37"/>
                  <a:pt x="10" y="38"/>
                  <a:pt x="10" y="38"/>
                </a:cubicBezTo>
                <a:cubicBezTo>
                  <a:pt x="10" y="38"/>
                  <a:pt x="12" y="39"/>
                  <a:pt x="13" y="40"/>
                </a:cubicBezTo>
                <a:cubicBezTo>
                  <a:pt x="13" y="41"/>
                  <a:pt x="12" y="42"/>
                  <a:pt x="12" y="43"/>
                </a:cubicBezTo>
                <a:cubicBezTo>
                  <a:pt x="10" y="43"/>
                  <a:pt x="8" y="42"/>
                  <a:pt x="8" y="42"/>
                </a:cubicBezTo>
                <a:cubicBezTo>
                  <a:pt x="7" y="42"/>
                  <a:pt x="7" y="42"/>
                  <a:pt x="7" y="42"/>
                </a:cubicBezTo>
                <a:cubicBezTo>
                  <a:pt x="6" y="42"/>
                  <a:pt x="6" y="42"/>
                  <a:pt x="6" y="43"/>
                </a:cubicBezTo>
                <a:cubicBezTo>
                  <a:pt x="6" y="43"/>
                  <a:pt x="6" y="43"/>
                  <a:pt x="6" y="44"/>
                </a:cubicBezTo>
                <a:cubicBezTo>
                  <a:pt x="6" y="44"/>
                  <a:pt x="6" y="44"/>
                  <a:pt x="7" y="45"/>
                </a:cubicBezTo>
                <a:cubicBezTo>
                  <a:pt x="7" y="45"/>
                  <a:pt x="9" y="46"/>
                  <a:pt x="10" y="47"/>
                </a:cubicBezTo>
                <a:cubicBezTo>
                  <a:pt x="10" y="48"/>
                  <a:pt x="10" y="49"/>
                  <a:pt x="9" y="50"/>
                </a:cubicBezTo>
                <a:cubicBezTo>
                  <a:pt x="7" y="49"/>
                  <a:pt x="6" y="49"/>
                  <a:pt x="5" y="49"/>
                </a:cubicBezTo>
                <a:cubicBezTo>
                  <a:pt x="5" y="48"/>
                  <a:pt x="4" y="49"/>
                  <a:pt x="4" y="49"/>
                </a:cubicBezTo>
                <a:cubicBezTo>
                  <a:pt x="4" y="49"/>
                  <a:pt x="3" y="49"/>
                  <a:pt x="3" y="50"/>
                </a:cubicBezTo>
                <a:cubicBezTo>
                  <a:pt x="3" y="50"/>
                  <a:pt x="3" y="50"/>
                  <a:pt x="3" y="51"/>
                </a:cubicBezTo>
                <a:cubicBezTo>
                  <a:pt x="3" y="51"/>
                  <a:pt x="4" y="51"/>
                  <a:pt x="4" y="52"/>
                </a:cubicBezTo>
                <a:cubicBezTo>
                  <a:pt x="4" y="52"/>
                  <a:pt x="6" y="53"/>
                  <a:pt x="8" y="53"/>
                </a:cubicBezTo>
                <a:cubicBezTo>
                  <a:pt x="8" y="54"/>
                  <a:pt x="8" y="55"/>
                  <a:pt x="7" y="56"/>
                </a:cubicBezTo>
                <a:cubicBezTo>
                  <a:pt x="6" y="56"/>
                  <a:pt x="3" y="56"/>
                  <a:pt x="3" y="56"/>
                </a:cubicBezTo>
                <a:cubicBezTo>
                  <a:pt x="3" y="56"/>
                  <a:pt x="2" y="56"/>
                  <a:pt x="2" y="56"/>
                </a:cubicBezTo>
                <a:cubicBezTo>
                  <a:pt x="2" y="56"/>
                  <a:pt x="1" y="57"/>
                  <a:pt x="1" y="57"/>
                </a:cubicBezTo>
                <a:cubicBezTo>
                  <a:pt x="1" y="57"/>
                  <a:pt x="1" y="58"/>
                  <a:pt x="2" y="58"/>
                </a:cubicBezTo>
                <a:cubicBezTo>
                  <a:pt x="2" y="58"/>
                  <a:pt x="2" y="59"/>
                  <a:pt x="2" y="59"/>
                </a:cubicBezTo>
                <a:cubicBezTo>
                  <a:pt x="3" y="59"/>
                  <a:pt x="5" y="59"/>
                  <a:pt x="7" y="60"/>
                </a:cubicBezTo>
                <a:cubicBezTo>
                  <a:pt x="6" y="61"/>
                  <a:pt x="6" y="62"/>
                  <a:pt x="6" y="63"/>
                </a:cubicBezTo>
                <a:cubicBezTo>
                  <a:pt x="4" y="63"/>
                  <a:pt x="2" y="63"/>
                  <a:pt x="2" y="63"/>
                </a:cubicBezTo>
                <a:cubicBezTo>
                  <a:pt x="1" y="63"/>
                  <a:pt x="1" y="63"/>
                  <a:pt x="1" y="63"/>
                </a:cubicBezTo>
                <a:cubicBezTo>
                  <a:pt x="0" y="64"/>
                  <a:pt x="0" y="64"/>
                  <a:pt x="0" y="64"/>
                </a:cubicBezTo>
                <a:cubicBezTo>
                  <a:pt x="0" y="65"/>
                  <a:pt x="0" y="65"/>
                  <a:pt x="0" y="65"/>
                </a:cubicBezTo>
                <a:cubicBezTo>
                  <a:pt x="1" y="66"/>
                  <a:pt x="1" y="66"/>
                  <a:pt x="1" y="66"/>
                </a:cubicBezTo>
                <a:cubicBezTo>
                  <a:pt x="2" y="66"/>
                  <a:pt x="4" y="67"/>
                  <a:pt x="6" y="67"/>
                </a:cubicBezTo>
                <a:cubicBezTo>
                  <a:pt x="6" y="68"/>
                  <a:pt x="6" y="69"/>
                  <a:pt x="6" y="70"/>
                </a:cubicBezTo>
                <a:cubicBezTo>
                  <a:pt x="4" y="70"/>
                  <a:pt x="2" y="70"/>
                  <a:pt x="1" y="70"/>
                </a:cubicBezTo>
                <a:cubicBezTo>
                  <a:pt x="1" y="70"/>
                  <a:pt x="0" y="71"/>
                  <a:pt x="0" y="71"/>
                </a:cubicBezTo>
                <a:cubicBezTo>
                  <a:pt x="0" y="71"/>
                  <a:pt x="0" y="71"/>
                  <a:pt x="0" y="72"/>
                </a:cubicBezTo>
                <a:cubicBezTo>
                  <a:pt x="0" y="72"/>
                  <a:pt x="0" y="73"/>
                  <a:pt x="0" y="73"/>
                </a:cubicBezTo>
                <a:cubicBezTo>
                  <a:pt x="0" y="73"/>
                  <a:pt x="1" y="73"/>
                  <a:pt x="1" y="73"/>
                </a:cubicBezTo>
                <a:cubicBezTo>
                  <a:pt x="2" y="74"/>
                  <a:pt x="4" y="74"/>
                  <a:pt x="6" y="74"/>
                </a:cubicBezTo>
                <a:cubicBezTo>
                  <a:pt x="6" y="75"/>
                  <a:pt x="6" y="76"/>
                  <a:pt x="6" y="77"/>
                </a:cubicBezTo>
                <a:cubicBezTo>
                  <a:pt x="4" y="77"/>
                  <a:pt x="2" y="78"/>
                  <a:pt x="1" y="78"/>
                </a:cubicBezTo>
                <a:cubicBezTo>
                  <a:pt x="1" y="78"/>
                  <a:pt x="1" y="78"/>
                  <a:pt x="0" y="78"/>
                </a:cubicBezTo>
                <a:cubicBezTo>
                  <a:pt x="0" y="79"/>
                  <a:pt x="0" y="79"/>
                  <a:pt x="0" y="79"/>
                </a:cubicBezTo>
                <a:cubicBezTo>
                  <a:pt x="0" y="80"/>
                  <a:pt x="0" y="80"/>
                  <a:pt x="1" y="80"/>
                </a:cubicBezTo>
                <a:cubicBezTo>
                  <a:pt x="1" y="81"/>
                  <a:pt x="1" y="81"/>
                  <a:pt x="2" y="81"/>
                </a:cubicBezTo>
                <a:cubicBezTo>
                  <a:pt x="2" y="81"/>
                  <a:pt x="4" y="81"/>
                  <a:pt x="6" y="81"/>
                </a:cubicBezTo>
                <a:cubicBezTo>
                  <a:pt x="6" y="82"/>
                  <a:pt x="6" y="83"/>
                  <a:pt x="7" y="84"/>
                </a:cubicBezTo>
                <a:cubicBezTo>
                  <a:pt x="5" y="84"/>
                  <a:pt x="3" y="85"/>
                  <a:pt x="2" y="85"/>
                </a:cubicBezTo>
                <a:cubicBezTo>
                  <a:pt x="2" y="85"/>
                  <a:pt x="2" y="85"/>
                  <a:pt x="2" y="86"/>
                </a:cubicBezTo>
                <a:cubicBezTo>
                  <a:pt x="1" y="86"/>
                  <a:pt x="1" y="86"/>
                  <a:pt x="1" y="87"/>
                </a:cubicBezTo>
                <a:cubicBezTo>
                  <a:pt x="1" y="87"/>
                  <a:pt x="2" y="88"/>
                  <a:pt x="2" y="88"/>
                </a:cubicBezTo>
                <a:cubicBezTo>
                  <a:pt x="2" y="88"/>
                  <a:pt x="3" y="88"/>
                  <a:pt x="3" y="88"/>
                </a:cubicBezTo>
                <a:cubicBezTo>
                  <a:pt x="3" y="88"/>
                  <a:pt x="6" y="88"/>
                  <a:pt x="7" y="88"/>
                </a:cubicBezTo>
                <a:cubicBezTo>
                  <a:pt x="8" y="89"/>
                  <a:pt x="8" y="90"/>
                  <a:pt x="8" y="90"/>
                </a:cubicBezTo>
                <a:cubicBezTo>
                  <a:pt x="6" y="91"/>
                  <a:pt x="4" y="92"/>
                  <a:pt x="4" y="92"/>
                </a:cubicBezTo>
                <a:cubicBezTo>
                  <a:pt x="4" y="92"/>
                  <a:pt x="3" y="93"/>
                  <a:pt x="3" y="93"/>
                </a:cubicBezTo>
                <a:cubicBezTo>
                  <a:pt x="3" y="93"/>
                  <a:pt x="3" y="94"/>
                  <a:pt x="3" y="94"/>
                </a:cubicBezTo>
                <a:cubicBezTo>
                  <a:pt x="3" y="95"/>
                  <a:pt x="4" y="95"/>
                  <a:pt x="4" y="95"/>
                </a:cubicBezTo>
                <a:cubicBezTo>
                  <a:pt x="4" y="95"/>
                  <a:pt x="5" y="95"/>
                  <a:pt x="5" y="95"/>
                </a:cubicBezTo>
                <a:cubicBezTo>
                  <a:pt x="6" y="95"/>
                  <a:pt x="7" y="95"/>
                  <a:pt x="9" y="94"/>
                </a:cubicBezTo>
                <a:cubicBezTo>
                  <a:pt x="10" y="95"/>
                  <a:pt x="10" y="96"/>
                  <a:pt x="10" y="97"/>
                </a:cubicBezTo>
                <a:cubicBezTo>
                  <a:pt x="9" y="98"/>
                  <a:pt x="7" y="99"/>
                  <a:pt x="7" y="99"/>
                </a:cubicBezTo>
                <a:cubicBezTo>
                  <a:pt x="6" y="99"/>
                  <a:pt x="6" y="100"/>
                  <a:pt x="6" y="100"/>
                </a:cubicBezTo>
                <a:cubicBezTo>
                  <a:pt x="6" y="100"/>
                  <a:pt x="6" y="101"/>
                  <a:pt x="6" y="101"/>
                </a:cubicBezTo>
                <a:cubicBezTo>
                  <a:pt x="6" y="102"/>
                  <a:pt x="6" y="102"/>
                  <a:pt x="7" y="102"/>
                </a:cubicBezTo>
                <a:cubicBezTo>
                  <a:pt x="7" y="102"/>
                  <a:pt x="7" y="102"/>
                  <a:pt x="8" y="102"/>
                </a:cubicBezTo>
                <a:cubicBezTo>
                  <a:pt x="8" y="102"/>
                  <a:pt x="10" y="101"/>
                  <a:pt x="12" y="101"/>
                </a:cubicBezTo>
                <a:cubicBezTo>
                  <a:pt x="12" y="102"/>
                  <a:pt x="13" y="102"/>
                  <a:pt x="13" y="103"/>
                </a:cubicBezTo>
                <a:cubicBezTo>
                  <a:pt x="12" y="104"/>
                  <a:pt x="10" y="106"/>
                  <a:pt x="10" y="106"/>
                </a:cubicBezTo>
                <a:cubicBezTo>
                  <a:pt x="10" y="106"/>
                  <a:pt x="9" y="106"/>
                  <a:pt x="9" y="107"/>
                </a:cubicBezTo>
                <a:cubicBezTo>
                  <a:pt x="9" y="107"/>
                  <a:pt x="9" y="107"/>
                  <a:pt x="9" y="108"/>
                </a:cubicBezTo>
                <a:cubicBezTo>
                  <a:pt x="10" y="108"/>
                  <a:pt x="10" y="109"/>
                  <a:pt x="10" y="109"/>
                </a:cubicBezTo>
                <a:cubicBezTo>
                  <a:pt x="11" y="109"/>
                  <a:pt x="11" y="109"/>
                  <a:pt x="11" y="109"/>
                </a:cubicBezTo>
                <a:cubicBezTo>
                  <a:pt x="12" y="108"/>
                  <a:pt x="14" y="107"/>
                  <a:pt x="15" y="107"/>
                </a:cubicBezTo>
                <a:cubicBezTo>
                  <a:pt x="16" y="107"/>
                  <a:pt x="16" y="108"/>
                  <a:pt x="17" y="109"/>
                </a:cubicBezTo>
                <a:cubicBezTo>
                  <a:pt x="16" y="110"/>
                  <a:pt x="14" y="112"/>
                  <a:pt x="14" y="112"/>
                </a:cubicBezTo>
                <a:cubicBezTo>
                  <a:pt x="13" y="112"/>
                  <a:pt x="13" y="113"/>
                  <a:pt x="13" y="113"/>
                </a:cubicBezTo>
                <a:cubicBezTo>
                  <a:pt x="13" y="114"/>
                  <a:pt x="13" y="114"/>
                  <a:pt x="14" y="114"/>
                </a:cubicBezTo>
                <a:cubicBezTo>
                  <a:pt x="14" y="114"/>
                  <a:pt x="14" y="115"/>
                  <a:pt x="14" y="115"/>
                </a:cubicBezTo>
                <a:cubicBezTo>
                  <a:pt x="15" y="115"/>
                  <a:pt x="15" y="115"/>
                  <a:pt x="15" y="115"/>
                </a:cubicBezTo>
                <a:cubicBezTo>
                  <a:pt x="16" y="114"/>
                  <a:pt x="18" y="113"/>
                  <a:pt x="19" y="112"/>
                </a:cubicBezTo>
                <a:cubicBezTo>
                  <a:pt x="20" y="113"/>
                  <a:pt x="21" y="114"/>
                  <a:pt x="21" y="115"/>
                </a:cubicBezTo>
                <a:cubicBezTo>
                  <a:pt x="20" y="116"/>
                  <a:pt x="18" y="118"/>
                  <a:pt x="18" y="118"/>
                </a:cubicBezTo>
                <a:cubicBezTo>
                  <a:pt x="18" y="118"/>
                  <a:pt x="18" y="119"/>
                  <a:pt x="18" y="119"/>
                </a:cubicBezTo>
                <a:cubicBezTo>
                  <a:pt x="18" y="119"/>
                  <a:pt x="18" y="120"/>
                  <a:pt x="18" y="120"/>
                </a:cubicBezTo>
                <a:cubicBezTo>
                  <a:pt x="18" y="120"/>
                  <a:pt x="19" y="121"/>
                  <a:pt x="19" y="121"/>
                </a:cubicBezTo>
                <a:cubicBezTo>
                  <a:pt x="20" y="121"/>
                  <a:pt x="20" y="121"/>
                  <a:pt x="20" y="120"/>
                </a:cubicBezTo>
                <a:cubicBezTo>
                  <a:pt x="21" y="120"/>
                  <a:pt x="22" y="119"/>
                  <a:pt x="24" y="118"/>
                </a:cubicBezTo>
                <a:cubicBezTo>
                  <a:pt x="24" y="118"/>
                  <a:pt x="25" y="119"/>
                  <a:pt x="26" y="120"/>
                </a:cubicBezTo>
                <a:cubicBezTo>
                  <a:pt x="25" y="121"/>
                  <a:pt x="24" y="123"/>
                  <a:pt x="23" y="123"/>
                </a:cubicBezTo>
                <a:cubicBezTo>
                  <a:pt x="23" y="124"/>
                  <a:pt x="23" y="124"/>
                  <a:pt x="23" y="124"/>
                </a:cubicBezTo>
                <a:cubicBezTo>
                  <a:pt x="23" y="125"/>
                  <a:pt x="23" y="125"/>
                  <a:pt x="24" y="125"/>
                </a:cubicBezTo>
                <a:cubicBezTo>
                  <a:pt x="24" y="126"/>
                  <a:pt x="24" y="126"/>
                  <a:pt x="24" y="126"/>
                </a:cubicBezTo>
                <a:cubicBezTo>
                  <a:pt x="25" y="126"/>
                  <a:pt x="25" y="126"/>
                  <a:pt x="26" y="125"/>
                </a:cubicBezTo>
                <a:cubicBezTo>
                  <a:pt x="26" y="125"/>
                  <a:pt x="27" y="124"/>
                  <a:pt x="29" y="122"/>
                </a:cubicBezTo>
                <a:cubicBezTo>
                  <a:pt x="30" y="123"/>
                  <a:pt x="30" y="124"/>
                  <a:pt x="31" y="124"/>
                </a:cubicBezTo>
                <a:cubicBezTo>
                  <a:pt x="30" y="126"/>
                  <a:pt x="29" y="128"/>
                  <a:pt x="29" y="128"/>
                </a:cubicBezTo>
                <a:cubicBezTo>
                  <a:pt x="29" y="128"/>
                  <a:pt x="29" y="129"/>
                  <a:pt x="29" y="129"/>
                </a:cubicBezTo>
                <a:cubicBezTo>
                  <a:pt x="29" y="130"/>
                  <a:pt x="29" y="130"/>
                  <a:pt x="29" y="130"/>
                </a:cubicBezTo>
                <a:cubicBezTo>
                  <a:pt x="30" y="130"/>
                  <a:pt x="30" y="130"/>
                  <a:pt x="30" y="130"/>
                </a:cubicBezTo>
                <a:cubicBezTo>
                  <a:pt x="31" y="130"/>
                  <a:pt x="31" y="130"/>
                  <a:pt x="31" y="130"/>
                </a:cubicBezTo>
                <a:cubicBezTo>
                  <a:pt x="32" y="130"/>
                  <a:pt x="33" y="128"/>
                  <a:pt x="34" y="127"/>
                </a:cubicBezTo>
                <a:cubicBezTo>
                  <a:pt x="35" y="127"/>
                  <a:pt x="36" y="128"/>
                  <a:pt x="37" y="128"/>
                </a:cubicBezTo>
                <a:cubicBezTo>
                  <a:pt x="36" y="130"/>
                  <a:pt x="35" y="132"/>
                  <a:pt x="35" y="132"/>
                </a:cubicBezTo>
                <a:cubicBezTo>
                  <a:pt x="35" y="133"/>
                  <a:pt x="35" y="133"/>
                  <a:pt x="35" y="133"/>
                </a:cubicBezTo>
                <a:cubicBezTo>
                  <a:pt x="35" y="134"/>
                  <a:pt x="35" y="134"/>
                  <a:pt x="36" y="134"/>
                </a:cubicBezTo>
                <a:cubicBezTo>
                  <a:pt x="36" y="134"/>
                  <a:pt x="36" y="134"/>
                  <a:pt x="37" y="134"/>
                </a:cubicBezTo>
                <a:cubicBezTo>
                  <a:pt x="37" y="134"/>
                  <a:pt x="37" y="134"/>
                  <a:pt x="38" y="134"/>
                </a:cubicBezTo>
                <a:cubicBezTo>
                  <a:pt x="38" y="133"/>
                  <a:pt x="39" y="132"/>
                  <a:pt x="40" y="130"/>
                </a:cubicBezTo>
                <a:cubicBezTo>
                  <a:pt x="41" y="131"/>
                  <a:pt x="42" y="131"/>
                  <a:pt x="43" y="131"/>
                </a:cubicBezTo>
                <a:cubicBezTo>
                  <a:pt x="42" y="133"/>
                  <a:pt x="42" y="135"/>
                  <a:pt x="42" y="136"/>
                </a:cubicBezTo>
                <a:cubicBezTo>
                  <a:pt x="41" y="136"/>
                  <a:pt x="41" y="137"/>
                  <a:pt x="42" y="137"/>
                </a:cubicBezTo>
                <a:cubicBezTo>
                  <a:pt x="42" y="137"/>
                  <a:pt x="42" y="137"/>
                  <a:pt x="42" y="138"/>
                </a:cubicBezTo>
                <a:cubicBezTo>
                  <a:pt x="43" y="138"/>
                  <a:pt x="43" y="138"/>
                  <a:pt x="43" y="138"/>
                </a:cubicBezTo>
                <a:cubicBezTo>
                  <a:pt x="44" y="138"/>
                  <a:pt x="44" y="137"/>
                  <a:pt x="44" y="137"/>
                </a:cubicBezTo>
                <a:cubicBezTo>
                  <a:pt x="45" y="137"/>
                  <a:pt x="46" y="135"/>
                  <a:pt x="47" y="133"/>
                </a:cubicBezTo>
                <a:cubicBezTo>
                  <a:pt x="47" y="134"/>
                  <a:pt x="48" y="134"/>
                  <a:pt x="49" y="134"/>
                </a:cubicBezTo>
                <a:cubicBezTo>
                  <a:pt x="49" y="136"/>
                  <a:pt x="48" y="138"/>
                  <a:pt x="48" y="139"/>
                </a:cubicBezTo>
                <a:cubicBezTo>
                  <a:pt x="48" y="139"/>
                  <a:pt x="48" y="139"/>
                  <a:pt x="49" y="140"/>
                </a:cubicBezTo>
                <a:cubicBezTo>
                  <a:pt x="49" y="140"/>
                  <a:pt x="49" y="140"/>
                  <a:pt x="49" y="140"/>
                </a:cubicBezTo>
                <a:cubicBezTo>
                  <a:pt x="50" y="140"/>
                  <a:pt x="50" y="140"/>
                  <a:pt x="50" y="140"/>
                </a:cubicBezTo>
                <a:cubicBezTo>
                  <a:pt x="51" y="140"/>
                  <a:pt x="51" y="140"/>
                  <a:pt x="51" y="139"/>
                </a:cubicBezTo>
                <a:cubicBezTo>
                  <a:pt x="51" y="139"/>
                  <a:pt x="52" y="137"/>
                  <a:pt x="53" y="135"/>
                </a:cubicBezTo>
                <a:cubicBezTo>
                  <a:pt x="54" y="136"/>
                  <a:pt x="55" y="136"/>
                  <a:pt x="56" y="136"/>
                </a:cubicBezTo>
                <a:cubicBezTo>
                  <a:pt x="56" y="138"/>
                  <a:pt x="55" y="140"/>
                  <a:pt x="55" y="141"/>
                </a:cubicBezTo>
                <a:cubicBezTo>
                  <a:pt x="55" y="141"/>
                  <a:pt x="55" y="141"/>
                  <a:pt x="56" y="142"/>
                </a:cubicBezTo>
                <a:cubicBezTo>
                  <a:pt x="56" y="142"/>
                  <a:pt x="56" y="142"/>
                  <a:pt x="57" y="142"/>
                </a:cubicBezTo>
                <a:cubicBezTo>
                  <a:pt x="57" y="142"/>
                  <a:pt x="57" y="142"/>
                  <a:pt x="58" y="142"/>
                </a:cubicBezTo>
                <a:cubicBezTo>
                  <a:pt x="58" y="142"/>
                  <a:pt x="58" y="142"/>
                  <a:pt x="58" y="141"/>
                </a:cubicBezTo>
                <a:cubicBezTo>
                  <a:pt x="59" y="141"/>
                  <a:pt x="59" y="139"/>
                  <a:pt x="60" y="137"/>
                </a:cubicBezTo>
                <a:cubicBezTo>
                  <a:pt x="61" y="137"/>
                  <a:pt x="62" y="137"/>
                  <a:pt x="63" y="137"/>
                </a:cubicBezTo>
                <a:cubicBezTo>
                  <a:pt x="63" y="139"/>
                  <a:pt x="63" y="142"/>
                  <a:pt x="63" y="142"/>
                </a:cubicBezTo>
                <a:cubicBezTo>
                  <a:pt x="63" y="142"/>
                  <a:pt x="63" y="143"/>
                  <a:pt x="63" y="143"/>
                </a:cubicBezTo>
                <a:cubicBezTo>
                  <a:pt x="63" y="143"/>
                  <a:pt x="64" y="143"/>
                  <a:pt x="64" y="143"/>
                </a:cubicBezTo>
                <a:cubicBezTo>
                  <a:pt x="65" y="143"/>
                  <a:pt x="65" y="143"/>
                  <a:pt x="65" y="143"/>
                </a:cubicBezTo>
                <a:cubicBezTo>
                  <a:pt x="65" y="143"/>
                  <a:pt x="66" y="143"/>
                  <a:pt x="66" y="142"/>
                </a:cubicBezTo>
                <a:cubicBezTo>
                  <a:pt x="66" y="142"/>
                  <a:pt x="66" y="140"/>
                  <a:pt x="67" y="138"/>
                </a:cubicBezTo>
                <a:cubicBezTo>
                  <a:pt x="68" y="138"/>
                  <a:pt x="69" y="138"/>
                  <a:pt x="70" y="138"/>
                </a:cubicBezTo>
                <a:cubicBezTo>
                  <a:pt x="70" y="140"/>
                  <a:pt x="70" y="142"/>
                  <a:pt x="70" y="142"/>
                </a:cubicBezTo>
                <a:cubicBezTo>
                  <a:pt x="70" y="143"/>
                  <a:pt x="70" y="143"/>
                  <a:pt x="71" y="143"/>
                </a:cubicBezTo>
                <a:cubicBezTo>
                  <a:pt x="71" y="144"/>
                  <a:pt x="71" y="144"/>
                  <a:pt x="72" y="144"/>
                </a:cubicBezTo>
                <a:cubicBezTo>
                  <a:pt x="72" y="144"/>
                  <a:pt x="72" y="144"/>
                  <a:pt x="73" y="143"/>
                </a:cubicBezTo>
                <a:cubicBezTo>
                  <a:pt x="73" y="143"/>
                  <a:pt x="73" y="143"/>
                  <a:pt x="73" y="142"/>
                </a:cubicBezTo>
                <a:cubicBezTo>
                  <a:pt x="73" y="142"/>
                  <a:pt x="73" y="140"/>
                  <a:pt x="74" y="138"/>
                </a:cubicBezTo>
                <a:cubicBezTo>
                  <a:pt x="75" y="138"/>
                  <a:pt x="75" y="138"/>
                  <a:pt x="77" y="138"/>
                </a:cubicBezTo>
                <a:cubicBezTo>
                  <a:pt x="77" y="140"/>
                  <a:pt x="77" y="142"/>
                  <a:pt x="77" y="142"/>
                </a:cubicBezTo>
                <a:cubicBezTo>
                  <a:pt x="77" y="143"/>
                  <a:pt x="78" y="143"/>
                  <a:pt x="78" y="143"/>
                </a:cubicBezTo>
                <a:cubicBezTo>
                  <a:pt x="78" y="143"/>
                  <a:pt x="79" y="143"/>
                  <a:pt x="79" y="143"/>
                </a:cubicBezTo>
                <a:cubicBezTo>
                  <a:pt x="79" y="143"/>
                  <a:pt x="80" y="143"/>
                  <a:pt x="80" y="143"/>
                </a:cubicBezTo>
                <a:cubicBezTo>
                  <a:pt x="80" y="143"/>
                  <a:pt x="81" y="142"/>
                  <a:pt x="81" y="142"/>
                </a:cubicBezTo>
                <a:cubicBezTo>
                  <a:pt x="81" y="142"/>
                  <a:pt x="81" y="139"/>
                  <a:pt x="80" y="137"/>
                </a:cubicBezTo>
                <a:cubicBezTo>
                  <a:pt x="81" y="137"/>
                  <a:pt x="82" y="137"/>
                  <a:pt x="83" y="137"/>
                </a:cubicBezTo>
                <a:cubicBezTo>
                  <a:pt x="84" y="139"/>
                  <a:pt x="85" y="141"/>
                  <a:pt x="85" y="141"/>
                </a:cubicBezTo>
                <a:cubicBezTo>
                  <a:pt x="85" y="142"/>
                  <a:pt x="85" y="142"/>
                  <a:pt x="85" y="142"/>
                </a:cubicBezTo>
                <a:cubicBezTo>
                  <a:pt x="86" y="142"/>
                  <a:pt x="86" y="142"/>
                  <a:pt x="86" y="142"/>
                </a:cubicBezTo>
                <a:cubicBezTo>
                  <a:pt x="87" y="142"/>
                  <a:pt x="87" y="142"/>
                  <a:pt x="87" y="142"/>
                </a:cubicBezTo>
                <a:cubicBezTo>
                  <a:pt x="88" y="141"/>
                  <a:pt x="88" y="141"/>
                  <a:pt x="88" y="141"/>
                </a:cubicBezTo>
                <a:cubicBezTo>
                  <a:pt x="88" y="140"/>
                  <a:pt x="87" y="138"/>
                  <a:pt x="87" y="136"/>
                </a:cubicBezTo>
                <a:cubicBezTo>
                  <a:pt x="88" y="136"/>
                  <a:pt x="89" y="136"/>
                  <a:pt x="90" y="135"/>
                </a:cubicBezTo>
                <a:cubicBezTo>
                  <a:pt x="91" y="137"/>
                  <a:pt x="92" y="139"/>
                  <a:pt x="92" y="139"/>
                </a:cubicBezTo>
                <a:cubicBezTo>
                  <a:pt x="92" y="140"/>
                  <a:pt x="92" y="140"/>
                  <a:pt x="93" y="140"/>
                </a:cubicBezTo>
                <a:cubicBezTo>
                  <a:pt x="93" y="140"/>
                  <a:pt x="93" y="140"/>
                  <a:pt x="94" y="140"/>
                </a:cubicBezTo>
                <a:cubicBezTo>
                  <a:pt x="94" y="140"/>
                  <a:pt x="94" y="140"/>
                  <a:pt x="95" y="140"/>
                </a:cubicBezTo>
                <a:cubicBezTo>
                  <a:pt x="95" y="139"/>
                  <a:pt x="95" y="139"/>
                  <a:pt x="95" y="139"/>
                </a:cubicBezTo>
                <a:cubicBezTo>
                  <a:pt x="95" y="138"/>
                  <a:pt x="94" y="136"/>
                  <a:pt x="94" y="134"/>
                </a:cubicBezTo>
                <a:cubicBezTo>
                  <a:pt x="95" y="134"/>
                  <a:pt x="96" y="134"/>
                  <a:pt x="97" y="133"/>
                </a:cubicBezTo>
                <a:cubicBezTo>
                  <a:pt x="98" y="135"/>
                  <a:pt x="99" y="137"/>
                  <a:pt x="99" y="137"/>
                </a:cubicBezTo>
                <a:cubicBezTo>
                  <a:pt x="99" y="137"/>
                  <a:pt x="99" y="138"/>
                  <a:pt x="100" y="138"/>
                </a:cubicBezTo>
                <a:cubicBezTo>
                  <a:pt x="100" y="138"/>
                  <a:pt x="100" y="138"/>
                  <a:pt x="101" y="138"/>
                </a:cubicBezTo>
                <a:cubicBezTo>
                  <a:pt x="101" y="137"/>
                  <a:pt x="101" y="137"/>
                  <a:pt x="102" y="137"/>
                </a:cubicBezTo>
                <a:cubicBezTo>
                  <a:pt x="102" y="137"/>
                  <a:pt x="102" y="136"/>
                  <a:pt x="102" y="136"/>
                </a:cubicBezTo>
                <a:cubicBezTo>
                  <a:pt x="102" y="135"/>
                  <a:pt x="101" y="133"/>
                  <a:pt x="100" y="131"/>
                </a:cubicBezTo>
                <a:cubicBezTo>
                  <a:pt x="101" y="131"/>
                  <a:pt x="102" y="131"/>
                  <a:pt x="103" y="130"/>
                </a:cubicBezTo>
                <a:cubicBezTo>
                  <a:pt x="104" y="132"/>
                  <a:pt x="105" y="133"/>
                  <a:pt x="105" y="134"/>
                </a:cubicBezTo>
                <a:cubicBezTo>
                  <a:pt x="106" y="134"/>
                  <a:pt x="106" y="134"/>
                  <a:pt x="106" y="134"/>
                </a:cubicBezTo>
                <a:cubicBezTo>
                  <a:pt x="107" y="134"/>
                  <a:pt x="107" y="134"/>
                  <a:pt x="107" y="134"/>
                </a:cubicBezTo>
                <a:cubicBezTo>
                  <a:pt x="108" y="134"/>
                  <a:pt x="108" y="134"/>
                  <a:pt x="108" y="133"/>
                </a:cubicBezTo>
                <a:cubicBezTo>
                  <a:pt x="108" y="133"/>
                  <a:pt x="108" y="133"/>
                  <a:pt x="108" y="132"/>
                </a:cubicBezTo>
                <a:cubicBezTo>
                  <a:pt x="108" y="132"/>
                  <a:pt x="107" y="130"/>
                  <a:pt x="106" y="128"/>
                </a:cubicBezTo>
                <a:cubicBezTo>
                  <a:pt x="107" y="128"/>
                  <a:pt x="108" y="127"/>
                  <a:pt x="109" y="127"/>
                </a:cubicBezTo>
                <a:cubicBezTo>
                  <a:pt x="110" y="128"/>
                  <a:pt x="111" y="130"/>
                  <a:pt x="112" y="130"/>
                </a:cubicBezTo>
                <a:cubicBezTo>
                  <a:pt x="112" y="130"/>
                  <a:pt x="112" y="130"/>
                  <a:pt x="113" y="130"/>
                </a:cubicBezTo>
                <a:cubicBezTo>
                  <a:pt x="113" y="130"/>
                  <a:pt x="113" y="130"/>
                  <a:pt x="114" y="130"/>
                </a:cubicBezTo>
                <a:cubicBezTo>
                  <a:pt x="114" y="130"/>
                  <a:pt x="114" y="130"/>
                  <a:pt x="114" y="129"/>
                </a:cubicBezTo>
                <a:cubicBezTo>
                  <a:pt x="114" y="129"/>
                  <a:pt x="114" y="128"/>
                  <a:pt x="114" y="128"/>
                </a:cubicBezTo>
                <a:cubicBezTo>
                  <a:pt x="114" y="128"/>
                  <a:pt x="113" y="126"/>
                  <a:pt x="112" y="124"/>
                </a:cubicBezTo>
                <a:cubicBezTo>
                  <a:pt x="113" y="124"/>
                  <a:pt x="114" y="123"/>
                  <a:pt x="114" y="122"/>
                </a:cubicBezTo>
                <a:cubicBezTo>
                  <a:pt x="116" y="124"/>
                  <a:pt x="117" y="125"/>
                  <a:pt x="118" y="125"/>
                </a:cubicBezTo>
                <a:cubicBezTo>
                  <a:pt x="118" y="126"/>
                  <a:pt x="118" y="126"/>
                  <a:pt x="119" y="126"/>
                </a:cubicBezTo>
                <a:cubicBezTo>
                  <a:pt x="119" y="126"/>
                  <a:pt x="119" y="126"/>
                  <a:pt x="120" y="125"/>
                </a:cubicBezTo>
                <a:cubicBezTo>
                  <a:pt x="120" y="125"/>
                  <a:pt x="120" y="125"/>
                  <a:pt x="120" y="124"/>
                </a:cubicBezTo>
                <a:cubicBezTo>
                  <a:pt x="120" y="124"/>
                  <a:pt x="120" y="124"/>
                  <a:pt x="120" y="123"/>
                </a:cubicBezTo>
                <a:cubicBezTo>
                  <a:pt x="120" y="123"/>
                  <a:pt x="118" y="121"/>
                  <a:pt x="117" y="120"/>
                </a:cubicBezTo>
                <a:cubicBezTo>
                  <a:pt x="118" y="119"/>
                  <a:pt x="119" y="118"/>
                  <a:pt x="119" y="118"/>
                </a:cubicBezTo>
                <a:cubicBezTo>
                  <a:pt x="121" y="119"/>
                  <a:pt x="123" y="120"/>
                  <a:pt x="123" y="120"/>
                </a:cubicBezTo>
                <a:cubicBezTo>
                  <a:pt x="123" y="121"/>
                  <a:pt x="124" y="121"/>
                  <a:pt x="124" y="121"/>
                </a:cubicBezTo>
                <a:cubicBezTo>
                  <a:pt x="124" y="121"/>
                  <a:pt x="125" y="120"/>
                  <a:pt x="125" y="120"/>
                </a:cubicBezTo>
                <a:cubicBezTo>
                  <a:pt x="125" y="120"/>
                  <a:pt x="125" y="119"/>
                  <a:pt x="125" y="119"/>
                </a:cubicBezTo>
                <a:cubicBezTo>
                  <a:pt x="125" y="119"/>
                  <a:pt x="125" y="118"/>
                  <a:pt x="125" y="118"/>
                </a:cubicBezTo>
                <a:cubicBezTo>
                  <a:pt x="125" y="118"/>
                  <a:pt x="123" y="116"/>
                  <a:pt x="122" y="115"/>
                </a:cubicBezTo>
                <a:cubicBezTo>
                  <a:pt x="123" y="114"/>
                  <a:pt x="123" y="113"/>
                  <a:pt x="124" y="112"/>
                </a:cubicBezTo>
                <a:cubicBezTo>
                  <a:pt x="125" y="113"/>
                  <a:pt x="127" y="114"/>
                  <a:pt x="128" y="115"/>
                </a:cubicBezTo>
                <a:cubicBezTo>
                  <a:pt x="128" y="115"/>
                  <a:pt x="128" y="115"/>
                  <a:pt x="129" y="115"/>
                </a:cubicBezTo>
                <a:cubicBezTo>
                  <a:pt x="129" y="115"/>
                  <a:pt x="129" y="114"/>
                  <a:pt x="130" y="114"/>
                </a:cubicBezTo>
                <a:cubicBezTo>
                  <a:pt x="130" y="114"/>
                  <a:pt x="130" y="114"/>
                  <a:pt x="130" y="113"/>
                </a:cubicBezTo>
                <a:cubicBezTo>
                  <a:pt x="130" y="113"/>
                  <a:pt x="130" y="112"/>
                  <a:pt x="129" y="112"/>
                </a:cubicBezTo>
                <a:cubicBezTo>
                  <a:pt x="129" y="112"/>
                  <a:pt x="128" y="110"/>
                  <a:pt x="126" y="109"/>
                </a:cubicBezTo>
                <a:cubicBezTo>
                  <a:pt x="127" y="108"/>
                  <a:pt x="127" y="107"/>
                  <a:pt x="128" y="107"/>
                </a:cubicBezTo>
                <a:cubicBezTo>
                  <a:pt x="130" y="107"/>
                  <a:pt x="131" y="108"/>
                  <a:pt x="132" y="109"/>
                </a:cubicBezTo>
                <a:cubicBezTo>
                  <a:pt x="132" y="109"/>
                  <a:pt x="133" y="109"/>
                  <a:pt x="133" y="109"/>
                </a:cubicBezTo>
                <a:cubicBezTo>
                  <a:pt x="133" y="109"/>
                  <a:pt x="134" y="108"/>
                  <a:pt x="134" y="108"/>
                </a:cubicBezTo>
                <a:cubicBezTo>
                  <a:pt x="134" y="107"/>
                  <a:pt x="134" y="107"/>
                  <a:pt x="134" y="107"/>
                </a:cubicBezTo>
                <a:cubicBezTo>
                  <a:pt x="134" y="106"/>
                  <a:pt x="134" y="106"/>
                  <a:pt x="133" y="106"/>
                </a:cubicBezTo>
                <a:cubicBezTo>
                  <a:pt x="133" y="106"/>
                  <a:pt x="131" y="104"/>
                  <a:pt x="130" y="103"/>
                </a:cubicBezTo>
                <a:cubicBezTo>
                  <a:pt x="130" y="102"/>
                  <a:pt x="131" y="102"/>
                  <a:pt x="131" y="101"/>
                </a:cubicBezTo>
                <a:cubicBezTo>
                  <a:pt x="133" y="101"/>
                  <a:pt x="135" y="102"/>
                  <a:pt x="135" y="102"/>
                </a:cubicBezTo>
                <a:cubicBezTo>
                  <a:pt x="136" y="102"/>
                  <a:pt x="136" y="102"/>
                  <a:pt x="136" y="102"/>
                </a:cubicBezTo>
                <a:cubicBezTo>
                  <a:pt x="137" y="102"/>
                  <a:pt x="137" y="102"/>
                  <a:pt x="137" y="101"/>
                </a:cubicBezTo>
                <a:cubicBezTo>
                  <a:pt x="137" y="101"/>
                  <a:pt x="137" y="100"/>
                  <a:pt x="137" y="100"/>
                </a:cubicBezTo>
                <a:cubicBezTo>
                  <a:pt x="137" y="100"/>
                  <a:pt x="137" y="99"/>
                  <a:pt x="137" y="99"/>
                </a:cubicBezTo>
                <a:cubicBezTo>
                  <a:pt x="136" y="99"/>
                  <a:pt x="134" y="98"/>
                  <a:pt x="133" y="97"/>
                </a:cubicBezTo>
                <a:cubicBezTo>
                  <a:pt x="133" y="96"/>
                  <a:pt x="133" y="95"/>
                  <a:pt x="134" y="94"/>
                </a:cubicBezTo>
                <a:cubicBezTo>
                  <a:pt x="136" y="95"/>
                  <a:pt x="138" y="95"/>
                  <a:pt x="138" y="95"/>
                </a:cubicBezTo>
                <a:cubicBezTo>
                  <a:pt x="138" y="95"/>
                  <a:pt x="139" y="95"/>
                  <a:pt x="139" y="95"/>
                </a:cubicBezTo>
                <a:cubicBezTo>
                  <a:pt x="139" y="95"/>
                  <a:pt x="140" y="95"/>
                  <a:pt x="140" y="94"/>
                </a:cubicBezTo>
                <a:cubicBezTo>
                  <a:pt x="140" y="94"/>
                  <a:pt x="140" y="93"/>
                  <a:pt x="140" y="93"/>
                </a:cubicBezTo>
                <a:cubicBezTo>
                  <a:pt x="140" y="93"/>
                  <a:pt x="139" y="92"/>
                  <a:pt x="139" y="92"/>
                </a:cubicBezTo>
                <a:cubicBezTo>
                  <a:pt x="139" y="92"/>
                  <a:pt x="137" y="91"/>
                  <a:pt x="135" y="90"/>
                </a:cubicBezTo>
                <a:cubicBezTo>
                  <a:pt x="135" y="90"/>
                  <a:pt x="135" y="89"/>
                  <a:pt x="136" y="88"/>
                </a:cubicBezTo>
                <a:cubicBezTo>
                  <a:pt x="138" y="88"/>
                  <a:pt x="140" y="88"/>
                  <a:pt x="140" y="88"/>
                </a:cubicBezTo>
                <a:cubicBezTo>
                  <a:pt x="141" y="88"/>
                  <a:pt x="141" y="88"/>
                  <a:pt x="141" y="88"/>
                </a:cubicBezTo>
                <a:cubicBezTo>
                  <a:pt x="142" y="88"/>
                  <a:pt x="142" y="87"/>
                  <a:pt x="142" y="87"/>
                </a:cubicBezTo>
                <a:cubicBezTo>
                  <a:pt x="142" y="86"/>
                  <a:pt x="142" y="86"/>
                  <a:pt x="142" y="86"/>
                </a:cubicBezTo>
                <a:cubicBezTo>
                  <a:pt x="141" y="85"/>
                  <a:pt x="141" y="85"/>
                  <a:pt x="141" y="85"/>
                </a:cubicBezTo>
                <a:cubicBezTo>
                  <a:pt x="140" y="85"/>
                  <a:pt x="138" y="84"/>
                  <a:pt x="137" y="84"/>
                </a:cubicBezTo>
                <a:cubicBezTo>
                  <a:pt x="137" y="83"/>
                  <a:pt x="137" y="82"/>
                  <a:pt x="137" y="81"/>
                </a:cubicBezTo>
                <a:cubicBezTo>
                  <a:pt x="139" y="81"/>
                  <a:pt x="141" y="81"/>
                  <a:pt x="141" y="81"/>
                </a:cubicBezTo>
                <a:cubicBezTo>
                  <a:pt x="142" y="81"/>
                  <a:pt x="142" y="81"/>
                  <a:pt x="142" y="80"/>
                </a:cubicBezTo>
                <a:cubicBezTo>
                  <a:pt x="143" y="80"/>
                  <a:pt x="143" y="80"/>
                  <a:pt x="143" y="79"/>
                </a:cubicBezTo>
                <a:cubicBezTo>
                  <a:pt x="143" y="79"/>
                  <a:pt x="143" y="79"/>
                  <a:pt x="143" y="78"/>
                </a:cubicBezTo>
                <a:cubicBezTo>
                  <a:pt x="142" y="78"/>
                  <a:pt x="142" y="78"/>
                  <a:pt x="142" y="78"/>
                </a:cubicBezTo>
                <a:cubicBezTo>
                  <a:pt x="141" y="78"/>
                  <a:pt x="139" y="77"/>
                  <a:pt x="137" y="77"/>
                </a:cubicBezTo>
                <a:cubicBezTo>
                  <a:pt x="138" y="76"/>
                  <a:pt x="138" y="75"/>
                  <a:pt x="138" y="74"/>
                </a:cubicBezTo>
                <a:cubicBezTo>
                  <a:pt x="139" y="74"/>
                  <a:pt x="142" y="74"/>
                  <a:pt x="142" y="73"/>
                </a:cubicBezTo>
                <a:close/>
                <a:moveTo>
                  <a:pt x="72" y="129"/>
                </a:moveTo>
                <a:cubicBezTo>
                  <a:pt x="40" y="129"/>
                  <a:pt x="14" y="104"/>
                  <a:pt x="14" y="72"/>
                </a:cubicBezTo>
                <a:cubicBezTo>
                  <a:pt x="14" y="40"/>
                  <a:pt x="40" y="15"/>
                  <a:pt x="72" y="15"/>
                </a:cubicBezTo>
                <a:cubicBezTo>
                  <a:pt x="103" y="15"/>
                  <a:pt x="129" y="40"/>
                  <a:pt x="129" y="72"/>
                </a:cubicBezTo>
                <a:cubicBezTo>
                  <a:pt x="129" y="104"/>
                  <a:pt x="103" y="129"/>
                  <a:pt x="72" y="129"/>
                </a:cubicBezTo>
                <a:close/>
              </a:path>
            </a:pathLst>
          </a:custGeom>
          <a:solidFill>
            <a:srgbClr val="45C1A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8" name="Freeform 21"/>
          <p:cNvSpPr>
            <a:spLocks/>
          </p:cNvSpPr>
          <p:nvPr/>
        </p:nvSpPr>
        <p:spPr bwMode="auto">
          <a:xfrm>
            <a:off x="2984500" y="3778251"/>
            <a:ext cx="821267" cy="819151"/>
          </a:xfrm>
          <a:custGeom>
            <a:avLst/>
            <a:gdLst>
              <a:gd name="T0" fmla="*/ 128 w 174"/>
              <a:gd name="T1" fmla="*/ 162 h 174"/>
              <a:gd name="T2" fmla="*/ 136 w 174"/>
              <a:gd name="T3" fmla="*/ 155 h 174"/>
              <a:gd name="T4" fmla="*/ 141 w 174"/>
              <a:gd name="T5" fmla="*/ 152 h 174"/>
              <a:gd name="T6" fmla="*/ 149 w 174"/>
              <a:gd name="T7" fmla="*/ 146 h 174"/>
              <a:gd name="T8" fmla="*/ 145 w 174"/>
              <a:gd name="T9" fmla="*/ 135 h 174"/>
              <a:gd name="T10" fmla="*/ 160 w 174"/>
              <a:gd name="T11" fmla="*/ 133 h 174"/>
              <a:gd name="T12" fmla="*/ 155 w 174"/>
              <a:gd name="T13" fmla="*/ 119 h 174"/>
              <a:gd name="T14" fmla="*/ 167 w 174"/>
              <a:gd name="T15" fmla="*/ 118 h 174"/>
              <a:gd name="T16" fmla="*/ 168 w 174"/>
              <a:gd name="T17" fmla="*/ 108 h 174"/>
              <a:gd name="T18" fmla="*/ 170 w 174"/>
              <a:gd name="T19" fmla="*/ 102 h 174"/>
              <a:gd name="T20" fmla="*/ 173 w 174"/>
              <a:gd name="T21" fmla="*/ 93 h 174"/>
              <a:gd name="T22" fmla="*/ 162 w 174"/>
              <a:gd name="T23" fmla="*/ 86 h 174"/>
              <a:gd name="T24" fmla="*/ 173 w 174"/>
              <a:gd name="T25" fmla="*/ 75 h 174"/>
              <a:gd name="T26" fmla="*/ 160 w 174"/>
              <a:gd name="T27" fmla="*/ 68 h 174"/>
              <a:gd name="T28" fmla="*/ 168 w 174"/>
              <a:gd name="T29" fmla="*/ 59 h 174"/>
              <a:gd name="T30" fmla="*/ 163 w 174"/>
              <a:gd name="T31" fmla="*/ 51 h 174"/>
              <a:gd name="T32" fmla="*/ 160 w 174"/>
              <a:gd name="T33" fmla="*/ 45 h 174"/>
              <a:gd name="T34" fmla="*/ 156 w 174"/>
              <a:gd name="T35" fmla="*/ 36 h 174"/>
              <a:gd name="T36" fmla="*/ 144 w 174"/>
              <a:gd name="T37" fmla="*/ 38 h 174"/>
              <a:gd name="T38" fmla="*/ 145 w 174"/>
              <a:gd name="T39" fmla="*/ 23 h 174"/>
              <a:gd name="T40" fmla="*/ 131 w 174"/>
              <a:gd name="T41" fmla="*/ 25 h 174"/>
              <a:gd name="T42" fmla="*/ 131 w 174"/>
              <a:gd name="T43" fmla="*/ 13 h 174"/>
              <a:gd name="T44" fmla="*/ 122 w 174"/>
              <a:gd name="T45" fmla="*/ 10 h 174"/>
              <a:gd name="T46" fmla="*/ 116 w 174"/>
              <a:gd name="T47" fmla="*/ 8 h 174"/>
              <a:gd name="T48" fmla="*/ 107 w 174"/>
              <a:gd name="T49" fmla="*/ 3 h 174"/>
              <a:gd name="T50" fmla="*/ 99 w 174"/>
              <a:gd name="T51" fmla="*/ 12 h 174"/>
              <a:gd name="T52" fmla="*/ 91 w 174"/>
              <a:gd name="T53" fmla="*/ 0 h 174"/>
              <a:gd name="T54" fmla="*/ 81 w 174"/>
              <a:gd name="T55" fmla="*/ 12 h 174"/>
              <a:gd name="T56" fmla="*/ 74 w 174"/>
              <a:gd name="T57" fmla="*/ 2 h 174"/>
              <a:gd name="T58" fmla="*/ 65 w 174"/>
              <a:gd name="T59" fmla="*/ 6 h 174"/>
              <a:gd name="T60" fmla="*/ 59 w 174"/>
              <a:gd name="T61" fmla="*/ 7 h 174"/>
              <a:gd name="T62" fmla="*/ 49 w 174"/>
              <a:gd name="T63" fmla="*/ 10 h 174"/>
              <a:gd name="T64" fmla="*/ 49 w 174"/>
              <a:gd name="T65" fmla="*/ 22 h 174"/>
              <a:gd name="T66" fmla="*/ 34 w 174"/>
              <a:gd name="T67" fmla="*/ 18 h 174"/>
              <a:gd name="T68" fmla="*/ 34 w 174"/>
              <a:gd name="T69" fmla="*/ 33 h 174"/>
              <a:gd name="T70" fmla="*/ 22 w 174"/>
              <a:gd name="T71" fmla="*/ 30 h 174"/>
              <a:gd name="T72" fmla="*/ 18 w 174"/>
              <a:gd name="T73" fmla="*/ 39 h 174"/>
              <a:gd name="T74" fmla="*/ 14 w 174"/>
              <a:gd name="T75" fmla="*/ 44 h 174"/>
              <a:gd name="T76" fmla="*/ 8 w 174"/>
              <a:gd name="T77" fmla="*/ 52 h 174"/>
              <a:gd name="T78" fmla="*/ 16 w 174"/>
              <a:gd name="T79" fmla="*/ 62 h 174"/>
              <a:gd name="T80" fmla="*/ 2 w 174"/>
              <a:gd name="T81" fmla="*/ 68 h 174"/>
              <a:gd name="T82" fmla="*/ 12 w 174"/>
              <a:gd name="T83" fmla="*/ 80 h 174"/>
              <a:gd name="T84" fmla="*/ 1 w 174"/>
              <a:gd name="T85" fmla="*/ 85 h 174"/>
              <a:gd name="T86" fmla="*/ 3 w 174"/>
              <a:gd name="T87" fmla="*/ 95 h 174"/>
              <a:gd name="T88" fmla="*/ 4 w 174"/>
              <a:gd name="T89" fmla="*/ 101 h 174"/>
              <a:gd name="T90" fmla="*/ 4 w 174"/>
              <a:gd name="T91" fmla="*/ 111 h 174"/>
              <a:gd name="T92" fmla="*/ 16 w 174"/>
              <a:gd name="T93" fmla="*/ 113 h 174"/>
              <a:gd name="T94" fmla="*/ 10 w 174"/>
              <a:gd name="T95" fmla="*/ 127 h 174"/>
              <a:gd name="T96" fmla="*/ 25 w 174"/>
              <a:gd name="T97" fmla="*/ 130 h 174"/>
              <a:gd name="T98" fmla="*/ 20 w 174"/>
              <a:gd name="T99" fmla="*/ 141 h 174"/>
              <a:gd name="T100" fmla="*/ 28 w 174"/>
              <a:gd name="T101" fmla="*/ 147 h 174"/>
              <a:gd name="T102" fmla="*/ 32 w 174"/>
              <a:gd name="T103" fmla="*/ 151 h 174"/>
              <a:gd name="T104" fmla="*/ 39 w 174"/>
              <a:gd name="T105" fmla="*/ 158 h 174"/>
              <a:gd name="T106" fmla="*/ 50 w 174"/>
              <a:gd name="T107" fmla="*/ 152 h 174"/>
              <a:gd name="T108" fmla="*/ 54 w 174"/>
              <a:gd name="T109" fmla="*/ 167 h 174"/>
              <a:gd name="T110" fmla="*/ 67 w 174"/>
              <a:gd name="T111" fmla="*/ 160 h 174"/>
              <a:gd name="T112" fmla="*/ 70 w 174"/>
              <a:gd name="T113" fmla="*/ 171 h 174"/>
              <a:gd name="T114" fmla="*/ 80 w 174"/>
              <a:gd name="T115" fmla="*/ 171 h 174"/>
              <a:gd name="T116" fmla="*/ 86 w 174"/>
              <a:gd name="T117" fmla="*/ 171 h 174"/>
              <a:gd name="T118" fmla="*/ 96 w 174"/>
              <a:gd name="T119" fmla="*/ 172 h 174"/>
              <a:gd name="T120" fmla="*/ 101 w 174"/>
              <a:gd name="T121" fmla="*/ 161 h 174"/>
              <a:gd name="T122" fmla="*/ 113 w 174"/>
              <a:gd name="T123" fmla="*/ 170 h 174"/>
              <a:gd name="T124" fmla="*/ 118 w 174"/>
              <a:gd name="T125" fmla="*/ 15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4" h="174">
                <a:moveTo>
                  <a:pt x="123" y="163"/>
                </a:moveTo>
                <a:cubicBezTo>
                  <a:pt x="124" y="164"/>
                  <a:pt x="124" y="164"/>
                  <a:pt x="125" y="164"/>
                </a:cubicBezTo>
                <a:cubicBezTo>
                  <a:pt x="126" y="164"/>
                  <a:pt x="126" y="164"/>
                  <a:pt x="127" y="164"/>
                </a:cubicBezTo>
                <a:cubicBezTo>
                  <a:pt x="128" y="163"/>
                  <a:pt x="128" y="163"/>
                  <a:pt x="128" y="162"/>
                </a:cubicBezTo>
                <a:cubicBezTo>
                  <a:pt x="129" y="161"/>
                  <a:pt x="129" y="161"/>
                  <a:pt x="128" y="160"/>
                </a:cubicBezTo>
                <a:cubicBezTo>
                  <a:pt x="128" y="159"/>
                  <a:pt x="127" y="155"/>
                  <a:pt x="125" y="152"/>
                </a:cubicBezTo>
                <a:cubicBezTo>
                  <a:pt x="127" y="151"/>
                  <a:pt x="128" y="150"/>
                  <a:pt x="130" y="149"/>
                </a:cubicBezTo>
                <a:cubicBezTo>
                  <a:pt x="132" y="152"/>
                  <a:pt x="135" y="155"/>
                  <a:pt x="136" y="155"/>
                </a:cubicBezTo>
                <a:cubicBezTo>
                  <a:pt x="136" y="156"/>
                  <a:pt x="137" y="156"/>
                  <a:pt x="138" y="156"/>
                </a:cubicBezTo>
                <a:cubicBezTo>
                  <a:pt x="138" y="156"/>
                  <a:pt x="139" y="156"/>
                  <a:pt x="140" y="156"/>
                </a:cubicBezTo>
                <a:cubicBezTo>
                  <a:pt x="140" y="155"/>
                  <a:pt x="141" y="154"/>
                  <a:pt x="141" y="154"/>
                </a:cubicBezTo>
                <a:cubicBezTo>
                  <a:pt x="141" y="153"/>
                  <a:pt x="141" y="152"/>
                  <a:pt x="141" y="152"/>
                </a:cubicBezTo>
                <a:cubicBezTo>
                  <a:pt x="140" y="151"/>
                  <a:pt x="138" y="147"/>
                  <a:pt x="136" y="144"/>
                </a:cubicBezTo>
                <a:cubicBezTo>
                  <a:pt x="137" y="143"/>
                  <a:pt x="139" y="142"/>
                  <a:pt x="140" y="141"/>
                </a:cubicBezTo>
                <a:cubicBezTo>
                  <a:pt x="143" y="143"/>
                  <a:pt x="146" y="145"/>
                  <a:pt x="147" y="146"/>
                </a:cubicBezTo>
                <a:cubicBezTo>
                  <a:pt x="148" y="146"/>
                  <a:pt x="148" y="146"/>
                  <a:pt x="149" y="146"/>
                </a:cubicBezTo>
                <a:cubicBezTo>
                  <a:pt x="150" y="146"/>
                  <a:pt x="150" y="146"/>
                  <a:pt x="151" y="145"/>
                </a:cubicBezTo>
                <a:cubicBezTo>
                  <a:pt x="151" y="145"/>
                  <a:pt x="152" y="144"/>
                  <a:pt x="152" y="143"/>
                </a:cubicBezTo>
                <a:cubicBezTo>
                  <a:pt x="152" y="143"/>
                  <a:pt x="152" y="142"/>
                  <a:pt x="151" y="141"/>
                </a:cubicBezTo>
                <a:cubicBezTo>
                  <a:pt x="150" y="141"/>
                  <a:pt x="148" y="138"/>
                  <a:pt x="145" y="135"/>
                </a:cubicBezTo>
                <a:cubicBezTo>
                  <a:pt x="146" y="133"/>
                  <a:pt x="147" y="132"/>
                  <a:pt x="148" y="130"/>
                </a:cubicBezTo>
                <a:cubicBezTo>
                  <a:pt x="152" y="132"/>
                  <a:pt x="156" y="134"/>
                  <a:pt x="156" y="134"/>
                </a:cubicBezTo>
                <a:cubicBezTo>
                  <a:pt x="157" y="135"/>
                  <a:pt x="158" y="135"/>
                  <a:pt x="158" y="135"/>
                </a:cubicBezTo>
                <a:cubicBezTo>
                  <a:pt x="159" y="134"/>
                  <a:pt x="160" y="134"/>
                  <a:pt x="160" y="133"/>
                </a:cubicBezTo>
                <a:cubicBezTo>
                  <a:pt x="160" y="133"/>
                  <a:pt x="161" y="132"/>
                  <a:pt x="161" y="131"/>
                </a:cubicBezTo>
                <a:cubicBezTo>
                  <a:pt x="160" y="131"/>
                  <a:pt x="160" y="130"/>
                  <a:pt x="160" y="129"/>
                </a:cubicBezTo>
                <a:cubicBezTo>
                  <a:pt x="159" y="129"/>
                  <a:pt x="156" y="126"/>
                  <a:pt x="153" y="124"/>
                </a:cubicBezTo>
                <a:cubicBezTo>
                  <a:pt x="153" y="122"/>
                  <a:pt x="154" y="121"/>
                  <a:pt x="155" y="119"/>
                </a:cubicBezTo>
                <a:cubicBezTo>
                  <a:pt x="159" y="120"/>
                  <a:pt x="163" y="121"/>
                  <a:pt x="164" y="122"/>
                </a:cubicBezTo>
                <a:cubicBezTo>
                  <a:pt x="164" y="122"/>
                  <a:pt x="165" y="122"/>
                  <a:pt x="166" y="122"/>
                </a:cubicBezTo>
                <a:cubicBezTo>
                  <a:pt x="166" y="121"/>
                  <a:pt x="167" y="121"/>
                  <a:pt x="167" y="120"/>
                </a:cubicBezTo>
                <a:cubicBezTo>
                  <a:pt x="167" y="119"/>
                  <a:pt x="167" y="118"/>
                  <a:pt x="167" y="118"/>
                </a:cubicBezTo>
                <a:cubicBezTo>
                  <a:pt x="167" y="117"/>
                  <a:pt x="166" y="117"/>
                  <a:pt x="166" y="116"/>
                </a:cubicBezTo>
                <a:cubicBezTo>
                  <a:pt x="165" y="116"/>
                  <a:pt x="161" y="114"/>
                  <a:pt x="158" y="112"/>
                </a:cubicBezTo>
                <a:cubicBezTo>
                  <a:pt x="159" y="110"/>
                  <a:pt x="159" y="109"/>
                  <a:pt x="160" y="107"/>
                </a:cubicBezTo>
                <a:cubicBezTo>
                  <a:pt x="163" y="107"/>
                  <a:pt x="168" y="108"/>
                  <a:pt x="168" y="108"/>
                </a:cubicBezTo>
                <a:cubicBezTo>
                  <a:pt x="169" y="108"/>
                  <a:pt x="170" y="108"/>
                  <a:pt x="170" y="107"/>
                </a:cubicBezTo>
                <a:cubicBezTo>
                  <a:pt x="171" y="107"/>
                  <a:pt x="171" y="106"/>
                  <a:pt x="172" y="106"/>
                </a:cubicBezTo>
                <a:cubicBezTo>
                  <a:pt x="172" y="105"/>
                  <a:pt x="172" y="104"/>
                  <a:pt x="171" y="103"/>
                </a:cubicBezTo>
                <a:cubicBezTo>
                  <a:pt x="171" y="103"/>
                  <a:pt x="170" y="102"/>
                  <a:pt x="170" y="102"/>
                </a:cubicBezTo>
                <a:cubicBezTo>
                  <a:pt x="169" y="102"/>
                  <a:pt x="165" y="101"/>
                  <a:pt x="161" y="99"/>
                </a:cubicBezTo>
                <a:cubicBezTo>
                  <a:pt x="162" y="98"/>
                  <a:pt x="162" y="96"/>
                  <a:pt x="162" y="94"/>
                </a:cubicBezTo>
                <a:cubicBezTo>
                  <a:pt x="166" y="94"/>
                  <a:pt x="170" y="93"/>
                  <a:pt x="171" y="93"/>
                </a:cubicBezTo>
                <a:cubicBezTo>
                  <a:pt x="172" y="93"/>
                  <a:pt x="172" y="93"/>
                  <a:pt x="173" y="93"/>
                </a:cubicBezTo>
                <a:cubicBezTo>
                  <a:pt x="173" y="92"/>
                  <a:pt x="173" y="91"/>
                  <a:pt x="174" y="91"/>
                </a:cubicBezTo>
                <a:cubicBezTo>
                  <a:pt x="174" y="90"/>
                  <a:pt x="173" y="89"/>
                  <a:pt x="173" y="89"/>
                </a:cubicBezTo>
                <a:cubicBezTo>
                  <a:pt x="172" y="88"/>
                  <a:pt x="172" y="87"/>
                  <a:pt x="171" y="87"/>
                </a:cubicBezTo>
                <a:cubicBezTo>
                  <a:pt x="170" y="87"/>
                  <a:pt x="166" y="87"/>
                  <a:pt x="162" y="86"/>
                </a:cubicBezTo>
                <a:cubicBezTo>
                  <a:pt x="162" y="84"/>
                  <a:pt x="162" y="83"/>
                  <a:pt x="162" y="81"/>
                </a:cubicBezTo>
                <a:cubicBezTo>
                  <a:pt x="166" y="80"/>
                  <a:pt x="170" y="79"/>
                  <a:pt x="171" y="79"/>
                </a:cubicBezTo>
                <a:cubicBezTo>
                  <a:pt x="171" y="79"/>
                  <a:pt x="172" y="78"/>
                  <a:pt x="172" y="78"/>
                </a:cubicBezTo>
                <a:cubicBezTo>
                  <a:pt x="173" y="77"/>
                  <a:pt x="173" y="76"/>
                  <a:pt x="173" y="75"/>
                </a:cubicBezTo>
                <a:cubicBezTo>
                  <a:pt x="173" y="75"/>
                  <a:pt x="172" y="74"/>
                  <a:pt x="172" y="74"/>
                </a:cubicBezTo>
                <a:cubicBezTo>
                  <a:pt x="171" y="73"/>
                  <a:pt x="171" y="73"/>
                  <a:pt x="170" y="73"/>
                </a:cubicBezTo>
                <a:cubicBezTo>
                  <a:pt x="169" y="73"/>
                  <a:pt x="165" y="73"/>
                  <a:pt x="161" y="73"/>
                </a:cubicBezTo>
                <a:cubicBezTo>
                  <a:pt x="161" y="71"/>
                  <a:pt x="160" y="70"/>
                  <a:pt x="160" y="68"/>
                </a:cubicBezTo>
                <a:cubicBezTo>
                  <a:pt x="163" y="66"/>
                  <a:pt x="167" y="65"/>
                  <a:pt x="168" y="64"/>
                </a:cubicBezTo>
                <a:cubicBezTo>
                  <a:pt x="169" y="64"/>
                  <a:pt x="169" y="63"/>
                  <a:pt x="169" y="63"/>
                </a:cubicBezTo>
                <a:cubicBezTo>
                  <a:pt x="170" y="62"/>
                  <a:pt x="170" y="61"/>
                  <a:pt x="170" y="61"/>
                </a:cubicBezTo>
                <a:cubicBezTo>
                  <a:pt x="169" y="60"/>
                  <a:pt x="169" y="59"/>
                  <a:pt x="168" y="59"/>
                </a:cubicBezTo>
                <a:cubicBezTo>
                  <a:pt x="168" y="59"/>
                  <a:pt x="167" y="58"/>
                  <a:pt x="166" y="59"/>
                </a:cubicBezTo>
                <a:cubicBezTo>
                  <a:pt x="165" y="59"/>
                  <a:pt x="161" y="60"/>
                  <a:pt x="158" y="60"/>
                </a:cubicBezTo>
                <a:cubicBezTo>
                  <a:pt x="157" y="59"/>
                  <a:pt x="156" y="57"/>
                  <a:pt x="156" y="55"/>
                </a:cubicBezTo>
                <a:cubicBezTo>
                  <a:pt x="159" y="53"/>
                  <a:pt x="162" y="51"/>
                  <a:pt x="163" y="51"/>
                </a:cubicBezTo>
                <a:cubicBezTo>
                  <a:pt x="164" y="50"/>
                  <a:pt x="164" y="49"/>
                  <a:pt x="164" y="49"/>
                </a:cubicBezTo>
                <a:cubicBezTo>
                  <a:pt x="164" y="48"/>
                  <a:pt x="164" y="47"/>
                  <a:pt x="164" y="47"/>
                </a:cubicBezTo>
                <a:cubicBezTo>
                  <a:pt x="163" y="46"/>
                  <a:pt x="163" y="46"/>
                  <a:pt x="162" y="45"/>
                </a:cubicBezTo>
                <a:cubicBezTo>
                  <a:pt x="162" y="45"/>
                  <a:pt x="161" y="45"/>
                  <a:pt x="160" y="45"/>
                </a:cubicBezTo>
                <a:cubicBezTo>
                  <a:pt x="159" y="46"/>
                  <a:pt x="155" y="47"/>
                  <a:pt x="152" y="49"/>
                </a:cubicBezTo>
                <a:cubicBezTo>
                  <a:pt x="151" y="47"/>
                  <a:pt x="150" y="45"/>
                  <a:pt x="149" y="44"/>
                </a:cubicBezTo>
                <a:cubicBezTo>
                  <a:pt x="152" y="41"/>
                  <a:pt x="155" y="38"/>
                  <a:pt x="155" y="38"/>
                </a:cubicBezTo>
                <a:cubicBezTo>
                  <a:pt x="156" y="37"/>
                  <a:pt x="156" y="37"/>
                  <a:pt x="156" y="36"/>
                </a:cubicBezTo>
                <a:cubicBezTo>
                  <a:pt x="156" y="35"/>
                  <a:pt x="156" y="35"/>
                  <a:pt x="156" y="34"/>
                </a:cubicBezTo>
                <a:cubicBezTo>
                  <a:pt x="155" y="33"/>
                  <a:pt x="155" y="33"/>
                  <a:pt x="154" y="33"/>
                </a:cubicBezTo>
                <a:cubicBezTo>
                  <a:pt x="153" y="33"/>
                  <a:pt x="152" y="33"/>
                  <a:pt x="152" y="33"/>
                </a:cubicBezTo>
                <a:cubicBezTo>
                  <a:pt x="151" y="34"/>
                  <a:pt x="148" y="36"/>
                  <a:pt x="144" y="38"/>
                </a:cubicBezTo>
                <a:cubicBezTo>
                  <a:pt x="143" y="36"/>
                  <a:pt x="142" y="35"/>
                  <a:pt x="141" y="34"/>
                </a:cubicBezTo>
                <a:cubicBezTo>
                  <a:pt x="143" y="31"/>
                  <a:pt x="145" y="27"/>
                  <a:pt x="146" y="27"/>
                </a:cubicBezTo>
                <a:cubicBezTo>
                  <a:pt x="146" y="26"/>
                  <a:pt x="146" y="25"/>
                  <a:pt x="146" y="25"/>
                </a:cubicBezTo>
                <a:cubicBezTo>
                  <a:pt x="146" y="24"/>
                  <a:pt x="146" y="23"/>
                  <a:pt x="145" y="23"/>
                </a:cubicBezTo>
                <a:cubicBezTo>
                  <a:pt x="145" y="22"/>
                  <a:pt x="144" y="22"/>
                  <a:pt x="144" y="22"/>
                </a:cubicBezTo>
                <a:cubicBezTo>
                  <a:pt x="143" y="22"/>
                  <a:pt x="142" y="22"/>
                  <a:pt x="142" y="23"/>
                </a:cubicBezTo>
                <a:cubicBezTo>
                  <a:pt x="141" y="23"/>
                  <a:pt x="138" y="26"/>
                  <a:pt x="135" y="29"/>
                </a:cubicBezTo>
                <a:cubicBezTo>
                  <a:pt x="134" y="27"/>
                  <a:pt x="132" y="26"/>
                  <a:pt x="131" y="25"/>
                </a:cubicBezTo>
                <a:cubicBezTo>
                  <a:pt x="132" y="22"/>
                  <a:pt x="134" y="18"/>
                  <a:pt x="135" y="17"/>
                </a:cubicBezTo>
                <a:cubicBezTo>
                  <a:pt x="135" y="17"/>
                  <a:pt x="135" y="16"/>
                  <a:pt x="135" y="15"/>
                </a:cubicBezTo>
                <a:cubicBezTo>
                  <a:pt x="135" y="15"/>
                  <a:pt x="134" y="14"/>
                  <a:pt x="133" y="14"/>
                </a:cubicBezTo>
                <a:cubicBezTo>
                  <a:pt x="133" y="13"/>
                  <a:pt x="132" y="13"/>
                  <a:pt x="131" y="13"/>
                </a:cubicBezTo>
                <a:cubicBezTo>
                  <a:pt x="131" y="13"/>
                  <a:pt x="130" y="14"/>
                  <a:pt x="130" y="14"/>
                </a:cubicBezTo>
                <a:cubicBezTo>
                  <a:pt x="129" y="15"/>
                  <a:pt x="126" y="18"/>
                  <a:pt x="124" y="21"/>
                </a:cubicBezTo>
                <a:cubicBezTo>
                  <a:pt x="123" y="20"/>
                  <a:pt x="121" y="19"/>
                  <a:pt x="119" y="19"/>
                </a:cubicBezTo>
                <a:cubicBezTo>
                  <a:pt x="120" y="15"/>
                  <a:pt x="122" y="11"/>
                  <a:pt x="122" y="10"/>
                </a:cubicBezTo>
                <a:cubicBezTo>
                  <a:pt x="122" y="9"/>
                  <a:pt x="122" y="9"/>
                  <a:pt x="122" y="8"/>
                </a:cubicBezTo>
                <a:cubicBezTo>
                  <a:pt x="121" y="7"/>
                  <a:pt x="121" y="7"/>
                  <a:pt x="120" y="7"/>
                </a:cubicBezTo>
                <a:cubicBezTo>
                  <a:pt x="119" y="6"/>
                  <a:pt x="119" y="6"/>
                  <a:pt x="118" y="7"/>
                </a:cubicBezTo>
                <a:cubicBezTo>
                  <a:pt x="117" y="7"/>
                  <a:pt x="117" y="7"/>
                  <a:pt x="116" y="8"/>
                </a:cubicBezTo>
                <a:cubicBezTo>
                  <a:pt x="116" y="9"/>
                  <a:pt x="114" y="12"/>
                  <a:pt x="112" y="16"/>
                </a:cubicBezTo>
                <a:cubicBezTo>
                  <a:pt x="110" y="15"/>
                  <a:pt x="109" y="15"/>
                  <a:pt x="107" y="14"/>
                </a:cubicBezTo>
                <a:cubicBezTo>
                  <a:pt x="107" y="10"/>
                  <a:pt x="108" y="6"/>
                  <a:pt x="108" y="5"/>
                </a:cubicBezTo>
                <a:cubicBezTo>
                  <a:pt x="108" y="4"/>
                  <a:pt x="108" y="4"/>
                  <a:pt x="107" y="3"/>
                </a:cubicBezTo>
                <a:cubicBezTo>
                  <a:pt x="107" y="3"/>
                  <a:pt x="106" y="2"/>
                  <a:pt x="106" y="2"/>
                </a:cubicBezTo>
                <a:cubicBezTo>
                  <a:pt x="105" y="2"/>
                  <a:pt x="104" y="2"/>
                  <a:pt x="104" y="2"/>
                </a:cubicBezTo>
                <a:cubicBezTo>
                  <a:pt x="103" y="3"/>
                  <a:pt x="102" y="3"/>
                  <a:pt x="102" y="4"/>
                </a:cubicBezTo>
                <a:cubicBezTo>
                  <a:pt x="102" y="5"/>
                  <a:pt x="101" y="9"/>
                  <a:pt x="99" y="12"/>
                </a:cubicBezTo>
                <a:cubicBezTo>
                  <a:pt x="98" y="12"/>
                  <a:pt x="96" y="12"/>
                  <a:pt x="94" y="12"/>
                </a:cubicBezTo>
                <a:cubicBezTo>
                  <a:pt x="94" y="8"/>
                  <a:pt x="94" y="4"/>
                  <a:pt x="94" y="3"/>
                </a:cubicBezTo>
                <a:cubicBezTo>
                  <a:pt x="94" y="2"/>
                  <a:pt x="93" y="1"/>
                  <a:pt x="93" y="1"/>
                </a:cubicBezTo>
                <a:cubicBezTo>
                  <a:pt x="92" y="0"/>
                  <a:pt x="91" y="0"/>
                  <a:pt x="91" y="0"/>
                </a:cubicBezTo>
                <a:cubicBezTo>
                  <a:pt x="90" y="0"/>
                  <a:pt x="89" y="0"/>
                  <a:pt x="89" y="1"/>
                </a:cubicBezTo>
                <a:cubicBezTo>
                  <a:pt x="88" y="1"/>
                  <a:pt x="88" y="2"/>
                  <a:pt x="88" y="3"/>
                </a:cubicBezTo>
                <a:cubicBezTo>
                  <a:pt x="87" y="3"/>
                  <a:pt x="87" y="8"/>
                  <a:pt x="86" y="11"/>
                </a:cubicBezTo>
                <a:cubicBezTo>
                  <a:pt x="85" y="11"/>
                  <a:pt x="83" y="11"/>
                  <a:pt x="81" y="12"/>
                </a:cubicBezTo>
                <a:cubicBezTo>
                  <a:pt x="80" y="8"/>
                  <a:pt x="79" y="4"/>
                  <a:pt x="79" y="3"/>
                </a:cubicBezTo>
                <a:cubicBezTo>
                  <a:pt x="79" y="2"/>
                  <a:pt x="78" y="2"/>
                  <a:pt x="78" y="1"/>
                </a:cubicBezTo>
                <a:cubicBezTo>
                  <a:pt x="77" y="1"/>
                  <a:pt x="76" y="1"/>
                  <a:pt x="76" y="1"/>
                </a:cubicBezTo>
                <a:cubicBezTo>
                  <a:pt x="75" y="1"/>
                  <a:pt x="74" y="1"/>
                  <a:pt x="74" y="2"/>
                </a:cubicBezTo>
                <a:cubicBezTo>
                  <a:pt x="73" y="2"/>
                  <a:pt x="73" y="3"/>
                  <a:pt x="73" y="4"/>
                </a:cubicBezTo>
                <a:cubicBezTo>
                  <a:pt x="73" y="5"/>
                  <a:pt x="73" y="9"/>
                  <a:pt x="73" y="12"/>
                </a:cubicBezTo>
                <a:cubicBezTo>
                  <a:pt x="71" y="13"/>
                  <a:pt x="70" y="13"/>
                  <a:pt x="68" y="14"/>
                </a:cubicBezTo>
                <a:cubicBezTo>
                  <a:pt x="66" y="10"/>
                  <a:pt x="65" y="6"/>
                  <a:pt x="65" y="6"/>
                </a:cubicBezTo>
                <a:cubicBezTo>
                  <a:pt x="64" y="5"/>
                  <a:pt x="64" y="4"/>
                  <a:pt x="63" y="4"/>
                </a:cubicBezTo>
                <a:cubicBezTo>
                  <a:pt x="62" y="4"/>
                  <a:pt x="62" y="4"/>
                  <a:pt x="61" y="4"/>
                </a:cubicBezTo>
                <a:cubicBezTo>
                  <a:pt x="60" y="4"/>
                  <a:pt x="60" y="5"/>
                  <a:pt x="59" y="5"/>
                </a:cubicBezTo>
                <a:cubicBezTo>
                  <a:pt x="59" y="6"/>
                  <a:pt x="59" y="7"/>
                  <a:pt x="59" y="7"/>
                </a:cubicBezTo>
                <a:cubicBezTo>
                  <a:pt x="59" y="8"/>
                  <a:pt x="60" y="12"/>
                  <a:pt x="61" y="16"/>
                </a:cubicBezTo>
                <a:cubicBezTo>
                  <a:pt x="59" y="17"/>
                  <a:pt x="57" y="17"/>
                  <a:pt x="56" y="18"/>
                </a:cubicBezTo>
                <a:cubicBezTo>
                  <a:pt x="54" y="15"/>
                  <a:pt x="51" y="11"/>
                  <a:pt x="51" y="11"/>
                </a:cubicBezTo>
                <a:cubicBezTo>
                  <a:pt x="50" y="10"/>
                  <a:pt x="50" y="10"/>
                  <a:pt x="49" y="10"/>
                </a:cubicBezTo>
                <a:cubicBezTo>
                  <a:pt x="48" y="9"/>
                  <a:pt x="48" y="9"/>
                  <a:pt x="47" y="10"/>
                </a:cubicBezTo>
                <a:cubicBezTo>
                  <a:pt x="46" y="10"/>
                  <a:pt x="46" y="11"/>
                  <a:pt x="46" y="11"/>
                </a:cubicBezTo>
                <a:cubicBezTo>
                  <a:pt x="45" y="12"/>
                  <a:pt x="45" y="13"/>
                  <a:pt x="46" y="14"/>
                </a:cubicBezTo>
                <a:cubicBezTo>
                  <a:pt x="46" y="14"/>
                  <a:pt x="47" y="18"/>
                  <a:pt x="49" y="22"/>
                </a:cubicBezTo>
                <a:cubicBezTo>
                  <a:pt x="47" y="23"/>
                  <a:pt x="46" y="24"/>
                  <a:pt x="44" y="25"/>
                </a:cubicBezTo>
                <a:cubicBezTo>
                  <a:pt x="42" y="22"/>
                  <a:pt x="39" y="19"/>
                  <a:pt x="38" y="18"/>
                </a:cubicBezTo>
                <a:cubicBezTo>
                  <a:pt x="38" y="18"/>
                  <a:pt x="37" y="17"/>
                  <a:pt x="36" y="17"/>
                </a:cubicBezTo>
                <a:cubicBezTo>
                  <a:pt x="35" y="17"/>
                  <a:pt x="35" y="18"/>
                  <a:pt x="34" y="18"/>
                </a:cubicBezTo>
                <a:cubicBezTo>
                  <a:pt x="34" y="18"/>
                  <a:pt x="33" y="19"/>
                  <a:pt x="33" y="20"/>
                </a:cubicBezTo>
                <a:cubicBezTo>
                  <a:pt x="33" y="20"/>
                  <a:pt x="33" y="21"/>
                  <a:pt x="33" y="22"/>
                </a:cubicBezTo>
                <a:cubicBezTo>
                  <a:pt x="34" y="23"/>
                  <a:pt x="36" y="26"/>
                  <a:pt x="38" y="29"/>
                </a:cubicBezTo>
                <a:cubicBezTo>
                  <a:pt x="37" y="31"/>
                  <a:pt x="35" y="32"/>
                  <a:pt x="34" y="33"/>
                </a:cubicBezTo>
                <a:cubicBezTo>
                  <a:pt x="31" y="31"/>
                  <a:pt x="28" y="28"/>
                  <a:pt x="27" y="28"/>
                </a:cubicBezTo>
                <a:cubicBezTo>
                  <a:pt x="26" y="27"/>
                  <a:pt x="26" y="27"/>
                  <a:pt x="25" y="27"/>
                </a:cubicBezTo>
                <a:cubicBezTo>
                  <a:pt x="24" y="27"/>
                  <a:pt x="24" y="28"/>
                  <a:pt x="23" y="28"/>
                </a:cubicBezTo>
                <a:cubicBezTo>
                  <a:pt x="23" y="29"/>
                  <a:pt x="22" y="29"/>
                  <a:pt x="22" y="30"/>
                </a:cubicBezTo>
                <a:cubicBezTo>
                  <a:pt x="22" y="31"/>
                  <a:pt x="22" y="32"/>
                  <a:pt x="23" y="32"/>
                </a:cubicBezTo>
                <a:cubicBezTo>
                  <a:pt x="24" y="33"/>
                  <a:pt x="26" y="36"/>
                  <a:pt x="29" y="39"/>
                </a:cubicBezTo>
                <a:cubicBezTo>
                  <a:pt x="28" y="40"/>
                  <a:pt x="27" y="42"/>
                  <a:pt x="26" y="43"/>
                </a:cubicBezTo>
                <a:cubicBezTo>
                  <a:pt x="22" y="41"/>
                  <a:pt x="18" y="39"/>
                  <a:pt x="18" y="39"/>
                </a:cubicBezTo>
                <a:cubicBezTo>
                  <a:pt x="17" y="39"/>
                  <a:pt x="16" y="39"/>
                  <a:pt x="16" y="39"/>
                </a:cubicBezTo>
                <a:cubicBezTo>
                  <a:pt x="15" y="39"/>
                  <a:pt x="14" y="40"/>
                  <a:pt x="14" y="40"/>
                </a:cubicBezTo>
                <a:cubicBezTo>
                  <a:pt x="14" y="41"/>
                  <a:pt x="13" y="42"/>
                  <a:pt x="13" y="42"/>
                </a:cubicBezTo>
                <a:cubicBezTo>
                  <a:pt x="14" y="43"/>
                  <a:pt x="14" y="44"/>
                  <a:pt x="14" y="44"/>
                </a:cubicBezTo>
                <a:cubicBezTo>
                  <a:pt x="15" y="45"/>
                  <a:pt x="18" y="47"/>
                  <a:pt x="21" y="50"/>
                </a:cubicBezTo>
                <a:cubicBezTo>
                  <a:pt x="21" y="51"/>
                  <a:pt x="20" y="53"/>
                  <a:pt x="19" y="54"/>
                </a:cubicBezTo>
                <a:cubicBezTo>
                  <a:pt x="15" y="53"/>
                  <a:pt x="11" y="52"/>
                  <a:pt x="10" y="52"/>
                </a:cubicBezTo>
                <a:cubicBezTo>
                  <a:pt x="10" y="52"/>
                  <a:pt x="9" y="52"/>
                  <a:pt x="8" y="52"/>
                </a:cubicBezTo>
                <a:cubicBezTo>
                  <a:pt x="8" y="52"/>
                  <a:pt x="7" y="53"/>
                  <a:pt x="7" y="54"/>
                </a:cubicBezTo>
                <a:cubicBezTo>
                  <a:pt x="7" y="54"/>
                  <a:pt x="7" y="55"/>
                  <a:pt x="7" y="56"/>
                </a:cubicBezTo>
                <a:cubicBezTo>
                  <a:pt x="7" y="56"/>
                  <a:pt x="7" y="57"/>
                  <a:pt x="8" y="57"/>
                </a:cubicBezTo>
                <a:cubicBezTo>
                  <a:pt x="9" y="58"/>
                  <a:pt x="13" y="60"/>
                  <a:pt x="16" y="62"/>
                </a:cubicBezTo>
                <a:cubicBezTo>
                  <a:pt x="15" y="63"/>
                  <a:pt x="15" y="65"/>
                  <a:pt x="14" y="67"/>
                </a:cubicBezTo>
                <a:cubicBezTo>
                  <a:pt x="11" y="66"/>
                  <a:pt x="6" y="66"/>
                  <a:pt x="6" y="66"/>
                </a:cubicBezTo>
                <a:cubicBezTo>
                  <a:pt x="5" y="66"/>
                  <a:pt x="4" y="66"/>
                  <a:pt x="4" y="66"/>
                </a:cubicBezTo>
                <a:cubicBezTo>
                  <a:pt x="3" y="67"/>
                  <a:pt x="3" y="67"/>
                  <a:pt x="2" y="68"/>
                </a:cubicBezTo>
                <a:cubicBezTo>
                  <a:pt x="2" y="69"/>
                  <a:pt x="2" y="70"/>
                  <a:pt x="3" y="70"/>
                </a:cubicBezTo>
                <a:cubicBezTo>
                  <a:pt x="3" y="71"/>
                  <a:pt x="4" y="71"/>
                  <a:pt x="4" y="71"/>
                </a:cubicBezTo>
                <a:cubicBezTo>
                  <a:pt x="5" y="72"/>
                  <a:pt x="9" y="73"/>
                  <a:pt x="13" y="74"/>
                </a:cubicBezTo>
                <a:cubicBezTo>
                  <a:pt x="12" y="76"/>
                  <a:pt x="12" y="78"/>
                  <a:pt x="12" y="80"/>
                </a:cubicBezTo>
                <a:cubicBezTo>
                  <a:pt x="8" y="80"/>
                  <a:pt x="4" y="80"/>
                  <a:pt x="3" y="80"/>
                </a:cubicBezTo>
                <a:cubicBezTo>
                  <a:pt x="2" y="80"/>
                  <a:pt x="2" y="81"/>
                  <a:pt x="1" y="81"/>
                </a:cubicBezTo>
                <a:cubicBezTo>
                  <a:pt x="1" y="82"/>
                  <a:pt x="0" y="82"/>
                  <a:pt x="0" y="83"/>
                </a:cubicBezTo>
                <a:cubicBezTo>
                  <a:pt x="0" y="84"/>
                  <a:pt x="1" y="85"/>
                  <a:pt x="1" y="85"/>
                </a:cubicBezTo>
                <a:cubicBezTo>
                  <a:pt x="2" y="86"/>
                  <a:pt x="2" y="86"/>
                  <a:pt x="3" y="86"/>
                </a:cubicBezTo>
                <a:cubicBezTo>
                  <a:pt x="4" y="86"/>
                  <a:pt x="8" y="87"/>
                  <a:pt x="12" y="87"/>
                </a:cubicBezTo>
                <a:cubicBezTo>
                  <a:pt x="12" y="89"/>
                  <a:pt x="12" y="91"/>
                  <a:pt x="12" y="93"/>
                </a:cubicBezTo>
                <a:cubicBezTo>
                  <a:pt x="8" y="94"/>
                  <a:pt x="4" y="95"/>
                  <a:pt x="3" y="95"/>
                </a:cubicBezTo>
                <a:cubicBezTo>
                  <a:pt x="3" y="95"/>
                  <a:pt x="2" y="95"/>
                  <a:pt x="2" y="96"/>
                </a:cubicBezTo>
                <a:cubicBezTo>
                  <a:pt x="1" y="97"/>
                  <a:pt x="1" y="97"/>
                  <a:pt x="1" y="98"/>
                </a:cubicBezTo>
                <a:cubicBezTo>
                  <a:pt x="1" y="99"/>
                  <a:pt x="2" y="99"/>
                  <a:pt x="2" y="100"/>
                </a:cubicBezTo>
                <a:cubicBezTo>
                  <a:pt x="3" y="101"/>
                  <a:pt x="3" y="101"/>
                  <a:pt x="4" y="101"/>
                </a:cubicBezTo>
                <a:cubicBezTo>
                  <a:pt x="5" y="101"/>
                  <a:pt x="9" y="101"/>
                  <a:pt x="13" y="100"/>
                </a:cubicBezTo>
                <a:cubicBezTo>
                  <a:pt x="13" y="102"/>
                  <a:pt x="14" y="104"/>
                  <a:pt x="14" y="106"/>
                </a:cubicBezTo>
                <a:cubicBezTo>
                  <a:pt x="11" y="107"/>
                  <a:pt x="7" y="109"/>
                  <a:pt x="6" y="109"/>
                </a:cubicBezTo>
                <a:cubicBezTo>
                  <a:pt x="5" y="110"/>
                  <a:pt x="5" y="110"/>
                  <a:pt x="4" y="111"/>
                </a:cubicBezTo>
                <a:cubicBezTo>
                  <a:pt x="4" y="111"/>
                  <a:pt x="4" y="112"/>
                  <a:pt x="4" y="113"/>
                </a:cubicBezTo>
                <a:cubicBezTo>
                  <a:pt x="5" y="114"/>
                  <a:pt x="5" y="114"/>
                  <a:pt x="6" y="115"/>
                </a:cubicBezTo>
                <a:cubicBezTo>
                  <a:pt x="6" y="115"/>
                  <a:pt x="7" y="115"/>
                  <a:pt x="8" y="115"/>
                </a:cubicBezTo>
                <a:cubicBezTo>
                  <a:pt x="9" y="115"/>
                  <a:pt x="13" y="114"/>
                  <a:pt x="16" y="113"/>
                </a:cubicBezTo>
                <a:cubicBezTo>
                  <a:pt x="17" y="115"/>
                  <a:pt x="18" y="117"/>
                  <a:pt x="18" y="118"/>
                </a:cubicBezTo>
                <a:cubicBezTo>
                  <a:pt x="15" y="120"/>
                  <a:pt x="12" y="123"/>
                  <a:pt x="11" y="123"/>
                </a:cubicBezTo>
                <a:cubicBezTo>
                  <a:pt x="10" y="123"/>
                  <a:pt x="10" y="124"/>
                  <a:pt x="10" y="125"/>
                </a:cubicBezTo>
                <a:cubicBezTo>
                  <a:pt x="10" y="125"/>
                  <a:pt x="10" y="126"/>
                  <a:pt x="10" y="127"/>
                </a:cubicBezTo>
                <a:cubicBezTo>
                  <a:pt x="10" y="127"/>
                  <a:pt x="11" y="128"/>
                  <a:pt x="12" y="128"/>
                </a:cubicBezTo>
                <a:cubicBezTo>
                  <a:pt x="12" y="129"/>
                  <a:pt x="13" y="129"/>
                  <a:pt x="14" y="128"/>
                </a:cubicBezTo>
                <a:cubicBezTo>
                  <a:pt x="15" y="128"/>
                  <a:pt x="19" y="126"/>
                  <a:pt x="22" y="125"/>
                </a:cubicBezTo>
                <a:cubicBezTo>
                  <a:pt x="23" y="127"/>
                  <a:pt x="24" y="128"/>
                  <a:pt x="25" y="130"/>
                </a:cubicBezTo>
                <a:cubicBezTo>
                  <a:pt x="22" y="132"/>
                  <a:pt x="19" y="135"/>
                  <a:pt x="19" y="136"/>
                </a:cubicBezTo>
                <a:cubicBezTo>
                  <a:pt x="18" y="136"/>
                  <a:pt x="18" y="137"/>
                  <a:pt x="18" y="138"/>
                </a:cubicBezTo>
                <a:cubicBezTo>
                  <a:pt x="18" y="138"/>
                  <a:pt x="18" y="139"/>
                  <a:pt x="18" y="140"/>
                </a:cubicBezTo>
                <a:cubicBezTo>
                  <a:pt x="19" y="140"/>
                  <a:pt x="19" y="141"/>
                  <a:pt x="20" y="141"/>
                </a:cubicBezTo>
                <a:cubicBezTo>
                  <a:pt x="21" y="141"/>
                  <a:pt x="22" y="141"/>
                  <a:pt x="22" y="140"/>
                </a:cubicBezTo>
                <a:cubicBezTo>
                  <a:pt x="23" y="140"/>
                  <a:pt x="26" y="138"/>
                  <a:pt x="30" y="136"/>
                </a:cubicBezTo>
                <a:cubicBezTo>
                  <a:pt x="31" y="137"/>
                  <a:pt x="32" y="138"/>
                  <a:pt x="33" y="140"/>
                </a:cubicBezTo>
                <a:cubicBezTo>
                  <a:pt x="31" y="143"/>
                  <a:pt x="29" y="146"/>
                  <a:pt x="28" y="147"/>
                </a:cubicBezTo>
                <a:cubicBezTo>
                  <a:pt x="28" y="147"/>
                  <a:pt x="27" y="148"/>
                  <a:pt x="27" y="149"/>
                </a:cubicBezTo>
                <a:cubicBezTo>
                  <a:pt x="28" y="150"/>
                  <a:pt x="28" y="150"/>
                  <a:pt x="29" y="151"/>
                </a:cubicBezTo>
                <a:cubicBezTo>
                  <a:pt x="29" y="151"/>
                  <a:pt x="30" y="152"/>
                  <a:pt x="30" y="152"/>
                </a:cubicBezTo>
                <a:cubicBezTo>
                  <a:pt x="31" y="152"/>
                  <a:pt x="32" y="151"/>
                  <a:pt x="32" y="151"/>
                </a:cubicBezTo>
                <a:cubicBezTo>
                  <a:pt x="33" y="150"/>
                  <a:pt x="36" y="148"/>
                  <a:pt x="39" y="145"/>
                </a:cubicBezTo>
                <a:cubicBezTo>
                  <a:pt x="40" y="146"/>
                  <a:pt x="42" y="147"/>
                  <a:pt x="43" y="148"/>
                </a:cubicBezTo>
                <a:cubicBezTo>
                  <a:pt x="42" y="152"/>
                  <a:pt x="40" y="155"/>
                  <a:pt x="39" y="156"/>
                </a:cubicBezTo>
                <a:cubicBezTo>
                  <a:pt x="39" y="157"/>
                  <a:pt x="39" y="158"/>
                  <a:pt x="39" y="158"/>
                </a:cubicBezTo>
                <a:cubicBezTo>
                  <a:pt x="39" y="159"/>
                  <a:pt x="40" y="160"/>
                  <a:pt x="41" y="160"/>
                </a:cubicBezTo>
                <a:cubicBezTo>
                  <a:pt x="41" y="160"/>
                  <a:pt x="42" y="161"/>
                  <a:pt x="43" y="160"/>
                </a:cubicBezTo>
                <a:cubicBezTo>
                  <a:pt x="43" y="160"/>
                  <a:pt x="44" y="160"/>
                  <a:pt x="44" y="159"/>
                </a:cubicBezTo>
                <a:cubicBezTo>
                  <a:pt x="45" y="159"/>
                  <a:pt x="47" y="155"/>
                  <a:pt x="50" y="152"/>
                </a:cubicBezTo>
                <a:cubicBezTo>
                  <a:pt x="51" y="153"/>
                  <a:pt x="53" y="154"/>
                  <a:pt x="55" y="155"/>
                </a:cubicBezTo>
                <a:cubicBezTo>
                  <a:pt x="54" y="159"/>
                  <a:pt x="52" y="163"/>
                  <a:pt x="52" y="163"/>
                </a:cubicBezTo>
                <a:cubicBezTo>
                  <a:pt x="52" y="164"/>
                  <a:pt x="52" y="165"/>
                  <a:pt x="52" y="166"/>
                </a:cubicBezTo>
                <a:cubicBezTo>
                  <a:pt x="53" y="166"/>
                  <a:pt x="53" y="167"/>
                  <a:pt x="54" y="167"/>
                </a:cubicBezTo>
                <a:cubicBezTo>
                  <a:pt x="55" y="167"/>
                  <a:pt x="55" y="167"/>
                  <a:pt x="56" y="167"/>
                </a:cubicBezTo>
                <a:cubicBezTo>
                  <a:pt x="57" y="167"/>
                  <a:pt x="57" y="166"/>
                  <a:pt x="58" y="166"/>
                </a:cubicBezTo>
                <a:cubicBezTo>
                  <a:pt x="58" y="165"/>
                  <a:pt x="60" y="161"/>
                  <a:pt x="62" y="158"/>
                </a:cubicBezTo>
                <a:cubicBezTo>
                  <a:pt x="63" y="158"/>
                  <a:pt x="65" y="159"/>
                  <a:pt x="67" y="160"/>
                </a:cubicBezTo>
                <a:cubicBezTo>
                  <a:pt x="67" y="163"/>
                  <a:pt x="66" y="168"/>
                  <a:pt x="66" y="168"/>
                </a:cubicBezTo>
                <a:cubicBezTo>
                  <a:pt x="66" y="169"/>
                  <a:pt x="66" y="170"/>
                  <a:pt x="66" y="170"/>
                </a:cubicBezTo>
                <a:cubicBezTo>
                  <a:pt x="67" y="171"/>
                  <a:pt x="67" y="171"/>
                  <a:pt x="68" y="172"/>
                </a:cubicBezTo>
                <a:cubicBezTo>
                  <a:pt x="69" y="172"/>
                  <a:pt x="70" y="172"/>
                  <a:pt x="70" y="171"/>
                </a:cubicBezTo>
                <a:cubicBezTo>
                  <a:pt x="71" y="171"/>
                  <a:pt x="71" y="170"/>
                  <a:pt x="72" y="170"/>
                </a:cubicBezTo>
                <a:cubicBezTo>
                  <a:pt x="72" y="169"/>
                  <a:pt x="73" y="165"/>
                  <a:pt x="74" y="161"/>
                </a:cubicBezTo>
                <a:cubicBezTo>
                  <a:pt x="76" y="161"/>
                  <a:pt x="78" y="162"/>
                  <a:pt x="80" y="162"/>
                </a:cubicBezTo>
                <a:cubicBezTo>
                  <a:pt x="80" y="166"/>
                  <a:pt x="80" y="170"/>
                  <a:pt x="80" y="171"/>
                </a:cubicBezTo>
                <a:cubicBezTo>
                  <a:pt x="80" y="172"/>
                  <a:pt x="81" y="172"/>
                  <a:pt x="81" y="173"/>
                </a:cubicBezTo>
                <a:cubicBezTo>
                  <a:pt x="82" y="173"/>
                  <a:pt x="82" y="173"/>
                  <a:pt x="83" y="173"/>
                </a:cubicBezTo>
                <a:cubicBezTo>
                  <a:pt x="84" y="174"/>
                  <a:pt x="85" y="173"/>
                  <a:pt x="85" y="173"/>
                </a:cubicBezTo>
                <a:cubicBezTo>
                  <a:pt x="86" y="172"/>
                  <a:pt x="86" y="172"/>
                  <a:pt x="86" y="171"/>
                </a:cubicBezTo>
                <a:cubicBezTo>
                  <a:pt x="86" y="170"/>
                  <a:pt x="87" y="166"/>
                  <a:pt x="87" y="162"/>
                </a:cubicBezTo>
                <a:cubicBezTo>
                  <a:pt x="89" y="162"/>
                  <a:pt x="91" y="162"/>
                  <a:pt x="93" y="162"/>
                </a:cubicBezTo>
                <a:cubicBezTo>
                  <a:pt x="94" y="166"/>
                  <a:pt x="95" y="170"/>
                  <a:pt x="95" y="171"/>
                </a:cubicBezTo>
                <a:cubicBezTo>
                  <a:pt x="95" y="171"/>
                  <a:pt x="96" y="172"/>
                  <a:pt x="96" y="172"/>
                </a:cubicBezTo>
                <a:cubicBezTo>
                  <a:pt x="97" y="173"/>
                  <a:pt x="98" y="173"/>
                  <a:pt x="98" y="173"/>
                </a:cubicBezTo>
                <a:cubicBezTo>
                  <a:pt x="99" y="173"/>
                  <a:pt x="100" y="172"/>
                  <a:pt x="100" y="172"/>
                </a:cubicBezTo>
                <a:cubicBezTo>
                  <a:pt x="101" y="171"/>
                  <a:pt x="101" y="171"/>
                  <a:pt x="101" y="170"/>
                </a:cubicBezTo>
                <a:cubicBezTo>
                  <a:pt x="101" y="169"/>
                  <a:pt x="101" y="165"/>
                  <a:pt x="101" y="161"/>
                </a:cubicBezTo>
                <a:cubicBezTo>
                  <a:pt x="102" y="161"/>
                  <a:pt x="104" y="160"/>
                  <a:pt x="106" y="160"/>
                </a:cubicBezTo>
                <a:cubicBezTo>
                  <a:pt x="107" y="163"/>
                  <a:pt x="109" y="167"/>
                  <a:pt x="109" y="168"/>
                </a:cubicBezTo>
                <a:cubicBezTo>
                  <a:pt x="110" y="169"/>
                  <a:pt x="110" y="169"/>
                  <a:pt x="111" y="169"/>
                </a:cubicBezTo>
                <a:cubicBezTo>
                  <a:pt x="112" y="170"/>
                  <a:pt x="112" y="170"/>
                  <a:pt x="113" y="170"/>
                </a:cubicBezTo>
                <a:cubicBezTo>
                  <a:pt x="114" y="169"/>
                  <a:pt x="114" y="169"/>
                  <a:pt x="115" y="168"/>
                </a:cubicBezTo>
                <a:cubicBezTo>
                  <a:pt x="115" y="168"/>
                  <a:pt x="115" y="167"/>
                  <a:pt x="115" y="166"/>
                </a:cubicBezTo>
                <a:cubicBezTo>
                  <a:pt x="115" y="165"/>
                  <a:pt x="114" y="161"/>
                  <a:pt x="113" y="157"/>
                </a:cubicBezTo>
                <a:cubicBezTo>
                  <a:pt x="115" y="157"/>
                  <a:pt x="117" y="156"/>
                  <a:pt x="118" y="155"/>
                </a:cubicBezTo>
                <a:cubicBezTo>
                  <a:pt x="120" y="159"/>
                  <a:pt x="123" y="162"/>
                  <a:pt x="123" y="163"/>
                </a:cubicBezTo>
                <a:close/>
              </a:path>
            </a:pathLst>
          </a:custGeom>
          <a:solidFill>
            <a:srgbClr val="FFEB8F"/>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9" name="Freeform 22"/>
          <p:cNvSpPr>
            <a:spLocks noEditPoints="1"/>
          </p:cNvSpPr>
          <p:nvPr/>
        </p:nvSpPr>
        <p:spPr bwMode="auto">
          <a:xfrm>
            <a:off x="3401484" y="3103033"/>
            <a:ext cx="745067" cy="745067"/>
          </a:xfrm>
          <a:custGeom>
            <a:avLst/>
            <a:gdLst>
              <a:gd name="T0" fmla="*/ 152 w 158"/>
              <a:gd name="T1" fmla="*/ 73 h 158"/>
              <a:gd name="T2" fmla="*/ 151 w 158"/>
              <a:gd name="T3" fmla="*/ 66 h 158"/>
              <a:gd name="T4" fmla="*/ 149 w 158"/>
              <a:gd name="T5" fmla="*/ 58 h 158"/>
              <a:gd name="T6" fmla="*/ 146 w 158"/>
              <a:gd name="T7" fmla="*/ 51 h 158"/>
              <a:gd name="T8" fmla="*/ 143 w 158"/>
              <a:gd name="T9" fmla="*/ 44 h 158"/>
              <a:gd name="T10" fmla="*/ 139 w 158"/>
              <a:gd name="T11" fmla="*/ 38 h 158"/>
              <a:gd name="T12" fmla="*/ 135 w 158"/>
              <a:gd name="T13" fmla="*/ 32 h 158"/>
              <a:gd name="T14" fmla="*/ 129 w 158"/>
              <a:gd name="T15" fmla="*/ 26 h 158"/>
              <a:gd name="T16" fmla="*/ 124 w 158"/>
              <a:gd name="T17" fmla="*/ 21 h 158"/>
              <a:gd name="T18" fmla="*/ 117 w 158"/>
              <a:gd name="T19" fmla="*/ 17 h 158"/>
              <a:gd name="T20" fmla="*/ 111 w 158"/>
              <a:gd name="T21" fmla="*/ 13 h 158"/>
              <a:gd name="T22" fmla="*/ 104 w 158"/>
              <a:gd name="T23" fmla="*/ 10 h 158"/>
              <a:gd name="T24" fmla="*/ 96 w 158"/>
              <a:gd name="T25" fmla="*/ 8 h 158"/>
              <a:gd name="T26" fmla="*/ 89 w 158"/>
              <a:gd name="T27" fmla="*/ 7 h 158"/>
              <a:gd name="T28" fmla="*/ 81 w 158"/>
              <a:gd name="T29" fmla="*/ 6 h 158"/>
              <a:gd name="T30" fmla="*/ 74 w 158"/>
              <a:gd name="T31" fmla="*/ 6 h 158"/>
              <a:gd name="T32" fmla="*/ 66 w 158"/>
              <a:gd name="T33" fmla="*/ 7 h 158"/>
              <a:gd name="T34" fmla="*/ 59 w 158"/>
              <a:gd name="T35" fmla="*/ 9 h 158"/>
              <a:gd name="T36" fmla="*/ 52 w 158"/>
              <a:gd name="T37" fmla="*/ 11 h 158"/>
              <a:gd name="T38" fmla="*/ 45 w 158"/>
              <a:gd name="T39" fmla="*/ 15 h 158"/>
              <a:gd name="T40" fmla="*/ 38 w 158"/>
              <a:gd name="T41" fmla="*/ 19 h 158"/>
              <a:gd name="T42" fmla="*/ 32 w 158"/>
              <a:gd name="T43" fmla="*/ 23 h 158"/>
              <a:gd name="T44" fmla="*/ 27 w 158"/>
              <a:gd name="T45" fmla="*/ 28 h 158"/>
              <a:gd name="T46" fmla="*/ 22 w 158"/>
              <a:gd name="T47" fmla="*/ 34 h 158"/>
              <a:gd name="T48" fmla="*/ 17 w 158"/>
              <a:gd name="T49" fmla="*/ 40 h 158"/>
              <a:gd name="T50" fmla="*/ 14 w 158"/>
              <a:gd name="T51" fmla="*/ 47 h 158"/>
              <a:gd name="T52" fmla="*/ 11 w 158"/>
              <a:gd name="T53" fmla="*/ 54 h 158"/>
              <a:gd name="T54" fmla="*/ 9 w 158"/>
              <a:gd name="T55" fmla="*/ 61 h 158"/>
              <a:gd name="T56" fmla="*/ 7 w 158"/>
              <a:gd name="T57" fmla="*/ 69 h 158"/>
              <a:gd name="T58" fmla="*/ 7 w 158"/>
              <a:gd name="T59" fmla="*/ 76 h 158"/>
              <a:gd name="T60" fmla="*/ 7 w 158"/>
              <a:gd name="T61" fmla="*/ 84 h 158"/>
              <a:gd name="T62" fmla="*/ 8 w 158"/>
              <a:gd name="T63" fmla="*/ 92 h 158"/>
              <a:gd name="T64" fmla="*/ 10 w 158"/>
              <a:gd name="T65" fmla="*/ 99 h 158"/>
              <a:gd name="T66" fmla="*/ 12 w 158"/>
              <a:gd name="T67" fmla="*/ 106 h 158"/>
              <a:gd name="T68" fmla="*/ 15 w 158"/>
              <a:gd name="T69" fmla="*/ 113 h 158"/>
              <a:gd name="T70" fmla="*/ 19 w 158"/>
              <a:gd name="T71" fmla="*/ 120 h 158"/>
              <a:gd name="T72" fmla="*/ 24 w 158"/>
              <a:gd name="T73" fmla="*/ 126 h 158"/>
              <a:gd name="T74" fmla="*/ 29 w 158"/>
              <a:gd name="T75" fmla="*/ 131 h 158"/>
              <a:gd name="T76" fmla="*/ 35 w 158"/>
              <a:gd name="T77" fmla="*/ 136 h 158"/>
              <a:gd name="T78" fmla="*/ 41 w 158"/>
              <a:gd name="T79" fmla="*/ 140 h 158"/>
              <a:gd name="T80" fmla="*/ 48 w 158"/>
              <a:gd name="T81" fmla="*/ 144 h 158"/>
              <a:gd name="T82" fmla="*/ 55 w 158"/>
              <a:gd name="T83" fmla="*/ 147 h 158"/>
              <a:gd name="T84" fmla="*/ 62 w 158"/>
              <a:gd name="T85" fmla="*/ 149 h 158"/>
              <a:gd name="T86" fmla="*/ 69 w 158"/>
              <a:gd name="T87" fmla="*/ 151 h 158"/>
              <a:gd name="T88" fmla="*/ 77 w 158"/>
              <a:gd name="T89" fmla="*/ 151 h 158"/>
              <a:gd name="T90" fmla="*/ 85 w 158"/>
              <a:gd name="T91" fmla="*/ 151 h 158"/>
              <a:gd name="T92" fmla="*/ 92 w 158"/>
              <a:gd name="T93" fmla="*/ 150 h 158"/>
              <a:gd name="T94" fmla="*/ 100 w 158"/>
              <a:gd name="T95" fmla="*/ 148 h 158"/>
              <a:gd name="T96" fmla="*/ 107 w 158"/>
              <a:gd name="T97" fmla="*/ 146 h 158"/>
              <a:gd name="T98" fmla="*/ 114 w 158"/>
              <a:gd name="T99" fmla="*/ 143 h 158"/>
              <a:gd name="T100" fmla="*/ 120 w 158"/>
              <a:gd name="T101" fmla="*/ 139 h 158"/>
              <a:gd name="T102" fmla="*/ 126 w 158"/>
              <a:gd name="T103" fmla="*/ 134 h 158"/>
              <a:gd name="T104" fmla="*/ 132 w 158"/>
              <a:gd name="T105" fmla="*/ 129 h 158"/>
              <a:gd name="T106" fmla="*/ 137 w 158"/>
              <a:gd name="T107" fmla="*/ 123 h 158"/>
              <a:gd name="T108" fmla="*/ 141 w 158"/>
              <a:gd name="T109" fmla="*/ 117 h 158"/>
              <a:gd name="T110" fmla="*/ 145 w 158"/>
              <a:gd name="T111" fmla="*/ 110 h 158"/>
              <a:gd name="T112" fmla="*/ 148 w 158"/>
              <a:gd name="T113" fmla="*/ 103 h 158"/>
              <a:gd name="T114" fmla="*/ 150 w 158"/>
              <a:gd name="T115" fmla="*/ 96 h 158"/>
              <a:gd name="T116" fmla="*/ 151 w 158"/>
              <a:gd name="T117" fmla="*/ 88 h 158"/>
              <a:gd name="T118" fmla="*/ 152 w 158"/>
              <a:gd name="T119" fmla="*/ 8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8" h="158">
                <a:moveTo>
                  <a:pt x="157" y="80"/>
                </a:moveTo>
                <a:cubicBezTo>
                  <a:pt x="157" y="80"/>
                  <a:pt x="157" y="80"/>
                  <a:pt x="158" y="80"/>
                </a:cubicBezTo>
                <a:cubicBezTo>
                  <a:pt x="158" y="79"/>
                  <a:pt x="158" y="79"/>
                  <a:pt x="158" y="79"/>
                </a:cubicBezTo>
                <a:cubicBezTo>
                  <a:pt x="158" y="78"/>
                  <a:pt x="158" y="78"/>
                  <a:pt x="158" y="77"/>
                </a:cubicBezTo>
                <a:cubicBezTo>
                  <a:pt x="157" y="77"/>
                  <a:pt x="157" y="77"/>
                  <a:pt x="157" y="77"/>
                </a:cubicBezTo>
                <a:cubicBezTo>
                  <a:pt x="156" y="77"/>
                  <a:pt x="154" y="77"/>
                  <a:pt x="152" y="76"/>
                </a:cubicBezTo>
                <a:cubicBezTo>
                  <a:pt x="152" y="75"/>
                  <a:pt x="152" y="74"/>
                  <a:pt x="152" y="73"/>
                </a:cubicBezTo>
                <a:cubicBezTo>
                  <a:pt x="154" y="73"/>
                  <a:pt x="156" y="72"/>
                  <a:pt x="156" y="72"/>
                </a:cubicBezTo>
                <a:cubicBezTo>
                  <a:pt x="157" y="72"/>
                  <a:pt x="157" y="72"/>
                  <a:pt x="157" y="71"/>
                </a:cubicBezTo>
                <a:cubicBezTo>
                  <a:pt x="158" y="71"/>
                  <a:pt x="158" y="71"/>
                  <a:pt x="158" y="70"/>
                </a:cubicBezTo>
                <a:cubicBezTo>
                  <a:pt x="158" y="70"/>
                  <a:pt x="157" y="70"/>
                  <a:pt x="157" y="69"/>
                </a:cubicBezTo>
                <a:cubicBezTo>
                  <a:pt x="157" y="69"/>
                  <a:pt x="156" y="69"/>
                  <a:pt x="156" y="69"/>
                </a:cubicBezTo>
                <a:cubicBezTo>
                  <a:pt x="156" y="69"/>
                  <a:pt x="153" y="69"/>
                  <a:pt x="151" y="69"/>
                </a:cubicBezTo>
                <a:cubicBezTo>
                  <a:pt x="151" y="68"/>
                  <a:pt x="151" y="67"/>
                  <a:pt x="151" y="66"/>
                </a:cubicBezTo>
                <a:cubicBezTo>
                  <a:pt x="153" y="65"/>
                  <a:pt x="155" y="64"/>
                  <a:pt x="155" y="64"/>
                </a:cubicBezTo>
                <a:cubicBezTo>
                  <a:pt x="156" y="64"/>
                  <a:pt x="156" y="64"/>
                  <a:pt x="156" y="63"/>
                </a:cubicBezTo>
                <a:cubicBezTo>
                  <a:pt x="156" y="63"/>
                  <a:pt x="156" y="63"/>
                  <a:pt x="156" y="62"/>
                </a:cubicBezTo>
                <a:cubicBezTo>
                  <a:pt x="156" y="62"/>
                  <a:pt x="156" y="61"/>
                  <a:pt x="156" y="61"/>
                </a:cubicBezTo>
                <a:cubicBezTo>
                  <a:pt x="155" y="61"/>
                  <a:pt x="155" y="61"/>
                  <a:pt x="155" y="61"/>
                </a:cubicBezTo>
                <a:cubicBezTo>
                  <a:pt x="154" y="61"/>
                  <a:pt x="152" y="61"/>
                  <a:pt x="150" y="61"/>
                </a:cubicBezTo>
                <a:cubicBezTo>
                  <a:pt x="149" y="60"/>
                  <a:pt x="149" y="59"/>
                  <a:pt x="149" y="58"/>
                </a:cubicBezTo>
                <a:cubicBezTo>
                  <a:pt x="151" y="57"/>
                  <a:pt x="153" y="56"/>
                  <a:pt x="153" y="56"/>
                </a:cubicBezTo>
                <a:cubicBezTo>
                  <a:pt x="154" y="56"/>
                  <a:pt x="154" y="56"/>
                  <a:pt x="154" y="55"/>
                </a:cubicBezTo>
                <a:cubicBezTo>
                  <a:pt x="154" y="55"/>
                  <a:pt x="154" y="55"/>
                  <a:pt x="154" y="54"/>
                </a:cubicBezTo>
                <a:cubicBezTo>
                  <a:pt x="154" y="54"/>
                  <a:pt x="154" y="53"/>
                  <a:pt x="153" y="53"/>
                </a:cubicBezTo>
                <a:cubicBezTo>
                  <a:pt x="153" y="53"/>
                  <a:pt x="153" y="53"/>
                  <a:pt x="152" y="53"/>
                </a:cubicBezTo>
                <a:cubicBezTo>
                  <a:pt x="152" y="53"/>
                  <a:pt x="150" y="54"/>
                  <a:pt x="148" y="54"/>
                </a:cubicBezTo>
                <a:cubicBezTo>
                  <a:pt x="147" y="53"/>
                  <a:pt x="147" y="52"/>
                  <a:pt x="146" y="51"/>
                </a:cubicBezTo>
                <a:cubicBezTo>
                  <a:pt x="148" y="50"/>
                  <a:pt x="150" y="49"/>
                  <a:pt x="151" y="49"/>
                </a:cubicBezTo>
                <a:cubicBezTo>
                  <a:pt x="151" y="48"/>
                  <a:pt x="151" y="48"/>
                  <a:pt x="151" y="48"/>
                </a:cubicBezTo>
                <a:cubicBezTo>
                  <a:pt x="152" y="47"/>
                  <a:pt x="151" y="47"/>
                  <a:pt x="151" y="46"/>
                </a:cubicBezTo>
                <a:cubicBezTo>
                  <a:pt x="151" y="46"/>
                  <a:pt x="151" y="46"/>
                  <a:pt x="150" y="46"/>
                </a:cubicBezTo>
                <a:cubicBezTo>
                  <a:pt x="150" y="45"/>
                  <a:pt x="150" y="45"/>
                  <a:pt x="149" y="46"/>
                </a:cubicBezTo>
                <a:cubicBezTo>
                  <a:pt x="149" y="46"/>
                  <a:pt x="147" y="46"/>
                  <a:pt x="145" y="47"/>
                </a:cubicBezTo>
                <a:cubicBezTo>
                  <a:pt x="144" y="46"/>
                  <a:pt x="144" y="45"/>
                  <a:pt x="143" y="44"/>
                </a:cubicBezTo>
                <a:cubicBezTo>
                  <a:pt x="145" y="43"/>
                  <a:pt x="147" y="42"/>
                  <a:pt x="147" y="41"/>
                </a:cubicBezTo>
                <a:cubicBezTo>
                  <a:pt x="147" y="41"/>
                  <a:pt x="148" y="41"/>
                  <a:pt x="148" y="40"/>
                </a:cubicBezTo>
                <a:cubicBezTo>
                  <a:pt x="148" y="40"/>
                  <a:pt x="148" y="39"/>
                  <a:pt x="148" y="39"/>
                </a:cubicBezTo>
                <a:cubicBezTo>
                  <a:pt x="147" y="39"/>
                  <a:pt x="147" y="38"/>
                  <a:pt x="147" y="38"/>
                </a:cubicBezTo>
                <a:cubicBezTo>
                  <a:pt x="146" y="38"/>
                  <a:pt x="146" y="38"/>
                  <a:pt x="145" y="38"/>
                </a:cubicBezTo>
                <a:cubicBezTo>
                  <a:pt x="145" y="39"/>
                  <a:pt x="143" y="39"/>
                  <a:pt x="141" y="40"/>
                </a:cubicBezTo>
                <a:cubicBezTo>
                  <a:pt x="140" y="39"/>
                  <a:pt x="140" y="39"/>
                  <a:pt x="139" y="38"/>
                </a:cubicBezTo>
                <a:cubicBezTo>
                  <a:pt x="141" y="36"/>
                  <a:pt x="142" y="35"/>
                  <a:pt x="143" y="34"/>
                </a:cubicBezTo>
                <a:cubicBezTo>
                  <a:pt x="143" y="34"/>
                  <a:pt x="143" y="34"/>
                  <a:pt x="143" y="33"/>
                </a:cubicBezTo>
                <a:cubicBezTo>
                  <a:pt x="143" y="33"/>
                  <a:pt x="143" y="32"/>
                  <a:pt x="143" y="32"/>
                </a:cubicBezTo>
                <a:cubicBezTo>
                  <a:pt x="143" y="32"/>
                  <a:pt x="142" y="32"/>
                  <a:pt x="142" y="31"/>
                </a:cubicBezTo>
                <a:cubicBezTo>
                  <a:pt x="142" y="31"/>
                  <a:pt x="141" y="31"/>
                  <a:pt x="141" y="32"/>
                </a:cubicBezTo>
                <a:cubicBezTo>
                  <a:pt x="140" y="32"/>
                  <a:pt x="138" y="33"/>
                  <a:pt x="137" y="34"/>
                </a:cubicBezTo>
                <a:cubicBezTo>
                  <a:pt x="136" y="33"/>
                  <a:pt x="135" y="32"/>
                  <a:pt x="135" y="32"/>
                </a:cubicBezTo>
                <a:cubicBezTo>
                  <a:pt x="136" y="30"/>
                  <a:pt x="138" y="28"/>
                  <a:pt x="138" y="28"/>
                </a:cubicBezTo>
                <a:cubicBezTo>
                  <a:pt x="138" y="28"/>
                  <a:pt x="138" y="27"/>
                  <a:pt x="138" y="27"/>
                </a:cubicBezTo>
                <a:cubicBezTo>
                  <a:pt x="138" y="26"/>
                  <a:pt x="138" y="26"/>
                  <a:pt x="138" y="26"/>
                </a:cubicBezTo>
                <a:cubicBezTo>
                  <a:pt x="138" y="25"/>
                  <a:pt x="137" y="25"/>
                  <a:pt x="137" y="25"/>
                </a:cubicBezTo>
                <a:cubicBezTo>
                  <a:pt x="136" y="25"/>
                  <a:pt x="136" y="25"/>
                  <a:pt x="136" y="25"/>
                </a:cubicBezTo>
                <a:cubicBezTo>
                  <a:pt x="135" y="26"/>
                  <a:pt x="133" y="27"/>
                  <a:pt x="132" y="28"/>
                </a:cubicBezTo>
                <a:cubicBezTo>
                  <a:pt x="131" y="28"/>
                  <a:pt x="130" y="27"/>
                  <a:pt x="129" y="26"/>
                </a:cubicBezTo>
                <a:cubicBezTo>
                  <a:pt x="131" y="24"/>
                  <a:pt x="132" y="22"/>
                  <a:pt x="132" y="22"/>
                </a:cubicBezTo>
                <a:cubicBezTo>
                  <a:pt x="133" y="22"/>
                  <a:pt x="133" y="21"/>
                  <a:pt x="133" y="21"/>
                </a:cubicBezTo>
                <a:cubicBezTo>
                  <a:pt x="133" y="20"/>
                  <a:pt x="132" y="20"/>
                  <a:pt x="132" y="20"/>
                </a:cubicBezTo>
                <a:cubicBezTo>
                  <a:pt x="132" y="20"/>
                  <a:pt x="131" y="19"/>
                  <a:pt x="131" y="19"/>
                </a:cubicBezTo>
                <a:cubicBezTo>
                  <a:pt x="130" y="19"/>
                  <a:pt x="130" y="19"/>
                  <a:pt x="130" y="20"/>
                </a:cubicBezTo>
                <a:cubicBezTo>
                  <a:pt x="129" y="20"/>
                  <a:pt x="128" y="22"/>
                  <a:pt x="126" y="23"/>
                </a:cubicBezTo>
                <a:cubicBezTo>
                  <a:pt x="125" y="22"/>
                  <a:pt x="124" y="22"/>
                  <a:pt x="124" y="21"/>
                </a:cubicBezTo>
                <a:cubicBezTo>
                  <a:pt x="125" y="19"/>
                  <a:pt x="126" y="17"/>
                  <a:pt x="126" y="17"/>
                </a:cubicBezTo>
                <a:cubicBezTo>
                  <a:pt x="126" y="16"/>
                  <a:pt x="126" y="16"/>
                  <a:pt x="126" y="16"/>
                </a:cubicBezTo>
                <a:cubicBezTo>
                  <a:pt x="126" y="15"/>
                  <a:pt x="126" y="15"/>
                  <a:pt x="126" y="15"/>
                </a:cubicBezTo>
                <a:cubicBezTo>
                  <a:pt x="125" y="14"/>
                  <a:pt x="125" y="14"/>
                  <a:pt x="124" y="14"/>
                </a:cubicBezTo>
                <a:cubicBezTo>
                  <a:pt x="124" y="14"/>
                  <a:pt x="124" y="15"/>
                  <a:pt x="123" y="15"/>
                </a:cubicBezTo>
                <a:cubicBezTo>
                  <a:pt x="123" y="15"/>
                  <a:pt x="121" y="17"/>
                  <a:pt x="120" y="19"/>
                </a:cubicBezTo>
                <a:cubicBezTo>
                  <a:pt x="119" y="18"/>
                  <a:pt x="118" y="17"/>
                  <a:pt x="117" y="17"/>
                </a:cubicBezTo>
                <a:cubicBezTo>
                  <a:pt x="118" y="15"/>
                  <a:pt x="119" y="13"/>
                  <a:pt x="119" y="12"/>
                </a:cubicBezTo>
                <a:cubicBezTo>
                  <a:pt x="120" y="12"/>
                  <a:pt x="120" y="11"/>
                  <a:pt x="119" y="11"/>
                </a:cubicBezTo>
                <a:cubicBezTo>
                  <a:pt x="119" y="11"/>
                  <a:pt x="119" y="10"/>
                  <a:pt x="119" y="10"/>
                </a:cubicBezTo>
                <a:cubicBezTo>
                  <a:pt x="118" y="10"/>
                  <a:pt x="118" y="10"/>
                  <a:pt x="117" y="10"/>
                </a:cubicBezTo>
                <a:cubicBezTo>
                  <a:pt x="117" y="10"/>
                  <a:pt x="117" y="10"/>
                  <a:pt x="116" y="11"/>
                </a:cubicBezTo>
                <a:cubicBezTo>
                  <a:pt x="116" y="11"/>
                  <a:pt x="115" y="13"/>
                  <a:pt x="114" y="15"/>
                </a:cubicBezTo>
                <a:cubicBezTo>
                  <a:pt x="113" y="14"/>
                  <a:pt x="112" y="14"/>
                  <a:pt x="111" y="13"/>
                </a:cubicBezTo>
                <a:cubicBezTo>
                  <a:pt x="111" y="11"/>
                  <a:pt x="112" y="9"/>
                  <a:pt x="112" y="8"/>
                </a:cubicBezTo>
                <a:cubicBezTo>
                  <a:pt x="112" y="8"/>
                  <a:pt x="112" y="8"/>
                  <a:pt x="112" y="7"/>
                </a:cubicBezTo>
                <a:cubicBezTo>
                  <a:pt x="112" y="7"/>
                  <a:pt x="112" y="7"/>
                  <a:pt x="111" y="6"/>
                </a:cubicBezTo>
                <a:cubicBezTo>
                  <a:pt x="111" y="6"/>
                  <a:pt x="110" y="6"/>
                  <a:pt x="110" y="6"/>
                </a:cubicBezTo>
                <a:cubicBezTo>
                  <a:pt x="110" y="6"/>
                  <a:pt x="109" y="7"/>
                  <a:pt x="109" y="7"/>
                </a:cubicBezTo>
                <a:cubicBezTo>
                  <a:pt x="109" y="7"/>
                  <a:pt x="108" y="9"/>
                  <a:pt x="107" y="11"/>
                </a:cubicBezTo>
                <a:cubicBezTo>
                  <a:pt x="106" y="11"/>
                  <a:pt x="105" y="10"/>
                  <a:pt x="104" y="10"/>
                </a:cubicBezTo>
                <a:cubicBezTo>
                  <a:pt x="104" y="8"/>
                  <a:pt x="105" y="6"/>
                  <a:pt x="105" y="5"/>
                </a:cubicBezTo>
                <a:cubicBezTo>
                  <a:pt x="105" y="5"/>
                  <a:pt x="105" y="4"/>
                  <a:pt x="105" y="4"/>
                </a:cubicBezTo>
                <a:cubicBezTo>
                  <a:pt x="104" y="4"/>
                  <a:pt x="104" y="4"/>
                  <a:pt x="104" y="3"/>
                </a:cubicBezTo>
                <a:cubicBezTo>
                  <a:pt x="103" y="3"/>
                  <a:pt x="103" y="3"/>
                  <a:pt x="102" y="3"/>
                </a:cubicBezTo>
                <a:cubicBezTo>
                  <a:pt x="102" y="4"/>
                  <a:pt x="102" y="4"/>
                  <a:pt x="101" y="4"/>
                </a:cubicBezTo>
                <a:cubicBezTo>
                  <a:pt x="101" y="5"/>
                  <a:pt x="100" y="7"/>
                  <a:pt x="100" y="9"/>
                </a:cubicBezTo>
                <a:cubicBezTo>
                  <a:pt x="98" y="8"/>
                  <a:pt x="97" y="8"/>
                  <a:pt x="96" y="8"/>
                </a:cubicBezTo>
                <a:cubicBezTo>
                  <a:pt x="97" y="6"/>
                  <a:pt x="97" y="4"/>
                  <a:pt x="97" y="3"/>
                </a:cubicBezTo>
                <a:cubicBezTo>
                  <a:pt x="97" y="3"/>
                  <a:pt x="97" y="2"/>
                  <a:pt x="97" y="2"/>
                </a:cubicBezTo>
                <a:cubicBezTo>
                  <a:pt x="96" y="2"/>
                  <a:pt x="96" y="1"/>
                  <a:pt x="96" y="1"/>
                </a:cubicBezTo>
                <a:cubicBezTo>
                  <a:pt x="95" y="1"/>
                  <a:pt x="95" y="1"/>
                  <a:pt x="94" y="1"/>
                </a:cubicBezTo>
                <a:cubicBezTo>
                  <a:pt x="94" y="2"/>
                  <a:pt x="94" y="2"/>
                  <a:pt x="94" y="2"/>
                </a:cubicBezTo>
                <a:cubicBezTo>
                  <a:pt x="93" y="3"/>
                  <a:pt x="93" y="5"/>
                  <a:pt x="92" y="7"/>
                </a:cubicBezTo>
                <a:cubicBezTo>
                  <a:pt x="91" y="7"/>
                  <a:pt x="90" y="7"/>
                  <a:pt x="89" y="7"/>
                </a:cubicBezTo>
                <a:cubicBezTo>
                  <a:pt x="89" y="4"/>
                  <a:pt x="89" y="2"/>
                  <a:pt x="89" y="2"/>
                </a:cubicBezTo>
                <a:cubicBezTo>
                  <a:pt x="89" y="1"/>
                  <a:pt x="89" y="1"/>
                  <a:pt x="89" y="0"/>
                </a:cubicBezTo>
                <a:cubicBezTo>
                  <a:pt x="88" y="0"/>
                  <a:pt x="88" y="0"/>
                  <a:pt x="87" y="0"/>
                </a:cubicBezTo>
                <a:cubicBezTo>
                  <a:pt x="87" y="0"/>
                  <a:pt x="87" y="0"/>
                  <a:pt x="86" y="0"/>
                </a:cubicBezTo>
                <a:cubicBezTo>
                  <a:pt x="86" y="0"/>
                  <a:pt x="86" y="1"/>
                  <a:pt x="86" y="1"/>
                </a:cubicBezTo>
                <a:cubicBezTo>
                  <a:pt x="85" y="2"/>
                  <a:pt x="85" y="4"/>
                  <a:pt x="85" y="6"/>
                </a:cubicBezTo>
                <a:cubicBezTo>
                  <a:pt x="84" y="6"/>
                  <a:pt x="82" y="6"/>
                  <a:pt x="81" y="6"/>
                </a:cubicBezTo>
                <a:cubicBezTo>
                  <a:pt x="81" y="4"/>
                  <a:pt x="81" y="2"/>
                  <a:pt x="81" y="1"/>
                </a:cubicBezTo>
                <a:cubicBezTo>
                  <a:pt x="81" y="1"/>
                  <a:pt x="81" y="0"/>
                  <a:pt x="80" y="0"/>
                </a:cubicBezTo>
                <a:cubicBezTo>
                  <a:pt x="80" y="0"/>
                  <a:pt x="80" y="0"/>
                  <a:pt x="79" y="0"/>
                </a:cubicBezTo>
                <a:cubicBezTo>
                  <a:pt x="79" y="0"/>
                  <a:pt x="78" y="0"/>
                  <a:pt x="78" y="0"/>
                </a:cubicBezTo>
                <a:cubicBezTo>
                  <a:pt x="78" y="0"/>
                  <a:pt x="78" y="1"/>
                  <a:pt x="77" y="1"/>
                </a:cubicBezTo>
                <a:cubicBezTo>
                  <a:pt x="77" y="2"/>
                  <a:pt x="77" y="4"/>
                  <a:pt x="77" y="6"/>
                </a:cubicBezTo>
                <a:cubicBezTo>
                  <a:pt x="76" y="6"/>
                  <a:pt x="75" y="6"/>
                  <a:pt x="74" y="6"/>
                </a:cubicBezTo>
                <a:cubicBezTo>
                  <a:pt x="73" y="4"/>
                  <a:pt x="73" y="2"/>
                  <a:pt x="73" y="1"/>
                </a:cubicBezTo>
                <a:cubicBezTo>
                  <a:pt x="73" y="1"/>
                  <a:pt x="72" y="0"/>
                  <a:pt x="72" y="0"/>
                </a:cubicBezTo>
                <a:cubicBezTo>
                  <a:pt x="72" y="0"/>
                  <a:pt x="71" y="0"/>
                  <a:pt x="71" y="0"/>
                </a:cubicBezTo>
                <a:cubicBezTo>
                  <a:pt x="70" y="0"/>
                  <a:pt x="70" y="0"/>
                  <a:pt x="70" y="0"/>
                </a:cubicBezTo>
                <a:cubicBezTo>
                  <a:pt x="70" y="1"/>
                  <a:pt x="69" y="1"/>
                  <a:pt x="69" y="2"/>
                </a:cubicBezTo>
                <a:cubicBezTo>
                  <a:pt x="69" y="2"/>
                  <a:pt x="69" y="4"/>
                  <a:pt x="69" y="7"/>
                </a:cubicBezTo>
                <a:cubicBezTo>
                  <a:pt x="68" y="7"/>
                  <a:pt x="67" y="7"/>
                  <a:pt x="66" y="7"/>
                </a:cubicBezTo>
                <a:cubicBezTo>
                  <a:pt x="66" y="5"/>
                  <a:pt x="65" y="3"/>
                  <a:pt x="65" y="2"/>
                </a:cubicBezTo>
                <a:cubicBezTo>
                  <a:pt x="65" y="2"/>
                  <a:pt x="64" y="2"/>
                  <a:pt x="64" y="1"/>
                </a:cubicBezTo>
                <a:cubicBezTo>
                  <a:pt x="64" y="1"/>
                  <a:pt x="63" y="1"/>
                  <a:pt x="63" y="1"/>
                </a:cubicBezTo>
                <a:cubicBezTo>
                  <a:pt x="62" y="1"/>
                  <a:pt x="62" y="2"/>
                  <a:pt x="62" y="2"/>
                </a:cubicBezTo>
                <a:cubicBezTo>
                  <a:pt x="62" y="2"/>
                  <a:pt x="61" y="3"/>
                  <a:pt x="61" y="3"/>
                </a:cubicBezTo>
                <a:cubicBezTo>
                  <a:pt x="61" y="4"/>
                  <a:pt x="62" y="6"/>
                  <a:pt x="62" y="8"/>
                </a:cubicBezTo>
                <a:cubicBezTo>
                  <a:pt x="61" y="8"/>
                  <a:pt x="60" y="8"/>
                  <a:pt x="59" y="9"/>
                </a:cubicBezTo>
                <a:cubicBezTo>
                  <a:pt x="58" y="7"/>
                  <a:pt x="57" y="5"/>
                  <a:pt x="57" y="4"/>
                </a:cubicBezTo>
                <a:cubicBezTo>
                  <a:pt x="57" y="4"/>
                  <a:pt x="56" y="4"/>
                  <a:pt x="56" y="3"/>
                </a:cubicBezTo>
                <a:cubicBezTo>
                  <a:pt x="56" y="3"/>
                  <a:pt x="55" y="3"/>
                  <a:pt x="55" y="3"/>
                </a:cubicBezTo>
                <a:cubicBezTo>
                  <a:pt x="54" y="4"/>
                  <a:pt x="54" y="4"/>
                  <a:pt x="54" y="4"/>
                </a:cubicBezTo>
                <a:cubicBezTo>
                  <a:pt x="54" y="4"/>
                  <a:pt x="54" y="5"/>
                  <a:pt x="54" y="5"/>
                </a:cubicBezTo>
                <a:cubicBezTo>
                  <a:pt x="54" y="6"/>
                  <a:pt x="54" y="8"/>
                  <a:pt x="55" y="10"/>
                </a:cubicBezTo>
                <a:cubicBezTo>
                  <a:pt x="54" y="10"/>
                  <a:pt x="53" y="11"/>
                  <a:pt x="52" y="11"/>
                </a:cubicBezTo>
                <a:cubicBezTo>
                  <a:pt x="51" y="9"/>
                  <a:pt x="49" y="7"/>
                  <a:pt x="49" y="7"/>
                </a:cubicBezTo>
                <a:cubicBezTo>
                  <a:pt x="49" y="7"/>
                  <a:pt x="49" y="6"/>
                  <a:pt x="48" y="6"/>
                </a:cubicBezTo>
                <a:cubicBezTo>
                  <a:pt x="48" y="6"/>
                  <a:pt x="47" y="6"/>
                  <a:pt x="47" y="6"/>
                </a:cubicBezTo>
                <a:cubicBezTo>
                  <a:pt x="47" y="7"/>
                  <a:pt x="46" y="7"/>
                  <a:pt x="46" y="7"/>
                </a:cubicBezTo>
                <a:cubicBezTo>
                  <a:pt x="46" y="8"/>
                  <a:pt x="46" y="8"/>
                  <a:pt x="46" y="8"/>
                </a:cubicBezTo>
                <a:cubicBezTo>
                  <a:pt x="46" y="9"/>
                  <a:pt x="47" y="11"/>
                  <a:pt x="48" y="13"/>
                </a:cubicBezTo>
                <a:cubicBezTo>
                  <a:pt x="47" y="14"/>
                  <a:pt x="46" y="14"/>
                  <a:pt x="45" y="15"/>
                </a:cubicBezTo>
                <a:cubicBezTo>
                  <a:pt x="44" y="13"/>
                  <a:pt x="42" y="11"/>
                  <a:pt x="42" y="11"/>
                </a:cubicBezTo>
                <a:cubicBezTo>
                  <a:pt x="42" y="10"/>
                  <a:pt x="41" y="10"/>
                  <a:pt x="41" y="10"/>
                </a:cubicBezTo>
                <a:cubicBezTo>
                  <a:pt x="41" y="10"/>
                  <a:pt x="40" y="10"/>
                  <a:pt x="40" y="10"/>
                </a:cubicBezTo>
                <a:cubicBezTo>
                  <a:pt x="39" y="10"/>
                  <a:pt x="39" y="11"/>
                  <a:pt x="39" y="11"/>
                </a:cubicBezTo>
                <a:cubicBezTo>
                  <a:pt x="39" y="11"/>
                  <a:pt x="39" y="12"/>
                  <a:pt x="39" y="12"/>
                </a:cubicBezTo>
                <a:cubicBezTo>
                  <a:pt x="39" y="13"/>
                  <a:pt x="40" y="15"/>
                  <a:pt x="41" y="17"/>
                </a:cubicBezTo>
                <a:cubicBezTo>
                  <a:pt x="40" y="17"/>
                  <a:pt x="39" y="18"/>
                  <a:pt x="38" y="19"/>
                </a:cubicBezTo>
                <a:cubicBezTo>
                  <a:pt x="37" y="17"/>
                  <a:pt x="35" y="15"/>
                  <a:pt x="35" y="15"/>
                </a:cubicBezTo>
                <a:cubicBezTo>
                  <a:pt x="35" y="15"/>
                  <a:pt x="34" y="14"/>
                  <a:pt x="34" y="14"/>
                </a:cubicBezTo>
                <a:cubicBezTo>
                  <a:pt x="34" y="14"/>
                  <a:pt x="33" y="14"/>
                  <a:pt x="33" y="15"/>
                </a:cubicBezTo>
                <a:cubicBezTo>
                  <a:pt x="32" y="15"/>
                  <a:pt x="32" y="15"/>
                  <a:pt x="32" y="16"/>
                </a:cubicBezTo>
                <a:cubicBezTo>
                  <a:pt x="32" y="16"/>
                  <a:pt x="32" y="16"/>
                  <a:pt x="32" y="17"/>
                </a:cubicBezTo>
                <a:cubicBezTo>
                  <a:pt x="33" y="17"/>
                  <a:pt x="34" y="19"/>
                  <a:pt x="35" y="21"/>
                </a:cubicBezTo>
                <a:cubicBezTo>
                  <a:pt x="34" y="22"/>
                  <a:pt x="33" y="22"/>
                  <a:pt x="32" y="23"/>
                </a:cubicBezTo>
                <a:cubicBezTo>
                  <a:pt x="31" y="22"/>
                  <a:pt x="29" y="20"/>
                  <a:pt x="29" y="20"/>
                </a:cubicBezTo>
                <a:cubicBezTo>
                  <a:pt x="28" y="19"/>
                  <a:pt x="28" y="19"/>
                  <a:pt x="27" y="19"/>
                </a:cubicBezTo>
                <a:cubicBezTo>
                  <a:pt x="27" y="19"/>
                  <a:pt x="27" y="20"/>
                  <a:pt x="26" y="20"/>
                </a:cubicBezTo>
                <a:cubicBezTo>
                  <a:pt x="26" y="20"/>
                  <a:pt x="26" y="20"/>
                  <a:pt x="26" y="21"/>
                </a:cubicBezTo>
                <a:cubicBezTo>
                  <a:pt x="26" y="21"/>
                  <a:pt x="26" y="22"/>
                  <a:pt x="26" y="22"/>
                </a:cubicBezTo>
                <a:cubicBezTo>
                  <a:pt x="26" y="22"/>
                  <a:pt x="28" y="24"/>
                  <a:pt x="29" y="26"/>
                </a:cubicBezTo>
                <a:cubicBezTo>
                  <a:pt x="28" y="27"/>
                  <a:pt x="27" y="28"/>
                  <a:pt x="27" y="28"/>
                </a:cubicBezTo>
                <a:cubicBezTo>
                  <a:pt x="25" y="27"/>
                  <a:pt x="23" y="26"/>
                  <a:pt x="23" y="25"/>
                </a:cubicBezTo>
                <a:cubicBezTo>
                  <a:pt x="22" y="25"/>
                  <a:pt x="22" y="25"/>
                  <a:pt x="22" y="25"/>
                </a:cubicBezTo>
                <a:cubicBezTo>
                  <a:pt x="21" y="25"/>
                  <a:pt x="21" y="25"/>
                  <a:pt x="21" y="26"/>
                </a:cubicBezTo>
                <a:cubicBezTo>
                  <a:pt x="20" y="26"/>
                  <a:pt x="20" y="26"/>
                  <a:pt x="20" y="27"/>
                </a:cubicBezTo>
                <a:cubicBezTo>
                  <a:pt x="20" y="27"/>
                  <a:pt x="20" y="28"/>
                  <a:pt x="21" y="28"/>
                </a:cubicBezTo>
                <a:cubicBezTo>
                  <a:pt x="21" y="28"/>
                  <a:pt x="22" y="30"/>
                  <a:pt x="24" y="32"/>
                </a:cubicBezTo>
                <a:cubicBezTo>
                  <a:pt x="23" y="32"/>
                  <a:pt x="22" y="33"/>
                  <a:pt x="22" y="34"/>
                </a:cubicBezTo>
                <a:cubicBezTo>
                  <a:pt x="20" y="33"/>
                  <a:pt x="18" y="32"/>
                  <a:pt x="18" y="32"/>
                </a:cubicBezTo>
                <a:cubicBezTo>
                  <a:pt x="17" y="31"/>
                  <a:pt x="17" y="31"/>
                  <a:pt x="16" y="31"/>
                </a:cubicBezTo>
                <a:cubicBezTo>
                  <a:pt x="16" y="32"/>
                  <a:pt x="16" y="32"/>
                  <a:pt x="15" y="32"/>
                </a:cubicBezTo>
                <a:cubicBezTo>
                  <a:pt x="15" y="32"/>
                  <a:pt x="15" y="33"/>
                  <a:pt x="15" y="33"/>
                </a:cubicBezTo>
                <a:cubicBezTo>
                  <a:pt x="15" y="34"/>
                  <a:pt x="15" y="34"/>
                  <a:pt x="16" y="34"/>
                </a:cubicBezTo>
                <a:cubicBezTo>
                  <a:pt x="16" y="35"/>
                  <a:pt x="18" y="36"/>
                  <a:pt x="19" y="38"/>
                </a:cubicBezTo>
                <a:cubicBezTo>
                  <a:pt x="19" y="39"/>
                  <a:pt x="18" y="39"/>
                  <a:pt x="17" y="40"/>
                </a:cubicBezTo>
                <a:cubicBezTo>
                  <a:pt x="15" y="39"/>
                  <a:pt x="13" y="39"/>
                  <a:pt x="13" y="38"/>
                </a:cubicBezTo>
                <a:cubicBezTo>
                  <a:pt x="13" y="38"/>
                  <a:pt x="12" y="38"/>
                  <a:pt x="12" y="38"/>
                </a:cubicBezTo>
                <a:cubicBezTo>
                  <a:pt x="11" y="38"/>
                  <a:pt x="11" y="39"/>
                  <a:pt x="11" y="39"/>
                </a:cubicBezTo>
                <a:cubicBezTo>
                  <a:pt x="11" y="39"/>
                  <a:pt x="11" y="40"/>
                  <a:pt x="11" y="40"/>
                </a:cubicBezTo>
                <a:cubicBezTo>
                  <a:pt x="11" y="41"/>
                  <a:pt x="11" y="41"/>
                  <a:pt x="11" y="41"/>
                </a:cubicBezTo>
                <a:cubicBezTo>
                  <a:pt x="12" y="42"/>
                  <a:pt x="14" y="43"/>
                  <a:pt x="15" y="44"/>
                </a:cubicBezTo>
                <a:cubicBezTo>
                  <a:pt x="15" y="45"/>
                  <a:pt x="14" y="46"/>
                  <a:pt x="14" y="47"/>
                </a:cubicBezTo>
                <a:cubicBezTo>
                  <a:pt x="12" y="46"/>
                  <a:pt x="10" y="46"/>
                  <a:pt x="9" y="46"/>
                </a:cubicBezTo>
                <a:cubicBezTo>
                  <a:pt x="9" y="45"/>
                  <a:pt x="8" y="45"/>
                  <a:pt x="8" y="46"/>
                </a:cubicBezTo>
                <a:cubicBezTo>
                  <a:pt x="8" y="46"/>
                  <a:pt x="7" y="46"/>
                  <a:pt x="7" y="46"/>
                </a:cubicBezTo>
                <a:cubicBezTo>
                  <a:pt x="7" y="47"/>
                  <a:pt x="7" y="47"/>
                  <a:pt x="7" y="48"/>
                </a:cubicBezTo>
                <a:cubicBezTo>
                  <a:pt x="7" y="48"/>
                  <a:pt x="7" y="48"/>
                  <a:pt x="8" y="49"/>
                </a:cubicBezTo>
                <a:cubicBezTo>
                  <a:pt x="8" y="49"/>
                  <a:pt x="10" y="50"/>
                  <a:pt x="12" y="51"/>
                </a:cubicBezTo>
                <a:cubicBezTo>
                  <a:pt x="12" y="52"/>
                  <a:pt x="11" y="53"/>
                  <a:pt x="11" y="54"/>
                </a:cubicBezTo>
                <a:cubicBezTo>
                  <a:pt x="9" y="54"/>
                  <a:pt x="7" y="53"/>
                  <a:pt x="6" y="53"/>
                </a:cubicBezTo>
                <a:cubicBezTo>
                  <a:pt x="6" y="53"/>
                  <a:pt x="5" y="53"/>
                  <a:pt x="5" y="53"/>
                </a:cubicBezTo>
                <a:cubicBezTo>
                  <a:pt x="5" y="53"/>
                  <a:pt x="4" y="54"/>
                  <a:pt x="4" y="54"/>
                </a:cubicBezTo>
                <a:cubicBezTo>
                  <a:pt x="4" y="55"/>
                  <a:pt x="4" y="55"/>
                  <a:pt x="4" y="55"/>
                </a:cubicBezTo>
                <a:cubicBezTo>
                  <a:pt x="4" y="56"/>
                  <a:pt x="5" y="56"/>
                  <a:pt x="5" y="56"/>
                </a:cubicBezTo>
                <a:cubicBezTo>
                  <a:pt x="5" y="56"/>
                  <a:pt x="8" y="57"/>
                  <a:pt x="10" y="58"/>
                </a:cubicBezTo>
                <a:cubicBezTo>
                  <a:pt x="9" y="59"/>
                  <a:pt x="9" y="60"/>
                  <a:pt x="9" y="61"/>
                </a:cubicBezTo>
                <a:cubicBezTo>
                  <a:pt x="7" y="61"/>
                  <a:pt x="4" y="61"/>
                  <a:pt x="4" y="61"/>
                </a:cubicBezTo>
                <a:cubicBezTo>
                  <a:pt x="3" y="61"/>
                  <a:pt x="3" y="61"/>
                  <a:pt x="3" y="61"/>
                </a:cubicBezTo>
                <a:cubicBezTo>
                  <a:pt x="2" y="61"/>
                  <a:pt x="2" y="62"/>
                  <a:pt x="2" y="62"/>
                </a:cubicBezTo>
                <a:cubicBezTo>
                  <a:pt x="2" y="63"/>
                  <a:pt x="2" y="63"/>
                  <a:pt x="2" y="63"/>
                </a:cubicBezTo>
                <a:cubicBezTo>
                  <a:pt x="2" y="64"/>
                  <a:pt x="3" y="64"/>
                  <a:pt x="3" y="64"/>
                </a:cubicBezTo>
                <a:cubicBezTo>
                  <a:pt x="4" y="64"/>
                  <a:pt x="6" y="65"/>
                  <a:pt x="8" y="66"/>
                </a:cubicBezTo>
                <a:cubicBezTo>
                  <a:pt x="8" y="67"/>
                  <a:pt x="7" y="68"/>
                  <a:pt x="7" y="69"/>
                </a:cubicBezTo>
                <a:cubicBezTo>
                  <a:pt x="5" y="69"/>
                  <a:pt x="3" y="69"/>
                  <a:pt x="2" y="69"/>
                </a:cubicBezTo>
                <a:cubicBezTo>
                  <a:pt x="2" y="69"/>
                  <a:pt x="2" y="69"/>
                  <a:pt x="1" y="69"/>
                </a:cubicBezTo>
                <a:cubicBezTo>
                  <a:pt x="1" y="70"/>
                  <a:pt x="1" y="70"/>
                  <a:pt x="1" y="70"/>
                </a:cubicBezTo>
                <a:cubicBezTo>
                  <a:pt x="1" y="71"/>
                  <a:pt x="1" y="71"/>
                  <a:pt x="1" y="71"/>
                </a:cubicBezTo>
                <a:cubicBezTo>
                  <a:pt x="1" y="72"/>
                  <a:pt x="2" y="72"/>
                  <a:pt x="2" y="72"/>
                </a:cubicBezTo>
                <a:cubicBezTo>
                  <a:pt x="2" y="72"/>
                  <a:pt x="5" y="73"/>
                  <a:pt x="7" y="73"/>
                </a:cubicBezTo>
                <a:cubicBezTo>
                  <a:pt x="7" y="74"/>
                  <a:pt x="7" y="75"/>
                  <a:pt x="7" y="76"/>
                </a:cubicBezTo>
                <a:cubicBezTo>
                  <a:pt x="5" y="77"/>
                  <a:pt x="2" y="77"/>
                  <a:pt x="2" y="77"/>
                </a:cubicBezTo>
                <a:cubicBezTo>
                  <a:pt x="1" y="77"/>
                  <a:pt x="1" y="77"/>
                  <a:pt x="1" y="77"/>
                </a:cubicBezTo>
                <a:cubicBezTo>
                  <a:pt x="0" y="78"/>
                  <a:pt x="0" y="78"/>
                  <a:pt x="0" y="79"/>
                </a:cubicBezTo>
                <a:cubicBezTo>
                  <a:pt x="0" y="79"/>
                  <a:pt x="0" y="79"/>
                  <a:pt x="1" y="80"/>
                </a:cubicBezTo>
                <a:cubicBezTo>
                  <a:pt x="1" y="80"/>
                  <a:pt x="1" y="80"/>
                  <a:pt x="2" y="80"/>
                </a:cubicBezTo>
                <a:cubicBezTo>
                  <a:pt x="2" y="80"/>
                  <a:pt x="5" y="81"/>
                  <a:pt x="7" y="81"/>
                </a:cubicBezTo>
                <a:cubicBezTo>
                  <a:pt x="7" y="82"/>
                  <a:pt x="7" y="83"/>
                  <a:pt x="7" y="84"/>
                </a:cubicBezTo>
                <a:cubicBezTo>
                  <a:pt x="5" y="84"/>
                  <a:pt x="2" y="85"/>
                  <a:pt x="2" y="85"/>
                </a:cubicBezTo>
                <a:cubicBezTo>
                  <a:pt x="2" y="85"/>
                  <a:pt x="1" y="85"/>
                  <a:pt x="1" y="86"/>
                </a:cubicBezTo>
                <a:cubicBezTo>
                  <a:pt x="1" y="86"/>
                  <a:pt x="1" y="86"/>
                  <a:pt x="1" y="87"/>
                </a:cubicBezTo>
                <a:cubicBezTo>
                  <a:pt x="1" y="87"/>
                  <a:pt x="1" y="88"/>
                  <a:pt x="1" y="88"/>
                </a:cubicBezTo>
                <a:cubicBezTo>
                  <a:pt x="2" y="88"/>
                  <a:pt x="2" y="88"/>
                  <a:pt x="2" y="88"/>
                </a:cubicBezTo>
                <a:cubicBezTo>
                  <a:pt x="3" y="88"/>
                  <a:pt x="5" y="88"/>
                  <a:pt x="7" y="88"/>
                </a:cubicBezTo>
                <a:cubicBezTo>
                  <a:pt x="7" y="89"/>
                  <a:pt x="8" y="90"/>
                  <a:pt x="8" y="92"/>
                </a:cubicBezTo>
                <a:cubicBezTo>
                  <a:pt x="6" y="92"/>
                  <a:pt x="4" y="93"/>
                  <a:pt x="3" y="93"/>
                </a:cubicBezTo>
                <a:cubicBezTo>
                  <a:pt x="3" y="93"/>
                  <a:pt x="2" y="93"/>
                  <a:pt x="2" y="94"/>
                </a:cubicBezTo>
                <a:cubicBezTo>
                  <a:pt x="2" y="94"/>
                  <a:pt x="2" y="95"/>
                  <a:pt x="2" y="95"/>
                </a:cubicBezTo>
                <a:cubicBezTo>
                  <a:pt x="2" y="95"/>
                  <a:pt x="2" y="96"/>
                  <a:pt x="3" y="96"/>
                </a:cubicBezTo>
                <a:cubicBezTo>
                  <a:pt x="3" y="96"/>
                  <a:pt x="3" y="96"/>
                  <a:pt x="4" y="96"/>
                </a:cubicBezTo>
                <a:cubicBezTo>
                  <a:pt x="4" y="96"/>
                  <a:pt x="7" y="96"/>
                  <a:pt x="9" y="96"/>
                </a:cubicBezTo>
                <a:cubicBezTo>
                  <a:pt x="9" y="97"/>
                  <a:pt x="9" y="98"/>
                  <a:pt x="10" y="99"/>
                </a:cubicBezTo>
                <a:cubicBezTo>
                  <a:pt x="8" y="100"/>
                  <a:pt x="5" y="101"/>
                  <a:pt x="5" y="101"/>
                </a:cubicBezTo>
                <a:cubicBezTo>
                  <a:pt x="5" y="101"/>
                  <a:pt x="4" y="101"/>
                  <a:pt x="4" y="102"/>
                </a:cubicBezTo>
                <a:cubicBezTo>
                  <a:pt x="4" y="102"/>
                  <a:pt x="4" y="103"/>
                  <a:pt x="4" y="103"/>
                </a:cubicBezTo>
                <a:cubicBezTo>
                  <a:pt x="4" y="103"/>
                  <a:pt x="5" y="104"/>
                  <a:pt x="5" y="104"/>
                </a:cubicBezTo>
                <a:cubicBezTo>
                  <a:pt x="5" y="104"/>
                  <a:pt x="6" y="104"/>
                  <a:pt x="6" y="104"/>
                </a:cubicBezTo>
                <a:cubicBezTo>
                  <a:pt x="7" y="104"/>
                  <a:pt x="9" y="104"/>
                  <a:pt x="11" y="103"/>
                </a:cubicBezTo>
                <a:cubicBezTo>
                  <a:pt x="11" y="104"/>
                  <a:pt x="12" y="105"/>
                  <a:pt x="12" y="106"/>
                </a:cubicBezTo>
                <a:cubicBezTo>
                  <a:pt x="10" y="107"/>
                  <a:pt x="8" y="108"/>
                  <a:pt x="8" y="109"/>
                </a:cubicBezTo>
                <a:cubicBezTo>
                  <a:pt x="7" y="109"/>
                  <a:pt x="7" y="109"/>
                  <a:pt x="7" y="110"/>
                </a:cubicBezTo>
                <a:cubicBezTo>
                  <a:pt x="7" y="110"/>
                  <a:pt x="7" y="110"/>
                  <a:pt x="7" y="111"/>
                </a:cubicBezTo>
                <a:cubicBezTo>
                  <a:pt x="7" y="111"/>
                  <a:pt x="8" y="111"/>
                  <a:pt x="8" y="112"/>
                </a:cubicBezTo>
                <a:cubicBezTo>
                  <a:pt x="8" y="112"/>
                  <a:pt x="9" y="112"/>
                  <a:pt x="9" y="112"/>
                </a:cubicBezTo>
                <a:cubicBezTo>
                  <a:pt x="10" y="111"/>
                  <a:pt x="12" y="111"/>
                  <a:pt x="14" y="110"/>
                </a:cubicBezTo>
                <a:cubicBezTo>
                  <a:pt x="14" y="111"/>
                  <a:pt x="15" y="112"/>
                  <a:pt x="15" y="113"/>
                </a:cubicBezTo>
                <a:cubicBezTo>
                  <a:pt x="14" y="114"/>
                  <a:pt x="12" y="116"/>
                  <a:pt x="11" y="116"/>
                </a:cubicBezTo>
                <a:cubicBezTo>
                  <a:pt x="11" y="116"/>
                  <a:pt x="11" y="117"/>
                  <a:pt x="11" y="117"/>
                </a:cubicBezTo>
                <a:cubicBezTo>
                  <a:pt x="11" y="117"/>
                  <a:pt x="11" y="118"/>
                  <a:pt x="11" y="118"/>
                </a:cubicBezTo>
                <a:cubicBezTo>
                  <a:pt x="11" y="118"/>
                  <a:pt x="11" y="119"/>
                  <a:pt x="12" y="119"/>
                </a:cubicBezTo>
                <a:cubicBezTo>
                  <a:pt x="12" y="119"/>
                  <a:pt x="13" y="119"/>
                  <a:pt x="13" y="119"/>
                </a:cubicBezTo>
                <a:cubicBezTo>
                  <a:pt x="13" y="119"/>
                  <a:pt x="15" y="118"/>
                  <a:pt x="17" y="117"/>
                </a:cubicBezTo>
                <a:cubicBezTo>
                  <a:pt x="18" y="118"/>
                  <a:pt x="19" y="119"/>
                  <a:pt x="19" y="120"/>
                </a:cubicBezTo>
                <a:cubicBezTo>
                  <a:pt x="18" y="121"/>
                  <a:pt x="16" y="122"/>
                  <a:pt x="16" y="123"/>
                </a:cubicBezTo>
                <a:cubicBezTo>
                  <a:pt x="15" y="123"/>
                  <a:pt x="15" y="123"/>
                  <a:pt x="15" y="124"/>
                </a:cubicBezTo>
                <a:cubicBezTo>
                  <a:pt x="15" y="124"/>
                  <a:pt x="15" y="125"/>
                  <a:pt x="15" y="125"/>
                </a:cubicBezTo>
                <a:cubicBezTo>
                  <a:pt x="16" y="125"/>
                  <a:pt x="16" y="126"/>
                  <a:pt x="16" y="126"/>
                </a:cubicBezTo>
                <a:cubicBezTo>
                  <a:pt x="17" y="126"/>
                  <a:pt x="17" y="126"/>
                  <a:pt x="18" y="126"/>
                </a:cubicBezTo>
                <a:cubicBezTo>
                  <a:pt x="18" y="125"/>
                  <a:pt x="20" y="124"/>
                  <a:pt x="22" y="123"/>
                </a:cubicBezTo>
                <a:cubicBezTo>
                  <a:pt x="22" y="124"/>
                  <a:pt x="23" y="125"/>
                  <a:pt x="24" y="126"/>
                </a:cubicBezTo>
                <a:cubicBezTo>
                  <a:pt x="22" y="127"/>
                  <a:pt x="21" y="129"/>
                  <a:pt x="21" y="129"/>
                </a:cubicBezTo>
                <a:cubicBezTo>
                  <a:pt x="20" y="130"/>
                  <a:pt x="20" y="130"/>
                  <a:pt x="20" y="130"/>
                </a:cubicBezTo>
                <a:cubicBezTo>
                  <a:pt x="20" y="131"/>
                  <a:pt x="20" y="131"/>
                  <a:pt x="21" y="131"/>
                </a:cubicBezTo>
                <a:cubicBezTo>
                  <a:pt x="21" y="132"/>
                  <a:pt x="21" y="132"/>
                  <a:pt x="22" y="132"/>
                </a:cubicBezTo>
                <a:cubicBezTo>
                  <a:pt x="22" y="132"/>
                  <a:pt x="22" y="132"/>
                  <a:pt x="23" y="132"/>
                </a:cubicBezTo>
                <a:cubicBezTo>
                  <a:pt x="23" y="131"/>
                  <a:pt x="25" y="130"/>
                  <a:pt x="27" y="129"/>
                </a:cubicBezTo>
                <a:cubicBezTo>
                  <a:pt x="27" y="130"/>
                  <a:pt x="28" y="130"/>
                  <a:pt x="29" y="131"/>
                </a:cubicBezTo>
                <a:cubicBezTo>
                  <a:pt x="28" y="133"/>
                  <a:pt x="26" y="135"/>
                  <a:pt x="26" y="135"/>
                </a:cubicBezTo>
                <a:cubicBezTo>
                  <a:pt x="26" y="135"/>
                  <a:pt x="26" y="136"/>
                  <a:pt x="26" y="136"/>
                </a:cubicBezTo>
                <a:cubicBezTo>
                  <a:pt x="26" y="137"/>
                  <a:pt x="26" y="137"/>
                  <a:pt x="26" y="137"/>
                </a:cubicBezTo>
                <a:cubicBezTo>
                  <a:pt x="27" y="138"/>
                  <a:pt x="27" y="138"/>
                  <a:pt x="27" y="138"/>
                </a:cubicBezTo>
                <a:cubicBezTo>
                  <a:pt x="28" y="138"/>
                  <a:pt x="28" y="138"/>
                  <a:pt x="29" y="137"/>
                </a:cubicBezTo>
                <a:cubicBezTo>
                  <a:pt x="29" y="137"/>
                  <a:pt x="31" y="135"/>
                  <a:pt x="32" y="134"/>
                </a:cubicBezTo>
                <a:cubicBezTo>
                  <a:pt x="33" y="135"/>
                  <a:pt x="34" y="135"/>
                  <a:pt x="35" y="136"/>
                </a:cubicBezTo>
                <a:cubicBezTo>
                  <a:pt x="34" y="138"/>
                  <a:pt x="33" y="140"/>
                  <a:pt x="32" y="140"/>
                </a:cubicBezTo>
                <a:cubicBezTo>
                  <a:pt x="32" y="141"/>
                  <a:pt x="32" y="141"/>
                  <a:pt x="32" y="142"/>
                </a:cubicBezTo>
                <a:cubicBezTo>
                  <a:pt x="32" y="142"/>
                  <a:pt x="32" y="142"/>
                  <a:pt x="33" y="143"/>
                </a:cubicBezTo>
                <a:cubicBezTo>
                  <a:pt x="33" y="143"/>
                  <a:pt x="34" y="143"/>
                  <a:pt x="34" y="143"/>
                </a:cubicBezTo>
                <a:cubicBezTo>
                  <a:pt x="34" y="143"/>
                  <a:pt x="35" y="143"/>
                  <a:pt x="35" y="142"/>
                </a:cubicBezTo>
                <a:cubicBezTo>
                  <a:pt x="35" y="142"/>
                  <a:pt x="37" y="140"/>
                  <a:pt x="38" y="139"/>
                </a:cubicBezTo>
                <a:cubicBezTo>
                  <a:pt x="39" y="139"/>
                  <a:pt x="40" y="140"/>
                  <a:pt x="41" y="140"/>
                </a:cubicBezTo>
                <a:cubicBezTo>
                  <a:pt x="40" y="142"/>
                  <a:pt x="39" y="145"/>
                  <a:pt x="39" y="145"/>
                </a:cubicBezTo>
                <a:cubicBezTo>
                  <a:pt x="39" y="145"/>
                  <a:pt x="39" y="146"/>
                  <a:pt x="39" y="146"/>
                </a:cubicBezTo>
                <a:cubicBezTo>
                  <a:pt x="39" y="146"/>
                  <a:pt x="39" y="147"/>
                  <a:pt x="40" y="147"/>
                </a:cubicBezTo>
                <a:cubicBezTo>
                  <a:pt x="40" y="147"/>
                  <a:pt x="41" y="147"/>
                  <a:pt x="41" y="147"/>
                </a:cubicBezTo>
                <a:cubicBezTo>
                  <a:pt x="41" y="147"/>
                  <a:pt x="42" y="147"/>
                  <a:pt x="42" y="147"/>
                </a:cubicBezTo>
                <a:cubicBezTo>
                  <a:pt x="42" y="146"/>
                  <a:pt x="44" y="144"/>
                  <a:pt x="45" y="143"/>
                </a:cubicBezTo>
                <a:cubicBezTo>
                  <a:pt x="46" y="143"/>
                  <a:pt x="47" y="144"/>
                  <a:pt x="48" y="144"/>
                </a:cubicBezTo>
                <a:cubicBezTo>
                  <a:pt x="47" y="146"/>
                  <a:pt x="46" y="148"/>
                  <a:pt x="46" y="149"/>
                </a:cubicBezTo>
                <a:cubicBezTo>
                  <a:pt x="46" y="149"/>
                  <a:pt x="46" y="150"/>
                  <a:pt x="46" y="150"/>
                </a:cubicBezTo>
                <a:cubicBezTo>
                  <a:pt x="46" y="150"/>
                  <a:pt x="47" y="151"/>
                  <a:pt x="47" y="151"/>
                </a:cubicBezTo>
                <a:cubicBezTo>
                  <a:pt x="47" y="151"/>
                  <a:pt x="48" y="151"/>
                  <a:pt x="48" y="151"/>
                </a:cubicBezTo>
                <a:cubicBezTo>
                  <a:pt x="49" y="151"/>
                  <a:pt x="49" y="150"/>
                  <a:pt x="49" y="150"/>
                </a:cubicBezTo>
                <a:cubicBezTo>
                  <a:pt x="49" y="150"/>
                  <a:pt x="51" y="148"/>
                  <a:pt x="52" y="146"/>
                </a:cubicBezTo>
                <a:cubicBezTo>
                  <a:pt x="53" y="146"/>
                  <a:pt x="54" y="147"/>
                  <a:pt x="55" y="147"/>
                </a:cubicBezTo>
                <a:cubicBezTo>
                  <a:pt x="54" y="149"/>
                  <a:pt x="54" y="151"/>
                  <a:pt x="54" y="152"/>
                </a:cubicBezTo>
                <a:cubicBezTo>
                  <a:pt x="54" y="152"/>
                  <a:pt x="54" y="153"/>
                  <a:pt x="54" y="153"/>
                </a:cubicBezTo>
                <a:cubicBezTo>
                  <a:pt x="54" y="153"/>
                  <a:pt x="54" y="154"/>
                  <a:pt x="55" y="154"/>
                </a:cubicBezTo>
                <a:cubicBezTo>
                  <a:pt x="55" y="154"/>
                  <a:pt x="56" y="154"/>
                  <a:pt x="56" y="154"/>
                </a:cubicBezTo>
                <a:cubicBezTo>
                  <a:pt x="56" y="154"/>
                  <a:pt x="57" y="153"/>
                  <a:pt x="57" y="153"/>
                </a:cubicBezTo>
                <a:cubicBezTo>
                  <a:pt x="57" y="152"/>
                  <a:pt x="58" y="150"/>
                  <a:pt x="59" y="148"/>
                </a:cubicBezTo>
                <a:cubicBezTo>
                  <a:pt x="60" y="149"/>
                  <a:pt x="61" y="149"/>
                  <a:pt x="62" y="149"/>
                </a:cubicBezTo>
                <a:cubicBezTo>
                  <a:pt x="62" y="151"/>
                  <a:pt x="61" y="154"/>
                  <a:pt x="61" y="154"/>
                </a:cubicBezTo>
                <a:cubicBezTo>
                  <a:pt x="61" y="155"/>
                  <a:pt x="62" y="155"/>
                  <a:pt x="62" y="155"/>
                </a:cubicBezTo>
                <a:cubicBezTo>
                  <a:pt x="62" y="156"/>
                  <a:pt x="62" y="156"/>
                  <a:pt x="63" y="156"/>
                </a:cubicBezTo>
                <a:cubicBezTo>
                  <a:pt x="63" y="156"/>
                  <a:pt x="64" y="156"/>
                  <a:pt x="64" y="156"/>
                </a:cubicBezTo>
                <a:cubicBezTo>
                  <a:pt x="64" y="155"/>
                  <a:pt x="65" y="155"/>
                  <a:pt x="65" y="155"/>
                </a:cubicBezTo>
                <a:cubicBezTo>
                  <a:pt x="65" y="154"/>
                  <a:pt x="66" y="152"/>
                  <a:pt x="66" y="150"/>
                </a:cubicBezTo>
                <a:cubicBezTo>
                  <a:pt x="67" y="150"/>
                  <a:pt x="68" y="150"/>
                  <a:pt x="69" y="151"/>
                </a:cubicBezTo>
                <a:cubicBezTo>
                  <a:pt x="69" y="153"/>
                  <a:pt x="69" y="155"/>
                  <a:pt x="69" y="155"/>
                </a:cubicBezTo>
                <a:cubicBezTo>
                  <a:pt x="69" y="156"/>
                  <a:pt x="70" y="156"/>
                  <a:pt x="70" y="157"/>
                </a:cubicBezTo>
                <a:cubicBezTo>
                  <a:pt x="70" y="157"/>
                  <a:pt x="70" y="157"/>
                  <a:pt x="71" y="157"/>
                </a:cubicBezTo>
                <a:cubicBezTo>
                  <a:pt x="71" y="157"/>
                  <a:pt x="72" y="157"/>
                  <a:pt x="72" y="157"/>
                </a:cubicBezTo>
                <a:cubicBezTo>
                  <a:pt x="72" y="157"/>
                  <a:pt x="73" y="156"/>
                  <a:pt x="73" y="156"/>
                </a:cubicBezTo>
                <a:cubicBezTo>
                  <a:pt x="73" y="155"/>
                  <a:pt x="73" y="153"/>
                  <a:pt x="74" y="151"/>
                </a:cubicBezTo>
                <a:cubicBezTo>
                  <a:pt x="75" y="151"/>
                  <a:pt x="76" y="151"/>
                  <a:pt x="77" y="151"/>
                </a:cubicBezTo>
                <a:cubicBezTo>
                  <a:pt x="77" y="153"/>
                  <a:pt x="77" y="156"/>
                  <a:pt x="77" y="156"/>
                </a:cubicBezTo>
                <a:cubicBezTo>
                  <a:pt x="78" y="157"/>
                  <a:pt x="78" y="157"/>
                  <a:pt x="78" y="157"/>
                </a:cubicBezTo>
                <a:cubicBezTo>
                  <a:pt x="78" y="157"/>
                  <a:pt x="79" y="158"/>
                  <a:pt x="79" y="158"/>
                </a:cubicBezTo>
                <a:cubicBezTo>
                  <a:pt x="80" y="158"/>
                  <a:pt x="80" y="157"/>
                  <a:pt x="80" y="157"/>
                </a:cubicBezTo>
                <a:cubicBezTo>
                  <a:pt x="81" y="157"/>
                  <a:pt x="81" y="157"/>
                  <a:pt x="81" y="156"/>
                </a:cubicBezTo>
                <a:cubicBezTo>
                  <a:pt x="81" y="156"/>
                  <a:pt x="81" y="153"/>
                  <a:pt x="81" y="151"/>
                </a:cubicBezTo>
                <a:cubicBezTo>
                  <a:pt x="82" y="151"/>
                  <a:pt x="84" y="151"/>
                  <a:pt x="85" y="151"/>
                </a:cubicBezTo>
                <a:cubicBezTo>
                  <a:pt x="85" y="153"/>
                  <a:pt x="85" y="155"/>
                  <a:pt x="86" y="156"/>
                </a:cubicBezTo>
                <a:cubicBezTo>
                  <a:pt x="86" y="156"/>
                  <a:pt x="86" y="157"/>
                  <a:pt x="86" y="157"/>
                </a:cubicBezTo>
                <a:cubicBezTo>
                  <a:pt x="87" y="157"/>
                  <a:pt x="87" y="157"/>
                  <a:pt x="87" y="157"/>
                </a:cubicBezTo>
                <a:cubicBezTo>
                  <a:pt x="88" y="157"/>
                  <a:pt x="88" y="157"/>
                  <a:pt x="89" y="157"/>
                </a:cubicBezTo>
                <a:cubicBezTo>
                  <a:pt x="89" y="156"/>
                  <a:pt x="89" y="156"/>
                  <a:pt x="89" y="155"/>
                </a:cubicBezTo>
                <a:cubicBezTo>
                  <a:pt x="89" y="155"/>
                  <a:pt x="89" y="153"/>
                  <a:pt x="89" y="151"/>
                </a:cubicBezTo>
                <a:cubicBezTo>
                  <a:pt x="90" y="150"/>
                  <a:pt x="91" y="150"/>
                  <a:pt x="92" y="150"/>
                </a:cubicBezTo>
                <a:cubicBezTo>
                  <a:pt x="93" y="152"/>
                  <a:pt x="93" y="154"/>
                  <a:pt x="94" y="155"/>
                </a:cubicBezTo>
                <a:cubicBezTo>
                  <a:pt x="94" y="155"/>
                  <a:pt x="94" y="155"/>
                  <a:pt x="94" y="156"/>
                </a:cubicBezTo>
                <a:cubicBezTo>
                  <a:pt x="95" y="156"/>
                  <a:pt x="95" y="156"/>
                  <a:pt x="96" y="156"/>
                </a:cubicBezTo>
                <a:cubicBezTo>
                  <a:pt x="96" y="156"/>
                  <a:pt x="96" y="156"/>
                  <a:pt x="97" y="155"/>
                </a:cubicBezTo>
                <a:cubicBezTo>
                  <a:pt x="97" y="155"/>
                  <a:pt x="97" y="155"/>
                  <a:pt x="97" y="154"/>
                </a:cubicBezTo>
                <a:cubicBezTo>
                  <a:pt x="97" y="154"/>
                  <a:pt x="97" y="151"/>
                  <a:pt x="96" y="149"/>
                </a:cubicBezTo>
                <a:cubicBezTo>
                  <a:pt x="97" y="149"/>
                  <a:pt x="98" y="149"/>
                  <a:pt x="100" y="148"/>
                </a:cubicBezTo>
                <a:cubicBezTo>
                  <a:pt x="100" y="150"/>
                  <a:pt x="101" y="152"/>
                  <a:pt x="101" y="153"/>
                </a:cubicBezTo>
                <a:cubicBezTo>
                  <a:pt x="102" y="153"/>
                  <a:pt x="102" y="154"/>
                  <a:pt x="102" y="154"/>
                </a:cubicBezTo>
                <a:cubicBezTo>
                  <a:pt x="103" y="154"/>
                  <a:pt x="103" y="154"/>
                  <a:pt x="104" y="154"/>
                </a:cubicBezTo>
                <a:cubicBezTo>
                  <a:pt x="104" y="154"/>
                  <a:pt x="104" y="153"/>
                  <a:pt x="105" y="153"/>
                </a:cubicBezTo>
                <a:cubicBezTo>
                  <a:pt x="105" y="153"/>
                  <a:pt x="105" y="152"/>
                  <a:pt x="105" y="152"/>
                </a:cubicBezTo>
                <a:cubicBezTo>
                  <a:pt x="105" y="151"/>
                  <a:pt x="104" y="149"/>
                  <a:pt x="104" y="147"/>
                </a:cubicBezTo>
                <a:cubicBezTo>
                  <a:pt x="105" y="147"/>
                  <a:pt x="106" y="146"/>
                  <a:pt x="107" y="146"/>
                </a:cubicBezTo>
                <a:cubicBezTo>
                  <a:pt x="108" y="148"/>
                  <a:pt x="109" y="150"/>
                  <a:pt x="109" y="150"/>
                </a:cubicBezTo>
                <a:cubicBezTo>
                  <a:pt x="109" y="150"/>
                  <a:pt x="110" y="151"/>
                  <a:pt x="110" y="151"/>
                </a:cubicBezTo>
                <a:cubicBezTo>
                  <a:pt x="110" y="151"/>
                  <a:pt x="111" y="151"/>
                  <a:pt x="111" y="151"/>
                </a:cubicBezTo>
                <a:cubicBezTo>
                  <a:pt x="112" y="151"/>
                  <a:pt x="112" y="150"/>
                  <a:pt x="112" y="150"/>
                </a:cubicBezTo>
                <a:cubicBezTo>
                  <a:pt x="112" y="150"/>
                  <a:pt x="112" y="149"/>
                  <a:pt x="112" y="149"/>
                </a:cubicBezTo>
                <a:cubicBezTo>
                  <a:pt x="112" y="148"/>
                  <a:pt x="111" y="146"/>
                  <a:pt x="111" y="144"/>
                </a:cubicBezTo>
                <a:cubicBezTo>
                  <a:pt x="112" y="144"/>
                  <a:pt x="113" y="143"/>
                  <a:pt x="114" y="143"/>
                </a:cubicBezTo>
                <a:cubicBezTo>
                  <a:pt x="115" y="144"/>
                  <a:pt x="116" y="146"/>
                  <a:pt x="116" y="147"/>
                </a:cubicBezTo>
                <a:cubicBezTo>
                  <a:pt x="117" y="147"/>
                  <a:pt x="117" y="147"/>
                  <a:pt x="117" y="147"/>
                </a:cubicBezTo>
                <a:cubicBezTo>
                  <a:pt x="118" y="147"/>
                  <a:pt x="118" y="147"/>
                  <a:pt x="119" y="147"/>
                </a:cubicBezTo>
                <a:cubicBezTo>
                  <a:pt x="119" y="147"/>
                  <a:pt x="119" y="146"/>
                  <a:pt x="119" y="146"/>
                </a:cubicBezTo>
                <a:cubicBezTo>
                  <a:pt x="120" y="146"/>
                  <a:pt x="120" y="145"/>
                  <a:pt x="119" y="145"/>
                </a:cubicBezTo>
                <a:cubicBezTo>
                  <a:pt x="119" y="145"/>
                  <a:pt x="118" y="142"/>
                  <a:pt x="117" y="140"/>
                </a:cubicBezTo>
                <a:cubicBezTo>
                  <a:pt x="118" y="140"/>
                  <a:pt x="119" y="139"/>
                  <a:pt x="120" y="139"/>
                </a:cubicBezTo>
                <a:cubicBezTo>
                  <a:pt x="121" y="140"/>
                  <a:pt x="123" y="142"/>
                  <a:pt x="123" y="142"/>
                </a:cubicBezTo>
                <a:cubicBezTo>
                  <a:pt x="124" y="143"/>
                  <a:pt x="124" y="143"/>
                  <a:pt x="124" y="143"/>
                </a:cubicBezTo>
                <a:cubicBezTo>
                  <a:pt x="125" y="143"/>
                  <a:pt x="125" y="143"/>
                  <a:pt x="126" y="143"/>
                </a:cubicBezTo>
                <a:cubicBezTo>
                  <a:pt x="126" y="142"/>
                  <a:pt x="126" y="142"/>
                  <a:pt x="126" y="142"/>
                </a:cubicBezTo>
                <a:cubicBezTo>
                  <a:pt x="126" y="141"/>
                  <a:pt x="126" y="141"/>
                  <a:pt x="126" y="140"/>
                </a:cubicBezTo>
                <a:cubicBezTo>
                  <a:pt x="126" y="140"/>
                  <a:pt x="125" y="138"/>
                  <a:pt x="124" y="136"/>
                </a:cubicBezTo>
                <a:cubicBezTo>
                  <a:pt x="124" y="135"/>
                  <a:pt x="125" y="135"/>
                  <a:pt x="126" y="134"/>
                </a:cubicBezTo>
                <a:cubicBezTo>
                  <a:pt x="128" y="135"/>
                  <a:pt x="129" y="137"/>
                  <a:pt x="130" y="137"/>
                </a:cubicBezTo>
                <a:cubicBezTo>
                  <a:pt x="130" y="138"/>
                  <a:pt x="130" y="138"/>
                  <a:pt x="131" y="138"/>
                </a:cubicBezTo>
                <a:cubicBezTo>
                  <a:pt x="131" y="138"/>
                  <a:pt x="132" y="138"/>
                  <a:pt x="132" y="137"/>
                </a:cubicBezTo>
                <a:cubicBezTo>
                  <a:pt x="132" y="137"/>
                  <a:pt x="133" y="137"/>
                  <a:pt x="133" y="136"/>
                </a:cubicBezTo>
                <a:cubicBezTo>
                  <a:pt x="133" y="136"/>
                  <a:pt x="133" y="135"/>
                  <a:pt x="132" y="135"/>
                </a:cubicBezTo>
                <a:cubicBezTo>
                  <a:pt x="132" y="135"/>
                  <a:pt x="131" y="133"/>
                  <a:pt x="129" y="131"/>
                </a:cubicBezTo>
                <a:cubicBezTo>
                  <a:pt x="130" y="130"/>
                  <a:pt x="131" y="130"/>
                  <a:pt x="132" y="129"/>
                </a:cubicBezTo>
                <a:cubicBezTo>
                  <a:pt x="133" y="130"/>
                  <a:pt x="135" y="131"/>
                  <a:pt x="136" y="132"/>
                </a:cubicBezTo>
                <a:cubicBezTo>
                  <a:pt x="136" y="132"/>
                  <a:pt x="136" y="132"/>
                  <a:pt x="137" y="132"/>
                </a:cubicBezTo>
                <a:cubicBezTo>
                  <a:pt x="137" y="132"/>
                  <a:pt x="138" y="132"/>
                  <a:pt x="138" y="131"/>
                </a:cubicBezTo>
                <a:cubicBezTo>
                  <a:pt x="138" y="131"/>
                  <a:pt x="138" y="131"/>
                  <a:pt x="138" y="130"/>
                </a:cubicBezTo>
                <a:cubicBezTo>
                  <a:pt x="138" y="130"/>
                  <a:pt x="138" y="130"/>
                  <a:pt x="138" y="129"/>
                </a:cubicBezTo>
                <a:cubicBezTo>
                  <a:pt x="138" y="129"/>
                  <a:pt x="136" y="127"/>
                  <a:pt x="135" y="126"/>
                </a:cubicBezTo>
                <a:cubicBezTo>
                  <a:pt x="135" y="125"/>
                  <a:pt x="136" y="124"/>
                  <a:pt x="137" y="123"/>
                </a:cubicBezTo>
                <a:cubicBezTo>
                  <a:pt x="138" y="124"/>
                  <a:pt x="140" y="125"/>
                  <a:pt x="141" y="126"/>
                </a:cubicBezTo>
                <a:cubicBezTo>
                  <a:pt x="141" y="126"/>
                  <a:pt x="142" y="126"/>
                  <a:pt x="142" y="126"/>
                </a:cubicBezTo>
                <a:cubicBezTo>
                  <a:pt x="142" y="126"/>
                  <a:pt x="143" y="125"/>
                  <a:pt x="143" y="125"/>
                </a:cubicBezTo>
                <a:cubicBezTo>
                  <a:pt x="143" y="125"/>
                  <a:pt x="143" y="124"/>
                  <a:pt x="143" y="124"/>
                </a:cubicBezTo>
                <a:cubicBezTo>
                  <a:pt x="143" y="123"/>
                  <a:pt x="143" y="123"/>
                  <a:pt x="143" y="123"/>
                </a:cubicBezTo>
                <a:cubicBezTo>
                  <a:pt x="142" y="122"/>
                  <a:pt x="141" y="121"/>
                  <a:pt x="139" y="120"/>
                </a:cubicBezTo>
                <a:cubicBezTo>
                  <a:pt x="140" y="119"/>
                  <a:pt x="140" y="118"/>
                  <a:pt x="141" y="117"/>
                </a:cubicBezTo>
                <a:cubicBezTo>
                  <a:pt x="143" y="118"/>
                  <a:pt x="145" y="119"/>
                  <a:pt x="145" y="119"/>
                </a:cubicBezTo>
                <a:cubicBezTo>
                  <a:pt x="146" y="119"/>
                  <a:pt x="146" y="119"/>
                  <a:pt x="147" y="119"/>
                </a:cubicBezTo>
                <a:cubicBezTo>
                  <a:pt x="147" y="119"/>
                  <a:pt x="147" y="118"/>
                  <a:pt x="148" y="118"/>
                </a:cubicBezTo>
                <a:cubicBezTo>
                  <a:pt x="148" y="118"/>
                  <a:pt x="148" y="117"/>
                  <a:pt x="148" y="117"/>
                </a:cubicBezTo>
                <a:cubicBezTo>
                  <a:pt x="148" y="117"/>
                  <a:pt x="147" y="116"/>
                  <a:pt x="147" y="116"/>
                </a:cubicBezTo>
                <a:cubicBezTo>
                  <a:pt x="147" y="116"/>
                  <a:pt x="145" y="114"/>
                  <a:pt x="143" y="113"/>
                </a:cubicBezTo>
                <a:cubicBezTo>
                  <a:pt x="144" y="112"/>
                  <a:pt x="144" y="111"/>
                  <a:pt x="145" y="110"/>
                </a:cubicBezTo>
                <a:cubicBezTo>
                  <a:pt x="147" y="111"/>
                  <a:pt x="149" y="111"/>
                  <a:pt x="149" y="112"/>
                </a:cubicBezTo>
                <a:cubicBezTo>
                  <a:pt x="150" y="112"/>
                  <a:pt x="150" y="112"/>
                  <a:pt x="150" y="112"/>
                </a:cubicBezTo>
                <a:cubicBezTo>
                  <a:pt x="151" y="111"/>
                  <a:pt x="151" y="111"/>
                  <a:pt x="151" y="111"/>
                </a:cubicBezTo>
                <a:cubicBezTo>
                  <a:pt x="151" y="110"/>
                  <a:pt x="152" y="110"/>
                  <a:pt x="151" y="110"/>
                </a:cubicBezTo>
                <a:cubicBezTo>
                  <a:pt x="151" y="109"/>
                  <a:pt x="151" y="109"/>
                  <a:pt x="151" y="109"/>
                </a:cubicBezTo>
                <a:cubicBezTo>
                  <a:pt x="150" y="108"/>
                  <a:pt x="148" y="107"/>
                  <a:pt x="146" y="106"/>
                </a:cubicBezTo>
                <a:cubicBezTo>
                  <a:pt x="147" y="105"/>
                  <a:pt x="147" y="104"/>
                  <a:pt x="148" y="103"/>
                </a:cubicBezTo>
                <a:cubicBezTo>
                  <a:pt x="150" y="104"/>
                  <a:pt x="152" y="104"/>
                  <a:pt x="152" y="104"/>
                </a:cubicBezTo>
                <a:cubicBezTo>
                  <a:pt x="153" y="104"/>
                  <a:pt x="153" y="104"/>
                  <a:pt x="153" y="104"/>
                </a:cubicBezTo>
                <a:cubicBezTo>
                  <a:pt x="154" y="104"/>
                  <a:pt x="154" y="103"/>
                  <a:pt x="154" y="103"/>
                </a:cubicBezTo>
                <a:cubicBezTo>
                  <a:pt x="154" y="103"/>
                  <a:pt x="154" y="102"/>
                  <a:pt x="154" y="102"/>
                </a:cubicBezTo>
                <a:cubicBezTo>
                  <a:pt x="154" y="101"/>
                  <a:pt x="154" y="101"/>
                  <a:pt x="153" y="101"/>
                </a:cubicBezTo>
                <a:cubicBezTo>
                  <a:pt x="153" y="101"/>
                  <a:pt x="151" y="100"/>
                  <a:pt x="149" y="99"/>
                </a:cubicBezTo>
                <a:cubicBezTo>
                  <a:pt x="149" y="98"/>
                  <a:pt x="149" y="97"/>
                  <a:pt x="150" y="96"/>
                </a:cubicBezTo>
                <a:cubicBezTo>
                  <a:pt x="152" y="96"/>
                  <a:pt x="154" y="96"/>
                  <a:pt x="155" y="96"/>
                </a:cubicBezTo>
                <a:cubicBezTo>
                  <a:pt x="155" y="96"/>
                  <a:pt x="155" y="96"/>
                  <a:pt x="156" y="96"/>
                </a:cubicBezTo>
                <a:cubicBezTo>
                  <a:pt x="156" y="96"/>
                  <a:pt x="156" y="95"/>
                  <a:pt x="156" y="95"/>
                </a:cubicBezTo>
                <a:cubicBezTo>
                  <a:pt x="156" y="95"/>
                  <a:pt x="156" y="94"/>
                  <a:pt x="156" y="94"/>
                </a:cubicBezTo>
                <a:cubicBezTo>
                  <a:pt x="156" y="93"/>
                  <a:pt x="156" y="93"/>
                  <a:pt x="155" y="93"/>
                </a:cubicBezTo>
                <a:cubicBezTo>
                  <a:pt x="155" y="93"/>
                  <a:pt x="153" y="92"/>
                  <a:pt x="151" y="92"/>
                </a:cubicBezTo>
                <a:cubicBezTo>
                  <a:pt x="151" y="90"/>
                  <a:pt x="151" y="89"/>
                  <a:pt x="151" y="88"/>
                </a:cubicBezTo>
                <a:cubicBezTo>
                  <a:pt x="153" y="88"/>
                  <a:pt x="156" y="88"/>
                  <a:pt x="156" y="88"/>
                </a:cubicBezTo>
                <a:cubicBezTo>
                  <a:pt x="156" y="88"/>
                  <a:pt x="157" y="88"/>
                  <a:pt x="157" y="88"/>
                </a:cubicBezTo>
                <a:cubicBezTo>
                  <a:pt x="157" y="88"/>
                  <a:pt x="158" y="87"/>
                  <a:pt x="158" y="87"/>
                </a:cubicBezTo>
                <a:cubicBezTo>
                  <a:pt x="158" y="86"/>
                  <a:pt x="158" y="86"/>
                  <a:pt x="157" y="86"/>
                </a:cubicBezTo>
                <a:cubicBezTo>
                  <a:pt x="157" y="85"/>
                  <a:pt x="157" y="85"/>
                  <a:pt x="156" y="85"/>
                </a:cubicBezTo>
                <a:cubicBezTo>
                  <a:pt x="156" y="85"/>
                  <a:pt x="154" y="84"/>
                  <a:pt x="152" y="84"/>
                </a:cubicBezTo>
                <a:cubicBezTo>
                  <a:pt x="152" y="83"/>
                  <a:pt x="152" y="82"/>
                  <a:pt x="152" y="81"/>
                </a:cubicBezTo>
                <a:cubicBezTo>
                  <a:pt x="154" y="81"/>
                  <a:pt x="156" y="80"/>
                  <a:pt x="157" y="80"/>
                </a:cubicBezTo>
                <a:close/>
                <a:moveTo>
                  <a:pt x="79" y="142"/>
                </a:moveTo>
                <a:cubicBezTo>
                  <a:pt x="44" y="142"/>
                  <a:pt x="16" y="113"/>
                  <a:pt x="16" y="79"/>
                </a:cubicBezTo>
                <a:cubicBezTo>
                  <a:pt x="16" y="44"/>
                  <a:pt x="44" y="16"/>
                  <a:pt x="79" y="16"/>
                </a:cubicBezTo>
                <a:cubicBezTo>
                  <a:pt x="114" y="16"/>
                  <a:pt x="142" y="44"/>
                  <a:pt x="142" y="79"/>
                </a:cubicBezTo>
                <a:cubicBezTo>
                  <a:pt x="142" y="113"/>
                  <a:pt x="114" y="142"/>
                  <a:pt x="79" y="142"/>
                </a:cubicBezTo>
                <a:close/>
              </a:path>
            </a:pathLst>
          </a:custGeom>
          <a:solidFill>
            <a:srgbClr val="45C1A4"/>
          </a:solidFill>
          <a:ln>
            <a:noFill/>
          </a:ln>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20" name="Freeform 23"/>
          <p:cNvSpPr>
            <a:spLocks noEditPoints="1"/>
          </p:cNvSpPr>
          <p:nvPr/>
        </p:nvSpPr>
        <p:spPr bwMode="auto">
          <a:xfrm>
            <a:off x="1375833" y="5323417"/>
            <a:ext cx="679451" cy="679451"/>
          </a:xfrm>
          <a:custGeom>
            <a:avLst/>
            <a:gdLst>
              <a:gd name="T0" fmla="*/ 138 w 144"/>
              <a:gd name="T1" fmla="*/ 67 h 144"/>
              <a:gd name="T2" fmla="*/ 137 w 144"/>
              <a:gd name="T3" fmla="*/ 60 h 144"/>
              <a:gd name="T4" fmla="*/ 135 w 144"/>
              <a:gd name="T5" fmla="*/ 53 h 144"/>
              <a:gd name="T6" fmla="*/ 133 w 144"/>
              <a:gd name="T7" fmla="*/ 47 h 144"/>
              <a:gd name="T8" fmla="*/ 130 w 144"/>
              <a:gd name="T9" fmla="*/ 40 h 144"/>
              <a:gd name="T10" fmla="*/ 126 w 144"/>
              <a:gd name="T11" fmla="*/ 34 h 144"/>
              <a:gd name="T12" fmla="*/ 122 w 144"/>
              <a:gd name="T13" fmla="*/ 29 h 144"/>
              <a:gd name="T14" fmla="*/ 117 w 144"/>
              <a:gd name="T15" fmla="*/ 24 h 144"/>
              <a:gd name="T16" fmla="*/ 112 w 144"/>
              <a:gd name="T17" fmla="*/ 19 h 144"/>
              <a:gd name="T18" fmla="*/ 106 w 144"/>
              <a:gd name="T19" fmla="*/ 15 h 144"/>
              <a:gd name="T20" fmla="*/ 100 w 144"/>
              <a:gd name="T21" fmla="*/ 12 h 144"/>
              <a:gd name="T22" fmla="*/ 94 w 144"/>
              <a:gd name="T23" fmla="*/ 9 h 144"/>
              <a:gd name="T24" fmla="*/ 87 w 144"/>
              <a:gd name="T25" fmla="*/ 7 h 144"/>
              <a:gd name="T26" fmla="*/ 81 w 144"/>
              <a:gd name="T27" fmla="*/ 6 h 144"/>
              <a:gd name="T28" fmla="*/ 74 w 144"/>
              <a:gd name="T29" fmla="*/ 6 h 144"/>
              <a:gd name="T30" fmla="*/ 67 w 144"/>
              <a:gd name="T31" fmla="*/ 6 h 144"/>
              <a:gd name="T32" fmla="*/ 60 w 144"/>
              <a:gd name="T33" fmla="*/ 7 h 144"/>
              <a:gd name="T34" fmla="*/ 53 w 144"/>
              <a:gd name="T35" fmla="*/ 8 h 144"/>
              <a:gd name="T36" fmla="*/ 47 w 144"/>
              <a:gd name="T37" fmla="*/ 11 h 144"/>
              <a:gd name="T38" fmla="*/ 40 w 144"/>
              <a:gd name="T39" fmla="*/ 13 h 144"/>
              <a:gd name="T40" fmla="*/ 35 w 144"/>
              <a:gd name="T41" fmla="*/ 17 h 144"/>
              <a:gd name="T42" fmla="*/ 29 w 144"/>
              <a:gd name="T43" fmla="*/ 21 h 144"/>
              <a:gd name="T44" fmla="*/ 24 w 144"/>
              <a:gd name="T45" fmla="*/ 26 h 144"/>
              <a:gd name="T46" fmla="*/ 19 w 144"/>
              <a:gd name="T47" fmla="*/ 31 h 144"/>
              <a:gd name="T48" fmla="*/ 16 w 144"/>
              <a:gd name="T49" fmla="*/ 37 h 144"/>
              <a:gd name="T50" fmla="*/ 12 w 144"/>
              <a:gd name="T51" fmla="*/ 43 h 144"/>
              <a:gd name="T52" fmla="*/ 10 w 144"/>
              <a:gd name="T53" fmla="*/ 49 h 144"/>
              <a:gd name="T54" fmla="*/ 8 w 144"/>
              <a:gd name="T55" fmla="*/ 56 h 144"/>
              <a:gd name="T56" fmla="*/ 6 w 144"/>
              <a:gd name="T57" fmla="*/ 63 h 144"/>
              <a:gd name="T58" fmla="*/ 6 w 144"/>
              <a:gd name="T59" fmla="*/ 70 h 144"/>
              <a:gd name="T60" fmla="*/ 6 w 144"/>
              <a:gd name="T61" fmla="*/ 77 h 144"/>
              <a:gd name="T62" fmla="*/ 7 w 144"/>
              <a:gd name="T63" fmla="*/ 84 h 144"/>
              <a:gd name="T64" fmla="*/ 8 w 144"/>
              <a:gd name="T65" fmla="*/ 90 h 144"/>
              <a:gd name="T66" fmla="*/ 11 w 144"/>
              <a:gd name="T67" fmla="*/ 97 h 144"/>
              <a:gd name="T68" fmla="*/ 14 w 144"/>
              <a:gd name="T69" fmla="*/ 103 h 144"/>
              <a:gd name="T70" fmla="*/ 17 w 144"/>
              <a:gd name="T71" fmla="*/ 109 h 144"/>
              <a:gd name="T72" fmla="*/ 21 w 144"/>
              <a:gd name="T73" fmla="*/ 115 h 144"/>
              <a:gd name="T74" fmla="*/ 26 w 144"/>
              <a:gd name="T75" fmla="*/ 120 h 144"/>
              <a:gd name="T76" fmla="*/ 31 w 144"/>
              <a:gd name="T77" fmla="*/ 124 h 144"/>
              <a:gd name="T78" fmla="*/ 37 w 144"/>
              <a:gd name="T79" fmla="*/ 128 h 144"/>
              <a:gd name="T80" fmla="*/ 43 w 144"/>
              <a:gd name="T81" fmla="*/ 131 h 144"/>
              <a:gd name="T82" fmla="*/ 49 w 144"/>
              <a:gd name="T83" fmla="*/ 134 h 144"/>
              <a:gd name="T84" fmla="*/ 56 w 144"/>
              <a:gd name="T85" fmla="*/ 136 h 144"/>
              <a:gd name="T86" fmla="*/ 63 w 144"/>
              <a:gd name="T87" fmla="*/ 137 h 144"/>
              <a:gd name="T88" fmla="*/ 70 w 144"/>
              <a:gd name="T89" fmla="*/ 138 h 144"/>
              <a:gd name="T90" fmla="*/ 77 w 144"/>
              <a:gd name="T91" fmla="*/ 138 h 144"/>
              <a:gd name="T92" fmla="*/ 83 w 144"/>
              <a:gd name="T93" fmla="*/ 137 h 144"/>
              <a:gd name="T94" fmla="*/ 90 w 144"/>
              <a:gd name="T95" fmla="*/ 135 h 144"/>
              <a:gd name="T96" fmla="*/ 97 w 144"/>
              <a:gd name="T97" fmla="*/ 133 h 144"/>
              <a:gd name="T98" fmla="*/ 103 w 144"/>
              <a:gd name="T99" fmla="*/ 130 h 144"/>
              <a:gd name="T100" fmla="*/ 109 w 144"/>
              <a:gd name="T101" fmla="*/ 126 h 144"/>
              <a:gd name="T102" fmla="*/ 114 w 144"/>
              <a:gd name="T103" fmla="*/ 122 h 144"/>
              <a:gd name="T104" fmla="*/ 120 w 144"/>
              <a:gd name="T105" fmla="*/ 117 h 144"/>
              <a:gd name="T106" fmla="*/ 124 w 144"/>
              <a:gd name="T107" fmla="*/ 112 h 144"/>
              <a:gd name="T108" fmla="*/ 128 w 144"/>
              <a:gd name="T109" fmla="*/ 107 h 144"/>
              <a:gd name="T110" fmla="*/ 131 w 144"/>
              <a:gd name="T111" fmla="*/ 100 h 144"/>
              <a:gd name="T112" fmla="*/ 134 w 144"/>
              <a:gd name="T113" fmla="*/ 94 h 144"/>
              <a:gd name="T114" fmla="*/ 136 w 144"/>
              <a:gd name="T115" fmla="*/ 87 h 144"/>
              <a:gd name="T116" fmla="*/ 137 w 144"/>
              <a:gd name="T117" fmla="*/ 81 h 144"/>
              <a:gd name="T118" fmla="*/ 138 w 144"/>
              <a:gd name="T119" fmla="*/ 7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4" h="144">
                <a:moveTo>
                  <a:pt x="142" y="73"/>
                </a:moveTo>
                <a:cubicBezTo>
                  <a:pt x="143" y="73"/>
                  <a:pt x="143" y="73"/>
                  <a:pt x="143" y="73"/>
                </a:cubicBezTo>
                <a:cubicBezTo>
                  <a:pt x="143" y="72"/>
                  <a:pt x="144" y="72"/>
                  <a:pt x="144" y="72"/>
                </a:cubicBezTo>
                <a:cubicBezTo>
                  <a:pt x="144" y="71"/>
                  <a:pt x="143" y="71"/>
                  <a:pt x="143" y="71"/>
                </a:cubicBezTo>
                <a:cubicBezTo>
                  <a:pt x="143" y="70"/>
                  <a:pt x="143" y="70"/>
                  <a:pt x="142" y="70"/>
                </a:cubicBezTo>
                <a:cubicBezTo>
                  <a:pt x="142" y="70"/>
                  <a:pt x="140" y="70"/>
                  <a:pt x="138" y="70"/>
                </a:cubicBezTo>
                <a:cubicBezTo>
                  <a:pt x="138" y="69"/>
                  <a:pt x="138" y="68"/>
                  <a:pt x="138" y="67"/>
                </a:cubicBezTo>
                <a:cubicBezTo>
                  <a:pt x="140" y="66"/>
                  <a:pt x="142" y="66"/>
                  <a:pt x="142" y="66"/>
                </a:cubicBezTo>
                <a:cubicBezTo>
                  <a:pt x="142" y="66"/>
                  <a:pt x="143" y="66"/>
                  <a:pt x="143" y="65"/>
                </a:cubicBezTo>
                <a:cubicBezTo>
                  <a:pt x="143" y="65"/>
                  <a:pt x="143" y="65"/>
                  <a:pt x="143" y="64"/>
                </a:cubicBezTo>
                <a:cubicBezTo>
                  <a:pt x="143" y="64"/>
                  <a:pt x="143" y="63"/>
                  <a:pt x="143" y="63"/>
                </a:cubicBezTo>
                <a:cubicBezTo>
                  <a:pt x="142" y="63"/>
                  <a:pt x="142" y="63"/>
                  <a:pt x="142" y="63"/>
                </a:cubicBezTo>
                <a:cubicBezTo>
                  <a:pt x="141" y="63"/>
                  <a:pt x="139" y="63"/>
                  <a:pt x="137" y="63"/>
                </a:cubicBezTo>
                <a:cubicBezTo>
                  <a:pt x="137" y="62"/>
                  <a:pt x="137" y="61"/>
                  <a:pt x="137" y="60"/>
                </a:cubicBezTo>
                <a:cubicBezTo>
                  <a:pt x="139" y="59"/>
                  <a:pt x="141" y="59"/>
                  <a:pt x="141" y="59"/>
                </a:cubicBezTo>
                <a:cubicBezTo>
                  <a:pt x="141" y="58"/>
                  <a:pt x="142" y="58"/>
                  <a:pt x="142" y="58"/>
                </a:cubicBezTo>
                <a:cubicBezTo>
                  <a:pt x="142" y="58"/>
                  <a:pt x="142" y="57"/>
                  <a:pt x="142" y="57"/>
                </a:cubicBezTo>
                <a:cubicBezTo>
                  <a:pt x="142" y="56"/>
                  <a:pt x="142" y="56"/>
                  <a:pt x="141" y="56"/>
                </a:cubicBezTo>
                <a:cubicBezTo>
                  <a:pt x="141" y="56"/>
                  <a:pt x="141" y="55"/>
                  <a:pt x="140" y="56"/>
                </a:cubicBezTo>
                <a:cubicBezTo>
                  <a:pt x="140" y="56"/>
                  <a:pt x="138" y="56"/>
                  <a:pt x="136" y="56"/>
                </a:cubicBezTo>
                <a:cubicBezTo>
                  <a:pt x="136" y="55"/>
                  <a:pt x="135" y="54"/>
                  <a:pt x="135" y="53"/>
                </a:cubicBezTo>
                <a:cubicBezTo>
                  <a:pt x="137" y="52"/>
                  <a:pt x="139" y="52"/>
                  <a:pt x="139" y="51"/>
                </a:cubicBezTo>
                <a:cubicBezTo>
                  <a:pt x="140" y="51"/>
                  <a:pt x="140" y="51"/>
                  <a:pt x="140" y="51"/>
                </a:cubicBezTo>
                <a:cubicBezTo>
                  <a:pt x="140" y="50"/>
                  <a:pt x="140" y="50"/>
                  <a:pt x="140" y="50"/>
                </a:cubicBezTo>
                <a:cubicBezTo>
                  <a:pt x="140" y="49"/>
                  <a:pt x="140" y="49"/>
                  <a:pt x="139" y="49"/>
                </a:cubicBezTo>
                <a:cubicBezTo>
                  <a:pt x="139" y="48"/>
                  <a:pt x="139" y="48"/>
                  <a:pt x="138" y="48"/>
                </a:cubicBezTo>
                <a:cubicBezTo>
                  <a:pt x="138" y="49"/>
                  <a:pt x="136" y="49"/>
                  <a:pt x="134" y="49"/>
                </a:cubicBezTo>
                <a:cubicBezTo>
                  <a:pt x="134" y="48"/>
                  <a:pt x="133" y="48"/>
                  <a:pt x="133" y="47"/>
                </a:cubicBezTo>
                <a:cubicBezTo>
                  <a:pt x="134" y="46"/>
                  <a:pt x="136" y="45"/>
                  <a:pt x="137" y="44"/>
                </a:cubicBezTo>
                <a:cubicBezTo>
                  <a:pt x="137" y="44"/>
                  <a:pt x="137" y="44"/>
                  <a:pt x="137" y="44"/>
                </a:cubicBezTo>
                <a:cubicBezTo>
                  <a:pt x="137" y="43"/>
                  <a:pt x="137" y="43"/>
                  <a:pt x="137" y="43"/>
                </a:cubicBezTo>
                <a:cubicBezTo>
                  <a:pt x="137" y="42"/>
                  <a:pt x="137" y="42"/>
                  <a:pt x="137" y="42"/>
                </a:cubicBezTo>
                <a:cubicBezTo>
                  <a:pt x="136" y="41"/>
                  <a:pt x="136" y="41"/>
                  <a:pt x="136" y="42"/>
                </a:cubicBezTo>
                <a:cubicBezTo>
                  <a:pt x="135" y="42"/>
                  <a:pt x="133" y="42"/>
                  <a:pt x="131" y="43"/>
                </a:cubicBezTo>
                <a:cubicBezTo>
                  <a:pt x="131" y="42"/>
                  <a:pt x="130" y="41"/>
                  <a:pt x="130" y="40"/>
                </a:cubicBezTo>
                <a:cubicBezTo>
                  <a:pt x="132" y="39"/>
                  <a:pt x="133" y="38"/>
                  <a:pt x="134" y="38"/>
                </a:cubicBezTo>
                <a:cubicBezTo>
                  <a:pt x="134" y="38"/>
                  <a:pt x="134" y="37"/>
                  <a:pt x="134" y="37"/>
                </a:cubicBezTo>
                <a:cubicBezTo>
                  <a:pt x="134" y="36"/>
                  <a:pt x="134" y="36"/>
                  <a:pt x="134" y="36"/>
                </a:cubicBezTo>
                <a:cubicBezTo>
                  <a:pt x="134" y="35"/>
                  <a:pt x="133" y="35"/>
                  <a:pt x="133" y="35"/>
                </a:cubicBezTo>
                <a:cubicBezTo>
                  <a:pt x="133" y="35"/>
                  <a:pt x="132" y="35"/>
                  <a:pt x="132" y="35"/>
                </a:cubicBezTo>
                <a:cubicBezTo>
                  <a:pt x="132" y="35"/>
                  <a:pt x="130" y="36"/>
                  <a:pt x="128" y="37"/>
                </a:cubicBezTo>
                <a:cubicBezTo>
                  <a:pt x="127" y="36"/>
                  <a:pt x="127" y="35"/>
                  <a:pt x="126" y="34"/>
                </a:cubicBezTo>
                <a:cubicBezTo>
                  <a:pt x="128" y="33"/>
                  <a:pt x="129" y="32"/>
                  <a:pt x="130" y="32"/>
                </a:cubicBezTo>
                <a:cubicBezTo>
                  <a:pt x="130" y="31"/>
                  <a:pt x="130" y="31"/>
                  <a:pt x="130" y="31"/>
                </a:cubicBezTo>
                <a:cubicBezTo>
                  <a:pt x="130" y="30"/>
                  <a:pt x="130" y="30"/>
                  <a:pt x="130" y="29"/>
                </a:cubicBezTo>
                <a:cubicBezTo>
                  <a:pt x="130" y="29"/>
                  <a:pt x="129" y="29"/>
                  <a:pt x="129" y="29"/>
                </a:cubicBezTo>
                <a:cubicBezTo>
                  <a:pt x="129" y="29"/>
                  <a:pt x="128" y="29"/>
                  <a:pt x="128" y="29"/>
                </a:cubicBezTo>
                <a:cubicBezTo>
                  <a:pt x="128" y="29"/>
                  <a:pt x="126" y="30"/>
                  <a:pt x="124" y="31"/>
                </a:cubicBezTo>
                <a:cubicBezTo>
                  <a:pt x="123" y="31"/>
                  <a:pt x="123" y="30"/>
                  <a:pt x="122" y="29"/>
                </a:cubicBezTo>
                <a:cubicBezTo>
                  <a:pt x="123" y="28"/>
                  <a:pt x="125" y="26"/>
                  <a:pt x="125" y="26"/>
                </a:cubicBezTo>
                <a:cubicBezTo>
                  <a:pt x="125" y="25"/>
                  <a:pt x="126" y="25"/>
                  <a:pt x="125" y="25"/>
                </a:cubicBezTo>
                <a:cubicBezTo>
                  <a:pt x="125" y="24"/>
                  <a:pt x="125" y="24"/>
                  <a:pt x="125" y="24"/>
                </a:cubicBezTo>
                <a:cubicBezTo>
                  <a:pt x="125" y="23"/>
                  <a:pt x="125" y="23"/>
                  <a:pt x="124" y="23"/>
                </a:cubicBezTo>
                <a:cubicBezTo>
                  <a:pt x="124" y="23"/>
                  <a:pt x="123" y="23"/>
                  <a:pt x="123" y="23"/>
                </a:cubicBezTo>
                <a:cubicBezTo>
                  <a:pt x="123" y="24"/>
                  <a:pt x="121" y="25"/>
                  <a:pt x="120" y="26"/>
                </a:cubicBezTo>
                <a:cubicBezTo>
                  <a:pt x="119" y="25"/>
                  <a:pt x="118" y="25"/>
                  <a:pt x="117" y="24"/>
                </a:cubicBezTo>
                <a:cubicBezTo>
                  <a:pt x="118" y="22"/>
                  <a:pt x="120" y="21"/>
                  <a:pt x="120" y="20"/>
                </a:cubicBezTo>
                <a:cubicBezTo>
                  <a:pt x="120" y="20"/>
                  <a:pt x="120" y="20"/>
                  <a:pt x="120" y="19"/>
                </a:cubicBezTo>
                <a:cubicBezTo>
                  <a:pt x="120" y="19"/>
                  <a:pt x="120" y="19"/>
                  <a:pt x="120" y="18"/>
                </a:cubicBezTo>
                <a:cubicBezTo>
                  <a:pt x="120" y="18"/>
                  <a:pt x="119" y="18"/>
                  <a:pt x="119" y="18"/>
                </a:cubicBezTo>
                <a:cubicBezTo>
                  <a:pt x="118" y="18"/>
                  <a:pt x="118" y="18"/>
                  <a:pt x="118" y="18"/>
                </a:cubicBezTo>
                <a:cubicBezTo>
                  <a:pt x="117" y="19"/>
                  <a:pt x="116" y="20"/>
                  <a:pt x="114" y="21"/>
                </a:cubicBezTo>
                <a:cubicBezTo>
                  <a:pt x="114" y="21"/>
                  <a:pt x="113" y="20"/>
                  <a:pt x="112" y="19"/>
                </a:cubicBezTo>
                <a:cubicBezTo>
                  <a:pt x="113" y="18"/>
                  <a:pt x="114" y="16"/>
                  <a:pt x="114" y="16"/>
                </a:cubicBezTo>
                <a:cubicBezTo>
                  <a:pt x="115" y="15"/>
                  <a:pt x="115" y="15"/>
                  <a:pt x="115" y="14"/>
                </a:cubicBezTo>
                <a:cubicBezTo>
                  <a:pt x="114" y="14"/>
                  <a:pt x="114" y="14"/>
                  <a:pt x="114" y="13"/>
                </a:cubicBezTo>
                <a:cubicBezTo>
                  <a:pt x="114" y="13"/>
                  <a:pt x="113" y="13"/>
                  <a:pt x="113" y="13"/>
                </a:cubicBezTo>
                <a:cubicBezTo>
                  <a:pt x="113" y="13"/>
                  <a:pt x="112" y="13"/>
                  <a:pt x="112" y="14"/>
                </a:cubicBezTo>
                <a:cubicBezTo>
                  <a:pt x="112" y="14"/>
                  <a:pt x="110" y="16"/>
                  <a:pt x="109" y="17"/>
                </a:cubicBezTo>
                <a:cubicBezTo>
                  <a:pt x="108" y="16"/>
                  <a:pt x="107" y="16"/>
                  <a:pt x="106" y="15"/>
                </a:cubicBezTo>
                <a:cubicBezTo>
                  <a:pt x="107" y="14"/>
                  <a:pt x="108" y="12"/>
                  <a:pt x="108" y="11"/>
                </a:cubicBezTo>
                <a:cubicBezTo>
                  <a:pt x="108" y="11"/>
                  <a:pt x="108" y="11"/>
                  <a:pt x="108" y="10"/>
                </a:cubicBezTo>
                <a:cubicBezTo>
                  <a:pt x="108" y="10"/>
                  <a:pt x="108" y="10"/>
                  <a:pt x="108" y="9"/>
                </a:cubicBezTo>
                <a:cubicBezTo>
                  <a:pt x="107" y="9"/>
                  <a:pt x="107" y="9"/>
                  <a:pt x="107" y="9"/>
                </a:cubicBezTo>
                <a:cubicBezTo>
                  <a:pt x="106" y="9"/>
                  <a:pt x="106" y="9"/>
                  <a:pt x="106" y="10"/>
                </a:cubicBezTo>
                <a:cubicBezTo>
                  <a:pt x="105" y="10"/>
                  <a:pt x="104" y="12"/>
                  <a:pt x="103" y="13"/>
                </a:cubicBezTo>
                <a:cubicBezTo>
                  <a:pt x="102" y="13"/>
                  <a:pt x="101" y="13"/>
                  <a:pt x="100" y="12"/>
                </a:cubicBezTo>
                <a:cubicBezTo>
                  <a:pt x="101" y="10"/>
                  <a:pt x="102" y="8"/>
                  <a:pt x="102" y="8"/>
                </a:cubicBezTo>
                <a:cubicBezTo>
                  <a:pt x="102" y="8"/>
                  <a:pt x="102" y="7"/>
                  <a:pt x="102" y="7"/>
                </a:cubicBezTo>
                <a:cubicBezTo>
                  <a:pt x="102" y="6"/>
                  <a:pt x="101" y="6"/>
                  <a:pt x="101" y="6"/>
                </a:cubicBezTo>
                <a:cubicBezTo>
                  <a:pt x="101" y="6"/>
                  <a:pt x="100" y="6"/>
                  <a:pt x="100" y="6"/>
                </a:cubicBezTo>
                <a:cubicBezTo>
                  <a:pt x="100" y="6"/>
                  <a:pt x="99" y="6"/>
                  <a:pt x="99" y="7"/>
                </a:cubicBezTo>
                <a:cubicBezTo>
                  <a:pt x="99" y="7"/>
                  <a:pt x="98" y="9"/>
                  <a:pt x="97" y="11"/>
                </a:cubicBezTo>
                <a:cubicBezTo>
                  <a:pt x="96" y="10"/>
                  <a:pt x="95" y="10"/>
                  <a:pt x="94" y="9"/>
                </a:cubicBezTo>
                <a:cubicBezTo>
                  <a:pt x="94" y="8"/>
                  <a:pt x="95" y="5"/>
                  <a:pt x="95" y="5"/>
                </a:cubicBezTo>
                <a:cubicBezTo>
                  <a:pt x="95" y="5"/>
                  <a:pt x="95" y="4"/>
                  <a:pt x="95" y="4"/>
                </a:cubicBezTo>
                <a:cubicBezTo>
                  <a:pt x="95" y="4"/>
                  <a:pt x="94" y="3"/>
                  <a:pt x="94" y="3"/>
                </a:cubicBezTo>
                <a:cubicBezTo>
                  <a:pt x="94" y="3"/>
                  <a:pt x="93" y="3"/>
                  <a:pt x="93" y="3"/>
                </a:cubicBezTo>
                <a:cubicBezTo>
                  <a:pt x="93" y="4"/>
                  <a:pt x="92" y="4"/>
                  <a:pt x="92" y="4"/>
                </a:cubicBezTo>
                <a:cubicBezTo>
                  <a:pt x="92" y="5"/>
                  <a:pt x="91" y="6"/>
                  <a:pt x="90" y="8"/>
                </a:cubicBezTo>
                <a:cubicBezTo>
                  <a:pt x="89" y="8"/>
                  <a:pt x="88" y="8"/>
                  <a:pt x="87" y="7"/>
                </a:cubicBezTo>
                <a:cubicBezTo>
                  <a:pt x="88" y="5"/>
                  <a:pt x="88" y="3"/>
                  <a:pt x="88" y="3"/>
                </a:cubicBezTo>
                <a:cubicBezTo>
                  <a:pt x="88" y="3"/>
                  <a:pt x="88" y="2"/>
                  <a:pt x="88" y="2"/>
                </a:cubicBezTo>
                <a:cubicBezTo>
                  <a:pt x="87" y="2"/>
                  <a:pt x="87" y="1"/>
                  <a:pt x="87" y="1"/>
                </a:cubicBezTo>
                <a:cubicBezTo>
                  <a:pt x="86" y="1"/>
                  <a:pt x="86" y="1"/>
                  <a:pt x="86" y="1"/>
                </a:cubicBezTo>
                <a:cubicBezTo>
                  <a:pt x="85" y="2"/>
                  <a:pt x="85" y="2"/>
                  <a:pt x="85" y="2"/>
                </a:cubicBezTo>
                <a:cubicBezTo>
                  <a:pt x="85" y="3"/>
                  <a:pt x="84" y="5"/>
                  <a:pt x="83" y="7"/>
                </a:cubicBezTo>
                <a:cubicBezTo>
                  <a:pt x="83" y="6"/>
                  <a:pt x="82" y="6"/>
                  <a:pt x="81" y="6"/>
                </a:cubicBezTo>
                <a:cubicBezTo>
                  <a:pt x="81" y="4"/>
                  <a:pt x="81" y="2"/>
                  <a:pt x="81" y="2"/>
                </a:cubicBezTo>
                <a:cubicBezTo>
                  <a:pt x="81" y="1"/>
                  <a:pt x="81" y="1"/>
                  <a:pt x="80" y="1"/>
                </a:cubicBezTo>
                <a:cubicBezTo>
                  <a:pt x="80" y="0"/>
                  <a:pt x="80" y="0"/>
                  <a:pt x="79" y="0"/>
                </a:cubicBezTo>
                <a:cubicBezTo>
                  <a:pt x="79" y="0"/>
                  <a:pt x="78" y="0"/>
                  <a:pt x="78" y="0"/>
                </a:cubicBezTo>
                <a:cubicBezTo>
                  <a:pt x="78" y="1"/>
                  <a:pt x="78" y="1"/>
                  <a:pt x="78" y="1"/>
                </a:cubicBezTo>
                <a:cubicBezTo>
                  <a:pt x="77" y="2"/>
                  <a:pt x="77" y="4"/>
                  <a:pt x="77" y="6"/>
                </a:cubicBezTo>
                <a:cubicBezTo>
                  <a:pt x="76" y="6"/>
                  <a:pt x="75" y="6"/>
                  <a:pt x="74" y="6"/>
                </a:cubicBezTo>
                <a:cubicBezTo>
                  <a:pt x="74" y="4"/>
                  <a:pt x="73" y="2"/>
                  <a:pt x="73" y="1"/>
                </a:cubicBezTo>
                <a:cubicBezTo>
                  <a:pt x="73" y="1"/>
                  <a:pt x="73" y="0"/>
                  <a:pt x="73" y="0"/>
                </a:cubicBezTo>
                <a:cubicBezTo>
                  <a:pt x="73" y="0"/>
                  <a:pt x="72" y="0"/>
                  <a:pt x="72" y="0"/>
                </a:cubicBezTo>
                <a:cubicBezTo>
                  <a:pt x="71" y="0"/>
                  <a:pt x="71" y="0"/>
                  <a:pt x="71" y="0"/>
                </a:cubicBezTo>
                <a:cubicBezTo>
                  <a:pt x="70" y="0"/>
                  <a:pt x="70" y="1"/>
                  <a:pt x="70" y="1"/>
                </a:cubicBezTo>
                <a:cubicBezTo>
                  <a:pt x="70" y="2"/>
                  <a:pt x="70" y="4"/>
                  <a:pt x="70" y="6"/>
                </a:cubicBezTo>
                <a:cubicBezTo>
                  <a:pt x="69" y="6"/>
                  <a:pt x="68" y="6"/>
                  <a:pt x="67" y="6"/>
                </a:cubicBezTo>
                <a:cubicBezTo>
                  <a:pt x="66" y="4"/>
                  <a:pt x="66" y="2"/>
                  <a:pt x="66" y="1"/>
                </a:cubicBezTo>
                <a:cubicBezTo>
                  <a:pt x="66" y="1"/>
                  <a:pt x="66" y="1"/>
                  <a:pt x="65" y="0"/>
                </a:cubicBezTo>
                <a:cubicBezTo>
                  <a:pt x="65" y="0"/>
                  <a:pt x="65" y="0"/>
                  <a:pt x="64" y="0"/>
                </a:cubicBezTo>
                <a:cubicBezTo>
                  <a:pt x="64" y="0"/>
                  <a:pt x="63" y="0"/>
                  <a:pt x="63" y="1"/>
                </a:cubicBezTo>
                <a:cubicBezTo>
                  <a:pt x="63" y="1"/>
                  <a:pt x="63" y="1"/>
                  <a:pt x="63" y="2"/>
                </a:cubicBezTo>
                <a:cubicBezTo>
                  <a:pt x="63" y="2"/>
                  <a:pt x="63" y="4"/>
                  <a:pt x="63" y="6"/>
                </a:cubicBezTo>
                <a:cubicBezTo>
                  <a:pt x="62" y="6"/>
                  <a:pt x="61" y="6"/>
                  <a:pt x="60" y="7"/>
                </a:cubicBezTo>
                <a:cubicBezTo>
                  <a:pt x="59" y="5"/>
                  <a:pt x="59" y="3"/>
                  <a:pt x="59" y="2"/>
                </a:cubicBezTo>
                <a:cubicBezTo>
                  <a:pt x="58" y="2"/>
                  <a:pt x="58" y="2"/>
                  <a:pt x="58" y="1"/>
                </a:cubicBezTo>
                <a:cubicBezTo>
                  <a:pt x="58" y="1"/>
                  <a:pt x="57" y="1"/>
                  <a:pt x="57" y="1"/>
                </a:cubicBezTo>
                <a:cubicBezTo>
                  <a:pt x="56" y="1"/>
                  <a:pt x="56" y="2"/>
                  <a:pt x="56" y="2"/>
                </a:cubicBezTo>
                <a:cubicBezTo>
                  <a:pt x="56" y="2"/>
                  <a:pt x="55" y="3"/>
                  <a:pt x="56" y="3"/>
                </a:cubicBezTo>
                <a:cubicBezTo>
                  <a:pt x="56" y="3"/>
                  <a:pt x="56" y="5"/>
                  <a:pt x="56" y="7"/>
                </a:cubicBezTo>
                <a:cubicBezTo>
                  <a:pt x="55" y="8"/>
                  <a:pt x="54" y="8"/>
                  <a:pt x="53" y="8"/>
                </a:cubicBezTo>
                <a:cubicBezTo>
                  <a:pt x="52" y="6"/>
                  <a:pt x="52" y="5"/>
                  <a:pt x="51" y="4"/>
                </a:cubicBezTo>
                <a:cubicBezTo>
                  <a:pt x="51" y="4"/>
                  <a:pt x="51" y="4"/>
                  <a:pt x="51" y="3"/>
                </a:cubicBezTo>
                <a:cubicBezTo>
                  <a:pt x="50" y="3"/>
                  <a:pt x="50" y="3"/>
                  <a:pt x="50" y="3"/>
                </a:cubicBezTo>
                <a:cubicBezTo>
                  <a:pt x="49" y="3"/>
                  <a:pt x="49" y="4"/>
                  <a:pt x="49" y="4"/>
                </a:cubicBezTo>
                <a:cubicBezTo>
                  <a:pt x="49" y="4"/>
                  <a:pt x="48" y="5"/>
                  <a:pt x="49" y="5"/>
                </a:cubicBezTo>
                <a:cubicBezTo>
                  <a:pt x="49" y="5"/>
                  <a:pt x="49" y="8"/>
                  <a:pt x="49" y="9"/>
                </a:cubicBezTo>
                <a:cubicBezTo>
                  <a:pt x="49" y="10"/>
                  <a:pt x="48" y="10"/>
                  <a:pt x="47" y="11"/>
                </a:cubicBezTo>
                <a:cubicBezTo>
                  <a:pt x="46" y="9"/>
                  <a:pt x="45" y="7"/>
                  <a:pt x="45" y="7"/>
                </a:cubicBezTo>
                <a:cubicBezTo>
                  <a:pt x="44" y="6"/>
                  <a:pt x="44" y="6"/>
                  <a:pt x="44" y="6"/>
                </a:cubicBezTo>
                <a:cubicBezTo>
                  <a:pt x="43" y="6"/>
                  <a:pt x="43" y="6"/>
                  <a:pt x="43" y="6"/>
                </a:cubicBezTo>
                <a:cubicBezTo>
                  <a:pt x="42" y="6"/>
                  <a:pt x="42" y="6"/>
                  <a:pt x="42" y="7"/>
                </a:cubicBezTo>
                <a:cubicBezTo>
                  <a:pt x="42" y="7"/>
                  <a:pt x="42" y="8"/>
                  <a:pt x="42" y="8"/>
                </a:cubicBezTo>
                <a:cubicBezTo>
                  <a:pt x="42" y="8"/>
                  <a:pt x="42" y="10"/>
                  <a:pt x="43" y="12"/>
                </a:cubicBezTo>
                <a:cubicBezTo>
                  <a:pt x="42" y="13"/>
                  <a:pt x="41" y="13"/>
                  <a:pt x="40" y="13"/>
                </a:cubicBezTo>
                <a:cubicBezTo>
                  <a:pt x="39" y="12"/>
                  <a:pt x="38" y="10"/>
                  <a:pt x="38" y="10"/>
                </a:cubicBezTo>
                <a:cubicBezTo>
                  <a:pt x="38" y="9"/>
                  <a:pt x="37" y="9"/>
                  <a:pt x="37" y="9"/>
                </a:cubicBezTo>
                <a:cubicBezTo>
                  <a:pt x="37" y="9"/>
                  <a:pt x="36" y="9"/>
                  <a:pt x="36" y="9"/>
                </a:cubicBezTo>
                <a:cubicBezTo>
                  <a:pt x="35" y="10"/>
                  <a:pt x="35" y="10"/>
                  <a:pt x="35" y="10"/>
                </a:cubicBezTo>
                <a:cubicBezTo>
                  <a:pt x="35" y="11"/>
                  <a:pt x="35" y="11"/>
                  <a:pt x="35" y="11"/>
                </a:cubicBezTo>
                <a:cubicBezTo>
                  <a:pt x="35" y="12"/>
                  <a:pt x="36" y="14"/>
                  <a:pt x="37" y="15"/>
                </a:cubicBezTo>
                <a:cubicBezTo>
                  <a:pt x="36" y="16"/>
                  <a:pt x="35" y="16"/>
                  <a:pt x="35" y="17"/>
                </a:cubicBezTo>
                <a:cubicBezTo>
                  <a:pt x="33" y="16"/>
                  <a:pt x="32" y="14"/>
                  <a:pt x="32" y="14"/>
                </a:cubicBezTo>
                <a:cubicBezTo>
                  <a:pt x="31" y="13"/>
                  <a:pt x="31" y="13"/>
                  <a:pt x="31" y="13"/>
                </a:cubicBezTo>
                <a:cubicBezTo>
                  <a:pt x="30" y="13"/>
                  <a:pt x="30" y="13"/>
                  <a:pt x="30" y="13"/>
                </a:cubicBezTo>
                <a:cubicBezTo>
                  <a:pt x="29" y="14"/>
                  <a:pt x="29" y="14"/>
                  <a:pt x="29" y="14"/>
                </a:cubicBezTo>
                <a:cubicBezTo>
                  <a:pt x="29" y="15"/>
                  <a:pt x="29" y="15"/>
                  <a:pt x="29" y="16"/>
                </a:cubicBezTo>
                <a:cubicBezTo>
                  <a:pt x="29" y="16"/>
                  <a:pt x="30" y="18"/>
                  <a:pt x="31" y="19"/>
                </a:cubicBezTo>
                <a:cubicBezTo>
                  <a:pt x="31" y="20"/>
                  <a:pt x="30" y="21"/>
                  <a:pt x="29" y="21"/>
                </a:cubicBezTo>
                <a:cubicBezTo>
                  <a:pt x="28" y="20"/>
                  <a:pt x="26" y="19"/>
                  <a:pt x="26" y="18"/>
                </a:cubicBezTo>
                <a:cubicBezTo>
                  <a:pt x="25" y="18"/>
                  <a:pt x="25" y="18"/>
                  <a:pt x="25" y="18"/>
                </a:cubicBezTo>
                <a:cubicBezTo>
                  <a:pt x="24" y="18"/>
                  <a:pt x="24" y="18"/>
                  <a:pt x="24" y="18"/>
                </a:cubicBezTo>
                <a:cubicBezTo>
                  <a:pt x="23" y="19"/>
                  <a:pt x="23" y="19"/>
                  <a:pt x="23" y="19"/>
                </a:cubicBezTo>
                <a:cubicBezTo>
                  <a:pt x="23" y="20"/>
                  <a:pt x="23" y="20"/>
                  <a:pt x="23" y="20"/>
                </a:cubicBezTo>
                <a:cubicBezTo>
                  <a:pt x="24" y="21"/>
                  <a:pt x="25" y="22"/>
                  <a:pt x="26" y="24"/>
                </a:cubicBezTo>
                <a:cubicBezTo>
                  <a:pt x="25" y="25"/>
                  <a:pt x="25" y="25"/>
                  <a:pt x="24" y="26"/>
                </a:cubicBezTo>
                <a:cubicBezTo>
                  <a:pt x="22" y="25"/>
                  <a:pt x="21" y="24"/>
                  <a:pt x="20" y="23"/>
                </a:cubicBezTo>
                <a:cubicBezTo>
                  <a:pt x="20" y="23"/>
                  <a:pt x="20" y="23"/>
                  <a:pt x="19" y="23"/>
                </a:cubicBezTo>
                <a:cubicBezTo>
                  <a:pt x="19" y="23"/>
                  <a:pt x="19" y="23"/>
                  <a:pt x="18" y="24"/>
                </a:cubicBezTo>
                <a:cubicBezTo>
                  <a:pt x="18" y="24"/>
                  <a:pt x="18" y="24"/>
                  <a:pt x="18" y="25"/>
                </a:cubicBezTo>
                <a:cubicBezTo>
                  <a:pt x="18" y="25"/>
                  <a:pt x="18" y="25"/>
                  <a:pt x="18" y="26"/>
                </a:cubicBezTo>
                <a:cubicBezTo>
                  <a:pt x="19" y="26"/>
                  <a:pt x="20" y="28"/>
                  <a:pt x="21" y="29"/>
                </a:cubicBezTo>
                <a:cubicBezTo>
                  <a:pt x="21" y="30"/>
                  <a:pt x="20" y="31"/>
                  <a:pt x="19" y="31"/>
                </a:cubicBezTo>
                <a:cubicBezTo>
                  <a:pt x="18" y="30"/>
                  <a:pt x="16" y="29"/>
                  <a:pt x="16" y="29"/>
                </a:cubicBezTo>
                <a:cubicBezTo>
                  <a:pt x="15" y="29"/>
                  <a:pt x="15" y="29"/>
                  <a:pt x="15" y="29"/>
                </a:cubicBezTo>
                <a:cubicBezTo>
                  <a:pt x="14" y="29"/>
                  <a:pt x="14" y="29"/>
                  <a:pt x="14" y="29"/>
                </a:cubicBezTo>
                <a:cubicBezTo>
                  <a:pt x="13" y="30"/>
                  <a:pt x="13" y="30"/>
                  <a:pt x="13" y="31"/>
                </a:cubicBezTo>
                <a:cubicBezTo>
                  <a:pt x="13" y="31"/>
                  <a:pt x="14" y="31"/>
                  <a:pt x="14" y="32"/>
                </a:cubicBezTo>
                <a:cubicBezTo>
                  <a:pt x="14" y="32"/>
                  <a:pt x="16" y="33"/>
                  <a:pt x="17" y="34"/>
                </a:cubicBezTo>
                <a:cubicBezTo>
                  <a:pt x="17" y="35"/>
                  <a:pt x="16" y="36"/>
                  <a:pt x="16" y="37"/>
                </a:cubicBezTo>
                <a:cubicBezTo>
                  <a:pt x="14" y="36"/>
                  <a:pt x="12" y="35"/>
                  <a:pt x="11" y="35"/>
                </a:cubicBezTo>
                <a:cubicBezTo>
                  <a:pt x="11" y="35"/>
                  <a:pt x="11" y="35"/>
                  <a:pt x="10" y="35"/>
                </a:cubicBezTo>
                <a:cubicBezTo>
                  <a:pt x="10" y="35"/>
                  <a:pt x="10" y="35"/>
                  <a:pt x="10" y="36"/>
                </a:cubicBezTo>
                <a:cubicBezTo>
                  <a:pt x="9" y="36"/>
                  <a:pt x="9" y="36"/>
                  <a:pt x="9" y="37"/>
                </a:cubicBezTo>
                <a:cubicBezTo>
                  <a:pt x="9" y="37"/>
                  <a:pt x="10" y="38"/>
                  <a:pt x="10" y="38"/>
                </a:cubicBezTo>
                <a:cubicBezTo>
                  <a:pt x="10" y="38"/>
                  <a:pt x="12" y="39"/>
                  <a:pt x="14" y="40"/>
                </a:cubicBezTo>
                <a:cubicBezTo>
                  <a:pt x="13" y="41"/>
                  <a:pt x="13" y="42"/>
                  <a:pt x="12" y="43"/>
                </a:cubicBezTo>
                <a:cubicBezTo>
                  <a:pt x="10" y="42"/>
                  <a:pt x="8" y="42"/>
                  <a:pt x="8" y="42"/>
                </a:cubicBezTo>
                <a:cubicBezTo>
                  <a:pt x="8" y="41"/>
                  <a:pt x="7" y="41"/>
                  <a:pt x="7" y="42"/>
                </a:cubicBezTo>
                <a:cubicBezTo>
                  <a:pt x="7" y="42"/>
                  <a:pt x="6" y="42"/>
                  <a:pt x="6" y="43"/>
                </a:cubicBezTo>
                <a:cubicBezTo>
                  <a:pt x="6" y="43"/>
                  <a:pt x="6" y="43"/>
                  <a:pt x="6" y="44"/>
                </a:cubicBezTo>
                <a:cubicBezTo>
                  <a:pt x="6" y="44"/>
                  <a:pt x="6" y="44"/>
                  <a:pt x="7" y="44"/>
                </a:cubicBezTo>
                <a:cubicBezTo>
                  <a:pt x="7" y="45"/>
                  <a:pt x="9" y="46"/>
                  <a:pt x="11" y="47"/>
                </a:cubicBezTo>
                <a:cubicBezTo>
                  <a:pt x="10" y="48"/>
                  <a:pt x="10" y="48"/>
                  <a:pt x="10" y="49"/>
                </a:cubicBezTo>
                <a:cubicBezTo>
                  <a:pt x="8" y="49"/>
                  <a:pt x="6" y="49"/>
                  <a:pt x="5" y="48"/>
                </a:cubicBezTo>
                <a:cubicBezTo>
                  <a:pt x="5" y="48"/>
                  <a:pt x="4" y="48"/>
                  <a:pt x="4" y="49"/>
                </a:cubicBezTo>
                <a:cubicBezTo>
                  <a:pt x="4" y="49"/>
                  <a:pt x="4" y="49"/>
                  <a:pt x="3" y="50"/>
                </a:cubicBezTo>
                <a:cubicBezTo>
                  <a:pt x="3" y="50"/>
                  <a:pt x="3" y="50"/>
                  <a:pt x="3" y="51"/>
                </a:cubicBezTo>
                <a:cubicBezTo>
                  <a:pt x="4" y="51"/>
                  <a:pt x="4" y="51"/>
                  <a:pt x="4" y="51"/>
                </a:cubicBezTo>
                <a:cubicBezTo>
                  <a:pt x="5" y="52"/>
                  <a:pt x="7" y="52"/>
                  <a:pt x="8" y="53"/>
                </a:cubicBezTo>
                <a:cubicBezTo>
                  <a:pt x="8" y="54"/>
                  <a:pt x="8" y="55"/>
                  <a:pt x="8" y="56"/>
                </a:cubicBezTo>
                <a:cubicBezTo>
                  <a:pt x="6" y="56"/>
                  <a:pt x="4" y="56"/>
                  <a:pt x="3" y="56"/>
                </a:cubicBezTo>
                <a:cubicBezTo>
                  <a:pt x="3" y="55"/>
                  <a:pt x="2" y="56"/>
                  <a:pt x="2" y="56"/>
                </a:cubicBezTo>
                <a:cubicBezTo>
                  <a:pt x="2" y="56"/>
                  <a:pt x="2" y="56"/>
                  <a:pt x="2" y="57"/>
                </a:cubicBezTo>
                <a:cubicBezTo>
                  <a:pt x="1" y="57"/>
                  <a:pt x="2" y="58"/>
                  <a:pt x="2" y="58"/>
                </a:cubicBezTo>
                <a:cubicBezTo>
                  <a:pt x="2" y="58"/>
                  <a:pt x="2" y="58"/>
                  <a:pt x="2" y="59"/>
                </a:cubicBezTo>
                <a:cubicBezTo>
                  <a:pt x="3" y="59"/>
                  <a:pt x="5" y="59"/>
                  <a:pt x="7" y="60"/>
                </a:cubicBezTo>
                <a:cubicBezTo>
                  <a:pt x="7" y="61"/>
                  <a:pt x="6" y="62"/>
                  <a:pt x="6" y="63"/>
                </a:cubicBezTo>
                <a:cubicBezTo>
                  <a:pt x="4" y="63"/>
                  <a:pt x="2" y="63"/>
                  <a:pt x="2" y="63"/>
                </a:cubicBezTo>
                <a:cubicBezTo>
                  <a:pt x="1" y="63"/>
                  <a:pt x="1" y="63"/>
                  <a:pt x="1" y="63"/>
                </a:cubicBezTo>
                <a:cubicBezTo>
                  <a:pt x="1" y="63"/>
                  <a:pt x="0" y="64"/>
                  <a:pt x="0" y="64"/>
                </a:cubicBezTo>
                <a:cubicBezTo>
                  <a:pt x="0" y="65"/>
                  <a:pt x="0" y="65"/>
                  <a:pt x="1" y="65"/>
                </a:cubicBezTo>
                <a:cubicBezTo>
                  <a:pt x="1" y="66"/>
                  <a:pt x="1" y="66"/>
                  <a:pt x="2" y="66"/>
                </a:cubicBezTo>
                <a:cubicBezTo>
                  <a:pt x="2" y="66"/>
                  <a:pt x="4" y="66"/>
                  <a:pt x="6" y="67"/>
                </a:cubicBezTo>
                <a:cubicBezTo>
                  <a:pt x="6" y="68"/>
                  <a:pt x="6" y="69"/>
                  <a:pt x="6" y="70"/>
                </a:cubicBezTo>
                <a:cubicBezTo>
                  <a:pt x="4" y="70"/>
                  <a:pt x="2" y="70"/>
                  <a:pt x="1" y="70"/>
                </a:cubicBezTo>
                <a:cubicBezTo>
                  <a:pt x="1" y="70"/>
                  <a:pt x="1" y="70"/>
                  <a:pt x="0" y="71"/>
                </a:cubicBezTo>
                <a:cubicBezTo>
                  <a:pt x="0" y="71"/>
                  <a:pt x="0" y="71"/>
                  <a:pt x="0" y="72"/>
                </a:cubicBezTo>
                <a:cubicBezTo>
                  <a:pt x="0" y="72"/>
                  <a:pt x="0" y="72"/>
                  <a:pt x="0" y="73"/>
                </a:cubicBezTo>
                <a:cubicBezTo>
                  <a:pt x="1" y="73"/>
                  <a:pt x="1" y="73"/>
                  <a:pt x="1" y="73"/>
                </a:cubicBezTo>
                <a:cubicBezTo>
                  <a:pt x="2" y="73"/>
                  <a:pt x="4" y="74"/>
                  <a:pt x="6" y="74"/>
                </a:cubicBezTo>
                <a:cubicBezTo>
                  <a:pt x="6" y="75"/>
                  <a:pt x="6" y="76"/>
                  <a:pt x="6" y="77"/>
                </a:cubicBezTo>
                <a:cubicBezTo>
                  <a:pt x="4" y="77"/>
                  <a:pt x="2" y="78"/>
                  <a:pt x="2" y="78"/>
                </a:cubicBezTo>
                <a:cubicBezTo>
                  <a:pt x="1" y="78"/>
                  <a:pt x="1" y="78"/>
                  <a:pt x="1" y="78"/>
                </a:cubicBezTo>
                <a:cubicBezTo>
                  <a:pt x="0" y="79"/>
                  <a:pt x="0" y="79"/>
                  <a:pt x="0" y="79"/>
                </a:cubicBezTo>
                <a:cubicBezTo>
                  <a:pt x="0" y="80"/>
                  <a:pt x="1" y="80"/>
                  <a:pt x="1" y="80"/>
                </a:cubicBezTo>
                <a:cubicBezTo>
                  <a:pt x="1" y="80"/>
                  <a:pt x="1" y="81"/>
                  <a:pt x="2" y="81"/>
                </a:cubicBezTo>
                <a:cubicBezTo>
                  <a:pt x="2" y="81"/>
                  <a:pt x="4" y="81"/>
                  <a:pt x="6" y="81"/>
                </a:cubicBezTo>
                <a:cubicBezTo>
                  <a:pt x="6" y="82"/>
                  <a:pt x="7" y="83"/>
                  <a:pt x="7" y="84"/>
                </a:cubicBezTo>
                <a:cubicBezTo>
                  <a:pt x="5" y="84"/>
                  <a:pt x="3" y="85"/>
                  <a:pt x="2" y="85"/>
                </a:cubicBezTo>
                <a:cubicBezTo>
                  <a:pt x="2" y="85"/>
                  <a:pt x="2" y="85"/>
                  <a:pt x="2" y="86"/>
                </a:cubicBezTo>
                <a:cubicBezTo>
                  <a:pt x="2" y="86"/>
                  <a:pt x="1" y="86"/>
                  <a:pt x="2" y="87"/>
                </a:cubicBezTo>
                <a:cubicBezTo>
                  <a:pt x="2" y="87"/>
                  <a:pt x="2" y="87"/>
                  <a:pt x="2" y="88"/>
                </a:cubicBezTo>
                <a:cubicBezTo>
                  <a:pt x="2" y="88"/>
                  <a:pt x="3" y="88"/>
                  <a:pt x="3" y="88"/>
                </a:cubicBezTo>
                <a:cubicBezTo>
                  <a:pt x="4" y="88"/>
                  <a:pt x="6" y="88"/>
                  <a:pt x="8" y="87"/>
                </a:cubicBezTo>
                <a:cubicBezTo>
                  <a:pt x="8" y="88"/>
                  <a:pt x="8" y="89"/>
                  <a:pt x="8" y="90"/>
                </a:cubicBezTo>
                <a:cubicBezTo>
                  <a:pt x="7" y="91"/>
                  <a:pt x="5" y="92"/>
                  <a:pt x="4" y="92"/>
                </a:cubicBezTo>
                <a:cubicBezTo>
                  <a:pt x="4" y="92"/>
                  <a:pt x="4" y="92"/>
                  <a:pt x="3" y="93"/>
                </a:cubicBezTo>
                <a:cubicBezTo>
                  <a:pt x="3" y="93"/>
                  <a:pt x="3" y="94"/>
                  <a:pt x="3" y="94"/>
                </a:cubicBezTo>
                <a:cubicBezTo>
                  <a:pt x="4" y="94"/>
                  <a:pt x="4" y="95"/>
                  <a:pt x="4" y="95"/>
                </a:cubicBezTo>
                <a:cubicBezTo>
                  <a:pt x="4" y="95"/>
                  <a:pt x="5" y="95"/>
                  <a:pt x="5" y="95"/>
                </a:cubicBezTo>
                <a:cubicBezTo>
                  <a:pt x="6" y="95"/>
                  <a:pt x="8" y="94"/>
                  <a:pt x="10" y="94"/>
                </a:cubicBezTo>
                <a:cubicBezTo>
                  <a:pt x="10" y="95"/>
                  <a:pt x="10" y="96"/>
                  <a:pt x="11" y="97"/>
                </a:cubicBezTo>
                <a:cubicBezTo>
                  <a:pt x="9" y="98"/>
                  <a:pt x="7" y="99"/>
                  <a:pt x="7" y="99"/>
                </a:cubicBezTo>
                <a:cubicBezTo>
                  <a:pt x="6" y="99"/>
                  <a:pt x="6" y="100"/>
                  <a:pt x="6" y="100"/>
                </a:cubicBezTo>
                <a:cubicBezTo>
                  <a:pt x="6" y="100"/>
                  <a:pt x="6" y="101"/>
                  <a:pt x="6" y="101"/>
                </a:cubicBezTo>
                <a:cubicBezTo>
                  <a:pt x="6" y="101"/>
                  <a:pt x="7" y="102"/>
                  <a:pt x="7" y="102"/>
                </a:cubicBezTo>
                <a:cubicBezTo>
                  <a:pt x="7" y="102"/>
                  <a:pt x="8" y="102"/>
                  <a:pt x="8" y="102"/>
                </a:cubicBezTo>
                <a:cubicBezTo>
                  <a:pt x="8" y="102"/>
                  <a:pt x="10" y="101"/>
                  <a:pt x="12" y="100"/>
                </a:cubicBezTo>
                <a:cubicBezTo>
                  <a:pt x="13" y="101"/>
                  <a:pt x="13" y="102"/>
                  <a:pt x="14" y="103"/>
                </a:cubicBezTo>
                <a:cubicBezTo>
                  <a:pt x="12" y="104"/>
                  <a:pt x="10" y="105"/>
                  <a:pt x="10" y="106"/>
                </a:cubicBezTo>
                <a:cubicBezTo>
                  <a:pt x="10" y="106"/>
                  <a:pt x="9" y="106"/>
                  <a:pt x="9" y="107"/>
                </a:cubicBezTo>
                <a:cubicBezTo>
                  <a:pt x="9" y="107"/>
                  <a:pt x="9" y="107"/>
                  <a:pt x="10" y="108"/>
                </a:cubicBezTo>
                <a:cubicBezTo>
                  <a:pt x="10" y="108"/>
                  <a:pt x="10" y="108"/>
                  <a:pt x="10" y="108"/>
                </a:cubicBezTo>
                <a:cubicBezTo>
                  <a:pt x="11" y="108"/>
                  <a:pt x="11" y="108"/>
                  <a:pt x="11" y="108"/>
                </a:cubicBezTo>
                <a:cubicBezTo>
                  <a:pt x="12" y="108"/>
                  <a:pt x="14" y="107"/>
                  <a:pt x="16" y="107"/>
                </a:cubicBezTo>
                <a:cubicBezTo>
                  <a:pt x="16" y="107"/>
                  <a:pt x="17" y="108"/>
                  <a:pt x="17" y="109"/>
                </a:cubicBezTo>
                <a:cubicBezTo>
                  <a:pt x="16" y="110"/>
                  <a:pt x="14" y="112"/>
                  <a:pt x="14" y="112"/>
                </a:cubicBezTo>
                <a:cubicBezTo>
                  <a:pt x="14" y="112"/>
                  <a:pt x="13" y="113"/>
                  <a:pt x="13" y="113"/>
                </a:cubicBezTo>
                <a:cubicBezTo>
                  <a:pt x="13" y="113"/>
                  <a:pt x="13" y="114"/>
                  <a:pt x="14" y="114"/>
                </a:cubicBezTo>
                <a:cubicBezTo>
                  <a:pt x="14" y="114"/>
                  <a:pt x="14" y="115"/>
                  <a:pt x="15" y="115"/>
                </a:cubicBezTo>
                <a:cubicBezTo>
                  <a:pt x="15" y="115"/>
                  <a:pt x="15" y="115"/>
                  <a:pt x="16" y="114"/>
                </a:cubicBezTo>
                <a:cubicBezTo>
                  <a:pt x="16" y="114"/>
                  <a:pt x="18" y="113"/>
                  <a:pt x="19" y="112"/>
                </a:cubicBezTo>
                <a:cubicBezTo>
                  <a:pt x="20" y="113"/>
                  <a:pt x="21" y="114"/>
                  <a:pt x="21" y="115"/>
                </a:cubicBezTo>
                <a:cubicBezTo>
                  <a:pt x="20" y="116"/>
                  <a:pt x="19" y="118"/>
                  <a:pt x="18" y="118"/>
                </a:cubicBezTo>
                <a:cubicBezTo>
                  <a:pt x="18" y="118"/>
                  <a:pt x="18" y="118"/>
                  <a:pt x="18" y="119"/>
                </a:cubicBezTo>
                <a:cubicBezTo>
                  <a:pt x="18" y="119"/>
                  <a:pt x="18" y="120"/>
                  <a:pt x="18" y="120"/>
                </a:cubicBezTo>
                <a:cubicBezTo>
                  <a:pt x="19" y="120"/>
                  <a:pt x="19" y="120"/>
                  <a:pt x="19" y="120"/>
                </a:cubicBezTo>
                <a:cubicBezTo>
                  <a:pt x="20" y="120"/>
                  <a:pt x="20" y="120"/>
                  <a:pt x="20" y="120"/>
                </a:cubicBezTo>
                <a:cubicBezTo>
                  <a:pt x="21" y="120"/>
                  <a:pt x="22" y="119"/>
                  <a:pt x="24" y="117"/>
                </a:cubicBezTo>
                <a:cubicBezTo>
                  <a:pt x="25" y="118"/>
                  <a:pt x="25" y="119"/>
                  <a:pt x="26" y="120"/>
                </a:cubicBezTo>
                <a:cubicBezTo>
                  <a:pt x="25" y="121"/>
                  <a:pt x="24" y="123"/>
                  <a:pt x="23" y="123"/>
                </a:cubicBezTo>
                <a:cubicBezTo>
                  <a:pt x="23" y="123"/>
                  <a:pt x="23" y="124"/>
                  <a:pt x="23" y="124"/>
                </a:cubicBezTo>
                <a:cubicBezTo>
                  <a:pt x="23" y="125"/>
                  <a:pt x="23" y="125"/>
                  <a:pt x="24" y="125"/>
                </a:cubicBezTo>
                <a:cubicBezTo>
                  <a:pt x="24" y="125"/>
                  <a:pt x="24" y="126"/>
                  <a:pt x="25" y="126"/>
                </a:cubicBezTo>
                <a:cubicBezTo>
                  <a:pt x="25" y="126"/>
                  <a:pt x="25" y="126"/>
                  <a:pt x="26" y="125"/>
                </a:cubicBezTo>
                <a:cubicBezTo>
                  <a:pt x="26" y="125"/>
                  <a:pt x="28" y="123"/>
                  <a:pt x="29" y="122"/>
                </a:cubicBezTo>
                <a:cubicBezTo>
                  <a:pt x="30" y="123"/>
                  <a:pt x="31" y="123"/>
                  <a:pt x="31" y="124"/>
                </a:cubicBezTo>
                <a:cubicBezTo>
                  <a:pt x="30" y="126"/>
                  <a:pt x="29" y="128"/>
                  <a:pt x="29" y="128"/>
                </a:cubicBezTo>
                <a:cubicBezTo>
                  <a:pt x="29" y="128"/>
                  <a:pt x="29" y="129"/>
                  <a:pt x="29" y="129"/>
                </a:cubicBezTo>
                <a:cubicBezTo>
                  <a:pt x="29" y="129"/>
                  <a:pt x="29" y="130"/>
                  <a:pt x="30" y="130"/>
                </a:cubicBezTo>
                <a:cubicBezTo>
                  <a:pt x="30" y="130"/>
                  <a:pt x="30" y="130"/>
                  <a:pt x="31" y="130"/>
                </a:cubicBezTo>
                <a:cubicBezTo>
                  <a:pt x="31" y="130"/>
                  <a:pt x="31" y="130"/>
                  <a:pt x="32" y="130"/>
                </a:cubicBezTo>
                <a:cubicBezTo>
                  <a:pt x="32" y="129"/>
                  <a:pt x="33" y="128"/>
                  <a:pt x="35" y="126"/>
                </a:cubicBezTo>
                <a:cubicBezTo>
                  <a:pt x="35" y="127"/>
                  <a:pt x="36" y="127"/>
                  <a:pt x="37" y="128"/>
                </a:cubicBezTo>
                <a:cubicBezTo>
                  <a:pt x="36" y="130"/>
                  <a:pt x="35" y="132"/>
                  <a:pt x="35" y="132"/>
                </a:cubicBezTo>
                <a:cubicBezTo>
                  <a:pt x="35" y="132"/>
                  <a:pt x="35" y="133"/>
                  <a:pt x="35" y="133"/>
                </a:cubicBezTo>
                <a:cubicBezTo>
                  <a:pt x="35" y="134"/>
                  <a:pt x="35" y="134"/>
                  <a:pt x="36" y="134"/>
                </a:cubicBezTo>
                <a:cubicBezTo>
                  <a:pt x="36" y="134"/>
                  <a:pt x="37" y="134"/>
                  <a:pt x="37" y="134"/>
                </a:cubicBezTo>
                <a:cubicBezTo>
                  <a:pt x="37" y="134"/>
                  <a:pt x="38" y="134"/>
                  <a:pt x="38" y="134"/>
                </a:cubicBezTo>
                <a:cubicBezTo>
                  <a:pt x="38" y="133"/>
                  <a:pt x="39" y="132"/>
                  <a:pt x="40" y="130"/>
                </a:cubicBezTo>
                <a:cubicBezTo>
                  <a:pt x="41" y="130"/>
                  <a:pt x="42" y="131"/>
                  <a:pt x="43" y="131"/>
                </a:cubicBezTo>
                <a:cubicBezTo>
                  <a:pt x="42" y="133"/>
                  <a:pt x="42" y="135"/>
                  <a:pt x="42" y="136"/>
                </a:cubicBezTo>
                <a:cubicBezTo>
                  <a:pt x="42" y="136"/>
                  <a:pt x="42" y="136"/>
                  <a:pt x="42" y="137"/>
                </a:cubicBezTo>
                <a:cubicBezTo>
                  <a:pt x="42" y="137"/>
                  <a:pt x="42" y="137"/>
                  <a:pt x="43" y="137"/>
                </a:cubicBezTo>
                <a:cubicBezTo>
                  <a:pt x="43" y="138"/>
                  <a:pt x="43" y="138"/>
                  <a:pt x="44" y="138"/>
                </a:cubicBezTo>
                <a:cubicBezTo>
                  <a:pt x="44" y="137"/>
                  <a:pt x="44" y="137"/>
                  <a:pt x="45" y="137"/>
                </a:cubicBezTo>
                <a:cubicBezTo>
                  <a:pt x="45" y="136"/>
                  <a:pt x="46" y="135"/>
                  <a:pt x="47" y="133"/>
                </a:cubicBezTo>
                <a:cubicBezTo>
                  <a:pt x="48" y="133"/>
                  <a:pt x="49" y="134"/>
                  <a:pt x="49" y="134"/>
                </a:cubicBezTo>
                <a:cubicBezTo>
                  <a:pt x="49" y="136"/>
                  <a:pt x="49" y="138"/>
                  <a:pt x="49" y="138"/>
                </a:cubicBezTo>
                <a:cubicBezTo>
                  <a:pt x="48" y="139"/>
                  <a:pt x="49" y="139"/>
                  <a:pt x="49" y="139"/>
                </a:cubicBezTo>
                <a:cubicBezTo>
                  <a:pt x="49" y="140"/>
                  <a:pt x="49" y="140"/>
                  <a:pt x="50" y="140"/>
                </a:cubicBezTo>
                <a:cubicBezTo>
                  <a:pt x="50" y="140"/>
                  <a:pt x="50" y="140"/>
                  <a:pt x="51" y="140"/>
                </a:cubicBezTo>
                <a:cubicBezTo>
                  <a:pt x="51" y="140"/>
                  <a:pt x="51" y="140"/>
                  <a:pt x="51" y="139"/>
                </a:cubicBezTo>
                <a:cubicBezTo>
                  <a:pt x="52" y="139"/>
                  <a:pt x="52" y="137"/>
                  <a:pt x="53" y="135"/>
                </a:cubicBezTo>
                <a:cubicBezTo>
                  <a:pt x="54" y="136"/>
                  <a:pt x="55" y="136"/>
                  <a:pt x="56" y="136"/>
                </a:cubicBezTo>
                <a:cubicBezTo>
                  <a:pt x="56" y="138"/>
                  <a:pt x="56" y="140"/>
                  <a:pt x="56" y="140"/>
                </a:cubicBezTo>
                <a:cubicBezTo>
                  <a:pt x="55" y="141"/>
                  <a:pt x="56" y="141"/>
                  <a:pt x="56" y="142"/>
                </a:cubicBezTo>
                <a:cubicBezTo>
                  <a:pt x="56" y="142"/>
                  <a:pt x="56" y="142"/>
                  <a:pt x="57" y="142"/>
                </a:cubicBezTo>
                <a:cubicBezTo>
                  <a:pt x="57" y="142"/>
                  <a:pt x="58" y="142"/>
                  <a:pt x="58" y="142"/>
                </a:cubicBezTo>
                <a:cubicBezTo>
                  <a:pt x="58" y="142"/>
                  <a:pt x="58" y="141"/>
                  <a:pt x="59" y="141"/>
                </a:cubicBezTo>
                <a:cubicBezTo>
                  <a:pt x="59" y="141"/>
                  <a:pt x="59" y="139"/>
                  <a:pt x="60" y="137"/>
                </a:cubicBezTo>
                <a:cubicBezTo>
                  <a:pt x="61" y="137"/>
                  <a:pt x="62" y="137"/>
                  <a:pt x="63" y="137"/>
                </a:cubicBezTo>
                <a:cubicBezTo>
                  <a:pt x="63" y="139"/>
                  <a:pt x="63" y="141"/>
                  <a:pt x="63" y="142"/>
                </a:cubicBezTo>
                <a:cubicBezTo>
                  <a:pt x="63" y="142"/>
                  <a:pt x="63" y="143"/>
                  <a:pt x="63" y="143"/>
                </a:cubicBezTo>
                <a:cubicBezTo>
                  <a:pt x="63" y="143"/>
                  <a:pt x="64" y="143"/>
                  <a:pt x="64" y="143"/>
                </a:cubicBezTo>
                <a:cubicBezTo>
                  <a:pt x="65" y="143"/>
                  <a:pt x="65" y="143"/>
                  <a:pt x="65" y="143"/>
                </a:cubicBezTo>
                <a:cubicBezTo>
                  <a:pt x="66" y="143"/>
                  <a:pt x="66" y="142"/>
                  <a:pt x="66" y="142"/>
                </a:cubicBezTo>
                <a:cubicBezTo>
                  <a:pt x="66" y="142"/>
                  <a:pt x="66" y="140"/>
                  <a:pt x="67" y="138"/>
                </a:cubicBezTo>
                <a:cubicBezTo>
                  <a:pt x="68" y="138"/>
                  <a:pt x="69" y="138"/>
                  <a:pt x="70" y="138"/>
                </a:cubicBezTo>
                <a:cubicBezTo>
                  <a:pt x="70" y="140"/>
                  <a:pt x="70" y="142"/>
                  <a:pt x="70" y="142"/>
                </a:cubicBezTo>
                <a:cubicBezTo>
                  <a:pt x="70" y="143"/>
                  <a:pt x="70" y="143"/>
                  <a:pt x="71" y="143"/>
                </a:cubicBezTo>
                <a:cubicBezTo>
                  <a:pt x="71" y="143"/>
                  <a:pt x="71" y="144"/>
                  <a:pt x="72" y="144"/>
                </a:cubicBezTo>
                <a:cubicBezTo>
                  <a:pt x="72" y="144"/>
                  <a:pt x="73" y="143"/>
                  <a:pt x="73" y="143"/>
                </a:cubicBezTo>
                <a:cubicBezTo>
                  <a:pt x="73" y="143"/>
                  <a:pt x="73" y="143"/>
                  <a:pt x="73" y="142"/>
                </a:cubicBezTo>
                <a:cubicBezTo>
                  <a:pt x="73" y="142"/>
                  <a:pt x="74" y="140"/>
                  <a:pt x="74" y="138"/>
                </a:cubicBezTo>
                <a:cubicBezTo>
                  <a:pt x="75" y="138"/>
                  <a:pt x="76" y="138"/>
                  <a:pt x="77" y="138"/>
                </a:cubicBezTo>
                <a:cubicBezTo>
                  <a:pt x="77" y="140"/>
                  <a:pt x="77" y="142"/>
                  <a:pt x="78" y="142"/>
                </a:cubicBezTo>
                <a:cubicBezTo>
                  <a:pt x="78" y="142"/>
                  <a:pt x="78" y="143"/>
                  <a:pt x="78" y="143"/>
                </a:cubicBezTo>
                <a:cubicBezTo>
                  <a:pt x="78" y="143"/>
                  <a:pt x="79" y="143"/>
                  <a:pt x="79" y="143"/>
                </a:cubicBezTo>
                <a:cubicBezTo>
                  <a:pt x="80" y="143"/>
                  <a:pt x="80" y="143"/>
                  <a:pt x="80" y="143"/>
                </a:cubicBezTo>
                <a:cubicBezTo>
                  <a:pt x="81" y="143"/>
                  <a:pt x="81" y="142"/>
                  <a:pt x="81" y="142"/>
                </a:cubicBezTo>
                <a:cubicBezTo>
                  <a:pt x="81" y="141"/>
                  <a:pt x="81" y="139"/>
                  <a:pt x="81" y="137"/>
                </a:cubicBezTo>
                <a:cubicBezTo>
                  <a:pt x="82" y="137"/>
                  <a:pt x="83" y="137"/>
                  <a:pt x="83" y="137"/>
                </a:cubicBezTo>
                <a:cubicBezTo>
                  <a:pt x="84" y="139"/>
                  <a:pt x="85" y="141"/>
                  <a:pt x="85" y="141"/>
                </a:cubicBezTo>
                <a:cubicBezTo>
                  <a:pt x="85" y="141"/>
                  <a:pt x="85" y="142"/>
                  <a:pt x="86" y="142"/>
                </a:cubicBezTo>
                <a:cubicBezTo>
                  <a:pt x="86" y="142"/>
                  <a:pt x="86" y="142"/>
                  <a:pt x="87" y="142"/>
                </a:cubicBezTo>
                <a:cubicBezTo>
                  <a:pt x="87" y="142"/>
                  <a:pt x="87" y="142"/>
                  <a:pt x="88" y="142"/>
                </a:cubicBezTo>
                <a:cubicBezTo>
                  <a:pt x="88" y="141"/>
                  <a:pt x="88" y="141"/>
                  <a:pt x="88" y="140"/>
                </a:cubicBezTo>
                <a:cubicBezTo>
                  <a:pt x="88" y="140"/>
                  <a:pt x="88" y="138"/>
                  <a:pt x="87" y="136"/>
                </a:cubicBezTo>
                <a:cubicBezTo>
                  <a:pt x="88" y="136"/>
                  <a:pt x="89" y="136"/>
                  <a:pt x="90" y="135"/>
                </a:cubicBezTo>
                <a:cubicBezTo>
                  <a:pt x="91" y="137"/>
                  <a:pt x="92" y="139"/>
                  <a:pt x="92" y="139"/>
                </a:cubicBezTo>
                <a:cubicBezTo>
                  <a:pt x="92" y="140"/>
                  <a:pt x="93" y="140"/>
                  <a:pt x="93" y="140"/>
                </a:cubicBezTo>
                <a:cubicBezTo>
                  <a:pt x="93" y="140"/>
                  <a:pt x="94" y="140"/>
                  <a:pt x="94" y="140"/>
                </a:cubicBezTo>
                <a:cubicBezTo>
                  <a:pt x="94" y="140"/>
                  <a:pt x="95" y="140"/>
                  <a:pt x="95" y="139"/>
                </a:cubicBezTo>
                <a:cubicBezTo>
                  <a:pt x="95" y="139"/>
                  <a:pt x="95" y="139"/>
                  <a:pt x="95" y="138"/>
                </a:cubicBezTo>
                <a:cubicBezTo>
                  <a:pt x="95" y="138"/>
                  <a:pt x="94" y="136"/>
                  <a:pt x="94" y="134"/>
                </a:cubicBezTo>
                <a:cubicBezTo>
                  <a:pt x="95" y="134"/>
                  <a:pt x="96" y="133"/>
                  <a:pt x="97" y="133"/>
                </a:cubicBezTo>
                <a:cubicBezTo>
                  <a:pt x="98" y="135"/>
                  <a:pt x="99" y="136"/>
                  <a:pt x="99" y="137"/>
                </a:cubicBezTo>
                <a:cubicBezTo>
                  <a:pt x="99" y="137"/>
                  <a:pt x="100" y="137"/>
                  <a:pt x="100" y="138"/>
                </a:cubicBezTo>
                <a:cubicBezTo>
                  <a:pt x="100" y="138"/>
                  <a:pt x="101" y="138"/>
                  <a:pt x="101" y="137"/>
                </a:cubicBezTo>
                <a:cubicBezTo>
                  <a:pt x="101" y="137"/>
                  <a:pt x="102" y="137"/>
                  <a:pt x="102" y="137"/>
                </a:cubicBezTo>
                <a:cubicBezTo>
                  <a:pt x="102" y="136"/>
                  <a:pt x="102" y="136"/>
                  <a:pt x="102" y="136"/>
                </a:cubicBezTo>
                <a:cubicBezTo>
                  <a:pt x="102" y="135"/>
                  <a:pt x="101" y="133"/>
                  <a:pt x="100" y="131"/>
                </a:cubicBezTo>
                <a:cubicBezTo>
                  <a:pt x="101" y="131"/>
                  <a:pt x="102" y="130"/>
                  <a:pt x="103" y="130"/>
                </a:cubicBezTo>
                <a:cubicBezTo>
                  <a:pt x="104" y="132"/>
                  <a:pt x="105" y="133"/>
                  <a:pt x="106" y="134"/>
                </a:cubicBezTo>
                <a:cubicBezTo>
                  <a:pt x="106" y="134"/>
                  <a:pt x="106" y="134"/>
                  <a:pt x="107" y="134"/>
                </a:cubicBezTo>
                <a:cubicBezTo>
                  <a:pt x="107" y="134"/>
                  <a:pt x="107" y="134"/>
                  <a:pt x="108" y="134"/>
                </a:cubicBezTo>
                <a:cubicBezTo>
                  <a:pt x="108" y="134"/>
                  <a:pt x="108" y="134"/>
                  <a:pt x="108" y="133"/>
                </a:cubicBezTo>
                <a:cubicBezTo>
                  <a:pt x="108" y="133"/>
                  <a:pt x="108" y="132"/>
                  <a:pt x="108" y="132"/>
                </a:cubicBezTo>
                <a:cubicBezTo>
                  <a:pt x="108" y="132"/>
                  <a:pt x="107" y="130"/>
                  <a:pt x="106" y="128"/>
                </a:cubicBezTo>
                <a:cubicBezTo>
                  <a:pt x="107" y="127"/>
                  <a:pt x="108" y="127"/>
                  <a:pt x="109" y="126"/>
                </a:cubicBezTo>
                <a:cubicBezTo>
                  <a:pt x="110" y="128"/>
                  <a:pt x="112" y="129"/>
                  <a:pt x="112" y="130"/>
                </a:cubicBezTo>
                <a:cubicBezTo>
                  <a:pt x="112" y="130"/>
                  <a:pt x="113" y="130"/>
                  <a:pt x="113" y="130"/>
                </a:cubicBezTo>
                <a:cubicBezTo>
                  <a:pt x="113" y="130"/>
                  <a:pt x="114" y="130"/>
                  <a:pt x="114" y="130"/>
                </a:cubicBezTo>
                <a:cubicBezTo>
                  <a:pt x="114" y="130"/>
                  <a:pt x="114" y="129"/>
                  <a:pt x="115" y="129"/>
                </a:cubicBezTo>
                <a:cubicBezTo>
                  <a:pt x="115" y="129"/>
                  <a:pt x="115" y="128"/>
                  <a:pt x="114" y="128"/>
                </a:cubicBezTo>
                <a:cubicBezTo>
                  <a:pt x="114" y="128"/>
                  <a:pt x="113" y="126"/>
                  <a:pt x="112" y="124"/>
                </a:cubicBezTo>
                <a:cubicBezTo>
                  <a:pt x="113" y="123"/>
                  <a:pt x="114" y="123"/>
                  <a:pt x="114" y="122"/>
                </a:cubicBezTo>
                <a:cubicBezTo>
                  <a:pt x="116" y="123"/>
                  <a:pt x="117" y="125"/>
                  <a:pt x="118" y="125"/>
                </a:cubicBezTo>
                <a:cubicBezTo>
                  <a:pt x="118" y="126"/>
                  <a:pt x="118" y="126"/>
                  <a:pt x="119" y="126"/>
                </a:cubicBezTo>
                <a:cubicBezTo>
                  <a:pt x="119" y="126"/>
                  <a:pt x="120" y="125"/>
                  <a:pt x="120" y="125"/>
                </a:cubicBezTo>
                <a:cubicBezTo>
                  <a:pt x="120" y="125"/>
                  <a:pt x="120" y="125"/>
                  <a:pt x="120" y="124"/>
                </a:cubicBezTo>
                <a:cubicBezTo>
                  <a:pt x="120" y="124"/>
                  <a:pt x="120" y="123"/>
                  <a:pt x="120" y="123"/>
                </a:cubicBezTo>
                <a:cubicBezTo>
                  <a:pt x="120" y="123"/>
                  <a:pt x="118" y="121"/>
                  <a:pt x="117" y="120"/>
                </a:cubicBezTo>
                <a:cubicBezTo>
                  <a:pt x="118" y="119"/>
                  <a:pt x="119" y="118"/>
                  <a:pt x="120" y="117"/>
                </a:cubicBezTo>
                <a:cubicBezTo>
                  <a:pt x="121" y="119"/>
                  <a:pt x="123" y="120"/>
                  <a:pt x="123" y="120"/>
                </a:cubicBezTo>
                <a:cubicBezTo>
                  <a:pt x="123" y="120"/>
                  <a:pt x="124" y="120"/>
                  <a:pt x="124" y="120"/>
                </a:cubicBezTo>
                <a:cubicBezTo>
                  <a:pt x="125" y="120"/>
                  <a:pt x="125" y="120"/>
                  <a:pt x="125" y="120"/>
                </a:cubicBezTo>
                <a:cubicBezTo>
                  <a:pt x="125" y="120"/>
                  <a:pt x="125" y="119"/>
                  <a:pt x="125" y="119"/>
                </a:cubicBezTo>
                <a:cubicBezTo>
                  <a:pt x="126" y="118"/>
                  <a:pt x="125" y="118"/>
                  <a:pt x="125" y="118"/>
                </a:cubicBezTo>
                <a:cubicBezTo>
                  <a:pt x="125" y="118"/>
                  <a:pt x="123" y="116"/>
                  <a:pt x="122" y="115"/>
                </a:cubicBezTo>
                <a:cubicBezTo>
                  <a:pt x="123" y="114"/>
                  <a:pt x="123" y="113"/>
                  <a:pt x="124" y="112"/>
                </a:cubicBezTo>
                <a:cubicBezTo>
                  <a:pt x="126" y="113"/>
                  <a:pt x="128" y="114"/>
                  <a:pt x="128" y="114"/>
                </a:cubicBezTo>
                <a:cubicBezTo>
                  <a:pt x="128" y="115"/>
                  <a:pt x="129" y="115"/>
                  <a:pt x="129" y="115"/>
                </a:cubicBezTo>
                <a:cubicBezTo>
                  <a:pt x="129" y="115"/>
                  <a:pt x="130" y="114"/>
                  <a:pt x="130" y="114"/>
                </a:cubicBezTo>
                <a:cubicBezTo>
                  <a:pt x="130" y="114"/>
                  <a:pt x="130" y="113"/>
                  <a:pt x="130" y="113"/>
                </a:cubicBezTo>
                <a:cubicBezTo>
                  <a:pt x="130" y="113"/>
                  <a:pt x="130" y="112"/>
                  <a:pt x="130" y="112"/>
                </a:cubicBezTo>
                <a:cubicBezTo>
                  <a:pt x="129" y="112"/>
                  <a:pt x="128" y="110"/>
                  <a:pt x="126" y="109"/>
                </a:cubicBezTo>
                <a:cubicBezTo>
                  <a:pt x="127" y="108"/>
                  <a:pt x="127" y="107"/>
                  <a:pt x="128" y="107"/>
                </a:cubicBezTo>
                <a:cubicBezTo>
                  <a:pt x="130" y="107"/>
                  <a:pt x="132" y="108"/>
                  <a:pt x="132" y="108"/>
                </a:cubicBezTo>
                <a:cubicBezTo>
                  <a:pt x="132" y="108"/>
                  <a:pt x="133" y="108"/>
                  <a:pt x="133" y="108"/>
                </a:cubicBezTo>
                <a:cubicBezTo>
                  <a:pt x="133" y="108"/>
                  <a:pt x="134" y="108"/>
                  <a:pt x="134" y="108"/>
                </a:cubicBezTo>
                <a:cubicBezTo>
                  <a:pt x="134" y="107"/>
                  <a:pt x="134" y="107"/>
                  <a:pt x="134" y="107"/>
                </a:cubicBezTo>
                <a:cubicBezTo>
                  <a:pt x="134" y="106"/>
                  <a:pt x="134" y="106"/>
                  <a:pt x="134" y="106"/>
                </a:cubicBezTo>
                <a:cubicBezTo>
                  <a:pt x="133" y="105"/>
                  <a:pt x="132" y="104"/>
                  <a:pt x="130" y="103"/>
                </a:cubicBezTo>
                <a:cubicBezTo>
                  <a:pt x="130" y="102"/>
                  <a:pt x="131" y="101"/>
                  <a:pt x="131" y="100"/>
                </a:cubicBezTo>
                <a:cubicBezTo>
                  <a:pt x="133" y="101"/>
                  <a:pt x="135" y="102"/>
                  <a:pt x="136" y="102"/>
                </a:cubicBezTo>
                <a:cubicBezTo>
                  <a:pt x="136" y="102"/>
                  <a:pt x="136" y="102"/>
                  <a:pt x="137" y="102"/>
                </a:cubicBezTo>
                <a:cubicBezTo>
                  <a:pt x="137" y="102"/>
                  <a:pt x="137" y="101"/>
                  <a:pt x="137" y="101"/>
                </a:cubicBezTo>
                <a:cubicBezTo>
                  <a:pt x="137" y="101"/>
                  <a:pt x="137" y="100"/>
                  <a:pt x="137" y="100"/>
                </a:cubicBezTo>
                <a:cubicBezTo>
                  <a:pt x="137" y="100"/>
                  <a:pt x="137" y="99"/>
                  <a:pt x="137" y="99"/>
                </a:cubicBezTo>
                <a:cubicBezTo>
                  <a:pt x="136" y="99"/>
                  <a:pt x="134" y="98"/>
                  <a:pt x="133" y="97"/>
                </a:cubicBezTo>
                <a:cubicBezTo>
                  <a:pt x="133" y="96"/>
                  <a:pt x="134" y="95"/>
                  <a:pt x="134" y="94"/>
                </a:cubicBezTo>
                <a:cubicBezTo>
                  <a:pt x="136" y="94"/>
                  <a:pt x="138" y="95"/>
                  <a:pt x="138" y="95"/>
                </a:cubicBezTo>
                <a:cubicBezTo>
                  <a:pt x="139" y="95"/>
                  <a:pt x="139" y="95"/>
                  <a:pt x="139" y="95"/>
                </a:cubicBezTo>
                <a:cubicBezTo>
                  <a:pt x="140" y="95"/>
                  <a:pt x="140" y="94"/>
                  <a:pt x="140" y="94"/>
                </a:cubicBezTo>
                <a:cubicBezTo>
                  <a:pt x="140" y="94"/>
                  <a:pt x="140" y="93"/>
                  <a:pt x="140" y="93"/>
                </a:cubicBezTo>
                <a:cubicBezTo>
                  <a:pt x="140" y="92"/>
                  <a:pt x="140" y="92"/>
                  <a:pt x="139" y="92"/>
                </a:cubicBezTo>
                <a:cubicBezTo>
                  <a:pt x="139" y="92"/>
                  <a:pt x="137" y="91"/>
                  <a:pt x="135" y="90"/>
                </a:cubicBezTo>
                <a:cubicBezTo>
                  <a:pt x="135" y="89"/>
                  <a:pt x="136" y="88"/>
                  <a:pt x="136" y="87"/>
                </a:cubicBezTo>
                <a:cubicBezTo>
                  <a:pt x="138" y="88"/>
                  <a:pt x="140" y="88"/>
                  <a:pt x="140" y="88"/>
                </a:cubicBezTo>
                <a:cubicBezTo>
                  <a:pt x="141" y="88"/>
                  <a:pt x="141" y="88"/>
                  <a:pt x="141" y="88"/>
                </a:cubicBezTo>
                <a:cubicBezTo>
                  <a:pt x="142" y="87"/>
                  <a:pt x="142" y="87"/>
                  <a:pt x="142" y="87"/>
                </a:cubicBezTo>
                <a:cubicBezTo>
                  <a:pt x="142" y="86"/>
                  <a:pt x="142" y="86"/>
                  <a:pt x="142" y="86"/>
                </a:cubicBezTo>
                <a:cubicBezTo>
                  <a:pt x="142" y="85"/>
                  <a:pt x="141" y="85"/>
                  <a:pt x="141" y="85"/>
                </a:cubicBezTo>
                <a:cubicBezTo>
                  <a:pt x="141" y="85"/>
                  <a:pt x="139" y="84"/>
                  <a:pt x="137" y="84"/>
                </a:cubicBezTo>
                <a:cubicBezTo>
                  <a:pt x="137" y="83"/>
                  <a:pt x="137" y="82"/>
                  <a:pt x="137" y="81"/>
                </a:cubicBezTo>
                <a:cubicBezTo>
                  <a:pt x="139" y="81"/>
                  <a:pt x="141" y="81"/>
                  <a:pt x="142" y="81"/>
                </a:cubicBezTo>
                <a:cubicBezTo>
                  <a:pt x="142" y="81"/>
                  <a:pt x="142" y="80"/>
                  <a:pt x="143" y="80"/>
                </a:cubicBezTo>
                <a:cubicBezTo>
                  <a:pt x="143" y="80"/>
                  <a:pt x="143" y="80"/>
                  <a:pt x="143" y="79"/>
                </a:cubicBezTo>
                <a:cubicBezTo>
                  <a:pt x="143" y="79"/>
                  <a:pt x="143" y="79"/>
                  <a:pt x="143" y="78"/>
                </a:cubicBezTo>
                <a:cubicBezTo>
                  <a:pt x="143" y="78"/>
                  <a:pt x="142" y="78"/>
                  <a:pt x="142" y="78"/>
                </a:cubicBezTo>
                <a:cubicBezTo>
                  <a:pt x="142" y="78"/>
                  <a:pt x="140" y="77"/>
                  <a:pt x="138" y="77"/>
                </a:cubicBezTo>
                <a:cubicBezTo>
                  <a:pt x="138" y="76"/>
                  <a:pt x="138" y="75"/>
                  <a:pt x="138" y="74"/>
                </a:cubicBezTo>
                <a:cubicBezTo>
                  <a:pt x="140" y="74"/>
                  <a:pt x="142" y="73"/>
                  <a:pt x="142" y="73"/>
                </a:cubicBezTo>
                <a:close/>
                <a:moveTo>
                  <a:pt x="72" y="129"/>
                </a:moveTo>
                <a:cubicBezTo>
                  <a:pt x="40" y="129"/>
                  <a:pt x="15" y="103"/>
                  <a:pt x="15" y="72"/>
                </a:cubicBezTo>
                <a:cubicBezTo>
                  <a:pt x="15" y="40"/>
                  <a:pt x="40" y="14"/>
                  <a:pt x="72" y="14"/>
                </a:cubicBezTo>
                <a:cubicBezTo>
                  <a:pt x="103" y="14"/>
                  <a:pt x="129" y="40"/>
                  <a:pt x="129" y="72"/>
                </a:cubicBezTo>
                <a:cubicBezTo>
                  <a:pt x="129" y="103"/>
                  <a:pt x="103" y="129"/>
                  <a:pt x="72" y="129"/>
                </a:cubicBezTo>
                <a:close/>
              </a:path>
            </a:pathLst>
          </a:custGeom>
          <a:solidFill>
            <a:srgbClr val="45C1A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21" name="Freeform 6"/>
          <p:cNvSpPr>
            <a:spLocks noEditPoints="1"/>
          </p:cNvSpPr>
          <p:nvPr/>
        </p:nvSpPr>
        <p:spPr bwMode="auto">
          <a:xfrm>
            <a:off x="3275581" y="2694517"/>
            <a:ext cx="280420" cy="279400"/>
          </a:xfrm>
          <a:custGeom>
            <a:avLst/>
            <a:gdLst>
              <a:gd name="T0" fmla="*/ 121 w 123"/>
              <a:gd name="T1" fmla="*/ 60 h 123"/>
              <a:gd name="T2" fmla="*/ 122 w 123"/>
              <a:gd name="T3" fmla="*/ 51 h 123"/>
              <a:gd name="T4" fmla="*/ 118 w 123"/>
              <a:gd name="T5" fmla="*/ 43 h 123"/>
              <a:gd name="T6" fmla="*/ 111 w 123"/>
              <a:gd name="T7" fmla="*/ 41 h 123"/>
              <a:gd name="T8" fmla="*/ 114 w 123"/>
              <a:gd name="T9" fmla="*/ 30 h 123"/>
              <a:gd name="T10" fmla="*/ 109 w 123"/>
              <a:gd name="T11" fmla="*/ 23 h 123"/>
              <a:gd name="T12" fmla="*/ 98 w 123"/>
              <a:gd name="T13" fmla="*/ 22 h 123"/>
              <a:gd name="T14" fmla="*/ 98 w 123"/>
              <a:gd name="T15" fmla="*/ 14 h 123"/>
              <a:gd name="T16" fmla="*/ 92 w 123"/>
              <a:gd name="T17" fmla="*/ 8 h 123"/>
              <a:gd name="T18" fmla="*/ 84 w 123"/>
              <a:gd name="T19" fmla="*/ 6 h 123"/>
              <a:gd name="T20" fmla="*/ 77 w 123"/>
              <a:gd name="T21" fmla="*/ 10 h 123"/>
              <a:gd name="T22" fmla="*/ 71 w 123"/>
              <a:gd name="T23" fmla="*/ 1 h 123"/>
              <a:gd name="T24" fmla="*/ 63 w 123"/>
              <a:gd name="T25" fmla="*/ 0 h 123"/>
              <a:gd name="T26" fmla="*/ 55 w 123"/>
              <a:gd name="T27" fmla="*/ 8 h 123"/>
              <a:gd name="T28" fmla="*/ 49 w 123"/>
              <a:gd name="T29" fmla="*/ 3 h 123"/>
              <a:gd name="T30" fmla="*/ 40 w 123"/>
              <a:gd name="T31" fmla="*/ 4 h 123"/>
              <a:gd name="T32" fmla="*/ 33 w 123"/>
              <a:gd name="T33" fmla="*/ 9 h 123"/>
              <a:gd name="T34" fmla="*/ 32 w 123"/>
              <a:gd name="T35" fmla="*/ 17 h 123"/>
              <a:gd name="T36" fmla="*/ 21 w 123"/>
              <a:gd name="T37" fmla="*/ 16 h 123"/>
              <a:gd name="T38" fmla="*/ 15 w 123"/>
              <a:gd name="T39" fmla="*/ 21 h 123"/>
              <a:gd name="T40" fmla="*/ 16 w 123"/>
              <a:gd name="T41" fmla="*/ 32 h 123"/>
              <a:gd name="T42" fmla="*/ 8 w 123"/>
              <a:gd name="T43" fmla="*/ 34 h 123"/>
              <a:gd name="T44" fmla="*/ 3 w 123"/>
              <a:gd name="T45" fmla="*/ 41 h 123"/>
              <a:gd name="T46" fmla="*/ 3 w 123"/>
              <a:gd name="T47" fmla="*/ 49 h 123"/>
              <a:gd name="T48" fmla="*/ 8 w 123"/>
              <a:gd name="T49" fmla="*/ 55 h 123"/>
              <a:gd name="T50" fmla="*/ 0 w 123"/>
              <a:gd name="T51" fmla="*/ 63 h 123"/>
              <a:gd name="T52" fmla="*/ 1 w 123"/>
              <a:gd name="T53" fmla="*/ 71 h 123"/>
              <a:gd name="T54" fmla="*/ 10 w 123"/>
              <a:gd name="T55" fmla="*/ 78 h 123"/>
              <a:gd name="T56" fmla="*/ 6 w 123"/>
              <a:gd name="T57" fmla="*/ 84 h 123"/>
              <a:gd name="T58" fmla="*/ 8 w 123"/>
              <a:gd name="T59" fmla="*/ 93 h 123"/>
              <a:gd name="T60" fmla="*/ 14 w 123"/>
              <a:gd name="T61" fmla="*/ 99 h 123"/>
              <a:gd name="T62" fmla="*/ 22 w 123"/>
              <a:gd name="T63" fmla="*/ 98 h 123"/>
              <a:gd name="T64" fmla="*/ 23 w 123"/>
              <a:gd name="T65" fmla="*/ 110 h 123"/>
              <a:gd name="T66" fmla="*/ 30 w 123"/>
              <a:gd name="T67" fmla="*/ 114 h 123"/>
              <a:gd name="T68" fmla="*/ 40 w 123"/>
              <a:gd name="T69" fmla="*/ 111 h 123"/>
              <a:gd name="T70" fmla="*/ 43 w 123"/>
              <a:gd name="T71" fmla="*/ 119 h 123"/>
              <a:gd name="T72" fmla="*/ 51 w 123"/>
              <a:gd name="T73" fmla="*/ 123 h 123"/>
              <a:gd name="T74" fmla="*/ 59 w 123"/>
              <a:gd name="T75" fmla="*/ 122 h 123"/>
              <a:gd name="T76" fmla="*/ 64 w 123"/>
              <a:gd name="T77" fmla="*/ 115 h 123"/>
              <a:gd name="T78" fmla="*/ 73 w 123"/>
              <a:gd name="T79" fmla="*/ 122 h 123"/>
              <a:gd name="T80" fmla="*/ 81 w 123"/>
              <a:gd name="T81" fmla="*/ 120 h 123"/>
              <a:gd name="T82" fmla="*/ 86 w 123"/>
              <a:gd name="T83" fmla="*/ 110 h 123"/>
              <a:gd name="T84" fmla="*/ 93 w 123"/>
              <a:gd name="T85" fmla="*/ 113 h 123"/>
              <a:gd name="T86" fmla="*/ 101 w 123"/>
              <a:gd name="T87" fmla="*/ 109 h 123"/>
              <a:gd name="T88" fmla="*/ 106 w 123"/>
              <a:gd name="T89" fmla="*/ 102 h 123"/>
              <a:gd name="T90" fmla="*/ 104 w 123"/>
              <a:gd name="T91" fmla="*/ 94 h 123"/>
              <a:gd name="T92" fmla="*/ 115 w 123"/>
              <a:gd name="T93" fmla="*/ 91 h 123"/>
              <a:gd name="T94" fmla="*/ 118 w 123"/>
              <a:gd name="T95" fmla="*/ 84 h 123"/>
              <a:gd name="T96" fmla="*/ 114 w 123"/>
              <a:gd name="T97" fmla="*/ 74 h 123"/>
              <a:gd name="T98" fmla="*/ 121 w 123"/>
              <a:gd name="T99" fmla="*/ 70 h 123"/>
              <a:gd name="T100" fmla="*/ 61 w 123"/>
              <a:gd name="T101" fmla="*/ 111 h 123"/>
              <a:gd name="T102" fmla="*/ 45 w 123"/>
              <a:gd name="T103" fmla="*/ 108 h 123"/>
              <a:gd name="T104" fmla="*/ 31 w 123"/>
              <a:gd name="T105" fmla="*/ 10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23">
                <a:moveTo>
                  <a:pt x="121" y="64"/>
                </a:moveTo>
                <a:cubicBezTo>
                  <a:pt x="122" y="64"/>
                  <a:pt x="122" y="63"/>
                  <a:pt x="123" y="63"/>
                </a:cubicBezTo>
                <a:cubicBezTo>
                  <a:pt x="123" y="63"/>
                  <a:pt x="123" y="62"/>
                  <a:pt x="123" y="62"/>
                </a:cubicBezTo>
                <a:cubicBezTo>
                  <a:pt x="123" y="61"/>
                  <a:pt x="123" y="61"/>
                  <a:pt x="123" y="60"/>
                </a:cubicBezTo>
                <a:cubicBezTo>
                  <a:pt x="122" y="60"/>
                  <a:pt x="122" y="60"/>
                  <a:pt x="121" y="60"/>
                </a:cubicBezTo>
                <a:cubicBezTo>
                  <a:pt x="121" y="59"/>
                  <a:pt x="118" y="59"/>
                  <a:pt x="115" y="59"/>
                </a:cubicBezTo>
                <a:cubicBezTo>
                  <a:pt x="115" y="58"/>
                  <a:pt x="115" y="56"/>
                  <a:pt x="115" y="55"/>
                </a:cubicBezTo>
                <a:cubicBezTo>
                  <a:pt x="117" y="54"/>
                  <a:pt x="120" y="54"/>
                  <a:pt x="121" y="53"/>
                </a:cubicBezTo>
                <a:cubicBezTo>
                  <a:pt x="121" y="53"/>
                  <a:pt x="122" y="53"/>
                  <a:pt x="122" y="53"/>
                </a:cubicBezTo>
                <a:cubicBezTo>
                  <a:pt x="122" y="52"/>
                  <a:pt x="122" y="51"/>
                  <a:pt x="122" y="51"/>
                </a:cubicBezTo>
                <a:cubicBezTo>
                  <a:pt x="122" y="50"/>
                  <a:pt x="122" y="50"/>
                  <a:pt x="121" y="50"/>
                </a:cubicBezTo>
                <a:cubicBezTo>
                  <a:pt x="121" y="49"/>
                  <a:pt x="121" y="49"/>
                  <a:pt x="120" y="49"/>
                </a:cubicBezTo>
                <a:cubicBezTo>
                  <a:pt x="119" y="49"/>
                  <a:pt x="116" y="50"/>
                  <a:pt x="114" y="50"/>
                </a:cubicBezTo>
                <a:cubicBezTo>
                  <a:pt x="113" y="48"/>
                  <a:pt x="113" y="47"/>
                  <a:pt x="113" y="46"/>
                </a:cubicBezTo>
                <a:cubicBezTo>
                  <a:pt x="115" y="45"/>
                  <a:pt x="118" y="43"/>
                  <a:pt x="118" y="43"/>
                </a:cubicBezTo>
                <a:cubicBezTo>
                  <a:pt x="119" y="43"/>
                  <a:pt x="119" y="43"/>
                  <a:pt x="119" y="42"/>
                </a:cubicBezTo>
                <a:cubicBezTo>
                  <a:pt x="120" y="42"/>
                  <a:pt x="120" y="41"/>
                  <a:pt x="119" y="41"/>
                </a:cubicBezTo>
                <a:cubicBezTo>
                  <a:pt x="119" y="40"/>
                  <a:pt x="119" y="40"/>
                  <a:pt x="118" y="39"/>
                </a:cubicBezTo>
                <a:cubicBezTo>
                  <a:pt x="118" y="39"/>
                  <a:pt x="117" y="39"/>
                  <a:pt x="117" y="39"/>
                </a:cubicBezTo>
                <a:cubicBezTo>
                  <a:pt x="116" y="39"/>
                  <a:pt x="113" y="40"/>
                  <a:pt x="111" y="41"/>
                </a:cubicBezTo>
                <a:cubicBezTo>
                  <a:pt x="110" y="40"/>
                  <a:pt x="110" y="38"/>
                  <a:pt x="109" y="37"/>
                </a:cubicBezTo>
                <a:cubicBezTo>
                  <a:pt x="111" y="36"/>
                  <a:pt x="114" y="34"/>
                  <a:pt x="114" y="34"/>
                </a:cubicBezTo>
                <a:cubicBezTo>
                  <a:pt x="115" y="33"/>
                  <a:pt x="115" y="33"/>
                  <a:pt x="115" y="32"/>
                </a:cubicBezTo>
                <a:cubicBezTo>
                  <a:pt x="115" y="32"/>
                  <a:pt x="115" y="31"/>
                  <a:pt x="115" y="31"/>
                </a:cubicBezTo>
                <a:cubicBezTo>
                  <a:pt x="115" y="30"/>
                  <a:pt x="114" y="30"/>
                  <a:pt x="114" y="30"/>
                </a:cubicBezTo>
                <a:cubicBezTo>
                  <a:pt x="113" y="30"/>
                  <a:pt x="113" y="30"/>
                  <a:pt x="112" y="30"/>
                </a:cubicBezTo>
                <a:cubicBezTo>
                  <a:pt x="112" y="30"/>
                  <a:pt x="109" y="31"/>
                  <a:pt x="106" y="32"/>
                </a:cubicBezTo>
                <a:cubicBezTo>
                  <a:pt x="106" y="31"/>
                  <a:pt x="105" y="30"/>
                  <a:pt x="104" y="29"/>
                </a:cubicBezTo>
                <a:cubicBezTo>
                  <a:pt x="106" y="27"/>
                  <a:pt x="108" y="25"/>
                  <a:pt x="109" y="25"/>
                </a:cubicBezTo>
                <a:cubicBezTo>
                  <a:pt x="109" y="24"/>
                  <a:pt x="109" y="24"/>
                  <a:pt x="109" y="23"/>
                </a:cubicBezTo>
                <a:cubicBezTo>
                  <a:pt x="109" y="23"/>
                  <a:pt x="109" y="22"/>
                  <a:pt x="109" y="22"/>
                </a:cubicBezTo>
                <a:cubicBezTo>
                  <a:pt x="108" y="22"/>
                  <a:pt x="108" y="21"/>
                  <a:pt x="107" y="21"/>
                </a:cubicBezTo>
                <a:cubicBezTo>
                  <a:pt x="107" y="21"/>
                  <a:pt x="106" y="21"/>
                  <a:pt x="106" y="22"/>
                </a:cubicBezTo>
                <a:cubicBezTo>
                  <a:pt x="105" y="22"/>
                  <a:pt x="103" y="24"/>
                  <a:pt x="101" y="25"/>
                </a:cubicBezTo>
                <a:cubicBezTo>
                  <a:pt x="100" y="24"/>
                  <a:pt x="99" y="23"/>
                  <a:pt x="98" y="22"/>
                </a:cubicBezTo>
                <a:cubicBezTo>
                  <a:pt x="99" y="20"/>
                  <a:pt x="101" y="18"/>
                  <a:pt x="102" y="17"/>
                </a:cubicBezTo>
                <a:cubicBezTo>
                  <a:pt x="102" y="17"/>
                  <a:pt x="102" y="16"/>
                  <a:pt x="102" y="16"/>
                </a:cubicBezTo>
                <a:cubicBezTo>
                  <a:pt x="102" y="15"/>
                  <a:pt x="101" y="15"/>
                  <a:pt x="101" y="14"/>
                </a:cubicBezTo>
                <a:cubicBezTo>
                  <a:pt x="101" y="14"/>
                  <a:pt x="100" y="14"/>
                  <a:pt x="100" y="14"/>
                </a:cubicBezTo>
                <a:cubicBezTo>
                  <a:pt x="99" y="14"/>
                  <a:pt x="99" y="14"/>
                  <a:pt x="98" y="14"/>
                </a:cubicBezTo>
                <a:cubicBezTo>
                  <a:pt x="98" y="15"/>
                  <a:pt x="96" y="17"/>
                  <a:pt x="94" y="19"/>
                </a:cubicBezTo>
                <a:cubicBezTo>
                  <a:pt x="93" y="18"/>
                  <a:pt x="92" y="17"/>
                  <a:pt x="91" y="17"/>
                </a:cubicBezTo>
                <a:cubicBezTo>
                  <a:pt x="92" y="14"/>
                  <a:pt x="93" y="11"/>
                  <a:pt x="93" y="11"/>
                </a:cubicBezTo>
                <a:cubicBezTo>
                  <a:pt x="93" y="10"/>
                  <a:pt x="93" y="10"/>
                  <a:pt x="93" y="9"/>
                </a:cubicBezTo>
                <a:cubicBezTo>
                  <a:pt x="93" y="9"/>
                  <a:pt x="93" y="8"/>
                  <a:pt x="92" y="8"/>
                </a:cubicBezTo>
                <a:cubicBezTo>
                  <a:pt x="92" y="8"/>
                  <a:pt x="91" y="8"/>
                  <a:pt x="91" y="8"/>
                </a:cubicBezTo>
                <a:cubicBezTo>
                  <a:pt x="90" y="8"/>
                  <a:pt x="90" y="8"/>
                  <a:pt x="90" y="9"/>
                </a:cubicBezTo>
                <a:cubicBezTo>
                  <a:pt x="89" y="9"/>
                  <a:pt x="87" y="12"/>
                  <a:pt x="86" y="14"/>
                </a:cubicBezTo>
                <a:cubicBezTo>
                  <a:pt x="85" y="13"/>
                  <a:pt x="83" y="13"/>
                  <a:pt x="82" y="12"/>
                </a:cubicBezTo>
                <a:cubicBezTo>
                  <a:pt x="83" y="10"/>
                  <a:pt x="84" y="7"/>
                  <a:pt x="84" y="6"/>
                </a:cubicBezTo>
                <a:cubicBezTo>
                  <a:pt x="84" y="6"/>
                  <a:pt x="84" y="5"/>
                  <a:pt x="84" y="5"/>
                </a:cubicBezTo>
                <a:cubicBezTo>
                  <a:pt x="83" y="4"/>
                  <a:pt x="83" y="4"/>
                  <a:pt x="83" y="4"/>
                </a:cubicBezTo>
                <a:cubicBezTo>
                  <a:pt x="82" y="3"/>
                  <a:pt x="81" y="3"/>
                  <a:pt x="81" y="4"/>
                </a:cubicBezTo>
                <a:cubicBezTo>
                  <a:pt x="81" y="4"/>
                  <a:pt x="80" y="4"/>
                  <a:pt x="80" y="5"/>
                </a:cubicBezTo>
                <a:cubicBezTo>
                  <a:pt x="80" y="5"/>
                  <a:pt x="78" y="8"/>
                  <a:pt x="77" y="10"/>
                </a:cubicBezTo>
                <a:cubicBezTo>
                  <a:pt x="76" y="10"/>
                  <a:pt x="75" y="10"/>
                  <a:pt x="73" y="9"/>
                </a:cubicBezTo>
                <a:cubicBezTo>
                  <a:pt x="74" y="7"/>
                  <a:pt x="74" y="4"/>
                  <a:pt x="74" y="3"/>
                </a:cubicBezTo>
                <a:cubicBezTo>
                  <a:pt x="74" y="3"/>
                  <a:pt x="74" y="2"/>
                  <a:pt x="73" y="2"/>
                </a:cubicBezTo>
                <a:cubicBezTo>
                  <a:pt x="73" y="1"/>
                  <a:pt x="73" y="1"/>
                  <a:pt x="72" y="1"/>
                </a:cubicBezTo>
                <a:cubicBezTo>
                  <a:pt x="72" y="1"/>
                  <a:pt x="71" y="1"/>
                  <a:pt x="71" y="1"/>
                </a:cubicBezTo>
                <a:cubicBezTo>
                  <a:pt x="70" y="1"/>
                  <a:pt x="70" y="2"/>
                  <a:pt x="70" y="2"/>
                </a:cubicBezTo>
                <a:cubicBezTo>
                  <a:pt x="70" y="3"/>
                  <a:pt x="69" y="6"/>
                  <a:pt x="68" y="8"/>
                </a:cubicBezTo>
                <a:cubicBezTo>
                  <a:pt x="67" y="8"/>
                  <a:pt x="65" y="8"/>
                  <a:pt x="64" y="8"/>
                </a:cubicBezTo>
                <a:cubicBezTo>
                  <a:pt x="64" y="5"/>
                  <a:pt x="64" y="2"/>
                  <a:pt x="64" y="2"/>
                </a:cubicBezTo>
                <a:cubicBezTo>
                  <a:pt x="63" y="1"/>
                  <a:pt x="63" y="1"/>
                  <a:pt x="63" y="0"/>
                </a:cubicBezTo>
                <a:cubicBezTo>
                  <a:pt x="62" y="0"/>
                  <a:pt x="62" y="0"/>
                  <a:pt x="61" y="0"/>
                </a:cubicBezTo>
                <a:cubicBezTo>
                  <a:pt x="61" y="0"/>
                  <a:pt x="60" y="0"/>
                  <a:pt x="60" y="0"/>
                </a:cubicBezTo>
                <a:cubicBezTo>
                  <a:pt x="60" y="1"/>
                  <a:pt x="59" y="1"/>
                  <a:pt x="59" y="2"/>
                </a:cubicBezTo>
                <a:cubicBezTo>
                  <a:pt x="59" y="2"/>
                  <a:pt x="59" y="5"/>
                  <a:pt x="59" y="8"/>
                </a:cubicBezTo>
                <a:cubicBezTo>
                  <a:pt x="57" y="8"/>
                  <a:pt x="56" y="8"/>
                  <a:pt x="55" y="8"/>
                </a:cubicBezTo>
                <a:cubicBezTo>
                  <a:pt x="54" y="6"/>
                  <a:pt x="53" y="3"/>
                  <a:pt x="53" y="2"/>
                </a:cubicBezTo>
                <a:cubicBezTo>
                  <a:pt x="53" y="2"/>
                  <a:pt x="53" y="1"/>
                  <a:pt x="52" y="1"/>
                </a:cubicBezTo>
                <a:cubicBezTo>
                  <a:pt x="52" y="1"/>
                  <a:pt x="51" y="1"/>
                  <a:pt x="51" y="1"/>
                </a:cubicBezTo>
                <a:cubicBezTo>
                  <a:pt x="50" y="1"/>
                  <a:pt x="50" y="1"/>
                  <a:pt x="49" y="2"/>
                </a:cubicBezTo>
                <a:cubicBezTo>
                  <a:pt x="49" y="2"/>
                  <a:pt x="49" y="3"/>
                  <a:pt x="49" y="3"/>
                </a:cubicBezTo>
                <a:cubicBezTo>
                  <a:pt x="49" y="4"/>
                  <a:pt x="49" y="7"/>
                  <a:pt x="49" y="9"/>
                </a:cubicBezTo>
                <a:cubicBezTo>
                  <a:pt x="48" y="10"/>
                  <a:pt x="47" y="10"/>
                  <a:pt x="46" y="10"/>
                </a:cubicBezTo>
                <a:cubicBezTo>
                  <a:pt x="44" y="8"/>
                  <a:pt x="43" y="5"/>
                  <a:pt x="43" y="5"/>
                </a:cubicBezTo>
                <a:cubicBezTo>
                  <a:pt x="43" y="4"/>
                  <a:pt x="42" y="4"/>
                  <a:pt x="42" y="4"/>
                </a:cubicBezTo>
                <a:cubicBezTo>
                  <a:pt x="41" y="3"/>
                  <a:pt x="41" y="3"/>
                  <a:pt x="40" y="4"/>
                </a:cubicBezTo>
                <a:cubicBezTo>
                  <a:pt x="40" y="4"/>
                  <a:pt x="39" y="4"/>
                  <a:pt x="39" y="5"/>
                </a:cubicBezTo>
                <a:cubicBezTo>
                  <a:pt x="39" y="5"/>
                  <a:pt x="39" y="6"/>
                  <a:pt x="39" y="6"/>
                </a:cubicBezTo>
                <a:cubicBezTo>
                  <a:pt x="39" y="7"/>
                  <a:pt x="40" y="10"/>
                  <a:pt x="40" y="12"/>
                </a:cubicBezTo>
                <a:cubicBezTo>
                  <a:pt x="39" y="13"/>
                  <a:pt x="38" y="13"/>
                  <a:pt x="37" y="14"/>
                </a:cubicBezTo>
                <a:cubicBezTo>
                  <a:pt x="35" y="12"/>
                  <a:pt x="34" y="9"/>
                  <a:pt x="33" y="9"/>
                </a:cubicBezTo>
                <a:cubicBezTo>
                  <a:pt x="33" y="8"/>
                  <a:pt x="32" y="8"/>
                  <a:pt x="32" y="8"/>
                </a:cubicBezTo>
                <a:cubicBezTo>
                  <a:pt x="32" y="8"/>
                  <a:pt x="31" y="8"/>
                  <a:pt x="31" y="8"/>
                </a:cubicBezTo>
                <a:cubicBezTo>
                  <a:pt x="30" y="8"/>
                  <a:pt x="30" y="9"/>
                  <a:pt x="30" y="9"/>
                </a:cubicBezTo>
                <a:cubicBezTo>
                  <a:pt x="29" y="10"/>
                  <a:pt x="29" y="10"/>
                  <a:pt x="30" y="11"/>
                </a:cubicBezTo>
                <a:cubicBezTo>
                  <a:pt x="30" y="11"/>
                  <a:pt x="31" y="14"/>
                  <a:pt x="32" y="17"/>
                </a:cubicBezTo>
                <a:cubicBezTo>
                  <a:pt x="31" y="17"/>
                  <a:pt x="30" y="18"/>
                  <a:pt x="29" y="19"/>
                </a:cubicBezTo>
                <a:cubicBezTo>
                  <a:pt x="27" y="17"/>
                  <a:pt x="25" y="15"/>
                  <a:pt x="25" y="14"/>
                </a:cubicBezTo>
                <a:cubicBezTo>
                  <a:pt x="24" y="14"/>
                  <a:pt x="24" y="14"/>
                  <a:pt x="23" y="14"/>
                </a:cubicBezTo>
                <a:cubicBezTo>
                  <a:pt x="23" y="14"/>
                  <a:pt x="22" y="14"/>
                  <a:pt x="22" y="14"/>
                </a:cubicBezTo>
                <a:cubicBezTo>
                  <a:pt x="21" y="15"/>
                  <a:pt x="21" y="15"/>
                  <a:pt x="21" y="16"/>
                </a:cubicBezTo>
                <a:cubicBezTo>
                  <a:pt x="21" y="16"/>
                  <a:pt x="21" y="17"/>
                  <a:pt x="21" y="17"/>
                </a:cubicBezTo>
                <a:cubicBezTo>
                  <a:pt x="22" y="18"/>
                  <a:pt x="23" y="20"/>
                  <a:pt x="25" y="22"/>
                </a:cubicBezTo>
                <a:cubicBezTo>
                  <a:pt x="24" y="23"/>
                  <a:pt x="23" y="24"/>
                  <a:pt x="22" y="25"/>
                </a:cubicBezTo>
                <a:cubicBezTo>
                  <a:pt x="20" y="24"/>
                  <a:pt x="17" y="22"/>
                  <a:pt x="17" y="22"/>
                </a:cubicBezTo>
                <a:cubicBezTo>
                  <a:pt x="16" y="21"/>
                  <a:pt x="16" y="21"/>
                  <a:pt x="15" y="21"/>
                </a:cubicBezTo>
                <a:cubicBezTo>
                  <a:pt x="15" y="21"/>
                  <a:pt x="15" y="22"/>
                  <a:pt x="14" y="22"/>
                </a:cubicBezTo>
                <a:cubicBezTo>
                  <a:pt x="14" y="22"/>
                  <a:pt x="14" y="23"/>
                  <a:pt x="14" y="23"/>
                </a:cubicBezTo>
                <a:cubicBezTo>
                  <a:pt x="14" y="24"/>
                  <a:pt x="14" y="24"/>
                  <a:pt x="14" y="25"/>
                </a:cubicBezTo>
                <a:cubicBezTo>
                  <a:pt x="15" y="25"/>
                  <a:pt x="17" y="27"/>
                  <a:pt x="19" y="29"/>
                </a:cubicBezTo>
                <a:cubicBezTo>
                  <a:pt x="18" y="30"/>
                  <a:pt x="17" y="31"/>
                  <a:pt x="16" y="32"/>
                </a:cubicBezTo>
                <a:cubicBezTo>
                  <a:pt x="14" y="31"/>
                  <a:pt x="11" y="30"/>
                  <a:pt x="11" y="30"/>
                </a:cubicBezTo>
                <a:cubicBezTo>
                  <a:pt x="10" y="30"/>
                  <a:pt x="10" y="30"/>
                  <a:pt x="9" y="30"/>
                </a:cubicBezTo>
                <a:cubicBezTo>
                  <a:pt x="9" y="30"/>
                  <a:pt x="8" y="30"/>
                  <a:pt x="8" y="31"/>
                </a:cubicBezTo>
                <a:cubicBezTo>
                  <a:pt x="8" y="31"/>
                  <a:pt x="8" y="32"/>
                  <a:pt x="8" y="32"/>
                </a:cubicBezTo>
                <a:cubicBezTo>
                  <a:pt x="8" y="33"/>
                  <a:pt x="8" y="33"/>
                  <a:pt x="8" y="34"/>
                </a:cubicBezTo>
                <a:cubicBezTo>
                  <a:pt x="9" y="34"/>
                  <a:pt x="11" y="36"/>
                  <a:pt x="14" y="37"/>
                </a:cubicBezTo>
                <a:cubicBezTo>
                  <a:pt x="13" y="38"/>
                  <a:pt x="12" y="40"/>
                  <a:pt x="12" y="41"/>
                </a:cubicBezTo>
                <a:cubicBezTo>
                  <a:pt x="9" y="40"/>
                  <a:pt x="7" y="39"/>
                  <a:pt x="6" y="39"/>
                </a:cubicBezTo>
                <a:cubicBezTo>
                  <a:pt x="5" y="39"/>
                  <a:pt x="5" y="39"/>
                  <a:pt x="4" y="39"/>
                </a:cubicBezTo>
                <a:cubicBezTo>
                  <a:pt x="4" y="40"/>
                  <a:pt x="4" y="40"/>
                  <a:pt x="3" y="41"/>
                </a:cubicBezTo>
                <a:cubicBezTo>
                  <a:pt x="3" y="41"/>
                  <a:pt x="3" y="42"/>
                  <a:pt x="3" y="42"/>
                </a:cubicBezTo>
                <a:cubicBezTo>
                  <a:pt x="4" y="43"/>
                  <a:pt x="4" y="43"/>
                  <a:pt x="4" y="43"/>
                </a:cubicBezTo>
                <a:cubicBezTo>
                  <a:pt x="5" y="43"/>
                  <a:pt x="8" y="45"/>
                  <a:pt x="10" y="46"/>
                </a:cubicBezTo>
                <a:cubicBezTo>
                  <a:pt x="10" y="47"/>
                  <a:pt x="9" y="48"/>
                  <a:pt x="9" y="50"/>
                </a:cubicBezTo>
                <a:cubicBezTo>
                  <a:pt x="6" y="50"/>
                  <a:pt x="3" y="49"/>
                  <a:pt x="3" y="49"/>
                </a:cubicBezTo>
                <a:cubicBezTo>
                  <a:pt x="2" y="49"/>
                  <a:pt x="2" y="49"/>
                  <a:pt x="1" y="50"/>
                </a:cubicBezTo>
                <a:cubicBezTo>
                  <a:pt x="1" y="50"/>
                  <a:pt x="1" y="50"/>
                  <a:pt x="1" y="51"/>
                </a:cubicBezTo>
                <a:cubicBezTo>
                  <a:pt x="1" y="51"/>
                  <a:pt x="1" y="52"/>
                  <a:pt x="1" y="53"/>
                </a:cubicBezTo>
                <a:cubicBezTo>
                  <a:pt x="1" y="53"/>
                  <a:pt x="2" y="53"/>
                  <a:pt x="2" y="53"/>
                </a:cubicBezTo>
                <a:cubicBezTo>
                  <a:pt x="3" y="54"/>
                  <a:pt x="6" y="54"/>
                  <a:pt x="8" y="55"/>
                </a:cubicBezTo>
                <a:cubicBezTo>
                  <a:pt x="8" y="56"/>
                  <a:pt x="8" y="58"/>
                  <a:pt x="8" y="59"/>
                </a:cubicBezTo>
                <a:cubicBezTo>
                  <a:pt x="5" y="59"/>
                  <a:pt x="2" y="59"/>
                  <a:pt x="2" y="60"/>
                </a:cubicBezTo>
                <a:cubicBezTo>
                  <a:pt x="1" y="60"/>
                  <a:pt x="1" y="60"/>
                  <a:pt x="0" y="60"/>
                </a:cubicBezTo>
                <a:cubicBezTo>
                  <a:pt x="0" y="61"/>
                  <a:pt x="0" y="61"/>
                  <a:pt x="0" y="62"/>
                </a:cubicBezTo>
                <a:cubicBezTo>
                  <a:pt x="0" y="62"/>
                  <a:pt x="0" y="63"/>
                  <a:pt x="0" y="63"/>
                </a:cubicBezTo>
                <a:cubicBezTo>
                  <a:pt x="1" y="63"/>
                  <a:pt x="1" y="64"/>
                  <a:pt x="2" y="64"/>
                </a:cubicBezTo>
                <a:cubicBezTo>
                  <a:pt x="2" y="64"/>
                  <a:pt x="5" y="64"/>
                  <a:pt x="8" y="64"/>
                </a:cubicBezTo>
                <a:cubicBezTo>
                  <a:pt x="8" y="66"/>
                  <a:pt x="8" y="67"/>
                  <a:pt x="8" y="68"/>
                </a:cubicBezTo>
                <a:cubicBezTo>
                  <a:pt x="6" y="69"/>
                  <a:pt x="3" y="70"/>
                  <a:pt x="2" y="70"/>
                </a:cubicBezTo>
                <a:cubicBezTo>
                  <a:pt x="2" y="70"/>
                  <a:pt x="1" y="71"/>
                  <a:pt x="1" y="71"/>
                </a:cubicBezTo>
                <a:cubicBezTo>
                  <a:pt x="1" y="71"/>
                  <a:pt x="1" y="72"/>
                  <a:pt x="1" y="72"/>
                </a:cubicBezTo>
                <a:cubicBezTo>
                  <a:pt x="1" y="73"/>
                  <a:pt x="1" y="73"/>
                  <a:pt x="1" y="74"/>
                </a:cubicBezTo>
                <a:cubicBezTo>
                  <a:pt x="2" y="74"/>
                  <a:pt x="2" y="74"/>
                  <a:pt x="3" y="74"/>
                </a:cubicBezTo>
                <a:cubicBezTo>
                  <a:pt x="3" y="74"/>
                  <a:pt x="6" y="74"/>
                  <a:pt x="9" y="74"/>
                </a:cubicBezTo>
                <a:cubicBezTo>
                  <a:pt x="9" y="75"/>
                  <a:pt x="10" y="76"/>
                  <a:pt x="10" y="78"/>
                </a:cubicBezTo>
                <a:cubicBezTo>
                  <a:pt x="8" y="79"/>
                  <a:pt x="5" y="80"/>
                  <a:pt x="4" y="80"/>
                </a:cubicBezTo>
                <a:cubicBezTo>
                  <a:pt x="4" y="80"/>
                  <a:pt x="4" y="81"/>
                  <a:pt x="3" y="81"/>
                </a:cubicBezTo>
                <a:cubicBezTo>
                  <a:pt x="3" y="82"/>
                  <a:pt x="3" y="82"/>
                  <a:pt x="3" y="83"/>
                </a:cubicBezTo>
                <a:cubicBezTo>
                  <a:pt x="4" y="83"/>
                  <a:pt x="4" y="84"/>
                  <a:pt x="4" y="84"/>
                </a:cubicBezTo>
                <a:cubicBezTo>
                  <a:pt x="5" y="84"/>
                  <a:pt x="5" y="84"/>
                  <a:pt x="6" y="84"/>
                </a:cubicBezTo>
                <a:cubicBezTo>
                  <a:pt x="7" y="84"/>
                  <a:pt x="9" y="83"/>
                  <a:pt x="12" y="83"/>
                </a:cubicBezTo>
                <a:cubicBezTo>
                  <a:pt x="12" y="84"/>
                  <a:pt x="13" y="85"/>
                  <a:pt x="14" y="86"/>
                </a:cubicBezTo>
                <a:cubicBezTo>
                  <a:pt x="11" y="88"/>
                  <a:pt x="9" y="89"/>
                  <a:pt x="8" y="90"/>
                </a:cubicBezTo>
                <a:cubicBezTo>
                  <a:pt x="8" y="90"/>
                  <a:pt x="8" y="91"/>
                  <a:pt x="8" y="91"/>
                </a:cubicBezTo>
                <a:cubicBezTo>
                  <a:pt x="8" y="92"/>
                  <a:pt x="8" y="92"/>
                  <a:pt x="8" y="93"/>
                </a:cubicBezTo>
                <a:cubicBezTo>
                  <a:pt x="8" y="93"/>
                  <a:pt x="9" y="93"/>
                  <a:pt x="9" y="94"/>
                </a:cubicBezTo>
                <a:cubicBezTo>
                  <a:pt x="10" y="94"/>
                  <a:pt x="10" y="94"/>
                  <a:pt x="11" y="94"/>
                </a:cubicBezTo>
                <a:cubicBezTo>
                  <a:pt x="11" y="93"/>
                  <a:pt x="14" y="92"/>
                  <a:pt x="16" y="91"/>
                </a:cubicBezTo>
                <a:cubicBezTo>
                  <a:pt x="17" y="92"/>
                  <a:pt x="18" y="93"/>
                  <a:pt x="19" y="94"/>
                </a:cubicBezTo>
                <a:cubicBezTo>
                  <a:pt x="17" y="96"/>
                  <a:pt x="15" y="98"/>
                  <a:pt x="14" y="99"/>
                </a:cubicBezTo>
                <a:cubicBezTo>
                  <a:pt x="14" y="99"/>
                  <a:pt x="14" y="99"/>
                  <a:pt x="14" y="100"/>
                </a:cubicBezTo>
                <a:cubicBezTo>
                  <a:pt x="14" y="101"/>
                  <a:pt x="14" y="101"/>
                  <a:pt x="14" y="101"/>
                </a:cubicBezTo>
                <a:cubicBezTo>
                  <a:pt x="15" y="102"/>
                  <a:pt x="15" y="102"/>
                  <a:pt x="15" y="102"/>
                </a:cubicBezTo>
                <a:cubicBezTo>
                  <a:pt x="16" y="102"/>
                  <a:pt x="16" y="102"/>
                  <a:pt x="17" y="102"/>
                </a:cubicBezTo>
                <a:cubicBezTo>
                  <a:pt x="17" y="102"/>
                  <a:pt x="20" y="100"/>
                  <a:pt x="22" y="98"/>
                </a:cubicBezTo>
                <a:cubicBezTo>
                  <a:pt x="23" y="99"/>
                  <a:pt x="24" y="100"/>
                  <a:pt x="25" y="101"/>
                </a:cubicBezTo>
                <a:cubicBezTo>
                  <a:pt x="23" y="103"/>
                  <a:pt x="22" y="106"/>
                  <a:pt x="21" y="106"/>
                </a:cubicBezTo>
                <a:cubicBezTo>
                  <a:pt x="21" y="107"/>
                  <a:pt x="21" y="107"/>
                  <a:pt x="21" y="108"/>
                </a:cubicBezTo>
                <a:cubicBezTo>
                  <a:pt x="21" y="108"/>
                  <a:pt x="21" y="109"/>
                  <a:pt x="22" y="109"/>
                </a:cubicBezTo>
                <a:cubicBezTo>
                  <a:pt x="22" y="109"/>
                  <a:pt x="23" y="110"/>
                  <a:pt x="23" y="110"/>
                </a:cubicBezTo>
                <a:cubicBezTo>
                  <a:pt x="24" y="110"/>
                  <a:pt x="24" y="109"/>
                  <a:pt x="25" y="109"/>
                </a:cubicBezTo>
                <a:cubicBezTo>
                  <a:pt x="25" y="109"/>
                  <a:pt x="27" y="106"/>
                  <a:pt x="29" y="105"/>
                </a:cubicBezTo>
                <a:cubicBezTo>
                  <a:pt x="30" y="105"/>
                  <a:pt x="31" y="106"/>
                  <a:pt x="32" y="107"/>
                </a:cubicBezTo>
                <a:cubicBezTo>
                  <a:pt x="31" y="109"/>
                  <a:pt x="30" y="112"/>
                  <a:pt x="30" y="113"/>
                </a:cubicBezTo>
                <a:cubicBezTo>
                  <a:pt x="29" y="113"/>
                  <a:pt x="29" y="114"/>
                  <a:pt x="30" y="114"/>
                </a:cubicBezTo>
                <a:cubicBezTo>
                  <a:pt x="30" y="115"/>
                  <a:pt x="30" y="115"/>
                  <a:pt x="31" y="115"/>
                </a:cubicBezTo>
                <a:cubicBezTo>
                  <a:pt x="31" y="115"/>
                  <a:pt x="32" y="116"/>
                  <a:pt x="32" y="115"/>
                </a:cubicBezTo>
                <a:cubicBezTo>
                  <a:pt x="33" y="115"/>
                  <a:pt x="33" y="115"/>
                  <a:pt x="33" y="115"/>
                </a:cubicBezTo>
                <a:cubicBezTo>
                  <a:pt x="34" y="114"/>
                  <a:pt x="35" y="112"/>
                  <a:pt x="37" y="110"/>
                </a:cubicBezTo>
                <a:cubicBezTo>
                  <a:pt x="38" y="110"/>
                  <a:pt x="39" y="111"/>
                  <a:pt x="40" y="111"/>
                </a:cubicBezTo>
                <a:cubicBezTo>
                  <a:pt x="40" y="114"/>
                  <a:pt x="39" y="117"/>
                  <a:pt x="39" y="117"/>
                </a:cubicBezTo>
                <a:cubicBezTo>
                  <a:pt x="39" y="118"/>
                  <a:pt x="39" y="118"/>
                  <a:pt x="39" y="119"/>
                </a:cubicBezTo>
                <a:cubicBezTo>
                  <a:pt x="39" y="119"/>
                  <a:pt x="40" y="120"/>
                  <a:pt x="40" y="120"/>
                </a:cubicBezTo>
                <a:cubicBezTo>
                  <a:pt x="41" y="120"/>
                  <a:pt x="41" y="120"/>
                  <a:pt x="42" y="120"/>
                </a:cubicBezTo>
                <a:cubicBezTo>
                  <a:pt x="42" y="120"/>
                  <a:pt x="43" y="119"/>
                  <a:pt x="43" y="119"/>
                </a:cubicBezTo>
                <a:cubicBezTo>
                  <a:pt x="43" y="118"/>
                  <a:pt x="44" y="115"/>
                  <a:pt x="46" y="113"/>
                </a:cubicBezTo>
                <a:cubicBezTo>
                  <a:pt x="47" y="113"/>
                  <a:pt x="48" y="114"/>
                  <a:pt x="49" y="114"/>
                </a:cubicBezTo>
                <a:cubicBezTo>
                  <a:pt x="49" y="117"/>
                  <a:pt x="49" y="120"/>
                  <a:pt x="49" y="120"/>
                </a:cubicBezTo>
                <a:cubicBezTo>
                  <a:pt x="49" y="121"/>
                  <a:pt x="49" y="121"/>
                  <a:pt x="49" y="122"/>
                </a:cubicBezTo>
                <a:cubicBezTo>
                  <a:pt x="50" y="122"/>
                  <a:pt x="50" y="122"/>
                  <a:pt x="51" y="123"/>
                </a:cubicBezTo>
                <a:cubicBezTo>
                  <a:pt x="51" y="123"/>
                  <a:pt x="52" y="123"/>
                  <a:pt x="52" y="122"/>
                </a:cubicBezTo>
                <a:cubicBezTo>
                  <a:pt x="53" y="122"/>
                  <a:pt x="53" y="122"/>
                  <a:pt x="53" y="121"/>
                </a:cubicBezTo>
                <a:cubicBezTo>
                  <a:pt x="53" y="121"/>
                  <a:pt x="54" y="118"/>
                  <a:pt x="55" y="115"/>
                </a:cubicBezTo>
                <a:cubicBezTo>
                  <a:pt x="56" y="115"/>
                  <a:pt x="57" y="115"/>
                  <a:pt x="59" y="115"/>
                </a:cubicBezTo>
                <a:cubicBezTo>
                  <a:pt x="59" y="118"/>
                  <a:pt x="59" y="121"/>
                  <a:pt x="59" y="122"/>
                </a:cubicBezTo>
                <a:cubicBezTo>
                  <a:pt x="59" y="122"/>
                  <a:pt x="60" y="123"/>
                  <a:pt x="60" y="123"/>
                </a:cubicBezTo>
                <a:cubicBezTo>
                  <a:pt x="60" y="123"/>
                  <a:pt x="61" y="123"/>
                  <a:pt x="61" y="123"/>
                </a:cubicBezTo>
                <a:cubicBezTo>
                  <a:pt x="62" y="123"/>
                  <a:pt x="62" y="123"/>
                  <a:pt x="63" y="123"/>
                </a:cubicBezTo>
                <a:cubicBezTo>
                  <a:pt x="63" y="123"/>
                  <a:pt x="63" y="122"/>
                  <a:pt x="64" y="122"/>
                </a:cubicBezTo>
                <a:cubicBezTo>
                  <a:pt x="64" y="121"/>
                  <a:pt x="64" y="118"/>
                  <a:pt x="64" y="115"/>
                </a:cubicBezTo>
                <a:cubicBezTo>
                  <a:pt x="65" y="115"/>
                  <a:pt x="67" y="115"/>
                  <a:pt x="68" y="115"/>
                </a:cubicBezTo>
                <a:cubicBezTo>
                  <a:pt x="69" y="118"/>
                  <a:pt x="70" y="121"/>
                  <a:pt x="70" y="121"/>
                </a:cubicBezTo>
                <a:cubicBezTo>
                  <a:pt x="70" y="122"/>
                  <a:pt x="70" y="122"/>
                  <a:pt x="71" y="122"/>
                </a:cubicBezTo>
                <a:cubicBezTo>
                  <a:pt x="71" y="123"/>
                  <a:pt x="72" y="123"/>
                  <a:pt x="72" y="123"/>
                </a:cubicBezTo>
                <a:cubicBezTo>
                  <a:pt x="73" y="122"/>
                  <a:pt x="73" y="122"/>
                  <a:pt x="73" y="122"/>
                </a:cubicBezTo>
                <a:cubicBezTo>
                  <a:pt x="74" y="121"/>
                  <a:pt x="74" y="121"/>
                  <a:pt x="74" y="120"/>
                </a:cubicBezTo>
                <a:cubicBezTo>
                  <a:pt x="74" y="120"/>
                  <a:pt x="74" y="117"/>
                  <a:pt x="73" y="114"/>
                </a:cubicBezTo>
                <a:cubicBezTo>
                  <a:pt x="75" y="114"/>
                  <a:pt x="76" y="113"/>
                  <a:pt x="77" y="113"/>
                </a:cubicBezTo>
                <a:cubicBezTo>
                  <a:pt x="78" y="115"/>
                  <a:pt x="80" y="118"/>
                  <a:pt x="80" y="119"/>
                </a:cubicBezTo>
                <a:cubicBezTo>
                  <a:pt x="80" y="119"/>
                  <a:pt x="81" y="120"/>
                  <a:pt x="81" y="120"/>
                </a:cubicBezTo>
                <a:cubicBezTo>
                  <a:pt x="81" y="120"/>
                  <a:pt x="82" y="120"/>
                  <a:pt x="83" y="120"/>
                </a:cubicBezTo>
                <a:cubicBezTo>
                  <a:pt x="83" y="120"/>
                  <a:pt x="83" y="119"/>
                  <a:pt x="84" y="119"/>
                </a:cubicBezTo>
                <a:cubicBezTo>
                  <a:pt x="84" y="118"/>
                  <a:pt x="84" y="118"/>
                  <a:pt x="84" y="117"/>
                </a:cubicBezTo>
                <a:cubicBezTo>
                  <a:pt x="84" y="117"/>
                  <a:pt x="83" y="114"/>
                  <a:pt x="82" y="111"/>
                </a:cubicBezTo>
                <a:cubicBezTo>
                  <a:pt x="83" y="111"/>
                  <a:pt x="85" y="110"/>
                  <a:pt x="86" y="110"/>
                </a:cubicBezTo>
                <a:cubicBezTo>
                  <a:pt x="87" y="112"/>
                  <a:pt x="89" y="114"/>
                  <a:pt x="90" y="115"/>
                </a:cubicBezTo>
                <a:cubicBezTo>
                  <a:pt x="90" y="115"/>
                  <a:pt x="90" y="115"/>
                  <a:pt x="91" y="115"/>
                </a:cubicBezTo>
                <a:cubicBezTo>
                  <a:pt x="91" y="116"/>
                  <a:pt x="92" y="115"/>
                  <a:pt x="92" y="115"/>
                </a:cubicBezTo>
                <a:cubicBezTo>
                  <a:pt x="93" y="115"/>
                  <a:pt x="93" y="115"/>
                  <a:pt x="93" y="114"/>
                </a:cubicBezTo>
                <a:cubicBezTo>
                  <a:pt x="93" y="114"/>
                  <a:pt x="93" y="113"/>
                  <a:pt x="93" y="113"/>
                </a:cubicBezTo>
                <a:cubicBezTo>
                  <a:pt x="93" y="112"/>
                  <a:pt x="92" y="109"/>
                  <a:pt x="91" y="107"/>
                </a:cubicBezTo>
                <a:cubicBezTo>
                  <a:pt x="92" y="106"/>
                  <a:pt x="93" y="105"/>
                  <a:pt x="94" y="105"/>
                </a:cubicBezTo>
                <a:cubicBezTo>
                  <a:pt x="96" y="106"/>
                  <a:pt x="98" y="109"/>
                  <a:pt x="98" y="109"/>
                </a:cubicBezTo>
                <a:cubicBezTo>
                  <a:pt x="99" y="109"/>
                  <a:pt x="99" y="110"/>
                  <a:pt x="100" y="110"/>
                </a:cubicBezTo>
                <a:cubicBezTo>
                  <a:pt x="100" y="110"/>
                  <a:pt x="101" y="109"/>
                  <a:pt x="101" y="109"/>
                </a:cubicBezTo>
                <a:cubicBezTo>
                  <a:pt x="101" y="109"/>
                  <a:pt x="102" y="108"/>
                  <a:pt x="102" y="108"/>
                </a:cubicBezTo>
                <a:cubicBezTo>
                  <a:pt x="102" y="107"/>
                  <a:pt x="102" y="107"/>
                  <a:pt x="102" y="106"/>
                </a:cubicBezTo>
                <a:cubicBezTo>
                  <a:pt x="101" y="106"/>
                  <a:pt x="99" y="103"/>
                  <a:pt x="98" y="101"/>
                </a:cubicBezTo>
                <a:cubicBezTo>
                  <a:pt x="99" y="100"/>
                  <a:pt x="100" y="99"/>
                  <a:pt x="101" y="98"/>
                </a:cubicBezTo>
                <a:cubicBezTo>
                  <a:pt x="103" y="100"/>
                  <a:pt x="105" y="102"/>
                  <a:pt x="106" y="102"/>
                </a:cubicBezTo>
                <a:cubicBezTo>
                  <a:pt x="106" y="102"/>
                  <a:pt x="107" y="102"/>
                  <a:pt x="107" y="102"/>
                </a:cubicBezTo>
                <a:cubicBezTo>
                  <a:pt x="108" y="102"/>
                  <a:pt x="108" y="102"/>
                  <a:pt x="109" y="101"/>
                </a:cubicBezTo>
                <a:cubicBezTo>
                  <a:pt x="109" y="101"/>
                  <a:pt x="109" y="101"/>
                  <a:pt x="109" y="100"/>
                </a:cubicBezTo>
                <a:cubicBezTo>
                  <a:pt x="109" y="99"/>
                  <a:pt x="109" y="99"/>
                  <a:pt x="109" y="99"/>
                </a:cubicBezTo>
                <a:cubicBezTo>
                  <a:pt x="108" y="98"/>
                  <a:pt x="106" y="96"/>
                  <a:pt x="104" y="94"/>
                </a:cubicBezTo>
                <a:cubicBezTo>
                  <a:pt x="105" y="93"/>
                  <a:pt x="106" y="92"/>
                  <a:pt x="106" y="91"/>
                </a:cubicBezTo>
                <a:cubicBezTo>
                  <a:pt x="109" y="92"/>
                  <a:pt x="112" y="93"/>
                  <a:pt x="112" y="94"/>
                </a:cubicBezTo>
                <a:cubicBezTo>
                  <a:pt x="113" y="94"/>
                  <a:pt x="113" y="94"/>
                  <a:pt x="114" y="94"/>
                </a:cubicBezTo>
                <a:cubicBezTo>
                  <a:pt x="114" y="93"/>
                  <a:pt x="115" y="93"/>
                  <a:pt x="115" y="93"/>
                </a:cubicBezTo>
                <a:cubicBezTo>
                  <a:pt x="115" y="92"/>
                  <a:pt x="115" y="92"/>
                  <a:pt x="115" y="91"/>
                </a:cubicBezTo>
                <a:cubicBezTo>
                  <a:pt x="115" y="91"/>
                  <a:pt x="115" y="90"/>
                  <a:pt x="114" y="90"/>
                </a:cubicBezTo>
                <a:cubicBezTo>
                  <a:pt x="114" y="89"/>
                  <a:pt x="111" y="88"/>
                  <a:pt x="109" y="86"/>
                </a:cubicBezTo>
                <a:cubicBezTo>
                  <a:pt x="110" y="85"/>
                  <a:pt x="110" y="84"/>
                  <a:pt x="111" y="83"/>
                </a:cubicBezTo>
                <a:cubicBezTo>
                  <a:pt x="113" y="83"/>
                  <a:pt x="116" y="84"/>
                  <a:pt x="117" y="84"/>
                </a:cubicBezTo>
                <a:cubicBezTo>
                  <a:pt x="117" y="84"/>
                  <a:pt x="118" y="84"/>
                  <a:pt x="118" y="84"/>
                </a:cubicBezTo>
                <a:cubicBezTo>
                  <a:pt x="119" y="84"/>
                  <a:pt x="119" y="83"/>
                  <a:pt x="119" y="83"/>
                </a:cubicBezTo>
                <a:cubicBezTo>
                  <a:pt x="120" y="82"/>
                  <a:pt x="120" y="82"/>
                  <a:pt x="119" y="81"/>
                </a:cubicBezTo>
                <a:cubicBezTo>
                  <a:pt x="119" y="81"/>
                  <a:pt x="119" y="80"/>
                  <a:pt x="118" y="80"/>
                </a:cubicBezTo>
                <a:cubicBezTo>
                  <a:pt x="118" y="80"/>
                  <a:pt x="115" y="79"/>
                  <a:pt x="113" y="78"/>
                </a:cubicBezTo>
                <a:cubicBezTo>
                  <a:pt x="113" y="76"/>
                  <a:pt x="113" y="75"/>
                  <a:pt x="114" y="74"/>
                </a:cubicBezTo>
                <a:cubicBezTo>
                  <a:pt x="116" y="74"/>
                  <a:pt x="119" y="74"/>
                  <a:pt x="120" y="74"/>
                </a:cubicBezTo>
                <a:cubicBezTo>
                  <a:pt x="121" y="74"/>
                  <a:pt x="121" y="74"/>
                  <a:pt x="121" y="74"/>
                </a:cubicBezTo>
                <a:cubicBezTo>
                  <a:pt x="122" y="73"/>
                  <a:pt x="122" y="73"/>
                  <a:pt x="122" y="72"/>
                </a:cubicBezTo>
                <a:cubicBezTo>
                  <a:pt x="122" y="72"/>
                  <a:pt x="122" y="71"/>
                  <a:pt x="122" y="71"/>
                </a:cubicBezTo>
                <a:cubicBezTo>
                  <a:pt x="122" y="71"/>
                  <a:pt x="121" y="70"/>
                  <a:pt x="121" y="70"/>
                </a:cubicBezTo>
                <a:cubicBezTo>
                  <a:pt x="120" y="70"/>
                  <a:pt x="117" y="69"/>
                  <a:pt x="115" y="68"/>
                </a:cubicBezTo>
                <a:cubicBezTo>
                  <a:pt x="115" y="67"/>
                  <a:pt x="115" y="66"/>
                  <a:pt x="115" y="64"/>
                </a:cubicBezTo>
                <a:cubicBezTo>
                  <a:pt x="118" y="64"/>
                  <a:pt x="121" y="64"/>
                  <a:pt x="121" y="64"/>
                </a:cubicBezTo>
                <a:close/>
                <a:moveTo>
                  <a:pt x="62" y="111"/>
                </a:moveTo>
                <a:cubicBezTo>
                  <a:pt x="61" y="111"/>
                  <a:pt x="61" y="111"/>
                  <a:pt x="61" y="111"/>
                </a:cubicBezTo>
                <a:cubicBezTo>
                  <a:pt x="61" y="111"/>
                  <a:pt x="61" y="111"/>
                  <a:pt x="61" y="111"/>
                </a:cubicBezTo>
                <a:cubicBezTo>
                  <a:pt x="61" y="111"/>
                  <a:pt x="61" y="111"/>
                  <a:pt x="62" y="111"/>
                </a:cubicBezTo>
                <a:close/>
                <a:moveTo>
                  <a:pt x="45" y="108"/>
                </a:moveTo>
                <a:cubicBezTo>
                  <a:pt x="45" y="108"/>
                  <a:pt x="44" y="107"/>
                  <a:pt x="44" y="107"/>
                </a:cubicBezTo>
                <a:cubicBezTo>
                  <a:pt x="44" y="107"/>
                  <a:pt x="44" y="108"/>
                  <a:pt x="45" y="108"/>
                </a:cubicBezTo>
                <a:cubicBezTo>
                  <a:pt x="45" y="108"/>
                  <a:pt x="45" y="108"/>
                  <a:pt x="45" y="108"/>
                </a:cubicBezTo>
                <a:close/>
                <a:moveTo>
                  <a:pt x="31" y="100"/>
                </a:moveTo>
                <a:cubicBezTo>
                  <a:pt x="30" y="99"/>
                  <a:pt x="30" y="99"/>
                  <a:pt x="29" y="99"/>
                </a:cubicBezTo>
                <a:cubicBezTo>
                  <a:pt x="30" y="99"/>
                  <a:pt x="30" y="99"/>
                  <a:pt x="30" y="99"/>
                </a:cubicBezTo>
                <a:cubicBezTo>
                  <a:pt x="30" y="99"/>
                  <a:pt x="30" y="99"/>
                  <a:pt x="31" y="100"/>
                </a:cubicBezTo>
                <a:close/>
                <a:moveTo>
                  <a:pt x="19" y="87"/>
                </a:moveTo>
                <a:cubicBezTo>
                  <a:pt x="19" y="86"/>
                  <a:pt x="19" y="86"/>
                  <a:pt x="19" y="86"/>
                </a:cubicBezTo>
                <a:cubicBezTo>
                  <a:pt x="19" y="86"/>
                  <a:pt x="19" y="86"/>
                  <a:pt x="19" y="86"/>
                </a:cubicBezTo>
                <a:cubicBezTo>
                  <a:pt x="19" y="86"/>
                  <a:pt x="19" y="87"/>
                  <a:pt x="19" y="87"/>
                </a:cubicBezTo>
                <a:close/>
              </a:path>
            </a:pathLst>
          </a:custGeom>
          <a:solidFill>
            <a:srgbClr val="45C1A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22" name="Freeform 6"/>
          <p:cNvSpPr>
            <a:spLocks noEditPoints="1"/>
          </p:cNvSpPr>
          <p:nvPr/>
        </p:nvSpPr>
        <p:spPr bwMode="auto">
          <a:xfrm>
            <a:off x="1375834" y="2702984"/>
            <a:ext cx="280420" cy="279400"/>
          </a:xfrm>
          <a:custGeom>
            <a:avLst/>
            <a:gdLst>
              <a:gd name="T0" fmla="*/ 121 w 123"/>
              <a:gd name="T1" fmla="*/ 60 h 123"/>
              <a:gd name="T2" fmla="*/ 122 w 123"/>
              <a:gd name="T3" fmla="*/ 51 h 123"/>
              <a:gd name="T4" fmla="*/ 118 w 123"/>
              <a:gd name="T5" fmla="*/ 43 h 123"/>
              <a:gd name="T6" fmla="*/ 111 w 123"/>
              <a:gd name="T7" fmla="*/ 41 h 123"/>
              <a:gd name="T8" fmla="*/ 114 w 123"/>
              <a:gd name="T9" fmla="*/ 30 h 123"/>
              <a:gd name="T10" fmla="*/ 109 w 123"/>
              <a:gd name="T11" fmla="*/ 23 h 123"/>
              <a:gd name="T12" fmla="*/ 98 w 123"/>
              <a:gd name="T13" fmla="*/ 22 h 123"/>
              <a:gd name="T14" fmla="*/ 98 w 123"/>
              <a:gd name="T15" fmla="*/ 14 h 123"/>
              <a:gd name="T16" fmla="*/ 92 w 123"/>
              <a:gd name="T17" fmla="*/ 8 h 123"/>
              <a:gd name="T18" fmla="*/ 84 w 123"/>
              <a:gd name="T19" fmla="*/ 6 h 123"/>
              <a:gd name="T20" fmla="*/ 77 w 123"/>
              <a:gd name="T21" fmla="*/ 10 h 123"/>
              <a:gd name="T22" fmla="*/ 71 w 123"/>
              <a:gd name="T23" fmla="*/ 1 h 123"/>
              <a:gd name="T24" fmla="*/ 63 w 123"/>
              <a:gd name="T25" fmla="*/ 0 h 123"/>
              <a:gd name="T26" fmla="*/ 55 w 123"/>
              <a:gd name="T27" fmla="*/ 8 h 123"/>
              <a:gd name="T28" fmla="*/ 49 w 123"/>
              <a:gd name="T29" fmla="*/ 3 h 123"/>
              <a:gd name="T30" fmla="*/ 40 w 123"/>
              <a:gd name="T31" fmla="*/ 4 h 123"/>
              <a:gd name="T32" fmla="*/ 33 w 123"/>
              <a:gd name="T33" fmla="*/ 9 h 123"/>
              <a:gd name="T34" fmla="*/ 32 w 123"/>
              <a:gd name="T35" fmla="*/ 17 h 123"/>
              <a:gd name="T36" fmla="*/ 21 w 123"/>
              <a:gd name="T37" fmla="*/ 16 h 123"/>
              <a:gd name="T38" fmla="*/ 15 w 123"/>
              <a:gd name="T39" fmla="*/ 21 h 123"/>
              <a:gd name="T40" fmla="*/ 16 w 123"/>
              <a:gd name="T41" fmla="*/ 32 h 123"/>
              <a:gd name="T42" fmla="*/ 8 w 123"/>
              <a:gd name="T43" fmla="*/ 34 h 123"/>
              <a:gd name="T44" fmla="*/ 3 w 123"/>
              <a:gd name="T45" fmla="*/ 41 h 123"/>
              <a:gd name="T46" fmla="*/ 3 w 123"/>
              <a:gd name="T47" fmla="*/ 49 h 123"/>
              <a:gd name="T48" fmla="*/ 8 w 123"/>
              <a:gd name="T49" fmla="*/ 55 h 123"/>
              <a:gd name="T50" fmla="*/ 0 w 123"/>
              <a:gd name="T51" fmla="*/ 63 h 123"/>
              <a:gd name="T52" fmla="*/ 1 w 123"/>
              <a:gd name="T53" fmla="*/ 71 h 123"/>
              <a:gd name="T54" fmla="*/ 10 w 123"/>
              <a:gd name="T55" fmla="*/ 78 h 123"/>
              <a:gd name="T56" fmla="*/ 6 w 123"/>
              <a:gd name="T57" fmla="*/ 84 h 123"/>
              <a:gd name="T58" fmla="*/ 8 w 123"/>
              <a:gd name="T59" fmla="*/ 93 h 123"/>
              <a:gd name="T60" fmla="*/ 14 w 123"/>
              <a:gd name="T61" fmla="*/ 99 h 123"/>
              <a:gd name="T62" fmla="*/ 22 w 123"/>
              <a:gd name="T63" fmla="*/ 98 h 123"/>
              <a:gd name="T64" fmla="*/ 23 w 123"/>
              <a:gd name="T65" fmla="*/ 110 h 123"/>
              <a:gd name="T66" fmla="*/ 30 w 123"/>
              <a:gd name="T67" fmla="*/ 114 h 123"/>
              <a:gd name="T68" fmla="*/ 40 w 123"/>
              <a:gd name="T69" fmla="*/ 111 h 123"/>
              <a:gd name="T70" fmla="*/ 43 w 123"/>
              <a:gd name="T71" fmla="*/ 119 h 123"/>
              <a:gd name="T72" fmla="*/ 51 w 123"/>
              <a:gd name="T73" fmla="*/ 123 h 123"/>
              <a:gd name="T74" fmla="*/ 59 w 123"/>
              <a:gd name="T75" fmla="*/ 122 h 123"/>
              <a:gd name="T76" fmla="*/ 64 w 123"/>
              <a:gd name="T77" fmla="*/ 115 h 123"/>
              <a:gd name="T78" fmla="*/ 73 w 123"/>
              <a:gd name="T79" fmla="*/ 122 h 123"/>
              <a:gd name="T80" fmla="*/ 81 w 123"/>
              <a:gd name="T81" fmla="*/ 120 h 123"/>
              <a:gd name="T82" fmla="*/ 86 w 123"/>
              <a:gd name="T83" fmla="*/ 110 h 123"/>
              <a:gd name="T84" fmla="*/ 93 w 123"/>
              <a:gd name="T85" fmla="*/ 113 h 123"/>
              <a:gd name="T86" fmla="*/ 101 w 123"/>
              <a:gd name="T87" fmla="*/ 109 h 123"/>
              <a:gd name="T88" fmla="*/ 106 w 123"/>
              <a:gd name="T89" fmla="*/ 102 h 123"/>
              <a:gd name="T90" fmla="*/ 104 w 123"/>
              <a:gd name="T91" fmla="*/ 94 h 123"/>
              <a:gd name="T92" fmla="*/ 115 w 123"/>
              <a:gd name="T93" fmla="*/ 91 h 123"/>
              <a:gd name="T94" fmla="*/ 118 w 123"/>
              <a:gd name="T95" fmla="*/ 84 h 123"/>
              <a:gd name="T96" fmla="*/ 114 w 123"/>
              <a:gd name="T97" fmla="*/ 74 h 123"/>
              <a:gd name="T98" fmla="*/ 121 w 123"/>
              <a:gd name="T99" fmla="*/ 70 h 123"/>
              <a:gd name="T100" fmla="*/ 61 w 123"/>
              <a:gd name="T101" fmla="*/ 111 h 123"/>
              <a:gd name="T102" fmla="*/ 45 w 123"/>
              <a:gd name="T103" fmla="*/ 108 h 123"/>
              <a:gd name="T104" fmla="*/ 31 w 123"/>
              <a:gd name="T105" fmla="*/ 10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23">
                <a:moveTo>
                  <a:pt x="121" y="64"/>
                </a:moveTo>
                <a:cubicBezTo>
                  <a:pt x="122" y="64"/>
                  <a:pt x="122" y="63"/>
                  <a:pt x="123" y="63"/>
                </a:cubicBezTo>
                <a:cubicBezTo>
                  <a:pt x="123" y="63"/>
                  <a:pt x="123" y="62"/>
                  <a:pt x="123" y="62"/>
                </a:cubicBezTo>
                <a:cubicBezTo>
                  <a:pt x="123" y="61"/>
                  <a:pt x="123" y="61"/>
                  <a:pt x="123" y="60"/>
                </a:cubicBezTo>
                <a:cubicBezTo>
                  <a:pt x="122" y="60"/>
                  <a:pt x="122" y="60"/>
                  <a:pt x="121" y="60"/>
                </a:cubicBezTo>
                <a:cubicBezTo>
                  <a:pt x="121" y="59"/>
                  <a:pt x="118" y="59"/>
                  <a:pt x="115" y="59"/>
                </a:cubicBezTo>
                <a:cubicBezTo>
                  <a:pt x="115" y="58"/>
                  <a:pt x="115" y="56"/>
                  <a:pt x="115" y="55"/>
                </a:cubicBezTo>
                <a:cubicBezTo>
                  <a:pt x="117" y="54"/>
                  <a:pt x="120" y="54"/>
                  <a:pt x="121" y="53"/>
                </a:cubicBezTo>
                <a:cubicBezTo>
                  <a:pt x="121" y="53"/>
                  <a:pt x="122" y="53"/>
                  <a:pt x="122" y="53"/>
                </a:cubicBezTo>
                <a:cubicBezTo>
                  <a:pt x="122" y="52"/>
                  <a:pt x="122" y="51"/>
                  <a:pt x="122" y="51"/>
                </a:cubicBezTo>
                <a:cubicBezTo>
                  <a:pt x="122" y="50"/>
                  <a:pt x="122" y="50"/>
                  <a:pt x="121" y="50"/>
                </a:cubicBezTo>
                <a:cubicBezTo>
                  <a:pt x="121" y="49"/>
                  <a:pt x="121" y="49"/>
                  <a:pt x="120" y="49"/>
                </a:cubicBezTo>
                <a:cubicBezTo>
                  <a:pt x="119" y="49"/>
                  <a:pt x="116" y="50"/>
                  <a:pt x="114" y="50"/>
                </a:cubicBezTo>
                <a:cubicBezTo>
                  <a:pt x="113" y="48"/>
                  <a:pt x="113" y="47"/>
                  <a:pt x="113" y="46"/>
                </a:cubicBezTo>
                <a:cubicBezTo>
                  <a:pt x="115" y="45"/>
                  <a:pt x="118" y="43"/>
                  <a:pt x="118" y="43"/>
                </a:cubicBezTo>
                <a:cubicBezTo>
                  <a:pt x="119" y="43"/>
                  <a:pt x="119" y="43"/>
                  <a:pt x="119" y="42"/>
                </a:cubicBezTo>
                <a:cubicBezTo>
                  <a:pt x="120" y="42"/>
                  <a:pt x="120" y="41"/>
                  <a:pt x="119" y="41"/>
                </a:cubicBezTo>
                <a:cubicBezTo>
                  <a:pt x="119" y="40"/>
                  <a:pt x="119" y="40"/>
                  <a:pt x="118" y="39"/>
                </a:cubicBezTo>
                <a:cubicBezTo>
                  <a:pt x="118" y="39"/>
                  <a:pt x="117" y="39"/>
                  <a:pt x="117" y="39"/>
                </a:cubicBezTo>
                <a:cubicBezTo>
                  <a:pt x="116" y="39"/>
                  <a:pt x="113" y="40"/>
                  <a:pt x="111" y="41"/>
                </a:cubicBezTo>
                <a:cubicBezTo>
                  <a:pt x="110" y="40"/>
                  <a:pt x="110" y="38"/>
                  <a:pt x="109" y="37"/>
                </a:cubicBezTo>
                <a:cubicBezTo>
                  <a:pt x="111" y="36"/>
                  <a:pt x="114" y="34"/>
                  <a:pt x="114" y="34"/>
                </a:cubicBezTo>
                <a:cubicBezTo>
                  <a:pt x="115" y="33"/>
                  <a:pt x="115" y="33"/>
                  <a:pt x="115" y="32"/>
                </a:cubicBezTo>
                <a:cubicBezTo>
                  <a:pt x="115" y="32"/>
                  <a:pt x="115" y="31"/>
                  <a:pt x="115" y="31"/>
                </a:cubicBezTo>
                <a:cubicBezTo>
                  <a:pt x="115" y="30"/>
                  <a:pt x="114" y="30"/>
                  <a:pt x="114" y="30"/>
                </a:cubicBezTo>
                <a:cubicBezTo>
                  <a:pt x="113" y="30"/>
                  <a:pt x="113" y="30"/>
                  <a:pt x="112" y="30"/>
                </a:cubicBezTo>
                <a:cubicBezTo>
                  <a:pt x="112" y="30"/>
                  <a:pt x="109" y="31"/>
                  <a:pt x="106" y="32"/>
                </a:cubicBezTo>
                <a:cubicBezTo>
                  <a:pt x="106" y="31"/>
                  <a:pt x="105" y="30"/>
                  <a:pt x="104" y="29"/>
                </a:cubicBezTo>
                <a:cubicBezTo>
                  <a:pt x="106" y="27"/>
                  <a:pt x="108" y="25"/>
                  <a:pt x="109" y="25"/>
                </a:cubicBezTo>
                <a:cubicBezTo>
                  <a:pt x="109" y="24"/>
                  <a:pt x="109" y="24"/>
                  <a:pt x="109" y="23"/>
                </a:cubicBezTo>
                <a:cubicBezTo>
                  <a:pt x="109" y="23"/>
                  <a:pt x="109" y="22"/>
                  <a:pt x="109" y="22"/>
                </a:cubicBezTo>
                <a:cubicBezTo>
                  <a:pt x="108" y="22"/>
                  <a:pt x="108" y="21"/>
                  <a:pt x="107" y="21"/>
                </a:cubicBezTo>
                <a:cubicBezTo>
                  <a:pt x="107" y="21"/>
                  <a:pt x="106" y="21"/>
                  <a:pt x="106" y="22"/>
                </a:cubicBezTo>
                <a:cubicBezTo>
                  <a:pt x="105" y="22"/>
                  <a:pt x="103" y="24"/>
                  <a:pt x="101" y="25"/>
                </a:cubicBezTo>
                <a:cubicBezTo>
                  <a:pt x="100" y="24"/>
                  <a:pt x="99" y="23"/>
                  <a:pt x="98" y="22"/>
                </a:cubicBezTo>
                <a:cubicBezTo>
                  <a:pt x="99" y="20"/>
                  <a:pt x="101" y="18"/>
                  <a:pt x="102" y="17"/>
                </a:cubicBezTo>
                <a:cubicBezTo>
                  <a:pt x="102" y="17"/>
                  <a:pt x="102" y="16"/>
                  <a:pt x="102" y="16"/>
                </a:cubicBezTo>
                <a:cubicBezTo>
                  <a:pt x="102" y="15"/>
                  <a:pt x="101" y="15"/>
                  <a:pt x="101" y="14"/>
                </a:cubicBezTo>
                <a:cubicBezTo>
                  <a:pt x="101" y="14"/>
                  <a:pt x="100" y="14"/>
                  <a:pt x="100" y="14"/>
                </a:cubicBezTo>
                <a:cubicBezTo>
                  <a:pt x="99" y="14"/>
                  <a:pt x="99" y="14"/>
                  <a:pt x="98" y="14"/>
                </a:cubicBezTo>
                <a:cubicBezTo>
                  <a:pt x="98" y="15"/>
                  <a:pt x="96" y="17"/>
                  <a:pt x="94" y="19"/>
                </a:cubicBezTo>
                <a:cubicBezTo>
                  <a:pt x="93" y="18"/>
                  <a:pt x="92" y="17"/>
                  <a:pt x="91" y="17"/>
                </a:cubicBezTo>
                <a:cubicBezTo>
                  <a:pt x="92" y="14"/>
                  <a:pt x="93" y="11"/>
                  <a:pt x="93" y="11"/>
                </a:cubicBezTo>
                <a:cubicBezTo>
                  <a:pt x="93" y="10"/>
                  <a:pt x="93" y="10"/>
                  <a:pt x="93" y="9"/>
                </a:cubicBezTo>
                <a:cubicBezTo>
                  <a:pt x="93" y="9"/>
                  <a:pt x="93" y="8"/>
                  <a:pt x="92" y="8"/>
                </a:cubicBezTo>
                <a:cubicBezTo>
                  <a:pt x="92" y="8"/>
                  <a:pt x="91" y="8"/>
                  <a:pt x="91" y="8"/>
                </a:cubicBezTo>
                <a:cubicBezTo>
                  <a:pt x="90" y="8"/>
                  <a:pt x="90" y="8"/>
                  <a:pt x="90" y="9"/>
                </a:cubicBezTo>
                <a:cubicBezTo>
                  <a:pt x="89" y="9"/>
                  <a:pt x="87" y="12"/>
                  <a:pt x="86" y="14"/>
                </a:cubicBezTo>
                <a:cubicBezTo>
                  <a:pt x="85" y="13"/>
                  <a:pt x="83" y="13"/>
                  <a:pt x="82" y="12"/>
                </a:cubicBezTo>
                <a:cubicBezTo>
                  <a:pt x="83" y="10"/>
                  <a:pt x="84" y="7"/>
                  <a:pt x="84" y="6"/>
                </a:cubicBezTo>
                <a:cubicBezTo>
                  <a:pt x="84" y="6"/>
                  <a:pt x="84" y="5"/>
                  <a:pt x="84" y="5"/>
                </a:cubicBezTo>
                <a:cubicBezTo>
                  <a:pt x="83" y="4"/>
                  <a:pt x="83" y="4"/>
                  <a:pt x="83" y="4"/>
                </a:cubicBezTo>
                <a:cubicBezTo>
                  <a:pt x="82" y="3"/>
                  <a:pt x="81" y="3"/>
                  <a:pt x="81" y="4"/>
                </a:cubicBezTo>
                <a:cubicBezTo>
                  <a:pt x="81" y="4"/>
                  <a:pt x="80" y="4"/>
                  <a:pt x="80" y="5"/>
                </a:cubicBezTo>
                <a:cubicBezTo>
                  <a:pt x="80" y="5"/>
                  <a:pt x="78" y="8"/>
                  <a:pt x="77" y="10"/>
                </a:cubicBezTo>
                <a:cubicBezTo>
                  <a:pt x="76" y="10"/>
                  <a:pt x="75" y="10"/>
                  <a:pt x="73" y="9"/>
                </a:cubicBezTo>
                <a:cubicBezTo>
                  <a:pt x="74" y="7"/>
                  <a:pt x="74" y="4"/>
                  <a:pt x="74" y="3"/>
                </a:cubicBezTo>
                <a:cubicBezTo>
                  <a:pt x="74" y="3"/>
                  <a:pt x="74" y="2"/>
                  <a:pt x="73" y="2"/>
                </a:cubicBezTo>
                <a:cubicBezTo>
                  <a:pt x="73" y="1"/>
                  <a:pt x="73" y="1"/>
                  <a:pt x="72" y="1"/>
                </a:cubicBezTo>
                <a:cubicBezTo>
                  <a:pt x="72" y="1"/>
                  <a:pt x="71" y="1"/>
                  <a:pt x="71" y="1"/>
                </a:cubicBezTo>
                <a:cubicBezTo>
                  <a:pt x="70" y="1"/>
                  <a:pt x="70" y="2"/>
                  <a:pt x="70" y="2"/>
                </a:cubicBezTo>
                <a:cubicBezTo>
                  <a:pt x="70" y="3"/>
                  <a:pt x="69" y="6"/>
                  <a:pt x="68" y="8"/>
                </a:cubicBezTo>
                <a:cubicBezTo>
                  <a:pt x="67" y="8"/>
                  <a:pt x="65" y="8"/>
                  <a:pt x="64" y="8"/>
                </a:cubicBezTo>
                <a:cubicBezTo>
                  <a:pt x="64" y="5"/>
                  <a:pt x="64" y="2"/>
                  <a:pt x="64" y="2"/>
                </a:cubicBezTo>
                <a:cubicBezTo>
                  <a:pt x="63" y="1"/>
                  <a:pt x="63" y="1"/>
                  <a:pt x="63" y="0"/>
                </a:cubicBezTo>
                <a:cubicBezTo>
                  <a:pt x="62" y="0"/>
                  <a:pt x="62" y="0"/>
                  <a:pt x="61" y="0"/>
                </a:cubicBezTo>
                <a:cubicBezTo>
                  <a:pt x="61" y="0"/>
                  <a:pt x="60" y="0"/>
                  <a:pt x="60" y="0"/>
                </a:cubicBezTo>
                <a:cubicBezTo>
                  <a:pt x="60" y="1"/>
                  <a:pt x="59" y="1"/>
                  <a:pt x="59" y="2"/>
                </a:cubicBezTo>
                <a:cubicBezTo>
                  <a:pt x="59" y="2"/>
                  <a:pt x="59" y="5"/>
                  <a:pt x="59" y="8"/>
                </a:cubicBezTo>
                <a:cubicBezTo>
                  <a:pt x="57" y="8"/>
                  <a:pt x="56" y="8"/>
                  <a:pt x="55" y="8"/>
                </a:cubicBezTo>
                <a:cubicBezTo>
                  <a:pt x="54" y="6"/>
                  <a:pt x="53" y="3"/>
                  <a:pt x="53" y="2"/>
                </a:cubicBezTo>
                <a:cubicBezTo>
                  <a:pt x="53" y="2"/>
                  <a:pt x="53" y="1"/>
                  <a:pt x="52" y="1"/>
                </a:cubicBezTo>
                <a:cubicBezTo>
                  <a:pt x="52" y="1"/>
                  <a:pt x="51" y="1"/>
                  <a:pt x="51" y="1"/>
                </a:cubicBezTo>
                <a:cubicBezTo>
                  <a:pt x="50" y="1"/>
                  <a:pt x="50" y="1"/>
                  <a:pt x="49" y="2"/>
                </a:cubicBezTo>
                <a:cubicBezTo>
                  <a:pt x="49" y="2"/>
                  <a:pt x="49" y="3"/>
                  <a:pt x="49" y="3"/>
                </a:cubicBezTo>
                <a:cubicBezTo>
                  <a:pt x="49" y="4"/>
                  <a:pt x="49" y="7"/>
                  <a:pt x="49" y="9"/>
                </a:cubicBezTo>
                <a:cubicBezTo>
                  <a:pt x="48" y="10"/>
                  <a:pt x="47" y="10"/>
                  <a:pt x="46" y="10"/>
                </a:cubicBezTo>
                <a:cubicBezTo>
                  <a:pt x="44" y="8"/>
                  <a:pt x="43" y="5"/>
                  <a:pt x="43" y="5"/>
                </a:cubicBezTo>
                <a:cubicBezTo>
                  <a:pt x="43" y="4"/>
                  <a:pt x="42" y="4"/>
                  <a:pt x="42" y="4"/>
                </a:cubicBezTo>
                <a:cubicBezTo>
                  <a:pt x="41" y="3"/>
                  <a:pt x="41" y="3"/>
                  <a:pt x="40" y="4"/>
                </a:cubicBezTo>
                <a:cubicBezTo>
                  <a:pt x="40" y="4"/>
                  <a:pt x="39" y="4"/>
                  <a:pt x="39" y="5"/>
                </a:cubicBezTo>
                <a:cubicBezTo>
                  <a:pt x="39" y="5"/>
                  <a:pt x="39" y="6"/>
                  <a:pt x="39" y="6"/>
                </a:cubicBezTo>
                <a:cubicBezTo>
                  <a:pt x="39" y="7"/>
                  <a:pt x="40" y="10"/>
                  <a:pt x="40" y="12"/>
                </a:cubicBezTo>
                <a:cubicBezTo>
                  <a:pt x="39" y="13"/>
                  <a:pt x="38" y="13"/>
                  <a:pt x="37" y="14"/>
                </a:cubicBezTo>
                <a:cubicBezTo>
                  <a:pt x="35" y="12"/>
                  <a:pt x="34" y="9"/>
                  <a:pt x="33" y="9"/>
                </a:cubicBezTo>
                <a:cubicBezTo>
                  <a:pt x="33" y="8"/>
                  <a:pt x="32" y="8"/>
                  <a:pt x="32" y="8"/>
                </a:cubicBezTo>
                <a:cubicBezTo>
                  <a:pt x="32" y="8"/>
                  <a:pt x="31" y="8"/>
                  <a:pt x="31" y="8"/>
                </a:cubicBezTo>
                <a:cubicBezTo>
                  <a:pt x="30" y="8"/>
                  <a:pt x="30" y="9"/>
                  <a:pt x="30" y="9"/>
                </a:cubicBezTo>
                <a:cubicBezTo>
                  <a:pt x="29" y="10"/>
                  <a:pt x="29" y="10"/>
                  <a:pt x="30" y="11"/>
                </a:cubicBezTo>
                <a:cubicBezTo>
                  <a:pt x="30" y="11"/>
                  <a:pt x="31" y="14"/>
                  <a:pt x="32" y="17"/>
                </a:cubicBezTo>
                <a:cubicBezTo>
                  <a:pt x="31" y="17"/>
                  <a:pt x="30" y="18"/>
                  <a:pt x="29" y="19"/>
                </a:cubicBezTo>
                <a:cubicBezTo>
                  <a:pt x="27" y="17"/>
                  <a:pt x="25" y="15"/>
                  <a:pt x="25" y="14"/>
                </a:cubicBezTo>
                <a:cubicBezTo>
                  <a:pt x="24" y="14"/>
                  <a:pt x="24" y="14"/>
                  <a:pt x="23" y="14"/>
                </a:cubicBezTo>
                <a:cubicBezTo>
                  <a:pt x="23" y="14"/>
                  <a:pt x="22" y="14"/>
                  <a:pt x="22" y="14"/>
                </a:cubicBezTo>
                <a:cubicBezTo>
                  <a:pt x="21" y="15"/>
                  <a:pt x="21" y="15"/>
                  <a:pt x="21" y="16"/>
                </a:cubicBezTo>
                <a:cubicBezTo>
                  <a:pt x="21" y="16"/>
                  <a:pt x="21" y="17"/>
                  <a:pt x="21" y="17"/>
                </a:cubicBezTo>
                <a:cubicBezTo>
                  <a:pt x="22" y="18"/>
                  <a:pt x="23" y="20"/>
                  <a:pt x="25" y="22"/>
                </a:cubicBezTo>
                <a:cubicBezTo>
                  <a:pt x="24" y="23"/>
                  <a:pt x="23" y="24"/>
                  <a:pt x="22" y="25"/>
                </a:cubicBezTo>
                <a:cubicBezTo>
                  <a:pt x="20" y="24"/>
                  <a:pt x="17" y="22"/>
                  <a:pt x="17" y="22"/>
                </a:cubicBezTo>
                <a:cubicBezTo>
                  <a:pt x="16" y="21"/>
                  <a:pt x="16" y="21"/>
                  <a:pt x="15" y="21"/>
                </a:cubicBezTo>
                <a:cubicBezTo>
                  <a:pt x="15" y="21"/>
                  <a:pt x="15" y="22"/>
                  <a:pt x="14" y="22"/>
                </a:cubicBezTo>
                <a:cubicBezTo>
                  <a:pt x="14" y="22"/>
                  <a:pt x="14" y="23"/>
                  <a:pt x="14" y="23"/>
                </a:cubicBezTo>
                <a:cubicBezTo>
                  <a:pt x="14" y="24"/>
                  <a:pt x="14" y="24"/>
                  <a:pt x="14" y="25"/>
                </a:cubicBezTo>
                <a:cubicBezTo>
                  <a:pt x="15" y="25"/>
                  <a:pt x="17" y="27"/>
                  <a:pt x="19" y="29"/>
                </a:cubicBezTo>
                <a:cubicBezTo>
                  <a:pt x="18" y="30"/>
                  <a:pt x="17" y="31"/>
                  <a:pt x="16" y="32"/>
                </a:cubicBezTo>
                <a:cubicBezTo>
                  <a:pt x="14" y="31"/>
                  <a:pt x="11" y="30"/>
                  <a:pt x="11" y="30"/>
                </a:cubicBezTo>
                <a:cubicBezTo>
                  <a:pt x="10" y="30"/>
                  <a:pt x="10" y="30"/>
                  <a:pt x="9" y="30"/>
                </a:cubicBezTo>
                <a:cubicBezTo>
                  <a:pt x="9" y="30"/>
                  <a:pt x="8" y="30"/>
                  <a:pt x="8" y="31"/>
                </a:cubicBezTo>
                <a:cubicBezTo>
                  <a:pt x="8" y="31"/>
                  <a:pt x="8" y="32"/>
                  <a:pt x="8" y="32"/>
                </a:cubicBezTo>
                <a:cubicBezTo>
                  <a:pt x="8" y="33"/>
                  <a:pt x="8" y="33"/>
                  <a:pt x="8" y="34"/>
                </a:cubicBezTo>
                <a:cubicBezTo>
                  <a:pt x="9" y="34"/>
                  <a:pt x="11" y="36"/>
                  <a:pt x="14" y="37"/>
                </a:cubicBezTo>
                <a:cubicBezTo>
                  <a:pt x="13" y="38"/>
                  <a:pt x="12" y="40"/>
                  <a:pt x="12" y="41"/>
                </a:cubicBezTo>
                <a:cubicBezTo>
                  <a:pt x="9" y="40"/>
                  <a:pt x="7" y="39"/>
                  <a:pt x="6" y="39"/>
                </a:cubicBezTo>
                <a:cubicBezTo>
                  <a:pt x="5" y="39"/>
                  <a:pt x="5" y="39"/>
                  <a:pt x="4" y="39"/>
                </a:cubicBezTo>
                <a:cubicBezTo>
                  <a:pt x="4" y="40"/>
                  <a:pt x="4" y="40"/>
                  <a:pt x="3" y="41"/>
                </a:cubicBezTo>
                <a:cubicBezTo>
                  <a:pt x="3" y="41"/>
                  <a:pt x="3" y="42"/>
                  <a:pt x="3" y="42"/>
                </a:cubicBezTo>
                <a:cubicBezTo>
                  <a:pt x="4" y="43"/>
                  <a:pt x="4" y="43"/>
                  <a:pt x="4" y="43"/>
                </a:cubicBezTo>
                <a:cubicBezTo>
                  <a:pt x="5" y="43"/>
                  <a:pt x="8" y="45"/>
                  <a:pt x="10" y="46"/>
                </a:cubicBezTo>
                <a:cubicBezTo>
                  <a:pt x="10" y="47"/>
                  <a:pt x="9" y="48"/>
                  <a:pt x="9" y="50"/>
                </a:cubicBezTo>
                <a:cubicBezTo>
                  <a:pt x="6" y="50"/>
                  <a:pt x="3" y="49"/>
                  <a:pt x="3" y="49"/>
                </a:cubicBezTo>
                <a:cubicBezTo>
                  <a:pt x="2" y="49"/>
                  <a:pt x="2" y="49"/>
                  <a:pt x="1" y="50"/>
                </a:cubicBezTo>
                <a:cubicBezTo>
                  <a:pt x="1" y="50"/>
                  <a:pt x="1" y="50"/>
                  <a:pt x="1" y="51"/>
                </a:cubicBezTo>
                <a:cubicBezTo>
                  <a:pt x="1" y="51"/>
                  <a:pt x="1" y="52"/>
                  <a:pt x="1" y="53"/>
                </a:cubicBezTo>
                <a:cubicBezTo>
                  <a:pt x="1" y="53"/>
                  <a:pt x="2" y="53"/>
                  <a:pt x="2" y="53"/>
                </a:cubicBezTo>
                <a:cubicBezTo>
                  <a:pt x="3" y="54"/>
                  <a:pt x="6" y="54"/>
                  <a:pt x="8" y="55"/>
                </a:cubicBezTo>
                <a:cubicBezTo>
                  <a:pt x="8" y="56"/>
                  <a:pt x="8" y="58"/>
                  <a:pt x="8" y="59"/>
                </a:cubicBezTo>
                <a:cubicBezTo>
                  <a:pt x="5" y="59"/>
                  <a:pt x="2" y="59"/>
                  <a:pt x="2" y="60"/>
                </a:cubicBezTo>
                <a:cubicBezTo>
                  <a:pt x="1" y="60"/>
                  <a:pt x="1" y="60"/>
                  <a:pt x="0" y="60"/>
                </a:cubicBezTo>
                <a:cubicBezTo>
                  <a:pt x="0" y="61"/>
                  <a:pt x="0" y="61"/>
                  <a:pt x="0" y="62"/>
                </a:cubicBezTo>
                <a:cubicBezTo>
                  <a:pt x="0" y="62"/>
                  <a:pt x="0" y="63"/>
                  <a:pt x="0" y="63"/>
                </a:cubicBezTo>
                <a:cubicBezTo>
                  <a:pt x="1" y="63"/>
                  <a:pt x="1" y="64"/>
                  <a:pt x="2" y="64"/>
                </a:cubicBezTo>
                <a:cubicBezTo>
                  <a:pt x="2" y="64"/>
                  <a:pt x="5" y="64"/>
                  <a:pt x="8" y="64"/>
                </a:cubicBezTo>
                <a:cubicBezTo>
                  <a:pt x="8" y="66"/>
                  <a:pt x="8" y="67"/>
                  <a:pt x="8" y="68"/>
                </a:cubicBezTo>
                <a:cubicBezTo>
                  <a:pt x="6" y="69"/>
                  <a:pt x="3" y="70"/>
                  <a:pt x="2" y="70"/>
                </a:cubicBezTo>
                <a:cubicBezTo>
                  <a:pt x="2" y="70"/>
                  <a:pt x="1" y="71"/>
                  <a:pt x="1" y="71"/>
                </a:cubicBezTo>
                <a:cubicBezTo>
                  <a:pt x="1" y="71"/>
                  <a:pt x="1" y="72"/>
                  <a:pt x="1" y="72"/>
                </a:cubicBezTo>
                <a:cubicBezTo>
                  <a:pt x="1" y="73"/>
                  <a:pt x="1" y="73"/>
                  <a:pt x="1" y="74"/>
                </a:cubicBezTo>
                <a:cubicBezTo>
                  <a:pt x="2" y="74"/>
                  <a:pt x="2" y="74"/>
                  <a:pt x="3" y="74"/>
                </a:cubicBezTo>
                <a:cubicBezTo>
                  <a:pt x="3" y="74"/>
                  <a:pt x="6" y="74"/>
                  <a:pt x="9" y="74"/>
                </a:cubicBezTo>
                <a:cubicBezTo>
                  <a:pt x="9" y="75"/>
                  <a:pt x="10" y="76"/>
                  <a:pt x="10" y="78"/>
                </a:cubicBezTo>
                <a:cubicBezTo>
                  <a:pt x="8" y="79"/>
                  <a:pt x="5" y="80"/>
                  <a:pt x="4" y="80"/>
                </a:cubicBezTo>
                <a:cubicBezTo>
                  <a:pt x="4" y="80"/>
                  <a:pt x="4" y="81"/>
                  <a:pt x="3" y="81"/>
                </a:cubicBezTo>
                <a:cubicBezTo>
                  <a:pt x="3" y="82"/>
                  <a:pt x="3" y="82"/>
                  <a:pt x="3" y="83"/>
                </a:cubicBezTo>
                <a:cubicBezTo>
                  <a:pt x="4" y="83"/>
                  <a:pt x="4" y="84"/>
                  <a:pt x="4" y="84"/>
                </a:cubicBezTo>
                <a:cubicBezTo>
                  <a:pt x="5" y="84"/>
                  <a:pt x="5" y="84"/>
                  <a:pt x="6" y="84"/>
                </a:cubicBezTo>
                <a:cubicBezTo>
                  <a:pt x="7" y="84"/>
                  <a:pt x="9" y="83"/>
                  <a:pt x="12" y="83"/>
                </a:cubicBezTo>
                <a:cubicBezTo>
                  <a:pt x="12" y="84"/>
                  <a:pt x="13" y="85"/>
                  <a:pt x="14" y="86"/>
                </a:cubicBezTo>
                <a:cubicBezTo>
                  <a:pt x="11" y="88"/>
                  <a:pt x="9" y="89"/>
                  <a:pt x="8" y="90"/>
                </a:cubicBezTo>
                <a:cubicBezTo>
                  <a:pt x="8" y="90"/>
                  <a:pt x="8" y="91"/>
                  <a:pt x="8" y="91"/>
                </a:cubicBezTo>
                <a:cubicBezTo>
                  <a:pt x="8" y="92"/>
                  <a:pt x="8" y="92"/>
                  <a:pt x="8" y="93"/>
                </a:cubicBezTo>
                <a:cubicBezTo>
                  <a:pt x="8" y="93"/>
                  <a:pt x="9" y="93"/>
                  <a:pt x="9" y="94"/>
                </a:cubicBezTo>
                <a:cubicBezTo>
                  <a:pt x="10" y="94"/>
                  <a:pt x="10" y="94"/>
                  <a:pt x="11" y="94"/>
                </a:cubicBezTo>
                <a:cubicBezTo>
                  <a:pt x="11" y="93"/>
                  <a:pt x="14" y="92"/>
                  <a:pt x="16" y="91"/>
                </a:cubicBezTo>
                <a:cubicBezTo>
                  <a:pt x="17" y="92"/>
                  <a:pt x="18" y="93"/>
                  <a:pt x="19" y="94"/>
                </a:cubicBezTo>
                <a:cubicBezTo>
                  <a:pt x="17" y="96"/>
                  <a:pt x="15" y="98"/>
                  <a:pt x="14" y="99"/>
                </a:cubicBezTo>
                <a:cubicBezTo>
                  <a:pt x="14" y="99"/>
                  <a:pt x="14" y="99"/>
                  <a:pt x="14" y="100"/>
                </a:cubicBezTo>
                <a:cubicBezTo>
                  <a:pt x="14" y="101"/>
                  <a:pt x="14" y="101"/>
                  <a:pt x="14" y="101"/>
                </a:cubicBezTo>
                <a:cubicBezTo>
                  <a:pt x="15" y="102"/>
                  <a:pt x="15" y="102"/>
                  <a:pt x="15" y="102"/>
                </a:cubicBezTo>
                <a:cubicBezTo>
                  <a:pt x="16" y="102"/>
                  <a:pt x="16" y="102"/>
                  <a:pt x="17" y="102"/>
                </a:cubicBezTo>
                <a:cubicBezTo>
                  <a:pt x="17" y="102"/>
                  <a:pt x="20" y="100"/>
                  <a:pt x="22" y="98"/>
                </a:cubicBezTo>
                <a:cubicBezTo>
                  <a:pt x="23" y="99"/>
                  <a:pt x="24" y="100"/>
                  <a:pt x="25" y="101"/>
                </a:cubicBezTo>
                <a:cubicBezTo>
                  <a:pt x="23" y="103"/>
                  <a:pt x="22" y="106"/>
                  <a:pt x="21" y="106"/>
                </a:cubicBezTo>
                <a:cubicBezTo>
                  <a:pt x="21" y="107"/>
                  <a:pt x="21" y="107"/>
                  <a:pt x="21" y="108"/>
                </a:cubicBezTo>
                <a:cubicBezTo>
                  <a:pt x="21" y="108"/>
                  <a:pt x="21" y="109"/>
                  <a:pt x="22" y="109"/>
                </a:cubicBezTo>
                <a:cubicBezTo>
                  <a:pt x="22" y="109"/>
                  <a:pt x="23" y="110"/>
                  <a:pt x="23" y="110"/>
                </a:cubicBezTo>
                <a:cubicBezTo>
                  <a:pt x="24" y="110"/>
                  <a:pt x="24" y="109"/>
                  <a:pt x="25" y="109"/>
                </a:cubicBezTo>
                <a:cubicBezTo>
                  <a:pt x="25" y="109"/>
                  <a:pt x="27" y="106"/>
                  <a:pt x="29" y="105"/>
                </a:cubicBezTo>
                <a:cubicBezTo>
                  <a:pt x="30" y="105"/>
                  <a:pt x="31" y="106"/>
                  <a:pt x="32" y="107"/>
                </a:cubicBezTo>
                <a:cubicBezTo>
                  <a:pt x="31" y="109"/>
                  <a:pt x="30" y="112"/>
                  <a:pt x="30" y="113"/>
                </a:cubicBezTo>
                <a:cubicBezTo>
                  <a:pt x="29" y="113"/>
                  <a:pt x="29" y="114"/>
                  <a:pt x="30" y="114"/>
                </a:cubicBezTo>
                <a:cubicBezTo>
                  <a:pt x="30" y="115"/>
                  <a:pt x="30" y="115"/>
                  <a:pt x="31" y="115"/>
                </a:cubicBezTo>
                <a:cubicBezTo>
                  <a:pt x="31" y="115"/>
                  <a:pt x="32" y="116"/>
                  <a:pt x="32" y="115"/>
                </a:cubicBezTo>
                <a:cubicBezTo>
                  <a:pt x="33" y="115"/>
                  <a:pt x="33" y="115"/>
                  <a:pt x="33" y="115"/>
                </a:cubicBezTo>
                <a:cubicBezTo>
                  <a:pt x="34" y="114"/>
                  <a:pt x="35" y="112"/>
                  <a:pt x="37" y="110"/>
                </a:cubicBezTo>
                <a:cubicBezTo>
                  <a:pt x="38" y="110"/>
                  <a:pt x="39" y="111"/>
                  <a:pt x="40" y="111"/>
                </a:cubicBezTo>
                <a:cubicBezTo>
                  <a:pt x="40" y="114"/>
                  <a:pt x="39" y="117"/>
                  <a:pt x="39" y="117"/>
                </a:cubicBezTo>
                <a:cubicBezTo>
                  <a:pt x="39" y="118"/>
                  <a:pt x="39" y="118"/>
                  <a:pt x="39" y="119"/>
                </a:cubicBezTo>
                <a:cubicBezTo>
                  <a:pt x="39" y="119"/>
                  <a:pt x="40" y="120"/>
                  <a:pt x="40" y="120"/>
                </a:cubicBezTo>
                <a:cubicBezTo>
                  <a:pt x="41" y="120"/>
                  <a:pt x="41" y="120"/>
                  <a:pt x="42" y="120"/>
                </a:cubicBezTo>
                <a:cubicBezTo>
                  <a:pt x="42" y="120"/>
                  <a:pt x="43" y="119"/>
                  <a:pt x="43" y="119"/>
                </a:cubicBezTo>
                <a:cubicBezTo>
                  <a:pt x="43" y="118"/>
                  <a:pt x="44" y="115"/>
                  <a:pt x="46" y="113"/>
                </a:cubicBezTo>
                <a:cubicBezTo>
                  <a:pt x="47" y="113"/>
                  <a:pt x="48" y="114"/>
                  <a:pt x="49" y="114"/>
                </a:cubicBezTo>
                <a:cubicBezTo>
                  <a:pt x="49" y="117"/>
                  <a:pt x="49" y="120"/>
                  <a:pt x="49" y="120"/>
                </a:cubicBezTo>
                <a:cubicBezTo>
                  <a:pt x="49" y="121"/>
                  <a:pt x="49" y="121"/>
                  <a:pt x="49" y="122"/>
                </a:cubicBezTo>
                <a:cubicBezTo>
                  <a:pt x="50" y="122"/>
                  <a:pt x="50" y="122"/>
                  <a:pt x="51" y="123"/>
                </a:cubicBezTo>
                <a:cubicBezTo>
                  <a:pt x="51" y="123"/>
                  <a:pt x="52" y="123"/>
                  <a:pt x="52" y="122"/>
                </a:cubicBezTo>
                <a:cubicBezTo>
                  <a:pt x="53" y="122"/>
                  <a:pt x="53" y="122"/>
                  <a:pt x="53" y="121"/>
                </a:cubicBezTo>
                <a:cubicBezTo>
                  <a:pt x="53" y="121"/>
                  <a:pt x="54" y="118"/>
                  <a:pt x="55" y="115"/>
                </a:cubicBezTo>
                <a:cubicBezTo>
                  <a:pt x="56" y="115"/>
                  <a:pt x="57" y="115"/>
                  <a:pt x="59" y="115"/>
                </a:cubicBezTo>
                <a:cubicBezTo>
                  <a:pt x="59" y="118"/>
                  <a:pt x="59" y="121"/>
                  <a:pt x="59" y="122"/>
                </a:cubicBezTo>
                <a:cubicBezTo>
                  <a:pt x="59" y="122"/>
                  <a:pt x="60" y="123"/>
                  <a:pt x="60" y="123"/>
                </a:cubicBezTo>
                <a:cubicBezTo>
                  <a:pt x="60" y="123"/>
                  <a:pt x="61" y="123"/>
                  <a:pt x="61" y="123"/>
                </a:cubicBezTo>
                <a:cubicBezTo>
                  <a:pt x="62" y="123"/>
                  <a:pt x="62" y="123"/>
                  <a:pt x="63" y="123"/>
                </a:cubicBezTo>
                <a:cubicBezTo>
                  <a:pt x="63" y="123"/>
                  <a:pt x="63" y="122"/>
                  <a:pt x="64" y="122"/>
                </a:cubicBezTo>
                <a:cubicBezTo>
                  <a:pt x="64" y="121"/>
                  <a:pt x="64" y="118"/>
                  <a:pt x="64" y="115"/>
                </a:cubicBezTo>
                <a:cubicBezTo>
                  <a:pt x="65" y="115"/>
                  <a:pt x="67" y="115"/>
                  <a:pt x="68" y="115"/>
                </a:cubicBezTo>
                <a:cubicBezTo>
                  <a:pt x="69" y="118"/>
                  <a:pt x="70" y="121"/>
                  <a:pt x="70" y="121"/>
                </a:cubicBezTo>
                <a:cubicBezTo>
                  <a:pt x="70" y="122"/>
                  <a:pt x="70" y="122"/>
                  <a:pt x="71" y="122"/>
                </a:cubicBezTo>
                <a:cubicBezTo>
                  <a:pt x="71" y="123"/>
                  <a:pt x="72" y="123"/>
                  <a:pt x="72" y="123"/>
                </a:cubicBezTo>
                <a:cubicBezTo>
                  <a:pt x="73" y="122"/>
                  <a:pt x="73" y="122"/>
                  <a:pt x="73" y="122"/>
                </a:cubicBezTo>
                <a:cubicBezTo>
                  <a:pt x="74" y="121"/>
                  <a:pt x="74" y="121"/>
                  <a:pt x="74" y="120"/>
                </a:cubicBezTo>
                <a:cubicBezTo>
                  <a:pt x="74" y="120"/>
                  <a:pt x="74" y="117"/>
                  <a:pt x="73" y="114"/>
                </a:cubicBezTo>
                <a:cubicBezTo>
                  <a:pt x="75" y="114"/>
                  <a:pt x="76" y="113"/>
                  <a:pt x="77" y="113"/>
                </a:cubicBezTo>
                <a:cubicBezTo>
                  <a:pt x="78" y="115"/>
                  <a:pt x="80" y="118"/>
                  <a:pt x="80" y="119"/>
                </a:cubicBezTo>
                <a:cubicBezTo>
                  <a:pt x="80" y="119"/>
                  <a:pt x="81" y="120"/>
                  <a:pt x="81" y="120"/>
                </a:cubicBezTo>
                <a:cubicBezTo>
                  <a:pt x="81" y="120"/>
                  <a:pt x="82" y="120"/>
                  <a:pt x="83" y="120"/>
                </a:cubicBezTo>
                <a:cubicBezTo>
                  <a:pt x="83" y="120"/>
                  <a:pt x="83" y="119"/>
                  <a:pt x="84" y="119"/>
                </a:cubicBezTo>
                <a:cubicBezTo>
                  <a:pt x="84" y="118"/>
                  <a:pt x="84" y="118"/>
                  <a:pt x="84" y="117"/>
                </a:cubicBezTo>
                <a:cubicBezTo>
                  <a:pt x="84" y="117"/>
                  <a:pt x="83" y="114"/>
                  <a:pt x="82" y="111"/>
                </a:cubicBezTo>
                <a:cubicBezTo>
                  <a:pt x="83" y="111"/>
                  <a:pt x="85" y="110"/>
                  <a:pt x="86" y="110"/>
                </a:cubicBezTo>
                <a:cubicBezTo>
                  <a:pt x="87" y="112"/>
                  <a:pt x="89" y="114"/>
                  <a:pt x="90" y="115"/>
                </a:cubicBezTo>
                <a:cubicBezTo>
                  <a:pt x="90" y="115"/>
                  <a:pt x="90" y="115"/>
                  <a:pt x="91" y="115"/>
                </a:cubicBezTo>
                <a:cubicBezTo>
                  <a:pt x="91" y="116"/>
                  <a:pt x="92" y="115"/>
                  <a:pt x="92" y="115"/>
                </a:cubicBezTo>
                <a:cubicBezTo>
                  <a:pt x="93" y="115"/>
                  <a:pt x="93" y="115"/>
                  <a:pt x="93" y="114"/>
                </a:cubicBezTo>
                <a:cubicBezTo>
                  <a:pt x="93" y="114"/>
                  <a:pt x="93" y="113"/>
                  <a:pt x="93" y="113"/>
                </a:cubicBezTo>
                <a:cubicBezTo>
                  <a:pt x="93" y="112"/>
                  <a:pt x="92" y="109"/>
                  <a:pt x="91" y="107"/>
                </a:cubicBezTo>
                <a:cubicBezTo>
                  <a:pt x="92" y="106"/>
                  <a:pt x="93" y="105"/>
                  <a:pt x="94" y="105"/>
                </a:cubicBezTo>
                <a:cubicBezTo>
                  <a:pt x="96" y="106"/>
                  <a:pt x="98" y="109"/>
                  <a:pt x="98" y="109"/>
                </a:cubicBezTo>
                <a:cubicBezTo>
                  <a:pt x="99" y="109"/>
                  <a:pt x="99" y="110"/>
                  <a:pt x="100" y="110"/>
                </a:cubicBezTo>
                <a:cubicBezTo>
                  <a:pt x="100" y="110"/>
                  <a:pt x="101" y="109"/>
                  <a:pt x="101" y="109"/>
                </a:cubicBezTo>
                <a:cubicBezTo>
                  <a:pt x="101" y="109"/>
                  <a:pt x="102" y="108"/>
                  <a:pt x="102" y="108"/>
                </a:cubicBezTo>
                <a:cubicBezTo>
                  <a:pt x="102" y="107"/>
                  <a:pt x="102" y="107"/>
                  <a:pt x="102" y="106"/>
                </a:cubicBezTo>
                <a:cubicBezTo>
                  <a:pt x="101" y="106"/>
                  <a:pt x="99" y="103"/>
                  <a:pt x="98" y="101"/>
                </a:cubicBezTo>
                <a:cubicBezTo>
                  <a:pt x="99" y="100"/>
                  <a:pt x="100" y="99"/>
                  <a:pt x="101" y="98"/>
                </a:cubicBezTo>
                <a:cubicBezTo>
                  <a:pt x="103" y="100"/>
                  <a:pt x="105" y="102"/>
                  <a:pt x="106" y="102"/>
                </a:cubicBezTo>
                <a:cubicBezTo>
                  <a:pt x="106" y="102"/>
                  <a:pt x="107" y="102"/>
                  <a:pt x="107" y="102"/>
                </a:cubicBezTo>
                <a:cubicBezTo>
                  <a:pt x="108" y="102"/>
                  <a:pt x="108" y="102"/>
                  <a:pt x="109" y="101"/>
                </a:cubicBezTo>
                <a:cubicBezTo>
                  <a:pt x="109" y="101"/>
                  <a:pt x="109" y="101"/>
                  <a:pt x="109" y="100"/>
                </a:cubicBezTo>
                <a:cubicBezTo>
                  <a:pt x="109" y="99"/>
                  <a:pt x="109" y="99"/>
                  <a:pt x="109" y="99"/>
                </a:cubicBezTo>
                <a:cubicBezTo>
                  <a:pt x="108" y="98"/>
                  <a:pt x="106" y="96"/>
                  <a:pt x="104" y="94"/>
                </a:cubicBezTo>
                <a:cubicBezTo>
                  <a:pt x="105" y="93"/>
                  <a:pt x="106" y="92"/>
                  <a:pt x="106" y="91"/>
                </a:cubicBezTo>
                <a:cubicBezTo>
                  <a:pt x="109" y="92"/>
                  <a:pt x="112" y="93"/>
                  <a:pt x="112" y="94"/>
                </a:cubicBezTo>
                <a:cubicBezTo>
                  <a:pt x="113" y="94"/>
                  <a:pt x="113" y="94"/>
                  <a:pt x="114" y="94"/>
                </a:cubicBezTo>
                <a:cubicBezTo>
                  <a:pt x="114" y="93"/>
                  <a:pt x="115" y="93"/>
                  <a:pt x="115" y="93"/>
                </a:cubicBezTo>
                <a:cubicBezTo>
                  <a:pt x="115" y="92"/>
                  <a:pt x="115" y="92"/>
                  <a:pt x="115" y="91"/>
                </a:cubicBezTo>
                <a:cubicBezTo>
                  <a:pt x="115" y="91"/>
                  <a:pt x="115" y="90"/>
                  <a:pt x="114" y="90"/>
                </a:cubicBezTo>
                <a:cubicBezTo>
                  <a:pt x="114" y="89"/>
                  <a:pt x="111" y="88"/>
                  <a:pt x="109" y="86"/>
                </a:cubicBezTo>
                <a:cubicBezTo>
                  <a:pt x="110" y="85"/>
                  <a:pt x="110" y="84"/>
                  <a:pt x="111" y="83"/>
                </a:cubicBezTo>
                <a:cubicBezTo>
                  <a:pt x="113" y="83"/>
                  <a:pt x="116" y="84"/>
                  <a:pt x="117" y="84"/>
                </a:cubicBezTo>
                <a:cubicBezTo>
                  <a:pt x="117" y="84"/>
                  <a:pt x="118" y="84"/>
                  <a:pt x="118" y="84"/>
                </a:cubicBezTo>
                <a:cubicBezTo>
                  <a:pt x="119" y="84"/>
                  <a:pt x="119" y="83"/>
                  <a:pt x="119" y="83"/>
                </a:cubicBezTo>
                <a:cubicBezTo>
                  <a:pt x="120" y="82"/>
                  <a:pt x="120" y="82"/>
                  <a:pt x="119" y="81"/>
                </a:cubicBezTo>
                <a:cubicBezTo>
                  <a:pt x="119" y="81"/>
                  <a:pt x="119" y="80"/>
                  <a:pt x="118" y="80"/>
                </a:cubicBezTo>
                <a:cubicBezTo>
                  <a:pt x="118" y="80"/>
                  <a:pt x="115" y="79"/>
                  <a:pt x="113" y="78"/>
                </a:cubicBezTo>
                <a:cubicBezTo>
                  <a:pt x="113" y="76"/>
                  <a:pt x="113" y="75"/>
                  <a:pt x="114" y="74"/>
                </a:cubicBezTo>
                <a:cubicBezTo>
                  <a:pt x="116" y="74"/>
                  <a:pt x="119" y="74"/>
                  <a:pt x="120" y="74"/>
                </a:cubicBezTo>
                <a:cubicBezTo>
                  <a:pt x="121" y="74"/>
                  <a:pt x="121" y="74"/>
                  <a:pt x="121" y="74"/>
                </a:cubicBezTo>
                <a:cubicBezTo>
                  <a:pt x="122" y="73"/>
                  <a:pt x="122" y="73"/>
                  <a:pt x="122" y="72"/>
                </a:cubicBezTo>
                <a:cubicBezTo>
                  <a:pt x="122" y="72"/>
                  <a:pt x="122" y="71"/>
                  <a:pt x="122" y="71"/>
                </a:cubicBezTo>
                <a:cubicBezTo>
                  <a:pt x="122" y="71"/>
                  <a:pt x="121" y="70"/>
                  <a:pt x="121" y="70"/>
                </a:cubicBezTo>
                <a:cubicBezTo>
                  <a:pt x="120" y="70"/>
                  <a:pt x="117" y="69"/>
                  <a:pt x="115" y="68"/>
                </a:cubicBezTo>
                <a:cubicBezTo>
                  <a:pt x="115" y="67"/>
                  <a:pt x="115" y="66"/>
                  <a:pt x="115" y="64"/>
                </a:cubicBezTo>
                <a:cubicBezTo>
                  <a:pt x="118" y="64"/>
                  <a:pt x="121" y="64"/>
                  <a:pt x="121" y="64"/>
                </a:cubicBezTo>
                <a:close/>
                <a:moveTo>
                  <a:pt x="62" y="111"/>
                </a:moveTo>
                <a:cubicBezTo>
                  <a:pt x="61" y="111"/>
                  <a:pt x="61" y="111"/>
                  <a:pt x="61" y="111"/>
                </a:cubicBezTo>
                <a:cubicBezTo>
                  <a:pt x="61" y="111"/>
                  <a:pt x="61" y="111"/>
                  <a:pt x="61" y="111"/>
                </a:cubicBezTo>
                <a:cubicBezTo>
                  <a:pt x="61" y="111"/>
                  <a:pt x="61" y="111"/>
                  <a:pt x="62" y="111"/>
                </a:cubicBezTo>
                <a:close/>
                <a:moveTo>
                  <a:pt x="45" y="108"/>
                </a:moveTo>
                <a:cubicBezTo>
                  <a:pt x="45" y="108"/>
                  <a:pt x="44" y="107"/>
                  <a:pt x="44" y="107"/>
                </a:cubicBezTo>
                <a:cubicBezTo>
                  <a:pt x="44" y="107"/>
                  <a:pt x="44" y="108"/>
                  <a:pt x="45" y="108"/>
                </a:cubicBezTo>
                <a:cubicBezTo>
                  <a:pt x="45" y="108"/>
                  <a:pt x="45" y="108"/>
                  <a:pt x="45" y="108"/>
                </a:cubicBezTo>
                <a:close/>
                <a:moveTo>
                  <a:pt x="31" y="100"/>
                </a:moveTo>
                <a:cubicBezTo>
                  <a:pt x="30" y="99"/>
                  <a:pt x="30" y="99"/>
                  <a:pt x="29" y="99"/>
                </a:cubicBezTo>
                <a:cubicBezTo>
                  <a:pt x="30" y="99"/>
                  <a:pt x="30" y="99"/>
                  <a:pt x="30" y="99"/>
                </a:cubicBezTo>
                <a:cubicBezTo>
                  <a:pt x="30" y="99"/>
                  <a:pt x="30" y="99"/>
                  <a:pt x="31" y="100"/>
                </a:cubicBezTo>
                <a:close/>
                <a:moveTo>
                  <a:pt x="19" y="87"/>
                </a:moveTo>
                <a:cubicBezTo>
                  <a:pt x="19" y="86"/>
                  <a:pt x="19" y="86"/>
                  <a:pt x="19" y="86"/>
                </a:cubicBezTo>
                <a:cubicBezTo>
                  <a:pt x="19" y="86"/>
                  <a:pt x="19" y="86"/>
                  <a:pt x="19" y="86"/>
                </a:cubicBezTo>
                <a:cubicBezTo>
                  <a:pt x="19" y="86"/>
                  <a:pt x="19" y="87"/>
                  <a:pt x="19" y="87"/>
                </a:cubicBezTo>
                <a:close/>
              </a:path>
            </a:pathLst>
          </a:custGeom>
          <a:solidFill>
            <a:srgbClr val="FFEB8F"/>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23" name="Freeform 6"/>
          <p:cNvSpPr>
            <a:spLocks noEditPoints="1"/>
          </p:cNvSpPr>
          <p:nvPr/>
        </p:nvSpPr>
        <p:spPr bwMode="auto">
          <a:xfrm>
            <a:off x="737354" y="1402940"/>
            <a:ext cx="280420" cy="279400"/>
          </a:xfrm>
          <a:custGeom>
            <a:avLst/>
            <a:gdLst>
              <a:gd name="T0" fmla="*/ 121 w 123"/>
              <a:gd name="T1" fmla="*/ 60 h 123"/>
              <a:gd name="T2" fmla="*/ 122 w 123"/>
              <a:gd name="T3" fmla="*/ 51 h 123"/>
              <a:gd name="T4" fmla="*/ 118 w 123"/>
              <a:gd name="T5" fmla="*/ 43 h 123"/>
              <a:gd name="T6" fmla="*/ 111 w 123"/>
              <a:gd name="T7" fmla="*/ 41 h 123"/>
              <a:gd name="T8" fmla="*/ 114 w 123"/>
              <a:gd name="T9" fmla="*/ 30 h 123"/>
              <a:gd name="T10" fmla="*/ 109 w 123"/>
              <a:gd name="T11" fmla="*/ 23 h 123"/>
              <a:gd name="T12" fmla="*/ 98 w 123"/>
              <a:gd name="T13" fmla="*/ 22 h 123"/>
              <a:gd name="T14" fmla="*/ 98 w 123"/>
              <a:gd name="T15" fmla="*/ 14 h 123"/>
              <a:gd name="T16" fmla="*/ 92 w 123"/>
              <a:gd name="T17" fmla="*/ 8 h 123"/>
              <a:gd name="T18" fmla="*/ 84 w 123"/>
              <a:gd name="T19" fmla="*/ 6 h 123"/>
              <a:gd name="T20" fmla="*/ 77 w 123"/>
              <a:gd name="T21" fmla="*/ 10 h 123"/>
              <a:gd name="T22" fmla="*/ 71 w 123"/>
              <a:gd name="T23" fmla="*/ 1 h 123"/>
              <a:gd name="T24" fmla="*/ 63 w 123"/>
              <a:gd name="T25" fmla="*/ 0 h 123"/>
              <a:gd name="T26" fmla="*/ 55 w 123"/>
              <a:gd name="T27" fmla="*/ 8 h 123"/>
              <a:gd name="T28" fmla="*/ 49 w 123"/>
              <a:gd name="T29" fmla="*/ 3 h 123"/>
              <a:gd name="T30" fmla="*/ 40 w 123"/>
              <a:gd name="T31" fmla="*/ 4 h 123"/>
              <a:gd name="T32" fmla="*/ 33 w 123"/>
              <a:gd name="T33" fmla="*/ 9 h 123"/>
              <a:gd name="T34" fmla="*/ 32 w 123"/>
              <a:gd name="T35" fmla="*/ 17 h 123"/>
              <a:gd name="T36" fmla="*/ 21 w 123"/>
              <a:gd name="T37" fmla="*/ 16 h 123"/>
              <a:gd name="T38" fmla="*/ 15 w 123"/>
              <a:gd name="T39" fmla="*/ 21 h 123"/>
              <a:gd name="T40" fmla="*/ 16 w 123"/>
              <a:gd name="T41" fmla="*/ 32 h 123"/>
              <a:gd name="T42" fmla="*/ 8 w 123"/>
              <a:gd name="T43" fmla="*/ 34 h 123"/>
              <a:gd name="T44" fmla="*/ 3 w 123"/>
              <a:gd name="T45" fmla="*/ 41 h 123"/>
              <a:gd name="T46" fmla="*/ 3 w 123"/>
              <a:gd name="T47" fmla="*/ 49 h 123"/>
              <a:gd name="T48" fmla="*/ 8 w 123"/>
              <a:gd name="T49" fmla="*/ 55 h 123"/>
              <a:gd name="T50" fmla="*/ 0 w 123"/>
              <a:gd name="T51" fmla="*/ 63 h 123"/>
              <a:gd name="T52" fmla="*/ 1 w 123"/>
              <a:gd name="T53" fmla="*/ 71 h 123"/>
              <a:gd name="T54" fmla="*/ 10 w 123"/>
              <a:gd name="T55" fmla="*/ 78 h 123"/>
              <a:gd name="T56" fmla="*/ 6 w 123"/>
              <a:gd name="T57" fmla="*/ 84 h 123"/>
              <a:gd name="T58" fmla="*/ 8 w 123"/>
              <a:gd name="T59" fmla="*/ 93 h 123"/>
              <a:gd name="T60" fmla="*/ 14 w 123"/>
              <a:gd name="T61" fmla="*/ 99 h 123"/>
              <a:gd name="T62" fmla="*/ 22 w 123"/>
              <a:gd name="T63" fmla="*/ 98 h 123"/>
              <a:gd name="T64" fmla="*/ 23 w 123"/>
              <a:gd name="T65" fmla="*/ 110 h 123"/>
              <a:gd name="T66" fmla="*/ 30 w 123"/>
              <a:gd name="T67" fmla="*/ 114 h 123"/>
              <a:gd name="T68" fmla="*/ 40 w 123"/>
              <a:gd name="T69" fmla="*/ 111 h 123"/>
              <a:gd name="T70" fmla="*/ 43 w 123"/>
              <a:gd name="T71" fmla="*/ 119 h 123"/>
              <a:gd name="T72" fmla="*/ 51 w 123"/>
              <a:gd name="T73" fmla="*/ 123 h 123"/>
              <a:gd name="T74" fmla="*/ 59 w 123"/>
              <a:gd name="T75" fmla="*/ 122 h 123"/>
              <a:gd name="T76" fmla="*/ 64 w 123"/>
              <a:gd name="T77" fmla="*/ 115 h 123"/>
              <a:gd name="T78" fmla="*/ 73 w 123"/>
              <a:gd name="T79" fmla="*/ 122 h 123"/>
              <a:gd name="T80" fmla="*/ 81 w 123"/>
              <a:gd name="T81" fmla="*/ 120 h 123"/>
              <a:gd name="T82" fmla="*/ 86 w 123"/>
              <a:gd name="T83" fmla="*/ 110 h 123"/>
              <a:gd name="T84" fmla="*/ 93 w 123"/>
              <a:gd name="T85" fmla="*/ 113 h 123"/>
              <a:gd name="T86" fmla="*/ 101 w 123"/>
              <a:gd name="T87" fmla="*/ 109 h 123"/>
              <a:gd name="T88" fmla="*/ 106 w 123"/>
              <a:gd name="T89" fmla="*/ 102 h 123"/>
              <a:gd name="T90" fmla="*/ 104 w 123"/>
              <a:gd name="T91" fmla="*/ 94 h 123"/>
              <a:gd name="T92" fmla="*/ 115 w 123"/>
              <a:gd name="T93" fmla="*/ 91 h 123"/>
              <a:gd name="T94" fmla="*/ 118 w 123"/>
              <a:gd name="T95" fmla="*/ 84 h 123"/>
              <a:gd name="T96" fmla="*/ 114 w 123"/>
              <a:gd name="T97" fmla="*/ 74 h 123"/>
              <a:gd name="T98" fmla="*/ 121 w 123"/>
              <a:gd name="T99" fmla="*/ 70 h 123"/>
              <a:gd name="T100" fmla="*/ 61 w 123"/>
              <a:gd name="T101" fmla="*/ 111 h 123"/>
              <a:gd name="T102" fmla="*/ 45 w 123"/>
              <a:gd name="T103" fmla="*/ 108 h 123"/>
              <a:gd name="T104" fmla="*/ 31 w 123"/>
              <a:gd name="T105" fmla="*/ 10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23">
                <a:moveTo>
                  <a:pt x="121" y="64"/>
                </a:moveTo>
                <a:cubicBezTo>
                  <a:pt x="122" y="64"/>
                  <a:pt x="122" y="63"/>
                  <a:pt x="123" y="63"/>
                </a:cubicBezTo>
                <a:cubicBezTo>
                  <a:pt x="123" y="63"/>
                  <a:pt x="123" y="62"/>
                  <a:pt x="123" y="62"/>
                </a:cubicBezTo>
                <a:cubicBezTo>
                  <a:pt x="123" y="61"/>
                  <a:pt x="123" y="61"/>
                  <a:pt x="123" y="60"/>
                </a:cubicBezTo>
                <a:cubicBezTo>
                  <a:pt x="122" y="60"/>
                  <a:pt x="122" y="60"/>
                  <a:pt x="121" y="60"/>
                </a:cubicBezTo>
                <a:cubicBezTo>
                  <a:pt x="121" y="59"/>
                  <a:pt x="118" y="59"/>
                  <a:pt x="115" y="59"/>
                </a:cubicBezTo>
                <a:cubicBezTo>
                  <a:pt x="115" y="58"/>
                  <a:pt x="115" y="56"/>
                  <a:pt x="115" y="55"/>
                </a:cubicBezTo>
                <a:cubicBezTo>
                  <a:pt x="117" y="54"/>
                  <a:pt x="120" y="54"/>
                  <a:pt x="121" y="53"/>
                </a:cubicBezTo>
                <a:cubicBezTo>
                  <a:pt x="121" y="53"/>
                  <a:pt x="122" y="53"/>
                  <a:pt x="122" y="53"/>
                </a:cubicBezTo>
                <a:cubicBezTo>
                  <a:pt x="122" y="52"/>
                  <a:pt x="122" y="51"/>
                  <a:pt x="122" y="51"/>
                </a:cubicBezTo>
                <a:cubicBezTo>
                  <a:pt x="122" y="50"/>
                  <a:pt x="122" y="50"/>
                  <a:pt x="121" y="50"/>
                </a:cubicBezTo>
                <a:cubicBezTo>
                  <a:pt x="121" y="49"/>
                  <a:pt x="121" y="49"/>
                  <a:pt x="120" y="49"/>
                </a:cubicBezTo>
                <a:cubicBezTo>
                  <a:pt x="119" y="49"/>
                  <a:pt x="116" y="50"/>
                  <a:pt x="114" y="50"/>
                </a:cubicBezTo>
                <a:cubicBezTo>
                  <a:pt x="113" y="48"/>
                  <a:pt x="113" y="47"/>
                  <a:pt x="113" y="46"/>
                </a:cubicBezTo>
                <a:cubicBezTo>
                  <a:pt x="115" y="45"/>
                  <a:pt x="118" y="43"/>
                  <a:pt x="118" y="43"/>
                </a:cubicBezTo>
                <a:cubicBezTo>
                  <a:pt x="119" y="43"/>
                  <a:pt x="119" y="43"/>
                  <a:pt x="119" y="42"/>
                </a:cubicBezTo>
                <a:cubicBezTo>
                  <a:pt x="120" y="42"/>
                  <a:pt x="120" y="41"/>
                  <a:pt x="119" y="41"/>
                </a:cubicBezTo>
                <a:cubicBezTo>
                  <a:pt x="119" y="40"/>
                  <a:pt x="119" y="40"/>
                  <a:pt x="118" y="39"/>
                </a:cubicBezTo>
                <a:cubicBezTo>
                  <a:pt x="118" y="39"/>
                  <a:pt x="117" y="39"/>
                  <a:pt x="117" y="39"/>
                </a:cubicBezTo>
                <a:cubicBezTo>
                  <a:pt x="116" y="39"/>
                  <a:pt x="113" y="40"/>
                  <a:pt x="111" y="41"/>
                </a:cubicBezTo>
                <a:cubicBezTo>
                  <a:pt x="110" y="40"/>
                  <a:pt x="110" y="38"/>
                  <a:pt x="109" y="37"/>
                </a:cubicBezTo>
                <a:cubicBezTo>
                  <a:pt x="111" y="36"/>
                  <a:pt x="114" y="34"/>
                  <a:pt x="114" y="34"/>
                </a:cubicBezTo>
                <a:cubicBezTo>
                  <a:pt x="115" y="33"/>
                  <a:pt x="115" y="33"/>
                  <a:pt x="115" y="32"/>
                </a:cubicBezTo>
                <a:cubicBezTo>
                  <a:pt x="115" y="32"/>
                  <a:pt x="115" y="31"/>
                  <a:pt x="115" y="31"/>
                </a:cubicBezTo>
                <a:cubicBezTo>
                  <a:pt x="115" y="30"/>
                  <a:pt x="114" y="30"/>
                  <a:pt x="114" y="30"/>
                </a:cubicBezTo>
                <a:cubicBezTo>
                  <a:pt x="113" y="30"/>
                  <a:pt x="113" y="30"/>
                  <a:pt x="112" y="30"/>
                </a:cubicBezTo>
                <a:cubicBezTo>
                  <a:pt x="112" y="30"/>
                  <a:pt x="109" y="31"/>
                  <a:pt x="106" y="32"/>
                </a:cubicBezTo>
                <a:cubicBezTo>
                  <a:pt x="106" y="31"/>
                  <a:pt x="105" y="30"/>
                  <a:pt x="104" y="29"/>
                </a:cubicBezTo>
                <a:cubicBezTo>
                  <a:pt x="106" y="27"/>
                  <a:pt x="108" y="25"/>
                  <a:pt x="109" y="25"/>
                </a:cubicBezTo>
                <a:cubicBezTo>
                  <a:pt x="109" y="24"/>
                  <a:pt x="109" y="24"/>
                  <a:pt x="109" y="23"/>
                </a:cubicBezTo>
                <a:cubicBezTo>
                  <a:pt x="109" y="23"/>
                  <a:pt x="109" y="22"/>
                  <a:pt x="109" y="22"/>
                </a:cubicBezTo>
                <a:cubicBezTo>
                  <a:pt x="108" y="22"/>
                  <a:pt x="108" y="21"/>
                  <a:pt x="107" y="21"/>
                </a:cubicBezTo>
                <a:cubicBezTo>
                  <a:pt x="107" y="21"/>
                  <a:pt x="106" y="21"/>
                  <a:pt x="106" y="22"/>
                </a:cubicBezTo>
                <a:cubicBezTo>
                  <a:pt x="105" y="22"/>
                  <a:pt x="103" y="24"/>
                  <a:pt x="101" y="25"/>
                </a:cubicBezTo>
                <a:cubicBezTo>
                  <a:pt x="100" y="24"/>
                  <a:pt x="99" y="23"/>
                  <a:pt x="98" y="22"/>
                </a:cubicBezTo>
                <a:cubicBezTo>
                  <a:pt x="99" y="20"/>
                  <a:pt x="101" y="18"/>
                  <a:pt x="102" y="17"/>
                </a:cubicBezTo>
                <a:cubicBezTo>
                  <a:pt x="102" y="17"/>
                  <a:pt x="102" y="16"/>
                  <a:pt x="102" y="16"/>
                </a:cubicBezTo>
                <a:cubicBezTo>
                  <a:pt x="102" y="15"/>
                  <a:pt x="101" y="15"/>
                  <a:pt x="101" y="14"/>
                </a:cubicBezTo>
                <a:cubicBezTo>
                  <a:pt x="101" y="14"/>
                  <a:pt x="100" y="14"/>
                  <a:pt x="100" y="14"/>
                </a:cubicBezTo>
                <a:cubicBezTo>
                  <a:pt x="99" y="14"/>
                  <a:pt x="99" y="14"/>
                  <a:pt x="98" y="14"/>
                </a:cubicBezTo>
                <a:cubicBezTo>
                  <a:pt x="98" y="15"/>
                  <a:pt x="96" y="17"/>
                  <a:pt x="94" y="19"/>
                </a:cubicBezTo>
                <a:cubicBezTo>
                  <a:pt x="93" y="18"/>
                  <a:pt x="92" y="17"/>
                  <a:pt x="91" y="17"/>
                </a:cubicBezTo>
                <a:cubicBezTo>
                  <a:pt x="92" y="14"/>
                  <a:pt x="93" y="11"/>
                  <a:pt x="93" y="11"/>
                </a:cubicBezTo>
                <a:cubicBezTo>
                  <a:pt x="93" y="10"/>
                  <a:pt x="93" y="10"/>
                  <a:pt x="93" y="9"/>
                </a:cubicBezTo>
                <a:cubicBezTo>
                  <a:pt x="93" y="9"/>
                  <a:pt x="93" y="8"/>
                  <a:pt x="92" y="8"/>
                </a:cubicBezTo>
                <a:cubicBezTo>
                  <a:pt x="92" y="8"/>
                  <a:pt x="91" y="8"/>
                  <a:pt x="91" y="8"/>
                </a:cubicBezTo>
                <a:cubicBezTo>
                  <a:pt x="90" y="8"/>
                  <a:pt x="90" y="8"/>
                  <a:pt x="90" y="9"/>
                </a:cubicBezTo>
                <a:cubicBezTo>
                  <a:pt x="89" y="9"/>
                  <a:pt x="87" y="12"/>
                  <a:pt x="86" y="14"/>
                </a:cubicBezTo>
                <a:cubicBezTo>
                  <a:pt x="85" y="13"/>
                  <a:pt x="83" y="13"/>
                  <a:pt x="82" y="12"/>
                </a:cubicBezTo>
                <a:cubicBezTo>
                  <a:pt x="83" y="10"/>
                  <a:pt x="84" y="7"/>
                  <a:pt x="84" y="6"/>
                </a:cubicBezTo>
                <a:cubicBezTo>
                  <a:pt x="84" y="6"/>
                  <a:pt x="84" y="5"/>
                  <a:pt x="84" y="5"/>
                </a:cubicBezTo>
                <a:cubicBezTo>
                  <a:pt x="83" y="4"/>
                  <a:pt x="83" y="4"/>
                  <a:pt x="83" y="4"/>
                </a:cubicBezTo>
                <a:cubicBezTo>
                  <a:pt x="82" y="3"/>
                  <a:pt x="81" y="3"/>
                  <a:pt x="81" y="4"/>
                </a:cubicBezTo>
                <a:cubicBezTo>
                  <a:pt x="81" y="4"/>
                  <a:pt x="80" y="4"/>
                  <a:pt x="80" y="5"/>
                </a:cubicBezTo>
                <a:cubicBezTo>
                  <a:pt x="80" y="5"/>
                  <a:pt x="78" y="8"/>
                  <a:pt x="77" y="10"/>
                </a:cubicBezTo>
                <a:cubicBezTo>
                  <a:pt x="76" y="10"/>
                  <a:pt x="75" y="10"/>
                  <a:pt x="73" y="9"/>
                </a:cubicBezTo>
                <a:cubicBezTo>
                  <a:pt x="74" y="7"/>
                  <a:pt x="74" y="4"/>
                  <a:pt x="74" y="3"/>
                </a:cubicBezTo>
                <a:cubicBezTo>
                  <a:pt x="74" y="3"/>
                  <a:pt x="74" y="2"/>
                  <a:pt x="73" y="2"/>
                </a:cubicBezTo>
                <a:cubicBezTo>
                  <a:pt x="73" y="1"/>
                  <a:pt x="73" y="1"/>
                  <a:pt x="72" y="1"/>
                </a:cubicBezTo>
                <a:cubicBezTo>
                  <a:pt x="72" y="1"/>
                  <a:pt x="71" y="1"/>
                  <a:pt x="71" y="1"/>
                </a:cubicBezTo>
                <a:cubicBezTo>
                  <a:pt x="70" y="1"/>
                  <a:pt x="70" y="2"/>
                  <a:pt x="70" y="2"/>
                </a:cubicBezTo>
                <a:cubicBezTo>
                  <a:pt x="70" y="3"/>
                  <a:pt x="69" y="6"/>
                  <a:pt x="68" y="8"/>
                </a:cubicBezTo>
                <a:cubicBezTo>
                  <a:pt x="67" y="8"/>
                  <a:pt x="65" y="8"/>
                  <a:pt x="64" y="8"/>
                </a:cubicBezTo>
                <a:cubicBezTo>
                  <a:pt x="64" y="5"/>
                  <a:pt x="64" y="2"/>
                  <a:pt x="64" y="2"/>
                </a:cubicBezTo>
                <a:cubicBezTo>
                  <a:pt x="63" y="1"/>
                  <a:pt x="63" y="1"/>
                  <a:pt x="63" y="0"/>
                </a:cubicBezTo>
                <a:cubicBezTo>
                  <a:pt x="62" y="0"/>
                  <a:pt x="62" y="0"/>
                  <a:pt x="61" y="0"/>
                </a:cubicBezTo>
                <a:cubicBezTo>
                  <a:pt x="61" y="0"/>
                  <a:pt x="60" y="0"/>
                  <a:pt x="60" y="0"/>
                </a:cubicBezTo>
                <a:cubicBezTo>
                  <a:pt x="60" y="1"/>
                  <a:pt x="59" y="1"/>
                  <a:pt x="59" y="2"/>
                </a:cubicBezTo>
                <a:cubicBezTo>
                  <a:pt x="59" y="2"/>
                  <a:pt x="59" y="5"/>
                  <a:pt x="59" y="8"/>
                </a:cubicBezTo>
                <a:cubicBezTo>
                  <a:pt x="57" y="8"/>
                  <a:pt x="56" y="8"/>
                  <a:pt x="55" y="8"/>
                </a:cubicBezTo>
                <a:cubicBezTo>
                  <a:pt x="54" y="6"/>
                  <a:pt x="53" y="3"/>
                  <a:pt x="53" y="2"/>
                </a:cubicBezTo>
                <a:cubicBezTo>
                  <a:pt x="53" y="2"/>
                  <a:pt x="53" y="1"/>
                  <a:pt x="52" y="1"/>
                </a:cubicBezTo>
                <a:cubicBezTo>
                  <a:pt x="52" y="1"/>
                  <a:pt x="51" y="1"/>
                  <a:pt x="51" y="1"/>
                </a:cubicBezTo>
                <a:cubicBezTo>
                  <a:pt x="50" y="1"/>
                  <a:pt x="50" y="1"/>
                  <a:pt x="49" y="2"/>
                </a:cubicBezTo>
                <a:cubicBezTo>
                  <a:pt x="49" y="2"/>
                  <a:pt x="49" y="3"/>
                  <a:pt x="49" y="3"/>
                </a:cubicBezTo>
                <a:cubicBezTo>
                  <a:pt x="49" y="4"/>
                  <a:pt x="49" y="7"/>
                  <a:pt x="49" y="9"/>
                </a:cubicBezTo>
                <a:cubicBezTo>
                  <a:pt x="48" y="10"/>
                  <a:pt x="47" y="10"/>
                  <a:pt x="46" y="10"/>
                </a:cubicBezTo>
                <a:cubicBezTo>
                  <a:pt x="44" y="8"/>
                  <a:pt x="43" y="5"/>
                  <a:pt x="43" y="5"/>
                </a:cubicBezTo>
                <a:cubicBezTo>
                  <a:pt x="43" y="4"/>
                  <a:pt x="42" y="4"/>
                  <a:pt x="42" y="4"/>
                </a:cubicBezTo>
                <a:cubicBezTo>
                  <a:pt x="41" y="3"/>
                  <a:pt x="41" y="3"/>
                  <a:pt x="40" y="4"/>
                </a:cubicBezTo>
                <a:cubicBezTo>
                  <a:pt x="40" y="4"/>
                  <a:pt x="39" y="4"/>
                  <a:pt x="39" y="5"/>
                </a:cubicBezTo>
                <a:cubicBezTo>
                  <a:pt x="39" y="5"/>
                  <a:pt x="39" y="6"/>
                  <a:pt x="39" y="6"/>
                </a:cubicBezTo>
                <a:cubicBezTo>
                  <a:pt x="39" y="7"/>
                  <a:pt x="40" y="10"/>
                  <a:pt x="40" y="12"/>
                </a:cubicBezTo>
                <a:cubicBezTo>
                  <a:pt x="39" y="13"/>
                  <a:pt x="38" y="13"/>
                  <a:pt x="37" y="14"/>
                </a:cubicBezTo>
                <a:cubicBezTo>
                  <a:pt x="35" y="12"/>
                  <a:pt x="34" y="9"/>
                  <a:pt x="33" y="9"/>
                </a:cubicBezTo>
                <a:cubicBezTo>
                  <a:pt x="33" y="8"/>
                  <a:pt x="32" y="8"/>
                  <a:pt x="32" y="8"/>
                </a:cubicBezTo>
                <a:cubicBezTo>
                  <a:pt x="32" y="8"/>
                  <a:pt x="31" y="8"/>
                  <a:pt x="31" y="8"/>
                </a:cubicBezTo>
                <a:cubicBezTo>
                  <a:pt x="30" y="8"/>
                  <a:pt x="30" y="9"/>
                  <a:pt x="30" y="9"/>
                </a:cubicBezTo>
                <a:cubicBezTo>
                  <a:pt x="29" y="10"/>
                  <a:pt x="29" y="10"/>
                  <a:pt x="30" y="11"/>
                </a:cubicBezTo>
                <a:cubicBezTo>
                  <a:pt x="30" y="11"/>
                  <a:pt x="31" y="14"/>
                  <a:pt x="32" y="17"/>
                </a:cubicBezTo>
                <a:cubicBezTo>
                  <a:pt x="31" y="17"/>
                  <a:pt x="30" y="18"/>
                  <a:pt x="29" y="19"/>
                </a:cubicBezTo>
                <a:cubicBezTo>
                  <a:pt x="27" y="17"/>
                  <a:pt x="25" y="15"/>
                  <a:pt x="25" y="14"/>
                </a:cubicBezTo>
                <a:cubicBezTo>
                  <a:pt x="24" y="14"/>
                  <a:pt x="24" y="14"/>
                  <a:pt x="23" y="14"/>
                </a:cubicBezTo>
                <a:cubicBezTo>
                  <a:pt x="23" y="14"/>
                  <a:pt x="22" y="14"/>
                  <a:pt x="22" y="14"/>
                </a:cubicBezTo>
                <a:cubicBezTo>
                  <a:pt x="21" y="15"/>
                  <a:pt x="21" y="15"/>
                  <a:pt x="21" y="16"/>
                </a:cubicBezTo>
                <a:cubicBezTo>
                  <a:pt x="21" y="16"/>
                  <a:pt x="21" y="17"/>
                  <a:pt x="21" y="17"/>
                </a:cubicBezTo>
                <a:cubicBezTo>
                  <a:pt x="22" y="18"/>
                  <a:pt x="23" y="20"/>
                  <a:pt x="25" y="22"/>
                </a:cubicBezTo>
                <a:cubicBezTo>
                  <a:pt x="24" y="23"/>
                  <a:pt x="23" y="24"/>
                  <a:pt x="22" y="25"/>
                </a:cubicBezTo>
                <a:cubicBezTo>
                  <a:pt x="20" y="24"/>
                  <a:pt x="17" y="22"/>
                  <a:pt x="17" y="22"/>
                </a:cubicBezTo>
                <a:cubicBezTo>
                  <a:pt x="16" y="21"/>
                  <a:pt x="16" y="21"/>
                  <a:pt x="15" y="21"/>
                </a:cubicBezTo>
                <a:cubicBezTo>
                  <a:pt x="15" y="21"/>
                  <a:pt x="15" y="22"/>
                  <a:pt x="14" y="22"/>
                </a:cubicBezTo>
                <a:cubicBezTo>
                  <a:pt x="14" y="22"/>
                  <a:pt x="14" y="23"/>
                  <a:pt x="14" y="23"/>
                </a:cubicBezTo>
                <a:cubicBezTo>
                  <a:pt x="14" y="24"/>
                  <a:pt x="14" y="24"/>
                  <a:pt x="14" y="25"/>
                </a:cubicBezTo>
                <a:cubicBezTo>
                  <a:pt x="15" y="25"/>
                  <a:pt x="17" y="27"/>
                  <a:pt x="19" y="29"/>
                </a:cubicBezTo>
                <a:cubicBezTo>
                  <a:pt x="18" y="30"/>
                  <a:pt x="17" y="31"/>
                  <a:pt x="16" y="32"/>
                </a:cubicBezTo>
                <a:cubicBezTo>
                  <a:pt x="14" y="31"/>
                  <a:pt x="11" y="30"/>
                  <a:pt x="11" y="30"/>
                </a:cubicBezTo>
                <a:cubicBezTo>
                  <a:pt x="10" y="30"/>
                  <a:pt x="10" y="30"/>
                  <a:pt x="9" y="30"/>
                </a:cubicBezTo>
                <a:cubicBezTo>
                  <a:pt x="9" y="30"/>
                  <a:pt x="8" y="30"/>
                  <a:pt x="8" y="31"/>
                </a:cubicBezTo>
                <a:cubicBezTo>
                  <a:pt x="8" y="31"/>
                  <a:pt x="8" y="32"/>
                  <a:pt x="8" y="32"/>
                </a:cubicBezTo>
                <a:cubicBezTo>
                  <a:pt x="8" y="33"/>
                  <a:pt x="8" y="33"/>
                  <a:pt x="8" y="34"/>
                </a:cubicBezTo>
                <a:cubicBezTo>
                  <a:pt x="9" y="34"/>
                  <a:pt x="11" y="36"/>
                  <a:pt x="14" y="37"/>
                </a:cubicBezTo>
                <a:cubicBezTo>
                  <a:pt x="13" y="38"/>
                  <a:pt x="12" y="40"/>
                  <a:pt x="12" y="41"/>
                </a:cubicBezTo>
                <a:cubicBezTo>
                  <a:pt x="9" y="40"/>
                  <a:pt x="7" y="39"/>
                  <a:pt x="6" y="39"/>
                </a:cubicBezTo>
                <a:cubicBezTo>
                  <a:pt x="5" y="39"/>
                  <a:pt x="5" y="39"/>
                  <a:pt x="4" y="39"/>
                </a:cubicBezTo>
                <a:cubicBezTo>
                  <a:pt x="4" y="40"/>
                  <a:pt x="4" y="40"/>
                  <a:pt x="3" y="41"/>
                </a:cubicBezTo>
                <a:cubicBezTo>
                  <a:pt x="3" y="41"/>
                  <a:pt x="3" y="42"/>
                  <a:pt x="3" y="42"/>
                </a:cubicBezTo>
                <a:cubicBezTo>
                  <a:pt x="4" y="43"/>
                  <a:pt x="4" y="43"/>
                  <a:pt x="4" y="43"/>
                </a:cubicBezTo>
                <a:cubicBezTo>
                  <a:pt x="5" y="43"/>
                  <a:pt x="8" y="45"/>
                  <a:pt x="10" y="46"/>
                </a:cubicBezTo>
                <a:cubicBezTo>
                  <a:pt x="10" y="47"/>
                  <a:pt x="9" y="48"/>
                  <a:pt x="9" y="50"/>
                </a:cubicBezTo>
                <a:cubicBezTo>
                  <a:pt x="6" y="50"/>
                  <a:pt x="3" y="49"/>
                  <a:pt x="3" y="49"/>
                </a:cubicBezTo>
                <a:cubicBezTo>
                  <a:pt x="2" y="49"/>
                  <a:pt x="2" y="49"/>
                  <a:pt x="1" y="50"/>
                </a:cubicBezTo>
                <a:cubicBezTo>
                  <a:pt x="1" y="50"/>
                  <a:pt x="1" y="50"/>
                  <a:pt x="1" y="51"/>
                </a:cubicBezTo>
                <a:cubicBezTo>
                  <a:pt x="1" y="51"/>
                  <a:pt x="1" y="52"/>
                  <a:pt x="1" y="53"/>
                </a:cubicBezTo>
                <a:cubicBezTo>
                  <a:pt x="1" y="53"/>
                  <a:pt x="2" y="53"/>
                  <a:pt x="2" y="53"/>
                </a:cubicBezTo>
                <a:cubicBezTo>
                  <a:pt x="3" y="54"/>
                  <a:pt x="6" y="54"/>
                  <a:pt x="8" y="55"/>
                </a:cubicBezTo>
                <a:cubicBezTo>
                  <a:pt x="8" y="56"/>
                  <a:pt x="8" y="58"/>
                  <a:pt x="8" y="59"/>
                </a:cubicBezTo>
                <a:cubicBezTo>
                  <a:pt x="5" y="59"/>
                  <a:pt x="2" y="59"/>
                  <a:pt x="2" y="60"/>
                </a:cubicBezTo>
                <a:cubicBezTo>
                  <a:pt x="1" y="60"/>
                  <a:pt x="1" y="60"/>
                  <a:pt x="0" y="60"/>
                </a:cubicBezTo>
                <a:cubicBezTo>
                  <a:pt x="0" y="61"/>
                  <a:pt x="0" y="61"/>
                  <a:pt x="0" y="62"/>
                </a:cubicBezTo>
                <a:cubicBezTo>
                  <a:pt x="0" y="62"/>
                  <a:pt x="0" y="63"/>
                  <a:pt x="0" y="63"/>
                </a:cubicBezTo>
                <a:cubicBezTo>
                  <a:pt x="1" y="63"/>
                  <a:pt x="1" y="64"/>
                  <a:pt x="2" y="64"/>
                </a:cubicBezTo>
                <a:cubicBezTo>
                  <a:pt x="2" y="64"/>
                  <a:pt x="5" y="64"/>
                  <a:pt x="8" y="64"/>
                </a:cubicBezTo>
                <a:cubicBezTo>
                  <a:pt x="8" y="66"/>
                  <a:pt x="8" y="67"/>
                  <a:pt x="8" y="68"/>
                </a:cubicBezTo>
                <a:cubicBezTo>
                  <a:pt x="6" y="69"/>
                  <a:pt x="3" y="70"/>
                  <a:pt x="2" y="70"/>
                </a:cubicBezTo>
                <a:cubicBezTo>
                  <a:pt x="2" y="70"/>
                  <a:pt x="1" y="71"/>
                  <a:pt x="1" y="71"/>
                </a:cubicBezTo>
                <a:cubicBezTo>
                  <a:pt x="1" y="71"/>
                  <a:pt x="1" y="72"/>
                  <a:pt x="1" y="72"/>
                </a:cubicBezTo>
                <a:cubicBezTo>
                  <a:pt x="1" y="73"/>
                  <a:pt x="1" y="73"/>
                  <a:pt x="1" y="74"/>
                </a:cubicBezTo>
                <a:cubicBezTo>
                  <a:pt x="2" y="74"/>
                  <a:pt x="2" y="74"/>
                  <a:pt x="3" y="74"/>
                </a:cubicBezTo>
                <a:cubicBezTo>
                  <a:pt x="3" y="74"/>
                  <a:pt x="6" y="74"/>
                  <a:pt x="9" y="74"/>
                </a:cubicBezTo>
                <a:cubicBezTo>
                  <a:pt x="9" y="75"/>
                  <a:pt x="10" y="76"/>
                  <a:pt x="10" y="78"/>
                </a:cubicBezTo>
                <a:cubicBezTo>
                  <a:pt x="8" y="79"/>
                  <a:pt x="5" y="80"/>
                  <a:pt x="4" y="80"/>
                </a:cubicBezTo>
                <a:cubicBezTo>
                  <a:pt x="4" y="80"/>
                  <a:pt x="4" y="81"/>
                  <a:pt x="3" y="81"/>
                </a:cubicBezTo>
                <a:cubicBezTo>
                  <a:pt x="3" y="82"/>
                  <a:pt x="3" y="82"/>
                  <a:pt x="3" y="83"/>
                </a:cubicBezTo>
                <a:cubicBezTo>
                  <a:pt x="4" y="83"/>
                  <a:pt x="4" y="84"/>
                  <a:pt x="4" y="84"/>
                </a:cubicBezTo>
                <a:cubicBezTo>
                  <a:pt x="5" y="84"/>
                  <a:pt x="5" y="84"/>
                  <a:pt x="6" y="84"/>
                </a:cubicBezTo>
                <a:cubicBezTo>
                  <a:pt x="7" y="84"/>
                  <a:pt x="9" y="83"/>
                  <a:pt x="12" y="83"/>
                </a:cubicBezTo>
                <a:cubicBezTo>
                  <a:pt x="12" y="84"/>
                  <a:pt x="13" y="85"/>
                  <a:pt x="14" y="86"/>
                </a:cubicBezTo>
                <a:cubicBezTo>
                  <a:pt x="11" y="88"/>
                  <a:pt x="9" y="89"/>
                  <a:pt x="8" y="90"/>
                </a:cubicBezTo>
                <a:cubicBezTo>
                  <a:pt x="8" y="90"/>
                  <a:pt x="8" y="91"/>
                  <a:pt x="8" y="91"/>
                </a:cubicBezTo>
                <a:cubicBezTo>
                  <a:pt x="8" y="92"/>
                  <a:pt x="8" y="92"/>
                  <a:pt x="8" y="93"/>
                </a:cubicBezTo>
                <a:cubicBezTo>
                  <a:pt x="8" y="93"/>
                  <a:pt x="9" y="93"/>
                  <a:pt x="9" y="94"/>
                </a:cubicBezTo>
                <a:cubicBezTo>
                  <a:pt x="10" y="94"/>
                  <a:pt x="10" y="94"/>
                  <a:pt x="11" y="94"/>
                </a:cubicBezTo>
                <a:cubicBezTo>
                  <a:pt x="11" y="93"/>
                  <a:pt x="14" y="92"/>
                  <a:pt x="16" y="91"/>
                </a:cubicBezTo>
                <a:cubicBezTo>
                  <a:pt x="17" y="92"/>
                  <a:pt x="18" y="93"/>
                  <a:pt x="19" y="94"/>
                </a:cubicBezTo>
                <a:cubicBezTo>
                  <a:pt x="17" y="96"/>
                  <a:pt x="15" y="98"/>
                  <a:pt x="14" y="99"/>
                </a:cubicBezTo>
                <a:cubicBezTo>
                  <a:pt x="14" y="99"/>
                  <a:pt x="14" y="99"/>
                  <a:pt x="14" y="100"/>
                </a:cubicBezTo>
                <a:cubicBezTo>
                  <a:pt x="14" y="101"/>
                  <a:pt x="14" y="101"/>
                  <a:pt x="14" y="101"/>
                </a:cubicBezTo>
                <a:cubicBezTo>
                  <a:pt x="15" y="102"/>
                  <a:pt x="15" y="102"/>
                  <a:pt x="15" y="102"/>
                </a:cubicBezTo>
                <a:cubicBezTo>
                  <a:pt x="16" y="102"/>
                  <a:pt x="16" y="102"/>
                  <a:pt x="17" y="102"/>
                </a:cubicBezTo>
                <a:cubicBezTo>
                  <a:pt x="17" y="102"/>
                  <a:pt x="20" y="100"/>
                  <a:pt x="22" y="98"/>
                </a:cubicBezTo>
                <a:cubicBezTo>
                  <a:pt x="23" y="99"/>
                  <a:pt x="24" y="100"/>
                  <a:pt x="25" y="101"/>
                </a:cubicBezTo>
                <a:cubicBezTo>
                  <a:pt x="23" y="103"/>
                  <a:pt x="22" y="106"/>
                  <a:pt x="21" y="106"/>
                </a:cubicBezTo>
                <a:cubicBezTo>
                  <a:pt x="21" y="107"/>
                  <a:pt x="21" y="107"/>
                  <a:pt x="21" y="108"/>
                </a:cubicBezTo>
                <a:cubicBezTo>
                  <a:pt x="21" y="108"/>
                  <a:pt x="21" y="109"/>
                  <a:pt x="22" y="109"/>
                </a:cubicBezTo>
                <a:cubicBezTo>
                  <a:pt x="22" y="109"/>
                  <a:pt x="23" y="110"/>
                  <a:pt x="23" y="110"/>
                </a:cubicBezTo>
                <a:cubicBezTo>
                  <a:pt x="24" y="110"/>
                  <a:pt x="24" y="109"/>
                  <a:pt x="25" y="109"/>
                </a:cubicBezTo>
                <a:cubicBezTo>
                  <a:pt x="25" y="109"/>
                  <a:pt x="27" y="106"/>
                  <a:pt x="29" y="105"/>
                </a:cubicBezTo>
                <a:cubicBezTo>
                  <a:pt x="30" y="105"/>
                  <a:pt x="31" y="106"/>
                  <a:pt x="32" y="107"/>
                </a:cubicBezTo>
                <a:cubicBezTo>
                  <a:pt x="31" y="109"/>
                  <a:pt x="30" y="112"/>
                  <a:pt x="30" y="113"/>
                </a:cubicBezTo>
                <a:cubicBezTo>
                  <a:pt x="29" y="113"/>
                  <a:pt x="29" y="114"/>
                  <a:pt x="30" y="114"/>
                </a:cubicBezTo>
                <a:cubicBezTo>
                  <a:pt x="30" y="115"/>
                  <a:pt x="30" y="115"/>
                  <a:pt x="31" y="115"/>
                </a:cubicBezTo>
                <a:cubicBezTo>
                  <a:pt x="31" y="115"/>
                  <a:pt x="32" y="116"/>
                  <a:pt x="32" y="115"/>
                </a:cubicBezTo>
                <a:cubicBezTo>
                  <a:pt x="33" y="115"/>
                  <a:pt x="33" y="115"/>
                  <a:pt x="33" y="115"/>
                </a:cubicBezTo>
                <a:cubicBezTo>
                  <a:pt x="34" y="114"/>
                  <a:pt x="35" y="112"/>
                  <a:pt x="37" y="110"/>
                </a:cubicBezTo>
                <a:cubicBezTo>
                  <a:pt x="38" y="110"/>
                  <a:pt x="39" y="111"/>
                  <a:pt x="40" y="111"/>
                </a:cubicBezTo>
                <a:cubicBezTo>
                  <a:pt x="40" y="114"/>
                  <a:pt x="39" y="117"/>
                  <a:pt x="39" y="117"/>
                </a:cubicBezTo>
                <a:cubicBezTo>
                  <a:pt x="39" y="118"/>
                  <a:pt x="39" y="118"/>
                  <a:pt x="39" y="119"/>
                </a:cubicBezTo>
                <a:cubicBezTo>
                  <a:pt x="39" y="119"/>
                  <a:pt x="40" y="120"/>
                  <a:pt x="40" y="120"/>
                </a:cubicBezTo>
                <a:cubicBezTo>
                  <a:pt x="41" y="120"/>
                  <a:pt x="41" y="120"/>
                  <a:pt x="42" y="120"/>
                </a:cubicBezTo>
                <a:cubicBezTo>
                  <a:pt x="42" y="120"/>
                  <a:pt x="43" y="119"/>
                  <a:pt x="43" y="119"/>
                </a:cubicBezTo>
                <a:cubicBezTo>
                  <a:pt x="43" y="118"/>
                  <a:pt x="44" y="115"/>
                  <a:pt x="46" y="113"/>
                </a:cubicBezTo>
                <a:cubicBezTo>
                  <a:pt x="47" y="113"/>
                  <a:pt x="48" y="114"/>
                  <a:pt x="49" y="114"/>
                </a:cubicBezTo>
                <a:cubicBezTo>
                  <a:pt x="49" y="117"/>
                  <a:pt x="49" y="120"/>
                  <a:pt x="49" y="120"/>
                </a:cubicBezTo>
                <a:cubicBezTo>
                  <a:pt x="49" y="121"/>
                  <a:pt x="49" y="121"/>
                  <a:pt x="49" y="122"/>
                </a:cubicBezTo>
                <a:cubicBezTo>
                  <a:pt x="50" y="122"/>
                  <a:pt x="50" y="122"/>
                  <a:pt x="51" y="123"/>
                </a:cubicBezTo>
                <a:cubicBezTo>
                  <a:pt x="51" y="123"/>
                  <a:pt x="52" y="123"/>
                  <a:pt x="52" y="122"/>
                </a:cubicBezTo>
                <a:cubicBezTo>
                  <a:pt x="53" y="122"/>
                  <a:pt x="53" y="122"/>
                  <a:pt x="53" y="121"/>
                </a:cubicBezTo>
                <a:cubicBezTo>
                  <a:pt x="53" y="121"/>
                  <a:pt x="54" y="118"/>
                  <a:pt x="55" y="115"/>
                </a:cubicBezTo>
                <a:cubicBezTo>
                  <a:pt x="56" y="115"/>
                  <a:pt x="57" y="115"/>
                  <a:pt x="59" y="115"/>
                </a:cubicBezTo>
                <a:cubicBezTo>
                  <a:pt x="59" y="118"/>
                  <a:pt x="59" y="121"/>
                  <a:pt x="59" y="122"/>
                </a:cubicBezTo>
                <a:cubicBezTo>
                  <a:pt x="59" y="122"/>
                  <a:pt x="60" y="123"/>
                  <a:pt x="60" y="123"/>
                </a:cubicBezTo>
                <a:cubicBezTo>
                  <a:pt x="60" y="123"/>
                  <a:pt x="61" y="123"/>
                  <a:pt x="61" y="123"/>
                </a:cubicBezTo>
                <a:cubicBezTo>
                  <a:pt x="62" y="123"/>
                  <a:pt x="62" y="123"/>
                  <a:pt x="63" y="123"/>
                </a:cubicBezTo>
                <a:cubicBezTo>
                  <a:pt x="63" y="123"/>
                  <a:pt x="63" y="122"/>
                  <a:pt x="64" y="122"/>
                </a:cubicBezTo>
                <a:cubicBezTo>
                  <a:pt x="64" y="121"/>
                  <a:pt x="64" y="118"/>
                  <a:pt x="64" y="115"/>
                </a:cubicBezTo>
                <a:cubicBezTo>
                  <a:pt x="65" y="115"/>
                  <a:pt x="67" y="115"/>
                  <a:pt x="68" y="115"/>
                </a:cubicBezTo>
                <a:cubicBezTo>
                  <a:pt x="69" y="118"/>
                  <a:pt x="70" y="121"/>
                  <a:pt x="70" y="121"/>
                </a:cubicBezTo>
                <a:cubicBezTo>
                  <a:pt x="70" y="122"/>
                  <a:pt x="70" y="122"/>
                  <a:pt x="71" y="122"/>
                </a:cubicBezTo>
                <a:cubicBezTo>
                  <a:pt x="71" y="123"/>
                  <a:pt x="72" y="123"/>
                  <a:pt x="72" y="123"/>
                </a:cubicBezTo>
                <a:cubicBezTo>
                  <a:pt x="73" y="122"/>
                  <a:pt x="73" y="122"/>
                  <a:pt x="73" y="122"/>
                </a:cubicBezTo>
                <a:cubicBezTo>
                  <a:pt x="74" y="121"/>
                  <a:pt x="74" y="121"/>
                  <a:pt x="74" y="120"/>
                </a:cubicBezTo>
                <a:cubicBezTo>
                  <a:pt x="74" y="120"/>
                  <a:pt x="74" y="117"/>
                  <a:pt x="73" y="114"/>
                </a:cubicBezTo>
                <a:cubicBezTo>
                  <a:pt x="75" y="114"/>
                  <a:pt x="76" y="113"/>
                  <a:pt x="77" y="113"/>
                </a:cubicBezTo>
                <a:cubicBezTo>
                  <a:pt x="78" y="115"/>
                  <a:pt x="80" y="118"/>
                  <a:pt x="80" y="119"/>
                </a:cubicBezTo>
                <a:cubicBezTo>
                  <a:pt x="80" y="119"/>
                  <a:pt x="81" y="120"/>
                  <a:pt x="81" y="120"/>
                </a:cubicBezTo>
                <a:cubicBezTo>
                  <a:pt x="81" y="120"/>
                  <a:pt x="82" y="120"/>
                  <a:pt x="83" y="120"/>
                </a:cubicBezTo>
                <a:cubicBezTo>
                  <a:pt x="83" y="120"/>
                  <a:pt x="83" y="119"/>
                  <a:pt x="84" y="119"/>
                </a:cubicBezTo>
                <a:cubicBezTo>
                  <a:pt x="84" y="118"/>
                  <a:pt x="84" y="118"/>
                  <a:pt x="84" y="117"/>
                </a:cubicBezTo>
                <a:cubicBezTo>
                  <a:pt x="84" y="117"/>
                  <a:pt x="83" y="114"/>
                  <a:pt x="82" y="111"/>
                </a:cubicBezTo>
                <a:cubicBezTo>
                  <a:pt x="83" y="111"/>
                  <a:pt x="85" y="110"/>
                  <a:pt x="86" y="110"/>
                </a:cubicBezTo>
                <a:cubicBezTo>
                  <a:pt x="87" y="112"/>
                  <a:pt x="89" y="114"/>
                  <a:pt x="90" y="115"/>
                </a:cubicBezTo>
                <a:cubicBezTo>
                  <a:pt x="90" y="115"/>
                  <a:pt x="90" y="115"/>
                  <a:pt x="91" y="115"/>
                </a:cubicBezTo>
                <a:cubicBezTo>
                  <a:pt x="91" y="116"/>
                  <a:pt x="92" y="115"/>
                  <a:pt x="92" y="115"/>
                </a:cubicBezTo>
                <a:cubicBezTo>
                  <a:pt x="93" y="115"/>
                  <a:pt x="93" y="115"/>
                  <a:pt x="93" y="114"/>
                </a:cubicBezTo>
                <a:cubicBezTo>
                  <a:pt x="93" y="114"/>
                  <a:pt x="93" y="113"/>
                  <a:pt x="93" y="113"/>
                </a:cubicBezTo>
                <a:cubicBezTo>
                  <a:pt x="93" y="112"/>
                  <a:pt x="92" y="109"/>
                  <a:pt x="91" y="107"/>
                </a:cubicBezTo>
                <a:cubicBezTo>
                  <a:pt x="92" y="106"/>
                  <a:pt x="93" y="105"/>
                  <a:pt x="94" y="105"/>
                </a:cubicBezTo>
                <a:cubicBezTo>
                  <a:pt x="96" y="106"/>
                  <a:pt x="98" y="109"/>
                  <a:pt x="98" y="109"/>
                </a:cubicBezTo>
                <a:cubicBezTo>
                  <a:pt x="99" y="109"/>
                  <a:pt x="99" y="110"/>
                  <a:pt x="100" y="110"/>
                </a:cubicBezTo>
                <a:cubicBezTo>
                  <a:pt x="100" y="110"/>
                  <a:pt x="101" y="109"/>
                  <a:pt x="101" y="109"/>
                </a:cubicBezTo>
                <a:cubicBezTo>
                  <a:pt x="101" y="109"/>
                  <a:pt x="102" y="108"/>
                  <a:pt x="102" y="108"/>
                </a:cubicBezTo>
                <a:cubicBezTo>
                  <a:pt x="102" y="107"/>
                  <a:pt x="102" y="107"/>
                  <a:pt x="102" y="106"/>
                </a:cubicBezTo>
                <a:cubicBezTo>
                  <a:pt x="101" y="106"/>
                  <a:pt x="99" y="103"/>
                  <a:pt x="98" y="101"/>
                </a:cubicBezTo>
                <a:cubicBezTo>
                  <a:pt x="99" y="100"/>
                  <a:pt x="100" y="99"/>
                  <a:pt x="101" y="98"/>
                </a:cubicBezTo>
                <a:cubicBezTo>
                  <a:pt x="103" y="100"/>
                  <a:pt x="105" y="102"/>
                  <a:pt x="106" y="102"/>
                </a:cubicBezTo>
                <a:cubicBezTo>
                  <a:pt x="106" y="102"/>
                  <a:pt x="107" y="102"/>
                  <a:pt x="107" y="102"/>
                </a:cubicBezTo>
                <a:cubicBezTo>
                  <a:pt x="108" y="102"/>
                  <a:pt x="108" y="102"/>
                  <a:pt x="109" y="101"/>
                </a:cubicBezTo>
                <a:cubicBezTo>
                  <a:pt x="109" y="101"/>
                  <a:pt x="109" y="101"/>
                  <a:pt x="109" y="100"/>
                </a:cubicBezTo>
                <a:cubicBezTo>
                  <a:pt x="109" y="99"/>
                  <a:pt x="109" y="99"/>
                  <a:pt x="109" y="99"/>
                </a:cubicBezTo>
                <a:cubicBezTo>
                  <a:pt x="108" y="98"/>
                  <a:pt x="106" y="96"/>
                  <a:pt x="104" y="94"/>
                </a:cubicBezTo>
                <a:cubicBezTo>
                  <a:pt x="105" y="93"/>
                  <a:pt x="106" y="92"/>
                  <a:pt x="106" y="91"/>
                </a:cubicBezTo>
                <a:cubicBezTo>
                  <a:pt x="109" y="92"/>
                  <a:pt x="112" y="93"/>
                  <a:pt x="112" y="94"/>
                </a:cubicBezTo>
                <a:cubicBezTo>
                  <a:pt x="113" y="94"/>
                  <a:pt x="113" y="94"/>
                  <a:pt x="114" y="94"/>
                </a:cubicBezTo>
                <a:cubicBezTo>
                  <a:pt x="114" y="93"/>
                  <a:pt x="115" y="93"/>
                  <a:pt x="115" y="93"/>
                </a:cubicBezTo>
                <a:cubicBezTo>
                  <a:pt x="115" y="92"/>
                  <a:pt x="115" y="92"/>
                  <a:pt x="115" y="91"/>
                </a:cubicBezTo>
                <a:cubicBezTo>
                  <a:pt x="115" y="91"/>
                  <a:pt x="115" y="90"/>
                  <a:pt x="114" y="90"/>
                </a:cubicBezTo>
                <a:cubicBezTo>
                  <a:pt x="114" y="89"/>
                  <a:pt x="111" y="88"/>
                  <a:pt x="109" y="86"/>
                </a:cubicBezTo>
                <a:cubicBezTo>
                  <a:pt x="110" y="85"/>
                  <a:pt x="110" y="84"/>
                  <a:pt x="111" y="83"/>
                </a:cubicBezTo>
                <a:cubicBezTo>
                  <a:pt x="113" y="83"/>
                  <a:pt x="116" y="84"/>
                  <a:pt x="117" y="84"/>
                </a:cubicBezTo>
                <a:cubicBezTo>
                  <a:pt x="117" y="84"/>
                  <a:pt x="118" y="84"/>
                  <a:pt x="118" y="84"/>
                </a:cubicBezTo>
                <a:cubicBezTo>
                  <a:pt x="119" y="84"/>
                  <a:pt x="119" y="83"/>
                  <a:pt x="119" y="83"/>
                </a:cubicBezTo>
                <a:cubicBezTo>
                  <a:pt x="120" y="82"/>
                  <a:pt x="120" y="82"/>
                  <a:pt x="119" y="81"/>
                </a:cubicBezTo>
                <a:cubicBezTo>
                  <a:pt x="119" y="81"/>
                  <a:pt x="119" y="80"/>
                  <a:pt x="118" y="80"/>
                </a:cubicBezTo>
                <a:cubicBezTo>
                  <a:pt x="118" y="80"/>
                  <a:pt x="115" y="79"/>
                  <a:pt x="113" y="78"/>
                </a:cubicBezTo>
                <a:cubicBezTo>
                  <a:pt x="113" y="76"/>
                  <a:pt x="113" y="75"/>
                  <a:pt x="114" y="74"/>
                </a:cubicBezTo>
                <a:cubicBezTo>
                  <a:pt x="116" y="74"/>
                  <a:pt x="119" y="74"/>
                  <a:pt x="120" y="74"/>
                </a:cubicBezTo>
                <a:cubicBezTo>
                  <a:pt x="121" y="74"/>
                  <a:pt x="121" y="74"/>
                  <a:pt x="121" y="74"/>
                </a:cubicBezTo>
                <a:cubicBezTo>
                  <a:pt x="122" y="73"/>
                  <a:pt x="122" y="73"/>
                  <a:pt x="122" y="72"/>
                </a:cubicBezTo>
                <a:cubicBezTo>
                  <a:pt x="122" y="72"/>
                  <a:pt x="122" y="71"/>
                  <a:pt x="122" y="71"/>
                </a:cubicBezTo>
                <a:cubicBezTo>
                  <a:pt x="122" y="71"/>
                  <a:pt x="121" y="70"/>
                  <a:pt x="121" y="70"/>
                </a:cubicBezTo>
                <a:cubicBezTo>
                  <a:pt x="120" y="70"/>
                  <a:pt x="117" y="69"/>
                  <a:pt x="115" y="68"/>
                </a:cubicBezTo>
                <a:cubicBezTo>
                  <a:pt x="115" y="67"/>
                  <a:pt x="115" y="66"/>
                  <a:pt x="115" y="64"/>
                </a:cubicBezTo>
                <a:cubicBezTo>
                  <a:pt x="118" y="64"/>
                  <a:pt x="121" y="64"/>
                  <a:pt x="121" y="64"/>
                </a:cubicBezTo>
                <a:close/>
                <a:moveTo>
                  <a:pt x="62" y="111"/>
                </a:moveTo>
                <a:cubicBezTo>
                  <a:pt x="61" y="111"/>
                  <a:pt x="61" y="111"/>
                  <a:pt x="61" y="111"/>
                </a:cubicBezTo>
                <a:cubicBezTo>
                  <a:pt x="61" y="111"/>
                  <a:pt x="61" y="111"/>
                  <a:pt x="61" y="111"/>
                </a:cubicBezTo>
                <a:cubicBezTo>
                  <a:pt x="61" y="111"/>
                  <a:pt x="61" y="111"/>
                  <a:pt x="62" y="111"/>
                </a:cubicBezTo>
                <a:close/>
                <a:moveTo>
                  <a:pt x="45" y="108"/>
                </a:moveTo>
                <a:cubicBezTo>
                  <a:pt x="45" y="108"/>
                  <a:pt x="44" y="107"/>
                  <a:pt x="44" y="107"/>
                </a:cubicBezTo>
                <a:cubicBezTo>
                  <a:pt x="44" y="107"/>
                  <a:pt x="44" y="108"/>
                  <a:pt x="45" y="108"/>
                </a:cubicBezTo>
                <a:cubicBezTo>
                  <a:pt x="45" y="108"/>
                  <a:pt x="45" y="108"/>
                  <a:pt x="45" y="108"/>
                </a:cubicBezTo>
                <a:close/>
                <a:moveTo>
                  <a:pt x="31" y="100"/>
                </a:moveTo>
                <a:cubicBezTo>
                  <a:pt x="30" y="99"/>
                  <a:pt x="30" y="99"/>
                  <a:pt x="29" y="99"/>
                </a:cubicBezTo>
                <a:cubicBezTo>
                  <a:pt x="30" y="99"/>
                  <a:pt x="30" y="99"/>
                  <a:pt x="30" y="99"/>
                </a:cubicBezTo>
                <a:cubicBezTo>
                  <a:pt x="30" y="99"/>
                  <a:pt x="30" y="99"/>
                  <a:pt x="31" y="100"/>
                </a:cubicBezTo>
                <a:close/>
                <a:moveTo>
                  <a:pt x="19" y="87"/>
                </a:moveTo>
                <a:cubicBezTo>
                  <a:pt x="19" y="86"/>
                  <a:pt x="19" y="86"/>
                  <a:pt x="19" y="86"/>
                </a:cubicBezTo>
                <a:cubicBezTo>
                  <a:pt x="19" y="86"/>
                  <a:pt x="19" y="86"/>
                  <a:pt x="19" y="86"/>
                </a:cubicBezTo>
                <a:cubicBezTo>
                  <a:pt x="19" y="86"/>
                  <a:pt x="19" y="87"/>
                  <a:pt x="19" y="87"/>
                </a:cubicBezTo>
                <a:close/>
              </a:path>
            </a:pathLst>
          </a:custGeom>
          <a:solidFill>
            <a:srgbClr val="45C1A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24" name="Freeform 6"/>
          <p:cNvSpPr>
            <a:spLocks noEditPoints="1"/>
          </p:cNvSpPr>
          <p:nvPr/>
        </p:nvSpPr>
        <p:spPr bwMode="auto">
          <a:xfrm>
            <a:off x="2704081" y="4754035"/>
            <a:ext cx="280420" cy="279400"/>
          </a:xfrm>
          <a:custGeom>
            <a:avLst/>
            <a:gdLst>
              <a:gd name="T0" fmla="*/ 121 w 123"/>
              <a:gd name="T1" fmla="*/ 60 h 123"/>
              <a:gd name="T2" fmla="*/ 122 w 123"/>
              <a:gd name="T3" fmla="*/ 51 h 123"/>
              <a:gd name="T4" fmla="*/ 118 w 123"/>
              <a:gd name="T5" fmla="*/ 43 h 123"/>
              <a:gd name="T6" fmla="*/ 111 w 123"/>
              <a:gd name="T7" fmla="*/ 41 h 123"/>
              <a:gd name="T8" fmla="*/ 114 w 123"/>
              <a:gd name="T9" fmla="*/ 30 h 123"/>
              <a:gd name="T10" fmla="*/ 109 w 123"/>
              <a:gd name="T11" fmla="*/ 23 h 123"/>
              <a:gd name="T12" fmla="*/ 98 w 123"/>
              <a:gd name="T13" fmla="*/ 22 h 123"/>
              <a:gd name="T14" fmla="*/ 98 w 123"/>
              <a:gd name="T15" fmla="*/ 14 h 123"/>
              <a:gd name="T16" fmla="*/ 92 w 123"/>
              <a:gd name="T17" fmla="*/ 8 h 123"/>
              <a:gd name="T18" fmla="*/ 84 w 123"/>
              <a:gd name="T19" fmla="*/ 6 h 123"/>
              <a:gd name="T20" fmla="*/ 77 w 123"/>
              <a:gd name="T21" fmla="*/ 10 h 123"/>
              <a:gd name="T22" fmla="*/ 71 w 123"/>
              <a:gd name="T23" fmla="*/ 1 h 123"/>
              <a:gd name="T24" fmla="*/ 63 w 123"/>
              <a:gd name="T25" fmla="*/ 0 h 123"/>
              <a:gd name="T26" fmla="*/ 55 w 123"/>
              <a:gd name="T27" fmla="*/ 8 h 123"/>
              <a:gd name="T28" fmla="*/ 49 w 123"/>
              <a:gd name="T29" fmla="*/ 3 h 123"/>
              <a:gd name="T30" fmla="*/ 40 w 123"/>
              <a:gd name="T31" fmla="*/ 4 h 123"/>
              <a:gd name="T32" fmla="*/ 33 w 123"/>
              <a:gd name="T33" fmla="*/ 9 h 123"/>
              <a:gd name="T34" fmla="*/ 32 w 123"/>
              <a:gd name="T35" fmla="*/ 17 h 123"/>
              <a:gd name="T36" fmla="*/ 21 w 123"/>
              <a:gd name="T37" fmla="*/ 16 h 123"/>
              <a:gd name="T38" fmla="*/ 15 w 123"/>
              <a:gd name="T39" fmla="*/ 21 h 123"/>
              <a:gd name="T40" fmla="*/ 16 w 123"/>
              <a:gd name="T41" fmla="*/ 32 h 123"/>
              <a:gd name="T42" fmla="*/ 8 w 123"/>
              <a:gd name="T43" fmla="*/ 34 h 123"/>
              <a:gd name="T44" fmla="*/ 3 w 123"/>
              <a:gd name="T45" fmla="*/ 41 h 123"/>
              <a:gd name="T46" fmla="*/ 3 w 123"/>
              <a:gd name="T47" fmla="*/ 49 h 123"/>
              <a:gd name="T48" fmla="*/ 8 w 123"/>
              <a:gd name="T49" fmla="*/ 55 h 123"/>
              <a:gd name="T50" fmla="*/ 0 w 123"/>
              <a:gd name="T51" fmla="*/ 63 h 123"/>
              <a:gd name="T52" fmla="*/ 1 w 123"/>
              <a:gd name="T53" fmla="*/ 71 h 123"/>
              <a:gd name="T54" fmla="*/ 10 w 123"/>
              <a:gd name="T55" fmla="*/ 78 h 123"/>
              <a:gd name="T56" fmla="*/ 6 w 123"/>
              <a:gd name="T57" fmla="*/ 84 h 123"/>
              <a:gd name="T58" fmla="*/ 8 w 123"/>
              <a:gd name="T59" fmla="*/ 93 h 123"/>
              <a:gd name="T60" fmla="*/ 14 w 123"/>
              <a:gd name="T61" fmla="*/ 99 h 123"/>
              <a:gd name="T62" fmla="*/ 22 w 123"/>
              <a:gd name="T63" fmla="*/ 98 h 123"/>
              <a:gd name="T64" fmla="*/ 23 w 123"/>
              <a:gd name="T65" fmla="*/ 110 h 123"/>
              <a:gd name="T66" fmla="*/ 30 w 123"/>
              <a:gd name="T67" fmla="*/ 114 h 123"/>
              <a:gd name="T68" fmla="*/ 40 w 123"/>
              <a:gd name="T69" fmla="*/ 111 h 123"/>
              <a:gd name="T70" fmla="*/ 43 w 123"/>
              <a:gd name="T71" fmla="*/ 119 h 123"/>
              <a:gd name="T72" fmla="*/ 51 w 123"/>
              <a:gd name="T73" fmla="*/ 123 h 123"/>
              <a:gd name="T74" fmla="*/ 59 w 123"/>
              <a:gd name="T75" fmla="*/ 122 h 123"/>
              <a:gd name="T76" fmla="*/ 64 w 123"/>
              <a:gd name="T77" fmla="*/ 115 h 123"/>
              <a:gd name="T78" fmla="*/ 73 w 123"/>
              <a:gd name="T79" fmla="*/ 122 h 123"/>
              <a:gd name="T80" fmla="*/ 81 w 123"/>
              <a:gd name="T81" fmla="*/ 120 h 123"/>
              <a:gd name="T82" fmla="*/ 86 w 123"/>
              <a:gd name="T83" fmla="*/ 110 h 123"/>
              <a:gd name="T84" fmla="*/ 93 w 123"/>
              <a:gd name="T85" fmla="*/ 113 h 123"/>
              <a:gd name="T86" fmla="*/ 101 w 123"/>
              <a:gd name="T87" fmla="*/ 109 h 123"/>
              <a:gd name="T88" fmla="*/ 106 w 123"/>
              <a:gd name="T89" fmla="*/ 102 h 123"/>
              <a:gd name="T90" fmla="*/ 104 w 123"/>
              <a:gd name="T91" fmla="*/ 94 h 123"/>
              <a:gd name="T92" fmla="*/ 115 w 123"/>
              <a:gd name="T93" fmla="*/ 91 h 123"/>
              <a:gd name="T94" fmla="*/ 118 w 123"/>
              <a:gd name="T95" fmla="*/ 84 h 123"/>
              <a:gd name="T96" fmla="*/ 114 w 123"/>
              <a:gd name="T97" fmla="*/ 74 h 123"/>
              <a:gd name="T98" fmla="*/ 121 w 123"/>
              <a:gd name="T99" fmla="*/ 70 h 123"/>
              <a:gd name="T100" fmla="*/ 61 w 123"/>
              <a:gd name="T101" fmla="*/ 111 h 123"/>
              <a:gd name="T102" fmla="*/ 45 w 123"/>
              <a:gd name="T103" fmla="*/ 108 h 123"/>
              <a:gd name="T104" fmla="*/ 31 w 123"/>
              <a:gd name="T105" fmla="*/ 10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23">
                <a:moveTo>
                  <a:pt x="121" y="64"/>
                </a:moveTo>
                <a:cubicBezTo>
                  <a:pt x="122" y="64"/>
                  <a:pt x="122" y="63"/>
                  <a:pt x="123" y="63"/>
                </a:cubicBezTo>
                <a:cubicBezTo>
                  <a:pt x="123" y="63"/>
                  <a:pt x="123" y="62"/>
                  <a:pt x="123" y="62"/>
                </a:cubicBezTo>
                <a:cubicBezTo>
                  <a:pt x="123" y="61"/>
                  <a:pt x="123" y="61"/>
                  <a:pt x="123" y="60"/>
                </a:cubicBezTo>
                <a:cubicBezTo>
                  <a:pt x="122" y="60"/>
                  <a:pt x="122" y="60"/>
                  <a:pt x="121" y="60"/>
                </a:cubicBezTo>
                <a:cubicBezTo>
                  <a:pt x="121" y="59"/>
                  <a:pt x="118" y="59"/>
                  <a:pt x="115" y="59"/>
                </a:cubicBezTo>
                <a:cubicBezTo>
                  <a:pt x="115" y="58"/>
                  <a:pt x="115" y="56"/>
                  <a:pt x="115" y="55"/>
                </a:cubicBezTo>
                <a:cubicBezTo>
                  <a:pt x="117" y="54"/>
                  <a:pt x="120" y="54"/>
                  <a:pt x="121" y="53"/>
                </a:cubicBezTo>
                <a:cubicBezTo>
                  <a:pt x="121" y="53"/>
                  <a:pt x="122" y="53"/>
                  <a:pt x="122" y="53"/>
                </a:cubicBezTo>
                <a:cubicBezTo>
                  <a:pt x="122" y="52"/>
                  <a:pt x="122" y="51"/>
                  <a:pt x="122" y="51"/>
                </a:cubicBezTo>
                <a:cubicBezTo>
                  <a:pt x="122" y="50"/>
                  <a:pt x="122" y="50"/>
                  <a:pt x="121" y="50"/>
                </a:cubicBezTo>
                <a:cubicBezTo>
                  <a:pt x="121" y="49"/>
                  <a:pt x="121" y="49"/>
                  <a:pt x="120" y="49"/>
                </a:cubicBezTo>
                <a:cubicBezTo>
                  <a:pt x="119" y="49"/>
                  <a:pt x="116" y="50"/>
                  <a:pt x="114" y="50"/>
                </a:cubicBezTo>
                <a:cubicBezTo>
                  <a:pt x="113" y="48"/>
                  <a:pt x="113" y="47"/>
                  <a:pt x="113" y="46"/>
                </a:cubicBezTo>
                <a:cubicBezTo>
                  <a:pt x="115" y="45"/>
                  <a:pt x="118" y="43"/>
                  <a:pt x="118" y="43"/>
                </a:cubicBezTo>
                <a:cubicBezTo>
                  <a:pt x="119" y="43"/>
                  <a:pt x="119" y="43"/>
                  <a:pt x="119" y="42"/>
                </a:cubicBezTo>
                <a:cubicBezTo>
                  <a:pt x="120" y="42"/>
                  <a:pt x="120" y="41"/>
                  <a:pt x="119" y="41"/>
                </a:cubicBezTo>
                <a:cubicBezTo>
                  <a:pt x="119" y="40"/>
                  <a:pt x="119" y="40"/>
                  <a:pt x="118" y="39"/>
                </a:cubicBezTo>
                <a:cubicBezTo>
                  <a:pt x="118" y="39"/>
                  <a:pt x="117" y="39"/>
                  <a:pt x="117" y="39"/>
                </a:cubicBezTo>
                <a:cubicBezTo>
                  <a:pt x="116" y="39"/>
                  <a:pt x="113" y="40"/>
                  <a:pt x="111" y="41"/>
                </a:cubicBezTo>
                <a:cubicBezTo>
                  <a:pt x="110" y="40"/>
                  <a:pt x="110" y="38"/>
                  <a:pt x="109" y="37"/>
                </a:cubicBezTo>
                <a:cubicBezTo>
                  <a:pt x="111" y="36"/>
                  <a:pt x="114" y="34"/>
                  <a:pt x="114" y="34"/>
                </a:cubicBezTo>
                <a:cubicBezTo>
                  <a:pt x="115" y="33"/>
                  <a:pt x="115" y="33"/>
                  <a:pt x="115" y="32"/>
                </a:cubicBezTo>
                <a:cubicBezTo>
                  <a:pt x="115" y="32"/>
                  <a:pt x="115" y="31"/>
                  <a:pt x="115" y="31"/>
                </a:cubicBezTo>
                <a:cubicBezTo>
                  <a:pt x="115" y="30"/>
                  <a:pt x="114" y="30"/>
                  <a:pt x="114" y="30"/>
                </a:cubicBezTo>
                <a:cubicBezTo>
                  <a:pt x="113" y="30"/>
                  <a:pt x="113" y="30"/>
                  <a:pt x="112" y="30"/>
                </a:cubicBezTo>
                <a:cubicBezTo>
                  <a:pt x="112" y="30"/>
                  <a:pt x="109" y="31"/>
                  <a:pt x="106" y="32"/>
                </a:cubicBezTo>
                <a:cubicBezTo>
                  <a:pt x="106" y="31"/>
                  <a:pt x="105" y="30"/>
                  <a:pt x="104" y="29"/>
                </a:cubicBezTo>
                <a:cubicBezTo>
                  <a:pt x="106" y="27"/>
                  <a:pt x="108" y="25"/>
                  <a:pt x="109" y="25"/>
                </a:cubicBezTo>
                <a:cubicBezTo>
                  <a:pt x="109" y="24"/>
                  <a:pt x="109" y="24"/>
                  <a:pt x="109" y="23"/>
                </a:cubicBezTo>
                <a:cubicBezTo>
                  <a:pt x="109" y="23"/>
                  <a:pt x="109" y="22"/>
                  <a:pt x="109" y="22"/>
                </a:cubicBezTo>
                <a:cubicBezTo>
                  <a:pt x="108" y="22"/>
                  <a:pt x="108" y="21"/>
                  <a:pt x="107" y="21"/>
                </a:cubicBezTo>
                <a:cubicBezTo>
                  <a:pt x="107" y="21"/>
                  <a:pt x="106" y="21"/>
                  <a:pt x="106" y="22"/>
                </a:cubicBezTo>
                <a:cubicBezTo>
                  <a:pt x="105" y="22"/>
                  <a:pt x="103" y="24"/>
                  <a:pt x="101" y="25"/>
                </a:cubicBezTo>
                <a:cubicBezTo>
                  <a:pt x="100" y="24"/>
                  <a:pt x="99" y="23"/>
                  <a:pt x="98" y="22"/>
                </a:cubicBezTo>
                <a:cubicBezTo>
                  <a:pt x="99" y="20"/>
                  <a:pt x="101" y="18"/>
                  <a:pt x="102" y="17"/>
                </a:cubicBezTo>
                <a:cubicBezTo>
                  <a:pt x="102" y="17"/>
                  <a:pt x="102" y="16"/>
                  <a:pt x="102" y="16"/>
                </a:cubicBezTo>
                <a:cubicBezTo>
                  <a:pt x="102" y="15"/>
                  <a:pt x="101" y="15"/>
                  <a:pt x="101" y="14"/>
                </a:cubicBezTo>
                <a:cubicBezTo>
                  <a:pt x="101" y="14"/>
                  <a:pt x="100" y="14"/>
                  <a:pt x="100" y="14"/>
                </a:cubicBezTo>
                <a:cubicBezTo>
                  <a:pt x="99" y="14"/>
                  <a:pt x="99" y="14"/>
                  <a:pt x="98" y="14"/>
                </a:cubicBezTo>
                <a:cubicBezTo>
                  <a:pt x="98" y="15"/>
                  <a:pt x="96" y="17"/>
                  <a:pt x="94" y="19"/>
                </a:cubicBezTo>
                <a:cubicBezTo>
                  <a:pt x="93" y="18"/>
                  <a:pt x="92" y="17"/>
                  <a:pt x="91" y="17"/>
                </a:cubicBezTo>
                <a:cubicBezTo>
                  <a:pt x="92" y="14"/>
                  <a:pt x="93" y="11"/>
                  <a:pt x="93" y="11"/>
                </a:cubicBezTo>
                <a:cubicBezTo>
                  <a:pt x="93" y="10"/>
                  <a:pt x="93" y="10"/>
                  <a:pt x="93" y="9"/>
                </a:cubicBezTo>
                <a:cubicBezTo>
                  <a:pt x="93" y="9"/>
                  <a:pt x="93" y="8"/>
                  <a:pt x="92" y="8"/>
                </a:cubicBezTo>
                <a:cubicBezTo>
                  <a:pt x="92" y="8"/>
                  <a:pt x="91" y="8"/>
                  <a:pt x="91" y="8"/>
                </a:cubicBezTo>
                <a:cubicBezTo>
                  <a:pt x="90" y="8"/>
                  <a:pt x="90" y="8"/>
                  <a:pt x="90" y="9"/>
                </a:cubicBezTo>
                <a:cubicBezTo>
                  <a:pt x="89" y="9"/>
                  <a:pt x="87" y="12"/>
                  <a:pt x="86" y="14"/>
                </a:cubicBezTo>
                <a:cubicBezTo>
                  <a:pt x="85" y="13"/>
                  <a:pt x="83" y="13"/>
                  <a:pt x="82" y="12"/>
                </a:cubicBezTo>
                <a:cubicBezTo>
                  <a:pt x="83" y="10"/>
                  <a:pt x="84" y="7"/>
                  <a:pt x="84" y="6"/>
                </a:cubicBezTo>
                <a:cubicBezTo>
                  <a:pt x="84" y="6"/>
                  <a:pt x="84" y="5"/>
                  <a:pt x="84" y="5"/>
                </a:cubicBezTo>
                <a:cubicBezTo>
                  <a:pt x="83" y="4"/>
                  <a:pt x="83" y="4"/>
                  <a:pt x="83" y="4"/>
                </a:cubicBezTo>
                <a:cubicBezTo>
                  <a:pt x="82" y="3"/>
                  <a:pt x="81" y="3"/>
                  <a:pt x="81" y="4"/>
                </a:cubicBezTo>
                <a:cubicBezTo>
                  <a:pt x="81" y="4"/>
                  <a:pt x="80" y="4"/>
                  <a:pt x="80" y="5"/>
                </a:cubicBezTo>
                <a:cubicBezTo>
                  <a:pt x="80" y="5"/>
                  <a:pt x="78" y="8"/>
                  <a:pt x="77" y="10"/>
                </a:cubicBezTo>
                <a:cubicBezTo>
                  <a:pt x="76" y="10"/>
                  <a:pt x="75" y="10"/>
                  <a:pt x="73" y="9"/>
                </a:cubicBezTo>
                <a:cubicBezTo>
                  <a:pt x="74" y="7"/>
                  <a:pt x="74" y="4"/>
                  <a:pt x="74" y="3"/>
                </a:cubicBezTo>
                <a:cubicBezTo>
                  <a:pt x="74" y="3"/>
                  <a:pt x="74" y="2"/>
                  <a:pt x="73" y="2"/>
                </a:cubicBezTo>
                <a:cubicBezTo>
                  <a:pt x="73" y="1"/>
                  <a:pt x="73" y="1"/>
                  <a:pt x="72" y="1"/>
                </a:cubicBezTo>
                <a:cubicBezTo>
                  <a:pt x="72" y="1"/>
                  <a:pt x="71" y="1"/>
                  <a:pt x="71" y="1"/>
                </a:cubicBezTo>
                <a:cubicBezTo>
                  <a:pt x="70" y="1"/>
                  <a:pt x="70" y="2"/>
                  <a:pt x="70" y="2"/>
                </a:cubicBezTo>
                <a:cubicBezTo>
                  <a:pt x="70" y="3"/>
                  <a:pt x="69" y="6"/>
                  <a:pt x="68" y="8"/>
                </a:cubicBezTo>
                <a:cubicBezTo>
                  <a:pt x="67" y="8"/>
                  <a:pt x="65" y="8"/>
                  <a:pt x="64" y="8"/>
                </a:cubicBezTo>
                <a:cubicBezTo>
                  <a:pt x="64" y="5"/>
                  <a:pt x="64" y="2"/>
                  <a:pt x="64" y="2"/>
                </a:cubicBezTo>
                <a:cubicBezTo>
                  <a:pt x="63" y="1"/>
                  <a:pt x="63" y="1"/>
                  <a:pt x="63" y="0"/>
                </a:cubicBezTo>
                <a:cubicBezTo>
                  <a:pt x="62" y="0"/>
                  <a:pt x="62" y="0"/>
                  <a:pt x="61" y="0"/>
                </a:cubicBezTo>
                <a:cubicBezTo>
                  <a:pt x="61" y="0"/>
                  <a:pt x="60" y="0"/>
                  <a:pt x="60" y="0"/>
                </a:cubicBezTo>
                <a:cubicBezTo>
                  <a:pt x="60" y="1"/>
                  <a:pt x="59" y="1"/>
                  <a:pt x="59" y="2"/>
                </a:cubicBezTo>
                <a:cubicBezTo>
                  <a:pt x="59" y="2"/>
                  <a:pt x="59" y="5"/>
                  <a:pt x="59" y="8"/>
                </a:cubicBezTo>
                <a:cubicBezTo>
                  <a:pt x="57" y="8"/>
                  <a:pt x="56" y="8"/>
                  <a:pt x="55" y="8"/>
                </a:cubicBezTo>
                <a:cubicBezTo>
                  <a:pt x="54" y="6"/>
                  <a:pt x="53" y="3"/>
                  <a:pt x="53" y="2"/>
                </a:cubicBezTo>
                <a:cubicBezTo>
                  <a:pt x="53" y="2"/>
                  <a:pt x="53" y="1"/>
                  <a:pt x="52" y="1"/>
                </a:cubicBezTo>
                <a:cubicBezTo>
                  <a:pt x="52" y="1"/>
                  <a:pt x="51" y="1"/>
                  <a:pt x="51" y="1"/>
                </a:cubicBezTo>
                <a:cubicBezTo>
                  <a:pt x="50" y="1"/>
                  <a:pt x="50" y="1"/>
                  <a:pt x="49" y="2"/>
                </a:cubicBezTo>
                <a:cubicBezTo>
                  <a:pt x="49" y="2"/>
                  <a:pt x="49" y="3"/>
                  <a:pt x="49" y="3"/>
                </a:cubicBezTo>
                <a:cubicBezTo>
                  <a:pt x="49" y="4"/>
                  <a:pt x="49" y="7"/>
                  <a:pt x="49" y="9"/>
                </a:cubicBezTo>
                <a:cubicBezTo>
                  <a:pt x="48" y="10"/>
                  <a:pt x="47" y="10"/>
                  <a:pt x="46" y="10"/>
                </a:cubicBezTo>
                <a:cubicBezTo>
                  <a:pt x="44" y="8"/>
                  <a:pt x="43" y="5"/>
                  <a:pt x="43" y="5"/>
                </a:cubicBezTo>
                <a:cubicBezTo>
                  <a:pt x="43" y="4"/>
                  <a:pt x="42" y="4"/>
                  <a:pt x="42" y="4"/>
                </a:cubicBezTo>
                <a:cubicBezTo>
                  <a:pt x="41" y="3"/>
                  <a:pt x="41" y="3"/>
                  <a:pt x="40" y="4"/>
                </a:cubicBezTo>
                <a:cubicBezTo>
                  <a:pt x="40" y="4"/>
                  <a:pt x="39" y="4"/>
                  <a:pt x="39" y="5"/>
                </a:cubicBezTo>
                <a:cubicBezTo>
                  <a:pt x="39" y="5"/>
                  <a:pt x="39" y="6"/>
                  <a:pt x="39" y="6"/>
                </a:cubicBezTo>
                <a:cubicBezTo>
                  <a:pt x="39" y="7"/>
                  <a:pt x="40" y="10"/>
                  <a:pt x="40" y="12"/>
                </a:cubicBezTo>
                <a:cubicBezTo>
                  <a:pt x="39" y="13"/>
                  <a:pt x="38" y="13"/>
                  <a:pt x="37" y="14"/>
                </a:cubicBezTo>
                <a:cubicBezTo>
                  <a:pt x="35" y="12"/>
                  <a:pt x="34" y="9"/>
                  <a:pt x="33" y="9"/>
                </a:cubicBezTo>
                <a:cubicBezTo>
                  <a:pt x="33" y="8"/>
                  <a:pt x="32" y="8"/>
                  <a:pt x="32" y="8"/>
                </a:cubicBezTo>
                <a:cubicBezTo>
                  <a:pt x="32" y="8"/>
                  <a:pt x="31" y="8"/>
                  <a:pt x="31" y="8"/>
                </a:cubicBezTo>
                <a:cubicBezTo>
                  <a:pt x="30" y="8"/>
                  <a:pt x="30" y="9"/>
                  <a:pt x="30" y="9"/>
                </a:cubicBezTo>
                <a:cubicBezTo>
                  <a:pt x="29" y="10"/>
                  <a:pt x="29" y="10"/>
                  <a:pt x="30" y="11"/>
                </a:cubicBezTo>
                <a:cubicBezTo>
                  <a:pt x="30" y="11"/>
                  <a:pt x="31" y="14"/>
                  <a:pt x="32" y="17"/>
                </a:cubicBezTo>
                <a:cubicBezTo>
                  <a:pt x="31" y="17"/>
                  <a:pt x="30" y="18"/>
                  <a:pt x="29" y="19"/>
                </a:cubicBezTo>
                <a:cubicBezTo>
                  <a:pt x="27" y="17"/>
                  <a:pt x="25" y="15"/>
                  <a:pt x="25" y="14"/>
                </a:cubicBezTo>
                <a:cubicBezTo>
                  <a:pt x="24" y="14"/>
                  <a:pt x="24" y="14"/>
                  <a:pt x="23" y="14"/>
                </a:cubicBezTo>
                <a:cubicBezTo>
                  <a:pt x="23" y="14"/>
                  <a:pt x="22" y="14"/>
                  <a:pt x="22" y="14"/>
                </a:cubicBezTo>
                <a:cubicBezTo>
                  <a:pt x="21" y="15"/>
                  <a:pt x="21" y="15"/>
                  <a:pt x="21" y="16"/>
                </a:cubicBezTo>
                <a:cubicBezTo>
                  <a:pt x="21" y="16"/>
                  <a:pt x="21" y="17"/>
                  <a:pt x="21" y="17"/>
                </a:cubicBezTo>
                <a:cubicBezTo>
                  <a:pt x="22" y="18"/>
                  <a:pt x="23" y="20"/>
                  <a:pt x="25" y="22"/>
                </a:cubicBezTo>
                <a:cubicBezTo>
                  <a:pt x="24" y="23"/>
                  <a:pt x="23" y="24"/>
                  <a:pt x="22" y="25"/>
                </a:cubicBezTo>
                <a:cubicBezTo>
                  <a:pt x="20" y="24"/>
                  <a:pt x="17" y="22"/>
                  <a:pt x="17" y="22"/>
                </a:cubicBezTo>
                <a:cubicBezTo>
                  <a:pt x="16" y="21"/>
                  <a:pt x="16" y="21"/>
                  <a:pt x="15" y="21"/>
                </a:cubicBezTo>
                <a:cubicBezTo>
                  <a:pt x="15" y="21"/>
                  <a:pt x="15" y="22"/>
                  <a:pt x="14" y="22"/>
                </a:cubicBezTo>
                <a:cubicBezTo>
                  <a:pt x="14" y="22"/>
                  <a:pt x="14" y="23"/>
                  <a:pt x="14" y="23"/>
                </a:cubicBezTo>
                <a:cubicBezTo>
                  <a:pt x="14" y="24"/>
                  <a:pt x="14" y="24"/>
                  <a:pt x="14" y="25"/>
                </a:cubicBezTo>
                <a:cubicBezTo>
                  <a:pt x="15" y="25"/>
                  <a:pt x="17" y="27"/>
                  <a:pt x="19" y="29"/>
                </a:cubicBezTo>
                <a:cubicBezTo>
                  <a:pt x="18" y="30"/>
                  <a:pt x="17" y="31"/>
                  <a:pt x="16" y="32"/>
                </a:cubicBezTo>
                <a:cubicBezTo>
                  <a:pt x="14" y="31"/>
                  <a:pt x="11" y="30"/>
                  <a:pt x="11" y="30"/>
                </a:cubicBezTo>
                <a:cubicBezTo>
                  <a:pt x="10" y="30"/>
                  <a:pt x="10" y="30"/>
                  <a:pt x="9" y="30"/>
                </a:cubicBezTo>
                <a:cubicBezTo>
                  <a:pt x="9" y="30"/>
                  <a:pt x="8" y="30"/>
                  <a:pt x="8" y="31"/>
                </a:cubicBezTo>
                <a:cubicBezTo>
                  <a:pt x="8" y="31"/>
                  <a:pt x="8" y="32"/>
                  <a:pt x="8" y="32"/>
                </a:cubicBezTo>
                <a:cubicBezTo>
                  <a:pt x="8" y="33"/>
                  <a:pt x="8" y="33"/>
                  <a:pt x="8" y="34"/>
                </a:cubicBezTo>
                <a:cubicBezTo>
                  <a:pt x="9" y="34"/>
                  <a:pt x="11" y="36"/>
                  <a:pt x="14" y="37"/>
                </a:cubicBezTo>
                <a:cubicBezTo>
                  <a:pt x="13" y="38"/>
                  <a:pt x="12" y="40"/>
                  <a:pt x="12" y="41"/>
                </a:cubicBezTo>
                <a:cubicBezTo>
                  <a:pt x="9" y="40"/>
                  <a:pt x="7" y="39"/>
                  <a:pt x="6" y="39"/>
                </a:cubicBezTo>
                <a:cubicBezTo>
                  <a:pt x="5" y="39"/>
                  <a:pt x="5" y="39"/>
                  <a:pt x="4" y="39"/>
                </a:cubicBezTo>
                <a:cubicBezTo>
                  <a:pt x="4" y="40"/>
                  <a:pt x="4" y="40"/>
                  <a:pt x="3" y="41"/>
                </a:cubicBezTo>
                <a:cubicBezTo>
                  <a:pt x="3" y="41"/>
                  <a:pt x="3" y="42"/>
                  <a:pt x="3" y="42"/>
                </a:cubicBezTo>
                <a:cubicBezTo>
                  <a:pt x="4" y="43"/>
                  <a:pt x="4" y="43"/>
                  <a:pt x="4" y="43"/>
                </a:cubicBezTo>
                <a:cubicBezTo>
                  <a:pt x="5" y="43"/>
                  <a:pt x="8" y="45"/>
                  <a:pt x="10" y="46"/>
                </a:cubicBezTo>
                <a:cubicBezTo>
                  <a:pt x="10" y="47"/>
                  <a:pt x="9" y="48"/>
                  <a:pt x="9" y="50"/>
                </a:cubicBezTo>
                <a:cubicBezTo>
                  <a:pt x="6" y="50"/>
                  <a:pt x="3" y="49"/>
                  <a:pt x="3" y="49"/>
                </a:cubicBezTo>
                <a:cubicBezTo>
                  <a:pt x="2" y="49"/>
                  <a:pt x="2" y="49"/>
                  <a:pt x="1" y="50"/>
                </a:cubicBezTo>
                <a:cubicBezTo>
                  <a:pt x="1" y="50"/>
                  <a:pt x="1" y="50"/>
                  <a:pt x="1" y="51"/>
                </a:cubicBezTo>
                <a:cubicBezTo>
                  <a:pt x="1" y="51"/>
                  <a:pt x="1" y="52"/>
                  <a:pt x="1" y="53"/>
                </a:cubicBezTo>
                <a:cubicBezTo>
                  <a:pt x="1" y="53"/>
                  <a:pt x="2" y="53"/>
                  <a:pt x="2" y="53"/>
                </a:cubicBezTo>
                <a:cubicBezTo>
                  <a:pt x="3" y="54"/>
                  <a:pt x="6" y="54"/>
                  <a:pt x="8" y="55"/>
                </a:cubicBezTo>
                <a:cubicBezTo>
                  <a:pt x="8" y="56"/>
                  <a:pt x="8" y="58"/>
                  <a:pt x="8" y="59"/>
                </a:cubicBezTo>
                <a:cubicBezTo>
                  <a:pt x="5" y="59"/>
                  <a:pt x="2" y="59"/>
                  <a:pt x="2" y="60"/>
                </a:cubicBezTo>
                <a:cubicBezTo>
                  <a:pt x="1" y="60"/>
                  <a:pt x="1" y="60"/>
                  <a:pt x="0" y="60"/>
                </a:cubicBezTo>
                <a:cubicBezTo>
                  <a:pt x="0" y="61"/>
                  <a:pt x="0" y="61"/>
                  <a:pt x="0" y="62"/>
                </a:cubicBezTo>
                <a:cubicBezTo>
                  <a:pt x="0" y="62"/>
                  <a:pt x="0" y="63"/>
                  <a:pt x="0" y="63"/>
                </a:cubicBezTo>
                <a:cubicBezTo>
                  <a:pt x="1" y="63"/>
                  <a:pt x="1" y="64"/>
                  <a:pt x="2" y="64"/>
                </a:cubicBezTo>
                <a:cubicBezTo>
                  <a:pt x="2" y="64"/>
                  <a:pt x="5" y="64"/>
                  <a:pt x="8" y="64"/>
                </a:cubicBezTo>
                <a:cubicBezTo>
                  <a:pt x="8" y="66"/>
                  <a:pt x="8" y="67"/>
                  <a:pt x="8" y="68"/>
                </a:cubicBezTo>
                <a:cubicBezTo>
                  <a:pt x="6" y="69"/>
                  <a:pt x="3" y="70"/>
                  <a:pt x="2" y="70"/>
                </a:cubicBezTo>
                <a:cubicBezTo>
                  <a:pt x="2" y="70"/>
                  <a:pt x="1" y="71"/>
                  <a:pt x="1" y="71"/>
                </a:cubicBezTo>
                <a:cubicBezTo>
                  <a:pt x="1" y="71"/>
                  <a:pt x="1" y="72"/>
                  <a:pt x="1" y="72"/>
                </a:cubicBezTo>
                <a:cubicBezTo>
                  <a:pt x="1" y="73"/>
                  <a:pt x="1" y="73"/>
                  <a:pt x="1" y="74"/>
                </a:cubicBezTo>
                <a:cubicBezTo>
                  <a:pt x="2" y="74"/>
                  <a:pt x="2" y="74"/>
                  <a:pt x="3" y="74"/>
                </a:cubicBezTo>
                <a:cubicBezTo>
                  <a:pt x="3" y="74"/>
                  <a:pt x="6" y="74"/>
                  <a:pt x="9" y="74"/>
                </a:cubicBezTo>
                <a:cubicBezTo>
                  <a:pt x="9" y="75"/>
                  <a:pt x="10" y="76"/>
                  <a:pt x="10" y="78"/>
                </a:cubicBezTo>
                <a:cubicBezTo>
                  <a:pt x="8" y="79"/>
                  <a:pt x="5" y="80"/>
                  <a:pt x="4" y="80"/>
                </a:cubicBezTo>
                <a:cubicBezTo>
                  <a:pt x="4" y="80"/>
                  <a:pt x="4" y="81"/>
                  <a:pt x="3" y="81"/>
                </a:cubicBezTo>
                <a:cubicBezTo>
                  <a:pt x="3" y="82"/>
                  <a:pt x="3" y="82"/>
                  <a:pt x="3" y="83"/>
                </a:cubicBezTo>
                <a:cubicBezTo>
                  <a:pt x="4" y="83"/>
                  <a:pt x="4" y="84"/>
                  <a:pt x="4" y="84"/>
                </a:cubicBezTo>
                <a:cubicBezTo>
                  <a:pt x="5" y="84"/>
                  <a:pt x="5" y="84"/>
                  <a:pt x="6" y="84"/>
                </a:cubicBezTo>
                <a:cubicBezTo>
                  <a:pt x="7" y="84"/>
                  <a:pt x="9" y="83"/>
                  <a:pt x="12" y="83"/>
                </a:cubicBezTo>
                <a:cubicBezTo>
                  <a:pt x="12" y="84"/>
                  <a:pt x="13" y="85"/>
                  <a:pt x="14" y="86"/>
                </a:cubicBezTo>
                <a:cubicBezTo>
                  <a:pt x="11" y="88"/>
                  <a:pt x="9" y="89"/>
                  <a:pt x="8" y="90"/>
                </a:cubicBezTo>
                <a:cubicBezTo>
                  <a:pt x="8" y="90"/>
                  <a:pt x="8" y="91"/>
                  <a:pt x="8" y="91"/>
                </a:cubicBezTo>
                <a:cubicBezTo>
                  <a:pt x="8" y="92"/>
                  <a:pt x="8" y="92"/>
                  <a:pt x="8" y="93"/>
                </a:cubicBezTo>
                <a:cubicBezTo>
                  <a:pt x="8" y="93"/>
                  <a:pt x="9" y="93"/>
                  <a:pt x="9" y="94"/>
                </a:cubicBezTo>
                <a:cubicBezTo>
                  <a:pt x="10" y="94"/>
                  <a:pt x="10" y="94"/>
                  <a:pt x="11" y="94"/>
                </a:cubicBezTo>
                <a:cubicBezTo>
                  <a:pt x="11" y="93"/>
                  <a:pt x="14" y="92"/>
                  <a:pt x="16" y="91"/>
                </a:cubicBezTo>
                <a:cubicBezTo>
                  <a:pt x="17" y="92"/>
                  <a:pt x="18" y="93"/>
                  <a:pt x="19" y="94"/>
                </a:cubicBezTo>
                <a:cubicBezTo>
                  <a:pt x="17" y="96"/>
                  <a:pt x="15" y="98"/>
                  <a:pt x="14" y="99"/>
                </a:cubicBezTo>
                <a:cubicBezTo>
                  <a:pt x="14" y="99"/>
                  <a:pt x="14" y="99"/>
                  <a:pt x="14" y="100"/>
                </a:cubicBezTo>
                <a:cubicBezTo>
                  <a:pt x="14" y="101"/>
                  <a:pt x="14" y="101"/>
                  <a:pt x="14" y="101"/>
                </a:cubicBezTo>
                <a:cubicBezTo>
                  <a:pt x="15" y="102"/>
                  <a:pt x="15" y="102"/>
                  <a:pt x="15" y="102"/>
                </a:cubicBezTo>
                <a:cubicBezTo>
                  <a:pt x="16" y="102"/>
                  <a:pt x="16" y="102"/>
                  <a:pt x="17" y="102"/>
                </a:cubicBezTo>
                <a:cubicBezTo>
                  <a:pt x="17" y="102"/>
                  <a:pt x="20" y="100"/>
                  <a:pt x="22" y="98"/>
                </a:cubicBezTo>
                <a:cubicBezTo>
                  <a:pt x="23" y="99"/>
                  <a:pt x="24" y="100"/>
                  <a:pt x="25" y="101"/>
                </a:cubicBezTo>
                <a:cubicBezTo>
                  <a:pt x="23" y="103"/>
                  <a:pt x="22" y="106"/>
                  <a:pt x="21" y="106"/>
                </a:cubicBezTo>
                <a:cubicBezTo>
                  <a:pt x="21" y="107"/>
                  <a:pt x="21" y="107"/>
                  <a:pt x="21" y="108"/>
                </a:cubicBezTo>
                <a:cubicBezTo>
                  <a:pt x="21" y="108"/>
                  <a:pt x="21" y="109"/>
                  <a:pt x="22" y="109"/>
                </a:cubicBezTo>
                <a:cubicBezTo>
                  <a:pt x="22" y="109"/>
                  <a:pt x="23" y="110"/>
                  <a:pt x="23" y="110"/>
                </a:cubicBezTo>
                <a:cubicBezTo>
                  <a:pt x="24" y="110"/>
                  <a:pt x="24" y="109"/>
                  <a:pt x="25" y="109"/>
                </a:cubicBezTo>
                <a:cubicBezTo>
                  <a:pt x="25" y="109"/>
                  <a:pt x="27" y="106"/>
                  <a:pt x="29" y="105"/>
                </a:cubicBezTo>
                <a:cubicBezTo>
                  <a:pt x="30" y="105"/>
                  <a:pt x="31" y="106"/>
                  <a:pt x="32" y="107"/>
                </a:cubicBezTo>
                <a:cubicBezTo>
                  <a:pt x="31" y="109"/>
                  <a:pt x="30" y="112"/>
                  <a:pt x="30" y="113"/>
                </a:cubicBezTo>
                <a:cubicBezTo>
                  <a:pt x="29" y="113"/>
                  <a:pt x="29" y="114"/>
                  <a:pt x="30" y="114"/>
                </a:cubicBezTo>
                <a:cubicBezTo>
                  <a:pt x="30" y="115"/>
                  <a:pt x="30" y="115"/>
                  <a:pt x="31" y="115"/>
                </a:cubicBezTo>
                <a:cubicBezTo>
                  <a:pt x="31" y="115"/>
                  <a:pt x="32" y="116"/>
                  <a:pt x="32" y="115"/>
                </a:cubicBezTo>
                <a:cubicBezTo>
                  <a:pt x="33" y="115"/>
                  <a:pt x="33" y="115"/>
                  <a:pt x="33" y="115"/>
                </a:cubicBezTo>
                <a:cubicBezTo>
                  <a:pt x="34" y="114"/>
                  <a:pt x="35" y="112"/>
                  <a:pt x="37" y="110"/>
                </a:cubicBezTo>
                <a:cubicBezTo>
                  <a:pt x="38" y="110"/>
                  <a:pt x="39" y="111"/>
                  <a:pt x="40" y="111"/>
                </a:cubicBezTo>
                <a:cubicBezTo>
                  <a:pt x="40" y="114"/>
                  <a:pt x="39" y="117"/>
                  <a:pt x="39" y="117"/>
                </a:cubicBezTo>
                <a:cubicBezTo>
                  <a:pt x="39" y="118"/>
                  <a:pt x="39" y="118"/>
                  <a:pt x="39" y="119"/>
                </a:cubicBezTo>
                <a:cubicBezTo>
                  <a:pt x="39" y="119"/>
                  <a:pt x="40" y="120"/>
                  <a:pt x="40" y="120"/>
                </a:cubicBezTo>
                <a:cubicBezTo>
                  <a:pt x="41" y="120"/>
                  <a:pt x="41" y="120"/>
                  <a:pt x="42" y="120"/>
                </a:cubicBezTo>
                <a:cubicBezTo>
                  <a:pt x="42" y="120"/>
                  <a:pt x="43" y="119"/>
                  <a:pt x="43" y="119"/>
                </a:cubicBezTo>
                <a:cubicBezTo>
                  <a:pt x="43" y="118"/>
                  <a:pt x="44" y="115"/>
                  <a:pt x="46" y="113"/>
                </a:cubicBezTo>
                <a:cubicBezTo>
                  <a:pt x="47" y="113"/>
                  <a:pt x="48" y="114"/>
                  <a:pt x="49" y="114"/>
                </a:cubicBezTo>
                <a:cubicBezTo>
                  <a:pt x="49" y="117"/>
                  <a:pt x="49" y="120"/>
                  <a:pt x="49" y="120"/>
                </a:cubicBezTo>
                <a:cubicBezTo>
                  <a:pt x="49" y="121"/>
                  <a:pt x="49" y="121"/>
                  <a:pt x="49" y="122"/>
                </a:cubicBezTo>
                <a:cubicBezTo>
                  <a:pt x="50" y="122"/>
                  <a:pt x="50" y="122"/>
                  <a:pt x="51" y="123"/>
                </a:cubicBezTo>
                <a:cubicBezTo>
                  <a:pt x="51" y="123"/>
                  <a:pt x="52" y="123"/>
                  <a:pt x="52" y="122"/>
                </a:cubicBezTo>
                <a:cubicBezTo>
                  <a:pt x="53" y="122"/>
                  <a:pt x="53" y="122"/>
                  <a:pt x="53" y="121"/>
                </a:cubicBezTo>
                <a:cubicBezTo>
                  <a:pt x="53" y="121"/>
                  <a:pt x="54" y="118"/>
                  <a:pt x="55" y="115"/>
                </a:cubicBezTo>
                <a:cubicBezTo>
                  <a:pt x="56" y="115"/>
                  <a:pt x="57" y="115"/>
                  <a:pt x="59" y="115"/>
                </a:cubicBezTo>
                <a:cubicBezTo>
                  <a:pt x="59" y="118"/>
                  <a:pt x="59" y="121"/>
                  <a:pt x="59" y="122"/>
                </a:cubicBezTo>
                <a:cubicBezTo>
                  <a:pt x="59" y="122"/>
                  <a:pt x="60" y="123"/>
                  <a:pt x="60" y="123"/>
                </a:cubicBezTo>
                <a:cubicBezTo>
                  <a:pt x="60" y="123"/>
                  <a:pt x="61" y="123"/>
                  <a:pt x="61" y="123"/>
                </a:cubicBezTo>
                <a:cubicBezTo>
                  <a:pt x="62" y="123"/>
                  <a:pt x="62" y="123"/>
                  <a:pt x="63" y="123"/>
                </a:cubicBezTo>
                <a:cubicBezTo>
                  <a:pt x="63" y="123"/>
                  <a:pt x="63" y="122"/>
                  <a:pt x="64" y="122"/>
                </a:cubicBezTo>
                <a:cubicBezTo>
                  <a:pt x="64" y="121"/>
                  <a:pt x="64" y="118"/>
                  <a:pt x="64" y="115"/>
                </a:cubicBezTo>
                <a:cubicBezTo>
                  <a:pt x="65" y="115"/>
                  <a:pt x="67" y="115"/>
                  <a:pt x="68" y="115"/>
                </a:cubicBezTo>
                <a:cubicBezTo>
                  <a:pt x="69" y="118"/>
                  <a:pt x="70" y="121"/>
                  <a:pt x="70" y="121"/>
                </a:cubicBezTo>
                <a:cubicBezTo>
                  <a:pt x="70" y="122"/>
                  <a:pt x="70" y="122"/>
                  <a:pt x="71" y="122"/>
                </a:cubicBezTo>
                <a:cubicBezTo>
                  <a:pt x="71" y="123"/>
                  <a:pt x="72" y="123"/>
                  <a:pt x="72" y="123"/>
                </a:cubicBezTo>
                <a:cubicBezTo>
                  <a:pt x="73" y="122"/>
                  <a:pt x="73" y="122"/>
                  <a:pt x="73" y="122"/>
                </a:cubicBezTo>
                <a:cubicBezTo>
                  <a:pt x="74" y="121"/>
                  <a:pt x="74" y="121"/>
                  <a:pt x="74" y="120"/>
                </a:cubicBezTo>
                <a:cubicBezTo>
                  <a:pt x="74" y="120"/>
                  <a:pt x="74" y="117"/>
                  <a:pt x="73" y="114"/>
                </a:cubicBezTo>
                <a:cubicBezTo>
                  <a:pt x="75" y="114"/>
                  <a:pt x="76" y="113"/>
                  <a:pt x="77" y="113"/>
                </a:cubicBezTo>
                <a:cubicBezTo>
                  <a:pt x="78" y="115"/>
                  <a:pt x="80" y="118"/>
                  <a:pt x="80" y="119"/>
                </a:cubicBezTo>
                <a:cubicBezTo>
                  <a:pt x="80" y="119"/>
                  <a:pt x="81" y="120"/>
                  <a:pt x="81" y="120"/>
                </a:cubicBezTo>
                <a:cubicBezTo>
                  <a:pt x="81" y="120"/>
                  <a:pt x="82" y="120"/>
                  <a:pt x="83" y="120"/>
                </a:cubicBezTo>
                <a:cubicBezTo>
                  <a:pt x="83" y="120"/>
                  <a:pt x="83" y="119"/>
                  <a:pt x="84" y="119"/>
                </a:cubicBezTo>
                <a:cubicBezTo>
                  <a:pt x="84" y="118"/>
                  <a:pt x="84" y="118"/>
                  <a:pt x="84" y="117"/>
                </a:cubicBezTo>
                <a:cubicBezTo>
                  <a:pt x="84" y="117"/>
                  <a:pt x="83" y="114"/>
                  <a:pt x="82" y="111"/>
                </a:cubicBezTo>
                <a:cubicBezTo>
                  <a:pt x="83" y="111"/>
                  <a:pt x="85" y="110"/>
                  <a:pt x="86" y="110"/>
                </a:cubicBezTo>
                <a:cubicBezTo>
                  <a:pt x="87" y="112"/>
                  <a:pt x="89" y="114"/>
                  <a:pt x="90" y="115"/>
                </a:cubicBezTo>
                <a:cubicBezTo>
                  <a:pt x="90" y="115"/>
                  <a:pt x="90" y="115"/>
                  <a:pt x="91" y="115"/>
                </a:cubicBezTo>
                <a:cubicBezTo>
                  <a:pt x="91" y="116"/>
                  <a:pt x="92" y="115"/>
                  <a:pt x="92" y="115"/>
                </a:cubicBezTo>
                <a:cubicBezTo>
                  <a:pt x="93" y="115"/>
                  <a:pt x="93" y="115"/>
                  <a:pt x="93" y="114"/>
                </a:cubicBezTo>
                <a:cubicBezTo>
                  <a:pt x="93" y="114"/>
                  <a:pt x="93" y="113"/>
                  <a:pt x="93" y="113"/>
                </a:cubicBezTo>
                <a:cubicBezTo>
                  <a:pt x="93" y="112"/>
                  <a:pt x="92" y="109"/>
                  <a:pt x="91" y="107"/>
                </a:cubicBezTo>
                <a:cubicBezTo>
                  <a:pt x="92" y="106"/>
                  <a:pt x="93" y="105"/>
                  <a:pt x="94" y="105"/>
                </a:cubicBezTo>
                <a:cubicBezTo>
                  <a:pt x="96" y="106"/>
                  <a:pt x="98" y="109"/>
                  <a:pt x="98" y="109"/>
                </a:cubicBezTo>
                <a:cubicBezTo>
                  <a:pt x="99" y="109"/>
                  <a:pt x="99" y="110"/>
                  <a:pt x="100" y="110"/>
                </a:cubicBezTo>
                <a:cubicBezTo>
                  <a:pt x="100" y="110"/>
                  <a:pt x="101" y="109"/>
                  <a:pt x="101" y="109"/>
                </a:cubicBezTo>
                <a:cubicBezTo>
                  <a:pt x="101" y="109"/>
                  <a:pt x="102" y="108"/>
                  <a:pt x="102" y="108"/>
                </a:cubicBezTo>
                <a:cubicBezTo>
                  <a:pt x="102" y="107"/>
                  <a:pt x="102" y="107"/>
                  <a:pt x="102" y="106"/>
                </a:cubicBezTo>
                <a:cubicBezTo>
                  <a:pt x="101" y="106"/>
                  <a:pt x="99" y="103"/>
                  <a:pt x="98" y="101"/>
                </a:cubicBezTo>
                <a:cubicBezTo>
                  <a:pt x="99" y="100"/>
                  <a:pt x="100" y="99"/>
                  <a:pt x="101" y="98"/>
                </a:cubicBezTo>
                <a:cubicBezTo>
                  <a:pt x="103" y="100"/>
                  <a:pt x="105" y="102"/>
                  <a:pt x="106" y="102"/>
                </a:cubicBezTo>
                <a:cubicBezTo>
                  <a:pt x="106" y="102"/>
                  <a:pt x="107" y="102"/>
                  <a:pt x="107" y="102"/>
                </a:cubicBezTo>
                <a:cubicBezTo>
                  <a:pt x="108" y="102"/>
                  <a:pt x="108" y="102"/>
                  <a:pt x="109" y="101"/>
                </a:cubicBezTo>
                <a:cubicBezTo>
                  <a:pt x="109" y="101"/>
                  <a:pt x="109" y="101"/>
                  <a:pt x="109" y="100"/>
                </a:cubicBezTo>
                <a:cubicBezTo>
                  <a:pt x="109" y="99"/>
                  <a:pt x="109" y="99"/>
                  <a:pt x="109" y="99"/>
                </a:cubicBezTo>
                <a:cubicBezTo>
                  <a:pt x="108" y="98"/>
                  <a:pt x="106" y="96"/>
                  <a:pt x="104" y="94"/>
                </a:cubicBezTo>
                <a:cubicBezTo>
                  <a:pt x="105" y="93"/>
                  <a:pt x="106" y="92"/>
                  <a:pt x="106" y="91"/>
                </a:cubicBezTo>
                <a:cubicBezTo>
                  <a:pt x="109" y="92"/>
                  <a:pt x="112" y="93"/>
                  <a:pt x="112" y="94"/>
                </a:cubicBezTo>
                <a:cubicBezTo>
                  <a:pt x="113" y="94"/>
                  <a:pt x="113" y="94"/>
                  <a:pt x="114" y="94"/>
                </a:cubicBezTo>
                <a:cubicBezTo>
                  <a:pt x="114" y="93"/>
                  <a:pt x="115" y="93"/>
                  <a:pt x="115" y="93"/>
                </a:cubicBezTo>
                <a:cubicBezTo>
                  <a:pt x="115" y="92"/>
                  <a:pt x="115" y="92"/>
                  <a:pt x="115" y="91"/>
                </a:cubicBezTo>
                <a:cubicBezTo>
                  <a:pt x="115" y="91"/>
                  <a:pt x="115" y="90"/>
                  <a:pt x="114" y="90"/>
                </a:cubicBezTo>
                <a:cubicBezTo>
                  <a:pt x="114" y="89"/>
                  <a:pt x="111" y="88"/>
                  <a:pt x="109" y="86"/>
                </a:cubicBezTo>
                <a:cubicBezTo>
                  <a:pt x="110" y="85"/>
                  <a:pt x="110" y="84"/>
                  <a:pt x="111" y="83"/>
                </a:cubicBezTo>
                <a:cubicBezTo>
                  <a:pt x="113" y="83"/>
                  <a:pt x="116" y="84"/>
                  <a:pt x="117" y="84"/>
                </a:cubicBezTo>
                <a:cubicBezTo>
                  <a:pt x="117" y="84"/>
                  <a:pt x="118" y="84"/>
                  <a:pt x="118" y="84"/>
                </a:cubicBezTo>
                <a:cubicBezTo>
                  <a:pt x="119" y="84"/>
                  <a:pt x="119" y="83"/>
                  <a:pt x="119" y="83"/>
                </a:cubicBezTo>
                <a:cubicBezTo>
                  <a:pt x="120" y="82"/>
                  <a:pt x="120" y="82"/>
                  <a:pt x="119" y="81"/>
                </a:cubicBezTo>
                <a:cubicBezTo>
                  <a:pt x="119" y="81"/>
                  <a:pt x="119" y="80"/>
                  <a:pt x="118" y="80"/>
                </a:cubicBezTo>
                <a:cubicBezTo>
                  <a:pt x="118" y="80"/>
                  <a:pt x="115" y="79"/>
                  <a:pt x="113" y="78"/>
                </a:cubicBezTo>
                <a:cubicBezTo>
                  <a:pt x="113" y="76"/>
                  <a:pt x="113" y="75"/>
                  <a:pt x="114" y="74"/>
                </a:cubicBezTo>
                <a:cubicBezTo>
                  <a:pt x="116" y="74"/>
                  <a:pt x="119" y="74"/>
                  <a:pt x="120" y="74"/>
                </a:cubicBezTo>
                <a:cubicBezTo>
                  <a:pt x="121" y="74"/>
                  <a:pt x="121" y="74"/>
                  <a:pt x="121" y="74"/>
                </a:cubicBezTo>
                <a:cubicBezTo>
                  <a:pt x="122" y="73"/>
                  <a:pt x="122" y="73"/>
                  <a:pt x="122" y="72"/>
                </a:cubicBezTo>
                <a:cubicBezTo>
                  <a:pt x="122" y="72"/>
                  <a:pt x="122" y="71"/>
                  <a:pt x="122" y="71"/>
                </a:cubicBezTo>
                <a:cubicBezTo>
                  <a:pt x="122" y="71"/>
                  <a:pt x="121" y="70"/>
                  <a:pt x="121" y="70"/>
                </a:cubicBezTo>
                <a:cubicBezTo>
                  <a:pt x="120" y="70"/>
                  <a:pt x="117" y="69"/>
                  <a:pt x="115" y="68"/>
                </a:cubicBezTo>
                <a:cubicBezTo>
                  <a:pt x="115" y="67"/>
                  <a:pt x="115" y="66"/>
                  <a:pt x="115" y="64"/>
                </a:cubicBezTo>
                <a:cubicBezTo>
                  <a:pt x="118" y="64"/>
                  <a:pt x="121" y="64"/>
                  <a:pt x="121" y="64"/>
                </a:cubicBezTo>
                <a:close/>
                <a:moveTo>
                  <a:pt x="62" y="111"/>
                </a:moveTo>
                <a:cubicBezTo>
                  <a:pt x="61" y="111"/>
                  <a:pt x="61" y="111"/>
                  <a:pt x="61" y="111"/>
                </a:cubicBezTo>
                <a:cubicBezTo>
                  <a:pt x="61" y="111"/>
                  <a:pt x="61" y="111"/>
                  <a:pt x="61" y="111"/>
                </a:cubicBezTo>
                <a:cubicBezTo>
                  <a:pt x="61" y="111"/>
                  <a:pt x="61" y="111"/>
                  <a:pt x="62" y="111"/>
                </a:cubicBezTo>
                <a:close/>
                <a:moveTo>
                  <a:pt x="45" y="108"/>
                </a:moveTo>
                <a:cubicBezTo>
                  <a:pt x="45" y="108"/>
                  <a:pt x="44" y="107"/>
                  <a:pt x="44" y="107"/>
                </a:cubicBezTo>
                <a:cubicBezTo>
                  <a:pt x="44" y="107"/>
                  <a:pt x="44" y="108"/>
                  <a:pt x="45" y="108"/>
                </a:cubicBezTo>
                <a:cubicBezTo>
                  <a:pt x="45" y="108"/>
                  <a:pt x="45" y="108"/>
                  <a:pt x="45" y="108"/>
                </a:cubicBezTo>
                <a:close/>
                <a:moveTo>
                  <a:pt x="31" y="100"/>
                </a:moveTo>
                <a:cubicBezTo>
                  <a:pt x="30" y="99"/>
                  <a:pt x="30" y="99"/>
                  <a:pt x="29" y="99"/>
                </a:cubicBezTo>
                <a:cubicBezTo>
                  <a:pt x="30" y="99"/>
                  <a:pt x="30" y="99"/>
                  <a:pt x="30" y="99"/>
                </a:cubicBezTo>
                <a:cubicBezTo>
                  <a:pt x="30" y="99"/>
                  <a:pt x="30" y="99"/>
                  <a:pt x="31" y="100"/>
                </a:cubicBezTo>
                <a:close/>
                <a:moveTo>
                  <a:pt x="19" y="87"/>
                </a:moveTo>
                <a:cubicBezTo>
                  <a:pt x="19" y="86"/>
                  <a:pt x="19" y="86"/>
                  <a:pt x="19" y="86"/>
                </a:cubicBezTo>
                <a:cubicBezTo>
                  <a:pt x="19" y="86"/>
                  <a:pt x="19" y="86"/>
                  <a:pt x="19" y="86"/>
                </a:cubicBezTo>
                <a:cubicBezTo>
                  <a:pt x="19" y="86"/>
                  <a:pt x="19" y="87"/>
                  <a:pt x="19" y="87"/>
                </a:cubicBezTo>
                <a:close/>
              </a:path>
            </a:pathLst>
          </a:custGeom>
          <a:solidFill>
            <a:srgbClr val="45C1A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25" name="Freeform 6"/>
          <p:cNvSpPr>
            <a:spLocks noEditPoints="1"/>
          </p:cNvSpPr>
          <p:nvPr/>
        </p:nvSpPr>
        <p:spPr bwMode="auto">
          <a:xfrm>
            <a:off x="1074247" y="5310499"/>
            <a:ext cx="280420" cy="279400"/>
          </a:xfrm>
          <a:custGeom>
            <a:avLst/>
            <a:gdLst>
              <a:gd name="T0" fmla="*/ 121 w 123"/>
              <a:gd name="T1" fmla="*/ 60 h 123"/>
              <a:gd name="T2" fmla="*/ 122 w 123"/>
              <a:gd name="T3" fmla="*/ 51 h 123"/>
              <a:gd name="T4" fmla="*/ 118 w 123"/>
              <a:gd name="T5" fmla="*/ 43 h 123"/>
              <a:gd name="T6" fmla="*/ 111 w 123"/>
              <a:gd name="T7" fmla="*/ 41 h 123"/>
              <a:gd name="T8" fmla="*/ 114 w 123"/>
              <a:gd name="T9" fmla="*/ 30 h 123"/>
              <a:gd name="T10" fmla="*/ 109 w 123"/>
              <a:gd name="T11" fmla="*/ 23 h 123"/>
              <a:gd name="T12" fmla="*/ 98 w 123"/>
              <a:gd name="T13" fmla="*/ 22 h 123"/>
              <a:gd name="T14" fmla="*/ 98 w 123"/>
              <a:gd name="T15" fmla="*/ 14 h 123"/>
              <a:gd name="T16" fmla="*/ 92 w 123"/>
              <a:gd name="T17" fmla="*/ 8 h 123"/>
              <a:gd name="T18" fmla="*/ 84 w 123"/>
              <a:gd name="T19" fmla="*/ 6 h 123"/>
              <a:gd name="T20" fmla="*/ 77 w 123"/>
              <a:gd name="T21" fmla="*/ 10 h 123"/>
              <a:gd name="T22" fmla="*/ 71 w 123"/>
              <a:gd name="T23" fmla="*/ 1 h 123"/>
              <a:gd name="T24" fmla="*/ 63 w 123"/>
              <a:gd name="T25" fmla="*/ 0 h 123"/>
              <a:gd name="T26" fmla="*/ 55 w 123"/>
              <a:gd name="T27" fmla="*/ 8 h 123"/>
              <a:gd name="T28" fmla="*/ 49 w 123"/>
              <a:gd name="T29" fmla="*/ 3 h 123"/>
              <a:gd name="T30" fmla="*/ 40 w 123"/>
              <a:gd name="T31" fmla="*/ 4 h 123"/>
              <a:gd name="T32" fmla="*/ 33 w 123"/>
              <a:gd name="T33" fmla="*/ 9 h 123"/>
              <a:gd name="T34" fmla="*/ 32 w 123"/>
              <a:gd name="T35" fmla="*/ 17 h 123"/>
              <a:gd name="T36" fmla="*/ 21 w 123"/>
              <a:gd name="T37" fmla="*/ 16 h 123"/>
              <a:gd name="T38" fmla="*/ 15 w 123"/>
              <a:gd name="T39" fmla="*/ 21 h 123"/>
              <a:gd name="T40" fmla="*/ 16 w 123"/>
              <a:gd name="T41" fmla="*/ 32 h 123"/>
              <a:gd name="T42" fmla="*/ 8 w 123"/>
              <a:gd name="T43" fmla="*/ 34 h 123"/>
              <a:gd name="T44" fmla="*/ 3 w 123"/>
              <a:gd name="T45" fmla="*/ 41 h 123"/>
              <a:gd name="T46" fmla="*/ 3 w 123"/>
              <a:gd name="T47" fmla="*/ 49 h 123"/>
              <a:gd name="T48" fmla="*/ 8 w 123"/>
              <a:gd name="T49" fmla="*/ 55 h 123"/>
              <a:gd name="T50" fmla="*/ 0 w 123"/>
              <a:gd name="T51" fmla="*/ 63 h 123"/>
              <a:gd name="T52" fmla="*/ 1 w 123"/>
              <a:gd name="T53" fmla="*/ 71 h 123"/>
              <a:gd name="T54" fmla="*/ 10 w 123"/>
              <a:gd name="T55" fmla="*/ 78 h 123"/>
              <a:gd name="T56" fmla="*/ 6 w 123"/>
              <a:gd name="T57" fmla="*/ 84 h 123"/>
              <a:gd name="T58" fmla="*/ 8 w 123"/>
              <a:gd name="T59" fmla="*/ 93 h 123"/>
              <a:gd name="T60" fmla="*/ 14 w 123"/>
              <a:gd name="T61" fmla="*/ 99 h 123"/>
              <a:gd name="T62" fmla="*/ 22 w 123"/>
              <a:gd name="T63" fmla="*/ 98 h 123"/>
              <a:gd name="T64" fmla="*/ 23 w 123"/>
              <a:gd name="T65" fmla="*/ 110 h 123"/>
              <a:gd name="T66" fmla="*/ 30 w 123"/>
              <a:gd name="T67" fmla="*/ 114 h 123"/>
              <a:gd name="T68" fmla="*/ 40 w 123"/>
              <a:gd name="T69" fmla="*/ 111 h 123"/>
              <a:gd name="T70" fmla="*/ 43 w 123"/>
              <a:gd name="T71" fmla="*/ 119 h 123"/>
              <a:gd name="T72" fmla="*/ 51 w 123"/>
              <a:gd name="T73" fmla="*/ 123 h 123"/>
              <a:gd name="T74" fmla="*/ 59 w 123"/>
              <a:gd name="T75" fmla="*/ 122 h 123"/>
              <a:gd name="T76" fmla="*/ 64 w 123"/>
              <a:gd name="T77" fmla="*/ 115 h 123"/>
              <a:gd name="T78" fmla="*/ 73 w 123"/>
              <a:gd name="T79" fmla="*/ 122 h 123"/>
              <a:gd name="T80" fmla="*/ 81 w 123"/>
              <a:gd name="T81" fmla="*/ 120 h 123"/>
              <a:gd name="T82" fmla="*/ 86 w 123"/>
              <a:gd name="T83" fmla="*/ 110 h 123"/>
              <a:gd name="T84" fmla="*/ 93 w 123"/>
              <a:gd name="T85" fmla="*/ 113 h 123"/>
              <a:gd name="T86" fmla="*/ 101 w 123"/>
              <a:gd name="T87" fmla="*/ 109 h 123"/>
              <a:gd name="T88" fmla="*/ 106 w 123"/>
              <a:gd name="T89" fmla="*/ 102 h 123"/>
              <a:gd name="T90" fmla="*/ 104 w 123"/>
              <a:gd name="T91" fmla="*/ 94 h 123"/>
              <a:gd name="T92" fmla="*/ 115 w 123"/>
              <a:gd name="T93" fmla="*/ 91 h 123"/>
              <a:gd name="T94" fmla="*/ 118 w 123"/>
              <a:gd name="T95" fmla="*/ 84 h 123"/>
              <a:gd name="T96" fmla="*/ 114 w 123"/>
              <a:gd name="T97" fmla="*/ 74 h 123"/>
              <a:gd name="T98" fmla="*/ 121 w 123"/>
              <a:gd name="T99" fmla="*/ 70 h 123"/>
              <a:gd name="T100" fmla="*/ 61 w 123"/>
              <a:gd name="T101" fmla="*/ 111 h 123"/>
              <a:gd name="T102" fmla="*/ 45 w 123"/>
              <a:gd name="T103" fmla="*/ 108 h 123"/>
              <a:gd name="T104" fmla="*/ 31 w 123"/>
              <a:gd name="T105" fmla="*/ 10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23">
                <a:moveTo>
                  <a:pt x="121" y="64"/>
                </a:moveTo>
                <a:cubicBezTo>
                  <a:pt x="122" y="64"/>
                  <a:pt x="122" y="63"/>
                  <a:pt x="123" y="63"/>
                </a:cubicBezTo>
                <a:cubicBezTo>
                  <a:pt x="123" y="63"/>
                  <a:pt x="123" y="62"/>
                  <a:pt x="123" y="62"/>
                </a:cubicBezTo>
                <a:cubicBezTo>
                  <a:pt x="123" y="61"/>
                  <a:pt x="123" y="61"/>
                  <a:pt x="123" y="60"/>
                </a:cubicBezTo>
                <a:cubicBezTo>
                  <a:pt x="122" y="60"/>
                  <a:pt x="122" y="60"/>
                  <a:pt x="121" y="60"/>
                </a:cubicBezTo>
                <a:cubicBezTo>
                  <a:pt x="121" y="59"/>
                  <a:pt x="118" y="59"/>
                  <a:pt x="115" y="59"/>
                </a:cubicBezTo>
                <a:cubicBezTo>
                  <a:pt x="115" y="58"/>
                  <a:pt x="115" y="56"/>
                  <a:pt x="115" y="55"/>
                </a:cubicBezTo>
                <a:cubicBezTo>
                  <a:pt x="117" y="54"/>
                  <a:pt x="120" y="54"/>
                  <a:pt x="121" y="53"/>
                </a:cubicBezTo>
                <a:cubicBezTo>
                  <a:pt x="121" y="53"/>
                  <a:pt x="122" y="53"/>
                  <a:pt x="122" y="53"/>
                </a:cubicBezTo>
                <a:cubicBezTo>
                  <a:pt x="122" y="52"/>
                  <a:pt x="122" y="51"/>
                  <a:pt x="122" y="51"/>
                </a:cubicBezTo>
                <a:cubicBezTo>
                  <a:pt x="122" y="50"/>
                  <a:pt x="122" y="50"/>
                  <a:pt x="121" y="50"/>
                </a:cubicBezTo>
                <a:cubicBezTo>
                  <a:pt x="121" y="49"/>
                  <a:pt x="121" y="49"/>
                  <a:pt x="120" y="49"/>
                </a:cubicBezTo>
                <a:cubicBezTo>
                  <a:pt x="119" y="49"/>
                  <a:pt x="116" y="50"/>
                  <a:pt x="114" y="50"/>
                </a:cubicBezTo>
                <a:cubicBezTo>
                  <a:pt x="113" y="48"/>
                  <a:pt x="113" y="47"/>
                  <a:pt x="113" y="46"/>
                </a:cubicBezTo>
                <a:cubicBezTo>
                  <a:pt x="115" y="45"/>
                  <a:pt x="118" y="43"/>
                  <a:pt x="118" y="43"/>
                </a:cubicBezTo>
                <a:cubicBezTo>
                  <a:pt x="119" y="43"/>
                  <a:pt x="119" y="43"/>
                  <a:pt x="119" y="42"/>
                </a:cubicBezTo>
                <a:cubicBezTo>
                  <a:pt x="120" y="42"/>
                  <a:pt x="120" y="41"/>
                  <a:pt x="119" y="41"/>
                </a:cubicBezTo>
                <a:cubicBezTo>
                  <a:pt x="119" y="40"/>
                  <a:pt x="119" y="40"/>
                  <a:pt x="118" y="39"/>
                </a:cubicBezTo>
                <a:cubicBezTo>
                  <a:pt x="118" y="39"/>
                  <a:pt x="117" y="39"/>
                  <a:pt x="117" y="39"/>
                </a:cubicBezTo>
                <a:cubicBezTo>
                  <a:pt x="116" y="39"/>
                  <a:pt x="113" y="40"/>
                  <a:pt x="111" y="41"/>
                </a:cubicBezTo>
                <a:cubicBezTo>
                  <a:pt x="110" y="40"/>
                  <a:pt x="110" y="38"/>
                  <a:pt x="109" y="37"/>
                </a:cubicBezTo>
                <a:cubicBezTo>
                  <a:pt x="111" y="36"/>
                  <a:pt x="114" y="34"/>
                  <a:pt x="114" y="34"/>
                </a:cubicBezTo>
                <a:cubicBezTo>
                  <a:pt x="115" y="33"/>
                  <a:pt x="115" y="33"/>
                  <a:pt x="115" y="32"/>
                </a:cubicBezTo>
                <a:cubicBezTo>
                  <a:pt x="115" y="32"/>
                  <a:pt x="115" y="31"/>
                  <a:pt x="115" y="31"/>
                </a:cubicBezTo>
                <a:cubicBezTo>
                  <a:pt x="115" y="30"/>
                  <a:pt x="114" y="30"/>
                  <a:pt x="114" y="30"/>
                </a:cubicBezTo>
                <a:cubicBezTo>
                  <a:pt x="113" y="30"/>
                  <a:pt x="113" y="30"/>
                  <a:pt x="112" y="30"/>
                </a:cubicBezTo>
                <a:cubicBezTo>
                  <a:pt x="112" y="30"/>
                  <a:pt x="109" y="31"/>
                  <a:pt x="106" y="32"/>
                </a:cubicBezTo>
                <a:cubicBezTo>
                  <a:pt x="106" y="31"/>
                  <a:pt x="105" y="30"/>
                  <a:pt x="104" y="29"/>
                </a:cubicBezTo>
                <a:cubicBezTo>
                  <a:pt x="106" y="27"/>
                  <a:pt x="108" y="25"/>
                  <a:pt x="109" y="25"/>
                </a:cubicBezTo>
                <a:cubicBezTo>
                  <a:pt x="109" y="24"/>
                  <a:pt x="109" y="24"/>
                  <a:pt x="109" y="23"/>
                </a:cubicBezTo>
                <a:cubicBezTo>
                  <a:pt x="109" y="23"/>
                  <a:pt x="109" y="22"/>
                  <a:pt x="109" y="22"/>
                </a:cubicBezTo>
                <a:cubicBezTo>
                  <a:pt x="108" y="22"/>
                  <a:pt x="108" y="21"/>
                  <a:pt x="107" y="21"/>
                </a:cubicBezTo>
                <a:cubicBezTo>
                  <a:pt x="107" y="21"/>
                  <a:pt x="106" y="21"/>
                  <a:pt x="106" y="22"/>
                </a:cubicBezTo>
                <a:cubicBezTo>
                  <a:pt x="105" y="22"/>
                  <a:pt x="103" y="24"/>
                  <a:pt x="101" y="25"/>
                </a:cubicBezTo>
                <a:cubicBezTo>
                  <a:pt x="100" y="24"/>
                  <a:pt x="99" y="23"/>
                  <a:pt x="98" y="22"/>
                </a:cubicBezTo>
                <a:cubicBezTo>
                  <a:pt x="99" y="20"/>
                  <a:pt x="101" y="18"/>
                  <a:pt x="102" y="17"/>
                </a:cubicBezTo>
                <a:cubicBezTo>
                  <a:pt x="102" y="17"/>
                  <a:pt x="102" y="16"/>
                  <a:pt x="102" y="16"/>
                </a:cubicBezTo>
                <a:cubicBezTo>
                  <a:pt x="102" y="15"/>
                  <a:pt x="101" y="15"/>
                  <a:pt x="101" y="14"/>
                </a:cubicBezTo>
                <a:cubicBezTo>
                  <a:pt x="101" y="14"/>
                  <a:pt x="100" y="14"/>
                  <a:pt x="100" y="14"/>
                </a:cubicBezTo>
                <a:cubicBezTo>
                  <a:pt x="99" y="14"/>
                  <a:pt x="99" y="14"/>
                  <a:pt x="98" y="14"/>
                </a:cubicBezTo>
                <a:cubicBezTo>
                  <a:pt x="98" y="15"/>
                  <a:pt x="96" y="17"/>
                  <a:pt x="94" y="19"/>
                </a:cubicBezTo>
                <a:cubicBezTo>
                  <a:pt x="93" y="18"/>
                  <a:pt x="92" y="17"/>
                  <a:pt x="91" y="17"/>
                </a:cubicBezTo>
                <a:cubicBezTo>
                  <a:pt x="92" y="14"/>
                  <a:pt x="93" y="11"/>
                  <a:pt x="93" y="11"/>
                </a:cubicBezTo>
                <a:cubicBezTo>
                  <a:pt x="93" y="10"/>
                  <a:pt x="93" y="10"/>
                  <a:pt x="93" y="9"/>
                </a:cubicBezTo>
                <a:cubicBezTo>
                  <a:pt x="93" y="9"/>
                  <a:pt x="93" y="8"/>
                  <a:pt x="92" y="8"/>
                </a:cubicBezTo>
                <a:cubicBezTo>
                  <a:pt x="92" y="8"/>
                  <a:pt x="91" y="8"/>
                  <a:pt x="91" y="8"/>
                </a:cubicBezTo>
                <a:cubicBezTo>
                  <a:pt x="90" y="8"/>
                  <a:pt x="90" y="8"/>
                  <a:pt x="90" y="9"/>
                </a:cubicBezTo>
                <a:cubicBezTo>
                  <a:pt x="89" y="9"/>
                  <a:pt x="87" y="12"/>
                  <a:pt x="86" y="14"/>
                </a:cubicBezTo>
                <a:cubicBezTo>
                  <a:pt x="85" y="13"/>
                  <a:pt x="83" y="13"/>
                  <a:pt x="82" y="12"/>
                </a:cubicBezTo>
                <a:cubicBezTo>
                  <a:pt x="83" y="10"/>
                  <a:pt x="84" y="7"/>
                  <a:pt x="84" y="6"/>
                </a:cubicBezTo>
                <a:cubicBezTo>
                  <a:pt x="84" y="6"/>
                  <a:pt x="84" y="5"/>
                  <a:pt x="84" y="5"/>
                </a:cubicBezTo>
                <a:cubicBezTo>
                  <a:pt x="83" y="4"/>
                  <a:pt x="83" y="4"/>
                  <a:pt x="83" y="4"/>
                </a:cubicBezTo>
                <a:cubicBezTo>
                  <a:pt x="82" y="3"/>
                  <a:pt x="81" y="3"/>
                  <a:pt x="81" y="4"/>
                </a:cubicBezTo>
                <a:cubicBezTo>
                  <a:pt x="81" y="4"/>
                  <a:pt x="80" y="4"/>
                  <a:pt x="80" y="5"/>
                </a:cubicBezTo>
                <a:cubicBezTo>
                  <a:pt x="80" y="5"/>
                  <a:pt x="78" y="8"/>
                  <a:pt x="77" y="10"/>
                </a:cubicBezTo>
                <a:cubicBezTo>
                  <a:pt x="76" y="10"/>
                  <a:pt x="75" y="10"/>
                  <a:pt x="73" y="9"/>
                </a:cubicBezTo>
                <a:cubicBezTo>
                  <a:pt x="74" y="7"/>
                  <a:pt x="74" y="4"/>
                  <a:pt x="74" y="3"/>
                </a:cubicBezTo>
                <a:cubicBezTo>
                  <a:pt x="74" y="3"/>
                  <a:pt x="74" y="2"/>
                  <a:pt x="73" y="2"/>
                </a:cubicBezTo>
                <a:cubicBezTo>
                  <a:pt x="73" y="1"/>
                  <a:pt x="73" y="1"/>
                  <a:pt x="72" y="1"/>
                </a:cubicBezTo>
                <a:cubicBezTo>
                  <a:pt x="72" y="1"/>
                  <a:pt x="71" y="1"/>
                  <a:pt x="71" y="1"/>
                </a:cubicBezTo>
                <a:cubicBezTo>
                  <a:pt x="70" y="1"/>
                  <a:pt x="70" y="2"/>
                  <a:pt x="70" y="2"/>
                </a:cubicBezTo>
                <a:cubicBezTo>
                  <a:pt x="70" y="3"/>
                  <a:pt x="69" y="6"/>
                  <a:pt x="68" y="8"/>
                </a:cubicBezTo>
                <a:cubicBezTo>
                  <a:pt x="67" y="8"/>
                  <a:pt x="65" y="8"/>
                  <a:pt x="64" y="8"/>
                </a:cubicBezTo>
                <a:cubicBezTo>
                  <a:pt x="64" y="5"/>
                  <a:pt x="64" y="2"/>
                  <a:pt x="64" y="2"/>
                </a:cubicBezTo>
                <a:cubicBezTo>
                  <a:pt x="63" y="1"/>
                  <a:pt x="63" y="1"/>
                  <a:pt x="63" y="0"/>
                </a:cubicBezTo>
                <a:cubicBezTo>
                  <a:pt x="62" y="0"/>
                  <a:pt x="62" y="0"/>
                  <a:pt x="61" y="0"/>
                </a:cubicBezTo>
                <a:cubicBezTo>
                  <a:pt x="61" y="0"/>
                  <a:pt x="60" y="0"/>
                  <a:pt x="60" y="0"/>
                </a:cubicBezTo>
                <a:cubicBezTo>
                  <a:pt x="60" y="1"/>
                  <a:pt x="59" y="1"/>
                  <a:pt x="59" y="2"/>
                </a:cubicBezTo>
                <a:cubicBezTo>
                  <a:pt x="59" y="2"/>
                  <a:pt x="59" y="5"/>
                  <a:pt x="59" y="8"/>
                </a:cubicBezTo>
                <a:cubicBezTo>
                  <a:pt x="57" y="8"/>
                  <a:pt x="56" y="8"/>
                  <a:pt x="55" y="8"/>
                </a:cubicBezTo>
                <a:cubicBezTo>
                  <a:pt x="54" y="6"/>
                  <a:pt x="53" y="3"/>
                  <a:pt x="53" y="2"/>
                </a:cubicBezTo>
                <a:cubicBezTo>
                  <a:pt x="53" y="2"/>
                  <a:pt x="53" y="1"/>
                  <a:pt x="52" y="1"/>
                </a:cubicBezTo>
                <a:cubicBezTo>
                  <a:pt x="52" y="1"/>
                  <a:pt x="51" y="1"/>
                  <a:pt x="51" y="1"/>
                </a:cubicBezTo>
                <a:cubicBezTo>
                  <a:pt x="50" y="1"/>
                  <a:pt x="50" y="1"/>
                  <a:pt x="49" y="2"/>
                </a:cubicBezTo>
                <a:cubicBezTo>
                  <a:pt x="49" y="2"/>
                  <a:pt x="49" y="3"/>
                  <a:pt x="49" y="3"/>
                </a:cubicBezTo>
                <a:cubicBezTo>
                  <a:pt x="49" y="4"/>
                  <a:pt x="49" y="7"/>
                  <a:pt x="49" y="9"/>
                </a:cubicBezTo>
                <a:cubicBezTo>
                  <a:pt x="48" y="10"/>
                  <a:pt x="47" y="10"/>
                  <a:pt x="46" y="10"/>
                </a:cubicBezTo>
                <a:cubicBezTo>
                  <a:pt x="44" y="8"/>
                  <a:pt x="43" y="5"/>
                  <a:pt x="43" y="5"/>
                </a:cubicBezTo>
                <a:cubicBezTo>
                  <a:pt x="43" y="4"/>
                  <a:pt x="42" y="4"/>
                  <a:pt x="42" y="4"/>
                </a:cubicBezTo>
                <a:cubicBezTo>
                  <a:pt x="41" y="3"/>
                  <a:pt x="41" y="3"/>
                  <a:pt x="40" y="4"/>
                </a:cubicBezTo>
                <a:cubicBezTo>
                  <a:pt x="40" y="4"/>
                  <a:pt x="39" y="4"/>
                  <a:pt x="39" y="5"/>
                </a:cubicBezTo>
                <a:cubicBezTo>
                  <a:pt x="39" y="5"/>
                  <a:pt x="39" y="6"/>
                  <a:pt x="39" y="6"/>
                </a:cubicBezTo>
                <a:cubicBezTo>
                  <a:pt x="39" y="7"/>
                  <a:pt x="40" y="10"/>
                  <a:pt x="40" y="12"/>
                </a:cubicBezTo>
                <a:cubicBezTo>
                  <a:pt x="39" y="13"/>
                  <a:pt x="38" y="13"/>
                  <a:pt x="37" y="14"/>
                </a:cubicBezTo>
                <a:cubicBezTo>
                  <a:pt x="35" y="12"/>
                  <a:pt x="34" y="9"/>
                  <a:pt x="33" y="9"/>
                </a:cubicBezTo>
                <a:cubicBezTo>
                  <a:pt x="33" y="8"/>
                  <a:pt x="32" y="8"/>
                  <a:pt x="32" y="8"/>
                </a:cubicBezTo>
                <a:cubicBezTo>
                  <a:pt x="32" y="8"/>
                  <a:pt x="31" y="8"/>
                  <a:pt x="31" y="8"/>
                </a:cubicBezTo>
                <a:cubicBezTo>
                  <a:pt x="30" y="8"/>
                  <a:pt x="30" y="9"/>
                  <a:pt x="30" y="9"/>
                </a:cubicBezTo>
                <a:cubicBezTo>
                  <a:pt x="29" y="10"/>
                  <a:pt x="29" y="10"/>
                  <a:pt x="30" y="11"/>
                </a:cubicBezTo>
                <a:cubicBezTo>
                  <a:pt x="30" y="11"/>
                  <a:pt x="31" y="14"/>
                  <a:pt x="32" y="17"/>
                </a:cubicBezTo>
                <a:cubicBezTo>
                  <a:pt x="31" y="17"/>
                  <a:pt x="30" y="18"/>
                  <a:pt x="29" y="19"/>
                </a:cubicBezTo>
                <a:cubicBezTo>
                  <a:pt x="27" y="17"/>
                  <a:pt x="25" y="15"/>
                  <a:pt x="25" y="14"/>
                </a:cubicBezTo>
                <a:cubicBezTo>
                  <a:pt x="24" y="14"/>
                  <a:pt x="24" y="14"/>
                  <a:pt x="23" y="14"/>
                </a:cubicBezTo>
                <a:cubicBezTo>
                  <a:pt x="23" y="14"/>
                  <a:pt x="22" y="14"/>
                  <a:pt x="22" y="14"/>
                </a:cubicBezTo>
                <a:cubicBezTo>
                  <a:pt x="21" y="15"/>
                  <a:pt x="21" y="15"/>
                  <a:pt x="21" y="16"/>
                </a:cubicBezTo>
                <a:cubicBezTo>
                  <a:pt x="21" y="16"/>
                  <a:pt x="21" y="17"/>
                  <a:pt x="21" y="17"/>
                </a:cubicBezTo>
                <a:cubicBezTo>
                  <a:pt x="22" y="18"/>
                  <a:pt x="23" y="20"/>
                  <a:pt x="25" y="22"/>
                </a:cubicBezTo>
                <a:cubicBezTo>
                  <a:pt x="24" y="23"/>
                  <a:pt x="23" y="24"/>
                  <a:pt x="22" y="25"/>
                </a:cubicBezTo>
                <a:cubicBezTo>
                  <a:pt x="20" y="24"/>
                  <a:pt x="17" y="22"/>
                  <a:pt x="17" y="22"/>
                </a:cubicBezTo>
                <a:cubicBezTo>
                  <a:pt x="16" y="21"/>
                  <a:pt x="16" y="21"/>
                  <a:pt x="15" y="21"/>
                </a:cubicBezTo>
                <a:cubicBezTo>
                  <a:pt x="15" y="21"/>
                  <a:pt x="15" y="22"/>
                  <a:pt x="14" y="22"/>
                </a:cubicBezTo>
                <a:cubicBezTo>
                  <a:pt x="14" y="22"/>
                  <a:pt x="14" y="23"/>
                  <a:pt x="14" y="23"/>
                </a:cubicBezTo>
                <a:cubicBezTo>
                  <a:pt x="14" y="24"/>
                  <a:pt x="14" y="24"/>
                  <a:pt x="14" y="25"/>
                </a:cubicBezTo>
                <a:cubicBezTo>
                  <a:pt x="15" y="25"/>
                  <a:pt x="17" y="27"/>
                  <a:pt x="19" y="29"/>
                </a:cubicBezTo>
                <a:cubicBezTo>
                  <a:pt x="18" y="30"/>
                  <a:pt x="17" y="31"/>
                  <a:pt x="16" y="32"/>
                </a:cubicBezTo>
                <a:cubicBezTo>
                  <a:pt x="14" y="31"/>
                  <a:pt x="11" y="30"/>
                  <a:pt x="11" y="30"/>
                </a:cubicBezTo>
                <a:cubicBezTo>
                  <a:pt x="10" y="30"/>
                  <a:pt x="10" y="30"/>
                  <a:pt x="9" y="30"/>
                </a:cubicBezTo>
                <a:cubicBezTo>
                  <a:pt x="9" y="30"/>
                  <a:pt x="8" y="30"/>
                  <a:pt x="8" y="31"/>
                </a:cubicBezTo>
                <a:cubicBezTo>
                  <a:pt x="8" y="31"/>
                  <a:pt x="8" y="32"/>
                  <a:pt x="8" y="32"/>
                </a:cubicBezTo>
                <a:cubicBezTo>
                  <a:pt x="8" y="33"/>
                  <a:pt x="8" y="33"/>
                  <a:pt x="8" y="34"/>
                </a:cubicBezTo>
                <a:cubicBezTo>
                  <a:pt x="9" y="34"/>
                  <a:pt x="11" y="36"/>
                  <a:pt x="14" y="37"/>
                </a:cubicBezTo>
                <a:cubicBezTo>
                  <a:pt x="13" y="38"/>
                  <a:pt x="12" y="40"/>
                  <a:pt x="12" y="41"/>
                </a:cubicBezTo>
                <a:cubicBezTo>
                  <a:pt x="9" y="40"/>
                  <a:pt x="7" y="39"/>
                  <a:pt x="6" y="39"/>
                </a:cubicBezTo>
                <a:cubicBezTo>
                  <a:pt x="5" y="39"/>
                  <a:pt x="5" y="39"/>
                  <a:pt x="4" y="39"/>
                </a:cubicBezTo>
                <a:cubicBezTo>
                  <a:pt x="4" y="40"/>
                  <a:pt x="4" y="40"/>
                  <a:pt x="3" y="41"/>
                </a:cubicBezTo>
                <a:cubicBezTo>
                  <a:pt x="3" y="41"/>
                  <a:pt x="3" y="42"/>
                  <a:pt x="3" y="42"/>
                </a:cubicBezTo>
                <a:cubicBezTo>
                  <a:pt x="4" y="43"/>
                  <a:pt x="4" y="43"/>
                  <a:pt x="4" y="43"/>
                </a:cubicBezTo>
                <a:cubicBezTo>
                  <a:pt x="5" y="43"/>
                  <a:pt x="8" y="45"/>
                  <a:pt x="10" y="46"/>
                </a:cubicBezTo>
                <a:cubicBezTo>
                  <a:pt x="10" y="47"/>
                  <a:pt x="9" y="48"/>
                  <a:pt x="9" y="50"/>
                </a:cubicBezTo>
                <a:cubicBezTo>
                  <a:pt x="6" y="50"/>
                  <a:pt x="3" y="49"/>
                  <a:pt x="3" y="49"/>
                </a:cubicBezTo>
                <a:cubicBezTo>
                  <a:pt x="2" y="49"/>
                  <a:pt x="2" y="49"/>
                  <a:pt x="1" y="50"/>
                </a:cubicBezTo>
                <a:cubicBezTo>
                  <a:pt x="1" y="50"/>
                  <a:pt x="1" y="50"/>
                  <a:pt x="1" y="51"/>
                </a:cubicBezTo>
                <a:cubicBezTo>
                  <a:pt x="1" y="51"/>
                  <a:pt x="1" y="52"/>
                  <a:pt x="1" y="53"/>
                </a:cubicBezTo>
                <a:cubicBezTo>
                  <a:pt x="1" y="53"/>
                  <a:pt x="2" y="53"/>
                  <a:pt x="2" y="53"/>
                </a:cubicBezTo>
                <a:cubicBezTo>
                  <a:pt x="3" y="54"/>
                  <a:pt x="6" y="54"/>
                  <a:pt x="8" y="55"/>
                </a:cubicBezTo>
                <a:cubicBezTo>
                  <a:pt x="8" y="56"/>
                  <a:pt x="8" y="58"/>
                  <a:pt x="8" y="59"/>
                </a:cubicBezTo>
                <a:cubicBezTo>
                  <a:pt x="5" y="59"/>
                  <a:pt x="2" y="59"/>
                  <a:pt x="2" y="60"/>
                </a:cubicBezTo>
                <a:cubicBezTo>
                  <a:pt x="1" y="60"/>
                  <a:pt x="1" y="60"/>
                  <a:pt x="0" y="60"/>
                </a:cubicBezTo>
                <a:cubicBezTo>
                  <a:pt x="0" y="61"/>
                  <a:pt x="0" y="61"/>
                  <a:pt x="0" y="62"/>
                </a:cubicBezTo>
                <a:cubicBezTo>
                  <a:pt x="0" y="62"/>
                  <a:pt x="0" y="63"/>
                  <a:pt x="0" y="63"/>
                </a:cubicBezTo>
                <a:cubicBezTo>
                  <a:pt x="1" y="63"/>
                  <a:pt x="1" y="64"/>
                  <a:pt x="2" y="64"/>
                </a:cubicBezTo>
                <a:cubicBezTo>
                  <a:pt x="2" y="64"/>
                  <a:pt x="5" y="64"/>
                  <a:pt x="8" y="64"/>
                </a:cubicBezTo>
                <a:cubicBezTo>
                  <a:pt x="8" y="66"/>
                  <a:pt x="8" y="67"/>
                  <a:pt x="8" y="68"/>
                </a:cubicBezTo>
                <a:cubicBezTo>
                  <a:pt x="6" y="69"/>
                  <a:pt x="3" y="70"/>
                  <a:pt x="2" y="70"/>
                </a:cubicBezTo>
                <a:cubicBezTo>
                  <a:pt x="2" y="70"/>
                  <a:pt x="1" y="71"/>
                  <a:pt x="1" y="71"/>
                </a:cubicBezTo>
                <a:cubicBezTo>
                  <a:pt x="1" y="71"/>
                  <a:pt x="1" y="72"/>
                  <a:pt x="1" y="72"/>
                </a:cubicBezTo>
                <a:cubicBezTo>
                  <a:pt x="1" y="73"/>
                  <a:pt x="1" y="73"/>
                  <a:pt x="1" y="74"/>
                </a:cubicBezTo>
                <a:cubicBezTo>
                  <a:pt x="2" y="74"/>
                  <a:pt x="2" y="74"/>
                  <a:pt x="3" y="74"/>
                </a:cubicBezTo>
                <a:cubicBezTo>
                  <a:pt x="3" y="74"/>
                  <a:pt x="6" y="74"/>
                  <a:pt x="9" y="74"/>
                </a:cubicBezTo>
                <a:cubicBezTo>
                  <a:pt x="9" y="75"/>
                  <a:pt x="10" y="76"/>
                  <a:pt x="10" y="78"/>
                </a:cubicBezTo>
                <a:cubicBezTo>
                  <a:pt x="8" y="79"/>
                  <a:pt x="5" y="80"/>
                  <a:pt x="4" y="80"/>
                </a:cubicBezTo>
                <a:cubicBezTo>
                  <a:pt x="4" y="80"/>
                  <a:pt x="4" y="81"/>
                  <a:pt x="3" y="81"/>
                </a:cubicBezTo>
                <a:cubicBezTo>
                  <a:pt x="3" y="82"/>
                  <a:pt x="3" y="82"/>
                  <a:pt x="3" y="83"/>
                </a:cubicBezTo>
                <a:cubicBezTo>
                  <a:pt x="4" y="83"/>
                  <a:pt x="4" y="84"/>
                  <a:pt x="4" y="84"/>
                </a:cubicBezTo>
                <a:cubicBezTo>
                  <a:pt x="5" y="84"/>
                  <a:pt x="5" y="84"/>
                  <a:pt x="6" y="84"/>
                </a:cubicBezTo>
                <a:cubicBezTo>
                  <a:pt x="7" y="84"/>
                  <a:pt x="9" y="83"/>
                  <a:pt x="12" y="83"/>
                </a:cubicBezTo>
                <a:cubicBezTo>
                  <a:pt x="12" y="84"/>
                  <a:pt x="13" y="85"/>
                  <a:pt x="14" y="86"/>
                </a:cubicBezTo>
                <a:cubicBezTo>
                  <a:pt x="11" y="88"/>
                  <a:pt x="9" y="89"/>
                  <a:pt x="8" y="90"/>
                </a:cubicBezTo>
                <a:cubicBezTo>
                  <a:pt x="8" y="90"/>
                  <a:pt x="8" y="91"/>
                  <a:pt x="8" y="91"/>
                </a:cubicBezTo>
                <a:cubicBezTo>
                  <a:pt x="8" y="92"/>
                  <a:pt x="8" y="92"/>
                  <a:pt x="8" y="93"/>
                </a:cubicBezTo>
                <a:cubicBezTo>
                  <a:pt x="8" y="93"/>
                  <a:pt x="9" y="93"/>
                  <a:pt x="9" y="94"/>
                </a:cubicBezTo>
                <a:cubicBezTo>
                  <a:pt x="10" y="94"/>
                  <a:pt x="10" y="94"/>
                  <a:pt x="11" y="94"/>
                </a:cubicBezTo>
                <a:cubicBezTo>
                  <a:pt x="11" y="93"/>
                  <a:pt x="14" y="92"/>
                  <a:pt x="16" y="91"/>
                </a:cubicBezTo>
                <a:cubicBezTo>
                  <a:pt x="17" y="92"/>
                  <a:pt x="18" y="93"/>
                  <a:pt x="19" y="94"/>
                </a:cubicBezTo>
                <a:cubicBezTo>
                  <a:pt x="17" y="96"/>
                  <a:pt x="15" y="98"/>
                  <a:pt x="14" y="99"/>
                </a:cubicBezTo>
                <a:cubicBezTo>
                  <a:pt x="14" y="99"/>
                  <a:pt x="14" y="99"/>
                  <a:pt x="14" y="100"/>
                </a:cubicBezTo>
                <a:cubicBezTo>
                  <a:pt x="14" y="101"/>
                  <a:pt x="14" y="101"/>
                  <a:pt x="14" y="101"/>
                </a:cubicBezTo>
                <a:cubicBezTo>
                  <a:pt x="15" y="102"/>
                  <a:pt x="15" y="102"/>
                  <a:pt x="15" y="102"/>
                </a:cubicBezTo>
                <a:cubicBezTo>
                  <a:pt x="16" y="102"/>
                  <a:pt x="16" y="102"/>
                  <a:pt x="17" y="102"/>
                </a:cubicBezTo>
                <a:cubicBezTo>
                  <a:pt x="17" y="102"/>
                  <a:pt x="20" y="100"/>
                  <a:pt x="22" y="98"/>
                </a:cubicBezTo>
                <a:cubicBezTo>
                  <a:pt x="23" y="99"/>
                  <a:pt x="24" y="100"/>
                  <a:pt x="25" y="101"/>
                </a:cubicBezTo>
                <a:cubicBezTo>
                  <a:pt x="23" y="103"/>
                  <a:pt x="22" y="106"/>
                  <a:pt x="21" y="106"/>
                </a:cubicBezTo>
                <a:cubicBezTo>
                  <a:pt x="21" y="107"/>
                  <a:pt x="21" y="107"/>
                  <a:pt x="21" y="108"/>
                </a:cubicBezTo>
                <a:cubicBezTo>
                  <a:pt x="21" y="108"/>
                  <a:pt x="21" y="109"/>
                  <a:pt x="22" y="109"/>
                </a:cubicBezTo>
                <a:cubicBezTo>
                  <a:pt x="22" y="109"/>
                  <a:pt x="23" y="110"/>
                  <a:pt x="23" y="110"/>
                </a:cubicBezTo>
                <a:cubicBezTo>
                  <a:pt x="24" y="110"/>
                  <a:pt x="24" y="109"/>
                  <a:pt x="25" y="109"/>
                </a:cubicBezTo>
                <a:cubicBezTo>
                  <a:pt x="25" y="109"/>
                  <a:pt x="27" y="106"/>
                  <a:pt x="29" y="105"/>
                </a:cubicBezTo>
                <a:cubicBezTo>
                  <a:pt x="30" y="105"/>
                  <a:pt x="31" y="106"/>
                  <a:pt x="32" y="107"/>
                </a:cubicBezTo>
                <a:cubicBezTo>
                  <a:pt x="31" y="109"/>
                  <a:pt x="30" y="112"/>
                  <a:pt x="30" y="113"/>
                </a:cubicBezTo>
                <a:cubicBezTo>
                  <a:pt x="29" y="113"/>
                  <a:pt x="29" y="114"/>
                  <a:pt x="30" y="114"/>
                </a:cubicBezTo>
                <a:cubicBezTo>
                  <a:pt x="30" y="115"/>
                  <a:pt x="30" y="115"/>
                  <a:pt x="31" y="115"/>
                </a:cubicBezTo>
                <a:cubicBezTo>
                  <a:pt x="31" y="115"/>
                  <a:pt x="32" y="116"/>
                  <a:pt x="32" y="115"/>
                </a:cubicBezTo>
                <a:cubicBezTo>
                  <a:pt x="33" y="115"/>
                  <a:pt x="33" y="115"/>
                  <a:pt x="33" y="115"/>
                </a:cubicBezTo>
                <a:cubicBezTo>
                  <a:pt x="34" y="114"/>
                  <a:pt x="35" y="112"/>
                  <a:pt x="37" y="110"/>
                </a:cubicBezTo>
                <a:cubicBezTo>
                  <a:pt x="38" y="110"/>
                  <a:pt x="39" y="111"/>
                  <a:pt x="40" y="111"/>
                </a:cubicBezTo>
                <a:cubicBezTo>
                  <a:pt x="40" y="114"/>
                  <a:pt x="39" y="117"/>
                  <a:pt x="39" y="117"/>
                </a:cubicBezTo>
                <a:cubicBezTo>
                  <a:pt x="39" y="118"/>
                  <a:pt x="39" y="118"/>
                  <a:pt x="39" y="119"/>
                </a:cubicBezTo>
                <a:cubicBezTo>
                  <a:pt x="39" y="119"/>
                  <a:pt x="40" y="120"/>
                  <a:pt x="40" y="120"/>
                </a:cubicBezTo>
                <a:cubicBezTo>
                  <a:pt x="41" y="120"/>
                  <a:pt x="41" y="120"/>
                  <a:pt x="42" y="120"/>
                </a:cubicBezTo>
                <a:cubicBezTo>
                  <a:pt x="42" y="120"/>
                  <a:pt x="43" y="119"/>
                  <a:pt x="43" y="119"/>
                </a:cubicBezTo>
                <a:cubicBezTo>
                  <a:pt x="43" y="118"/>
                  <a:pt x="44" y="115"/>
                  <a:pt x="46" y="113"/>
                </a:cubicBezTo>
                <a:cubicBezTo>
                  <a:pt x="47" y="113"/>
                  <a:pt x="48" y="114"/>
                  <a:pt x="49" y="114"/>
                </a:cubicBezTo>
                <a:cubicBezTo>
                  <a:pt x="49" y="117"/>
                  <a:pt x="49" y="120"/>
                  <a:pt x="49" y="120"/>
                </a:cubicBezTo>
                <a:cubicBezTo>
                  <a:pt x="49" y="121"/>
                  <a:pt x="49" y="121"/>
                  <a:pt x="49" y="122"/>
                </a:cubicBezTo>
                <a:cubicBezTo>
                  <a:pt x="50" y="122"/>
                  <a:pt x="50" y="122"/>
                  <a:pt x="51" y="123"/>
                </a:cubicBezTo>
                <a:cubicBezTo>
                  <a:pt x="51" y="123"/>
                  <a:pt x="52" y="123"/>
                  <a:pt x="52" y="122"/>
                </a:cubicBezTo>
                <a:cubicBezTo>
                  <a:pt x="53" y="122"/>
                  <a:pt x="53" y="122"/>
                  <a:pt x="53" y="121"/>
                </a:cubicBezTo>
                <a:cubicBezTo>
                  <a:pt x="53" y="121"/>
                  <a:pt x="54" y="118"/>
                  <a:pt x="55" y="115"/>
                </a:cubicBezTo>
                <a:cubicBezTo>
                  <a:pt x="56" y="115"/>
                  <a:pt x="57" y="115"/>
                  <a:pt x="59" y="115"/>
                </a:cubicBezTo>
                <a:cubicBezTo>
                  <a:pt x="59" y="118"/>
                  <a:pt x="59" y="121"/>
                  <a:pt x="59" y="122"/>
                </a:cubicBezTo>
                <a:cubicBezTo>
                  <a:pt x="59" y="122"/>
                  <a:pt x="60" y="123"/>
                  <a:pt x="60" y="123"/>
                </a:cubicBezTo>
                <a:cubicBezTo>
                  <a:pt x="60" y="123"/>
                  <a:pt x="61" y="123"/>
                  <a:pt x="61" y="123"/>
                </a:cubicBezTo>
                <a:cubicBezTo>
                  <a:pt x="62" y="123"/>
                  <a:pt x="62" y="123"/>
                  <a:pt x="63" y="123"/>
                </a:cubicBezTo>
                <a:cubicBezTo>
                  <a:pt x="63" y="123"/>
                  <a:pt x="63" y="122"/>
                  <a:pt x="64" y="122"/>
                </a:cubicBezTo>
                <a:cubicBezTo>
                  <a:pt x="64" y="121"/>
                  <a:pt x="64" y="118"/>
                  <a:pt x="64" y="115"/>
                </a:cubicBezTo>
                <a:cubicBezTo>
                  <a:pt x="65" y="115"/>
                  <a:pt x="67" y="115"/>
                  <a:pt x="68" y="115"/>
                </a:cubicBezTo>
                <a:cubicBezTo>
                  <a:pt x="69" y="118"/>
                  <a:pt x="70" y="121"/>
                  <a:pt x="70" y="121"/>
                </a:cubicBezTo>
                <a:cubicBezTo>
                  <a:pt x="70" y="122"/>
                  <a:pt x="70" y="122"/>
                  <a:pt x="71" y="122"/>
                </a:cubicBezTo>
                <a:cubicBezTo>
                  <a:pt x="71" y="123"/>
                  <a:pt x="72" y="123"/>
                  <a:pt x="72" y="123"/>
                </a:cubicBezTo>
                <a:cubicBezTo>
                  <a:pt x="73" y="122"/>
                  <a:pt x="73" y="122"/>
                  <a:pt x="73" y="122"/>
                </a:cubicBezTo>
                <a:cubicBezTo>
                  <a:pt x="74" y="121"/>
                  <a:pt x="74" y="121"/>
                  <a:pt x="74" y="120"/>
                </a:cubicBezTo>
                <a:cubicBezTo>
                  <a:pt x="74" y="120"/>
                  <a:pt x="74" y="117"/>
                  <a:pt x="73" y="114"/>
                </a:cubicBezTo>
                <a:cubicBezTo>
                  <a:pt x="75" y="114"/>
                  <a:pt x="76" y="113"/>
                  <a:pt x="77" y="113"/>
                </a:cubicBezTo>
                <a:cubicBezTo>
                  <a:pt x="78" y="115"/>
                  <a:pt x="80" y="118"/>
                  <a:pt x="80" y="119"/>
                </a:cubicBezTo>
                <a:cubicBezTo>
                  <a:pt x="80" y="119"/>
                  <a:pt x="81" y="120"/>
                  <a:pt x="81" y="120"/>
                </a:cubicBezTo>
                <a:cubicBezTo>
                  <a:pt x="81" y="120"/>
                  <a:pt x="82" y="120"/>
                  <a:pt x="83" y="120"/>
                </a:cubicBezTo>
                <a:cubicBezTo>
                  <a:pt x="83" y="120"/>
                  <a:pt x="83" y="119"/>
                  <a:pt x="84" y="119"/>
                </a:cubicBezTo>
                <a:cubicBezTo>
                  <a:pt x="84" y="118"/>
                  <a:pt x="84" y="118"/>
                  <a:pt x="84" y="117"/>
                </a:cubicBezTo>
                <a:cubicBezTo>
                  <a:pt x="84" y="117"/>
                  <a:pt x="83" y="114"/>
                  <a:pt x="82" y="111"/>
                </a:cubicBezTo>
                <a:cubicBezTo>
                  <a:pt x="83" y="111"/>
                  <a:pt x="85" y="110"/>
                  <a:pt x="86" y="110"/>
                </a:cubicBezTo>
                <a:cubicBezTo>
                  <a:pt x="87" y="112"/>
                  <a:pt x="89" y="114"/>
                  <a:pt x="90" y="115"/>
                </a:cubicBezTo>
                <a:cubicBezTo>
                  <a:pt x="90" y="115"/>
                  <a:pt x="90" y="115"/>
                  <a:pt x="91" y="115"/>
                </a:cubicBezTo>
                <a:cubicBezTo>
                  <a:pt x="91" y="116"/>
                  <a:pt x="92" y="115"/>
                  <a:pt x="92" y="115"/>
                </a:cubicBezTo>
                <a:cubicBezTo>
                  <a:pt x="93" y="115"/>
                  <a:pt x="93" y="115"/>
                  <a:pt x="93" y="114"/>
                </a:cubicBezTo>
                <a:cubicBezTo>
                  <a:pt x="93" y="114"/>
                  <a:pt x="93" y="113"/>
                  <a:pt x="93" y="113"/>
                </a:cubicBezTo>
                <a:cubicBezTo>
                  <a:pt x="93" y="112"/>
                  <a:pt x="92" y="109"/>
                  <a:pt x="91" y="107"/>
                </a:cubicBezTo>
                <a:cubicBezTo>
                  <a:pt x="92" y="106"/>
                  <a:pt x="93" y="105"/>
                  <a:pt x="94" y="105"/>
                </a:cubicBezTo>
                <a:cubicBezTo>
                  <a:pt x="96" y="106"/>
                  <a:pt x="98" y="109"/>
                  <a:pt x="98" y="109"/>
                </a:cubicBezTo>
                <a:cubicBezTo>
                  <a:pt x="99" y="109"/>
                  <a:pt x="99" y="110"/>
                  <a:pt x="100" y="110"/>
                </a:cubicBezTo>
                <a:cubicBezTo>
                  <a:pt x="100" y="110"/>
                  <a:pt x="101" y="109"/>
                  <a:pt x="101" y="109"/>
                </a:cubicBezTo>
                <a:cubicBezTo>
                  <a:pt x="101" y="109"/>
                  <a:pt x="102" y="108"/>
                  <a:pt x="102" y="108"/>
                </a:cubicBezTo>
                <a:cubicBezTo>
                  <a:pt x="102" y="107"/>
                  <a:pt x="102" y="107"/>
                  <a:pt x="102" y="106"/>
                </a:cubicBezTo>
                <a:cubicBezTo>
                  <a:pt x="101" y="106"/>
                  <a:pt x="99" y="103"/>
                  <a:pt x="98" y="101"/>
                </a:cubicBezTo>
                <a:cubicBezTo>
                  <a:pt x="99" y="100"/>
                  <a:pt x="100" y="99"/>
                  <a:pt x="101" y="98"/>
                </a:cubicBezTo>
                <a:cubicBezTo>
                  <a:pt x="103" y="100"/>
                  <a:pt x="105" y="102"/>
                  <a:pt x="106" y="102"/>
                </a:cubicBezTo>
                <a:cubicBezTo>
                  <a:pt x="106" y="102"/>
                  <a:pt x="107" y="102"/>
                  <a:pt x="107" y="102"/>
                </a:cubicBezTo>
                <a:cubicBezTo>
                  <a:pt x="108" y="102"/>
                  <a:pt x="108" y="102"/>
                  <a:pt x="109" y="101"/>
                </a:cubicBezTo>
                <a:cubicBezTo>
                  <a:pt x="109" y="101"/>
                  <a:pt x="109" y="101"/>
                  <a:pt x="109" y="100"/>
                </a:cubicBezTo>
                <a:cubicBezTo>
                  <a:pt x="109" y="99"/>
                  <a:pt x="109" y="99"/>
                  <a:pt x="109" y="99"/>
                </a:cubicBezTo>
                <a:cubicBezTo>
                  <a:pt x="108" y="98"/>
                  <a:pt x="106" y="96"/>
                  <a:pt x="104" y="94"/>
                </a:cubicBezTo>
                <a:cubicBezTo>
                  <a:pt x="105" y="93"/>
                  <a:pt x="106" y="92"/>
                  <a:pt x="106" y="91"/>
                </a:cubicBezTo>
                <a:cubicBezTo>
                  <a:pt x="109" y="92"/>
                  <a:pt x="112" y="93"/>
                  <a:pt x="112" y="94"/>
                </a:cubicBezTo>
                <a:cubicBezTo>
                  <a:pt x="113" y="94"/>
                  <a:pt x="113" y="94"/>
                  <a:pt x="114" y="94"/>
                </a:cubicBezTo>
                <a:cubicBezTo>
                  <a:pt x="114" y="93"/>
                  <a:pt x="115" y="93"/>
                  <a:pt x="115" y="93"/>
                </a:cubicBezTo>
                <a:cubicBezTo>
                  <a:pt x="115" y="92"/>
                  <a:pt x="115" y="92"/>
                  <a:pt x="115" y="91"/>
                </a:cubicBezTo>
                <a:cubicBezTo>
                  <a:pt x="115" y="91"/>
                  <a:pt x="115" y="90"/>
                  <a:pt x="114" y="90"/>
                </a:cubicBezTo>
                <a:cubicBezTo>
                  <a:pt x="114" y="89"/>
                  <a:pt x="111" y="88"/>
                  <a:pt x="109" y="86"/>
                </a:cubicBezTo>
                <a:cubicBezTo>
                  <a:pt x="110" y="85"/>
                  <a:pt x="110" y="84"/>
                  <a:pt x="111" y="83"/>
                </a:cubicBezTo>
                <a:cubicBezTo>
                  <a:pt x="113" y="83"/>
                  <a:pt x="116" y="84"/>
                  <a:pt x="117" y="84"/>
                </a:cubicBezTo>
                <a:cubicBezTo>
                  <a:pt x="117" y="84"/>
                  <a:pt x="118" y="84"/>
                  <a:pt x="118" y="84"/>
                </a:cubicBezTo>
                <a:cubicBezTo>
                  <a:pt x="119" y="84"/>
                  <a:pt x="119" y="83"/>
                  <a:pt x="119" y="83"/>
                </a:cubicBezTo>
                <a:cubicBezTo>
                  <a:pt x="120" y="82"/>
                  <a:pt x="120" y="82"/>
                  <a:pt x="119" y="81"/>
                </a:cubicBezTo>
                <a:cubicBezTo>
                  <a:pt x="119" y="81"/>
                  <a:pt x="119" y="80"/>
                  <a:pt x="118" y="80"/>
                </a:cubicBezTo>
                <a:cubicBezTo>
                  <a:pt x="118" y="80"/>
                  <a:pt x="115" y="79"/>
                  <a:pt x="113" y="78"/>
                </a:cubicBezTo>
                <a:cubicBezTo>
                  <a:pt x="113" y="76"/>
                  <a:pt x="113" y="75"/>
                  <a:pt x="114" y="74"/>
                </a:cubicBezTo>
                <a:cubicBezTo>
                  <a:pt x="116" y="74"/>
                  <a:pt x="119" y="74"/>
                  <a:pt x="120" y="74"/>
                </a:cubicBezTo>
                <a:cubicBezTo>
                  <a:pt x="121" y="74"/>
                  <a:pt x="121" y="74"/>
                  <a:pt x="121" y="74"/>
                </a:cubicBezTo>
                <a:cubicBezTo>
                  <a:pt x="122" y="73"/>
                  <a:pt x="122" y="73"/>
                  <a:pt x="122" y="72"/>
                </a:cubicBezTo>
                <a:cubicBezTo>
                  <a:pt x="122" y="72"/>
                  <a:pt x="122" y="71"/>
                  <a:pt x="122" y="71"/>
                </a:cubicBezTo>
                <a:cubicBezTo>
                  <a:pt x="122" y="71"/>
                  <a:pt x="121" y="70"/>
                  <a:pt x="121" y="70"/>
                </a:cubicBezTo>
                <a:cubicBezTo>
                  <a:pt x="120" y="70"/>
                  <a:pt x="117" y="69"/>
                  <a:pt x="115" y="68"/>
                </a:cubicBezTo>
                <a:cubicBezTo>
                  <a:pt x="115" y="67"/>
                  <a:pt x="115" y="66"/>
                  <a:pt x="115" y="64"/>
                </a:cubicBezTo>
                <a:cubicBezTo>
                  <a:pt x="118" y="64"/>
                  <a:pt x="121" y="64"/>
                  <a:pt x="121" y="64"/>
                </a:cubicBezTo>
                <a:close/>
                <a:moveTo>
                  <a:pt x="62" y="111"/>
                </a:moveTo>
                <a:cubicBezTo>
                  <a:pt x="61" y="111"/>
                  <a:pt x="61" y="111"/>
                  <a:pt x="61" y="111"/>
                </a:cubicBezTo>
                <a:cubicBezTo>
                  <a:pt x="61" y="111"/>
                  <a:pt x="61" y="111"/>
                  <a:pt x="61" y="111"/>
                </a:cubicBezTo>
                <a:cubicBezTo>
                  <a:pt x="61" y="111"/>
                  <a:pt x="61" y="111"/>
                  <a:pt x="62" y="111"/>
                </a:cubicBezTo>
                <a:close/>
                <a:moveTo>
                  <a:pt x="45" y="108"/>
                </a:moveTo>
                <a:cubicBezTo>
                  <a:pt x="45" y="108"/>
                  <a:pt x="44" y="107"/>
                  <a:pt x="44" y="107"/>
                </a:cubicBezTo>
                <a:cubicBezTo>
                  <a:pt x="44" y="107"/>
                  <a:pt x="44" y="108"/>
                  <a:pt x="45" y="108"/>
                </a:cubicBezTo>
                <a:cubicBezTo>
                  <a:pt x="45" y="108"/>
                  <a:pt x="45" y="108"/>
                  <a:pt x="45" y="108"/>
                </a:cubicBezTo>
                <a:close/>
                <a:moveTo>
                  <a:pt x="31" y="100"/>
                </a:moveTo>
                <a:cubicBezTo>
                  <a:pt x="30" y="99"/>
                  <a:pt x="30" y="99"/>
                  <a:pt x="29" y="99"/>
                </a:cubicBezTo>
                <a:cubicBezTo>
                  <a:pt x="30" y="99"/>
                  <a:pt x="30" y="99"/>
                  <a:pt x="30" y="99"/>
                </a:cubicBezTo>
                <a:cubicBezTo>
                  <a:pt x="30" y="99"/>
                  <a:pt x="30" y="99"/>
                  <a:pt x="31" y="100"/>
                </a:cubicBezTo>
                <a:close/>
                <a:moveTo>
                  <a:pt x="19" y="87"/>
                </a:moveTo>
                <a:cubicBezTo>
                  <a:pt x="19" y="86"/>
                  <a:pt x="19" y="86"/>
                  <a:pt x="19" y="86"/>
                </a:cubicBezTo>
                <a:cubicBezTo>
                  <a:pt x="19" y="86"/>
                  <a:pt x="19" y="86"/>
                  <a:pt x="19" y="86"/>
                </a:cubicBezTo>
                <a:cubicBezTo>
                  <a:pt x="19" y="86"/>
                  <a:pt x="19" y="87"/>
                  <a:pt x="19" y="87"/>
                </a:cubicBezTo>
                <a:close/>
              </a:path>
            </a:pathLst>
          </a:custGeom>
          <a:solidFill>
            <a:srgbClr val="45C1A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26" name="Freeform 6"/>
          <p:cNvSpPr>
            <a:spLocks noEditPoints="1"/>
          </p:cNvSpPr>
          <p:nvPr/>
        </p:nvSpPr>
        <p:spPr bwMode="auto">
          <a:xfrm>
            <a:off x="2711451" y="1653117"/>
            <a:ext cx="280420" cy="279400"/>
          </a:xfrm>
          <a:custGeom>
            <a:avLst/>
            <a:gdLst>
              <a:gd name="T0" fmla="*/ 121 w 123"/>
              <a:gd name="T1" fmla="*/ 60 h 123"/>
              <a:gd name="T2" fmla="*/ 122 w 123"/>
              <a:gd name="T3" fmla="*/ 51 h 123"/>
              <a:gd name="T4" fmla="*/ 118 w 123"/>
              <a:gd name="T5" fmla="*/ 43 h 123"/>
              <a:gd name="T6" fmla="*/ 111 w 123"/>
              <a:gd name="T7" fmla="*/ 41 h 123"/>
              <a:gd name="T8" fmla="*/ 114 w 123"/>
              <a:gd name="T9" fmla="*/ 30 h 123"/>
              <a:gd name="T10" fmla="*/ 109 w 123"/>
              <a:gd name="T11" fmla="*/ 23 h 123"/>
              <a:gd name="T12" fmla="*/ 98 w 123"/>
              <a:gd name="T13" fmla="*/ 22 h 123"/>
              <a:gd name="T14" fmla="*/ 98 w 123"/>
              <a:gd name="T15" fmla="*/ 14 h 123"/>
              <a:gd name="T16" fmla="*/ 92 w 123"/>
              <a:gd name="T17" fmla="*/ 8 h 123"/>
              <a:gd name="T18" fmla="*/ 84 w 123"/>
              <a:gd name="T19" fmla="*/ 6 h 123"/>
              <a:gd name="T20" fmla="*/ 77 w 123"/>
              <a:gd name="T21" fmla="*/ 10 h 123"/>
              <a:gd name="T22" fmla="*/ 71 w 123"/>
              <a:gd name="T23" fmla="*/ 1 h 123"/>
              <a:gd name="T24" fmla="*/ 63 w 123"/>
              <a:gd name="T25" fmla="*/ 0 h 123"/>
              <a:gd name="T26" fmla="*/ 55 w 123"/>
              <a:gd name="T27" fmla="*/ 8 h 123"/>
              <a:gd name="T28" fmla="*/ 49 w 123"/>
              <a:gd name="T29" fmla="*/ 3 h 123"/>
              <a:gd name="T30" fmla="*/ 40 w 123"/>
              <a:gd name="T31" fmla="*/ 4 h 123"/>
              <a:gd name="T32" fmla="*/ 33 w 123"/>
              <a:gd name="T33" fmla="*/ 9 h 123"/>
              <a:gd name="T34" fmla="*/ 32 w 123"/>
              <a:gd name="T35" fmla="*/ 17 h 123"/>
              <a:gd name="T36" fmla="*/ 21 w 123"/>
              <a:gd name="T37" fmla="*/ 16 h 123"/>
              <a:gd name="T38" fmla="*/ 15 w 123"/>
              <a:gd name="T39" fmla="*/ 21 h 123"/>
              <a:gd name="T40" fmla="*/ 16 w 123"/>
              <a:gd name="T41" fmla="*/ 32 h 123"/>
              <a:gd name="T42" fmla="*/ 8 w 123"/>
              <a:gd name="T43" fmla="*/ 34 h 123"/>
              <a:gd name="T44" fmla="*/ 3 w 123"/>
              <a:gd name="T45" fmla="*/ 41 h 123"/>
              <a:gd name="T46" fmla="*/ 3 w 123"/>
              <a:gd name="T47" fmla="*/ 49 h 123"/>
              <a:gd name="T48" fmla="*/ 8 w 123"/>
              <a:gd name="T49" fmla="*/ 55 h 123"/>
              <a:gd name="T50" fmla="*/ 0 w 123"/>
              <a:gd name="T51" fmla="*/ 63 h 123"/>
              <a:gd name="T52" fmla="*/ 1 w 123"/>
              <a:gd name="T53" fmla="*/ 71 h 123"/>
              <a:gd name="T54" fmla="*/ 10 w 123"/>
              <a:gd name="T55" fmla="*/ 78 h 123"/>
              <a:gd name="T56" fmla="*/ 6 w 123"/>
              <a:gd name="T57" fmla="*/ 84 h 123"/>
              <a:gd name="T58" fmla="*/ 8 w 123"/>
              <a:gd name="T59" fmla="*/ 93 h 123"/>
              <a:gd name="T60" fmla="*/ 14 w 123"/>
              <a:gd name="T61" fmla="*/ 99 h 123"/>
              <a:gd name="T62" fmla="*/ 22 w 123"/>
              <a:gd name="T63" fmla="*/ 98 h 123"/>
              <a:gd name="T64" fmla="*/ 23 w 123"/>
              <a:gd name="T65" fmla="*/ 110 h 123"/>
              <a:gd name="T66" fmla="*/ 30 w 123"/>
              <a:gd name="T67" fmla="*/ 114 h 123"/>
              <a:gd name="T68" fmla="*/ 40 w 123"/>
              <a:gd name="T69" fmla="*/ 111 h 123"/>
              <a:gd name="T70" fmla="*/ 43 w 123"/>
              <a:gd name="T71" fmla="*/ 119 h 123"/>
              <a:gd name="T72" fmla="*/ 51 w 123"/>
              <a:gd name="T73" fmla="*/ 123 h 123"/>
              <a:gd name="T74" fmla="*/ 59 w 123"/>
              <a:gd name="T75" fmla="*/ 122 h 123"/>
              <a:gd name="T76" fmla="*/ 64 w 123"/>
              <a:gd name="T77" fmla="*/ 115 h 123"/>
              <a:gd name="T78" fmla="*/ 73 w 123"/>
              <a:gd name="T79" fmla="*/ 122 h 123"/>
              <a:gd name="T80" fmla="*/ 81 w 123"/>
              <a:gd name="T81" fmla="*/ 120 h 123"/>
              <a:gd name="T82" fmla="*/ 86 w 123"/>
              <a:gd name="T83" fmla="*/ 110 h 123"/>
              <a:gd name="T84" fmla="*/ 93 w 123"/>
              <a:gd name="T85" fmla="*/ 113 h 123"/>
              <a:gd name="T86" fmla="*/ 101 w 123"/>
              <a:gd name="T87" fmla="*/ 109 h 123"/>
              <a:gd name="T88" fmla="*/ 106 w 123"/>
              <a:gd name="T89" fmla="*/ 102 h 123"/>
              <a:gd name="T90" fmla="*/ 104 w 123"/>
              <a:gd name="T91" fmla="*/ 94 h 123"/>
              <a:gd name="T92" fmla="*/ 115 w 123"/>
              <a:gd name="T93" fmla="*/ 91 h 123"/>
              <a:gd name="T94" fmla="*/ 118 w 123"/>
              <a:gd name="T95" fmla="*/ 84 h 123"/>
              <a:gd name="T96" fmla="*/ 114 w 123"/>
              <a:gd name="T97" fmla="*/ 74 h 123"/>
              <a:gd name="T98" fmla="*/ 121 w 123"/>
              <a:gd name="T99" fmla="*/ 70 h 123"/>
              <a:gd name="T100" fmla="*/ 61 w 123"/>
              <a:gd name="T101" fmla="*/ 111 h 123"/>
              <a:gd name="T102" fmla="*/ 45 w 123"/>
              <a:gd name="T103" fmla="*/ 108 h 123"/>
              <a:gd name="T104" fmla="*/ 31 w 123"/>
              <a:gd name="T105" fmla="*/ 10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23">
                <a:moveTo>
                  <a:pt x="121" y="64"/>
                </a:moveTo>
                <a:cubicBezTo>
                  <a:pt x="122" y="64"/>
                  <a:pt x="122" y="63"/>
                  <a:pt x="123" y="63"/>
                </a:cubicBezTo>
                <a:cubicBezTo>
                  <a:pt x="123" y="63"/>
                  <a:pt x="123" y="62"/>
                  <a:pt x="123" y="62"/>
                </a:cubicBezTo>
                <a:cubicBezTo>
                  <a:pt x="123" y="61"/>
                  <a:pt x="123" y="61"/>
                  <a:pt x="123" y="60"/>
                </a:cubicBezTo>
                <a:cubicBezTo>
                  <a:pt x="122" y="60"/>
                  <a:pt x="122" y="60"/>
                  <a:pt x="121" y="60"/>
                </a:cubicBezTo>
                <a:cubicBezTo>
                  <a:pt x="121" y="59"/>
                  <a:pt x="118" y="59"/>
                  <a:pt x="115" y="59"/>
                </a:cubicBezTo>
                <a:cubicBezTo>
                  <a:pt x="115" y="58"/>
                  <a:pt x="115" y="56"/>
                  <a:pt x="115" y="55"/>
                </a:cubicBezTo>
                <a:cubicBezTo>
                  <a:pt x="117" y="54"/>
                  <a:pt x="120" y="54"/>
                  <a:pt x="121" y="53"/>
                </a:cubicBezTo>
                <a:cubicBezTo>
                  <a:pt x="121" y="53"/>
                  <a:pt x="122" y="53"/>
                  <a:pt x="122" y="53"/>
                </a:cubicBezTo>
                <a:cubicBezTo>
                  <a:pt x="122" y="52"/>
                  <a:pt x="122" y="51"/>
                  <a:pt x="122" y="51"/>
                </a:cubicBezTo>
                <a:cubicBezTo>
                  <a:pt x="122" y="50"/>
                  <a:pt x="122" y="50"/>
                  <a:pt x="121" y="50"/>
                </a:cubicBezTo>
                <a:cubicBezTo>
                  <a:pt x="121" y="49"/>
                  <a:pt x="121" y="49"/>
                  <a:pt x="120" y="49"/>
                </a:cubicBezTo>
                <a:cubicBezTo>
                  <a:pt x="119" y="49"/>
                  <a:pt x="116" y="50"/>
                  <a:pt x="114" y="50"/>
                </a:cubicBezTo>
                <a:cubicBezTo>
                  <a:pt x="113" y="48"/>
                  <a:pt x="113" y="47"/>
                  <a:pt x="113" y="46"/>
                </a:cubicBezTo>
                <a:cubicBezTo>
                  <a:pt x="115" y="45"/>
                  <a:pt x="118" y="43"/>
                  <a:pt x="118" y="43"/>
                </a:cubicBezTo>
                <a:cubicBezTo>
                  <a:pt x="119" y="43"/>
                  <a:pt x="119" y="43"/>
                  <a:pt x="119" y="42"/>
                </a:cubicBezTo>
                <a:cubicBezTo>
                  <a:pt x="120" y="42"/>
                  <a:pt x="120" y="41"/>
                  <a:pt x="119" y="41"/>
                </a:cubicBezTo>
                <a:cubicBezTo>
                  <a:pt x="119" y="40"/>
                  <a:pt x="119" y="40"/>
                  <a:pt x="118" y="39"/>
                </a:cubicBezTo>
                <a:cubicBezTo>
                  <a:pt x="118" y="39"/>
                  <a:pt x="117" y="39"/>
                  <a:pt x="117" y="39"/>
                </a:cubicBezTo>
                <a:cubicBezTo>
                  <a:pt x="116" y="39"/>
                  <a:pt x="113" y="40"/>
                  <a:pt x="111" y="41"/>
                </a:cubicBezTo>
                <a:cubicBezTo>
                  <a:pt x="110" y="40"/>
                  <a:pt x="110" y="38"/>
                  <a:pt x="109" y="37"/>
                </a:cubicBezTo>
                <a:cubicBezTo>
                  <a:pt x="111" y="36"/>
                  <a:pt x="114" y="34"/>
                  <a:pt x="114" y="34"/>
                </a:cubicBezTo>
                <a:cubicBezTo>
                  <a:pt x="115" y="33"/>
                  <a:pt x="115" y="33"/>
                  <a:pt x="115" y="32"/>
                </a:cubicBezTo>
                <a:cubicBezTo>
                  <a:pt x="115" y="32"/>
                  <a:pt x="115" y="31"/>
                  <a:pt x="115" y="31"/>
                </a:cubicBezTo>
                <a:cubicBezTo>
                  <a:pt x="115" y="30"/>
                  <a:pt x="114" y="30"/>
                  <a:pt x="114" y="30"/>
                </a:cubicBezTo>
                <a:cubicBezTo>
                  <a:pt x="113" y="30"/>
                  <a:pt x="113" y="30"/>
                  <a:pt x="112" y="30"/>
                </a:cubicBezTo>
                <a:cubicBezTo>
                  <a:pt x="112" y="30"/>
                  <a:pt x="109" y="31"/>
                  <a:pt x="106" y="32"/>
                </a:cubicBezTo>
                <a:cubicBezTo>
                  <a:pt x="106" y="31"/>
                  <a:pt x="105" y="30"/>
                  <a:pt x="104" y="29"/>
                </a:cubicBezTo>
                <a:cubicBezTo>
                  <a:pt x="106" y="27"/>
                  <a:pt x="108" y="25"/>
                  <a:pt x="109" y="25"/>
                </a:cubicBezTo>
                <a:cubicBezTo>
                  <a:pt x="109" y="24"/>
                  <a:pt x="109" y="24"/>
                  <a:pt x="109" y="23"/>
                </a:cubicBezTo>
                <a:cubicBezTo>
                  <a:pt x="109" y="23"/>
                  <a:pt x="109" y="22"/>
                  <a:pt x="109" y="22"/>
                </a:cubicBezTo>
                <a:cubicBezTo>
                  <a:pt x="108" y="22"/>
                  <a:pt x="108" y="21"/>
                  <a:pt x="107" y="21"/>
                </a:cubicBezTo>
                <a:cubicBezTo>
                  <a:pt x="107" y="21"/>
                  <a:pt x="106" y="21"/>
                  <a:pt x="106" y="22"/>
                </a:cubicBezTo>
                <a:cubicBezTo>
                  <a:pt x="105" y="22"/>
                  <a:pt x="103" y="24"/>
                  <a:pt x="101" y="25"/>
                </a:cubicBezTo>
                <a:cubicBezTo>
                  <a:pt x="100" y="24"/>
                  <a:pt x="99" y="23"/>
                  <a:pt x="98" y="22"/>
                </a:cubicBezTo>
                <a:cubicBezTo>
                  <a:pt x="99" y="20"/>
                  <a:pt x="101" y="18"/>
                  <a:pt x="102" y="17"/>
                </a:cubicBezTo>
                <a:cubicBezTo>
                  <a:pt x="102" y="17"/>
                  <a:pt x="102" y="16"/>
                  <a:pt x="102" y="16"/>
                </a:cubicBezTo>
                <a:cubicBezTo>
                  <a:pt x="102" y="15"/>
                  <a:pt x="101" y="15"/>
                  <a:pt x="101" y="14"/>
                </a:cubicBezTo>
                <a:cubicBezTo>
                  <a:pt x="101" y="14"/>
                  <a:pt x="100" y="14"/>
                  <a:pt x="100" y="14"/>
                </a:cubicBezTo>
                <a:cubicBezTo>
                  <a:pt x="99" y="14"/>
                  <a:pt x="99" y="14"/>
                  <a:pt x="98" y="14"/>
                </a:cubicBezTo>
                <a:cubicBezTo>
                  <a:pt x="98" y="15"/>
                  <a:pt x="96" y="17"/>
                  <a:pt x="94" y="19"/>
                </a:cubicBezTo>
                <a:cubicBezTo>
                  <a:pt x="93" y="18"/>
                  <a:pt x="92" y="17"/>
                  <a:pt x="91" y="17"/>
                </a:cubicBezTo>
                <a:cubicBezTo>
                  <a:pt x="92" y="14"/>
                  <a:pt x="93" y="11"/>
                  <a:pt x="93" y="11"/>
                </a:cubicBezTo>
                <a:cubicBezTo>
                  <a:pt x="93" y="10"/>
                  <a:pt x="93" y="10"/>
                  <a:pt x="93" y="9"/>
                </a:cubicBezTo>
                <a:cubicBezTo>
                  <a:pt x="93" y="9"/>
                  <a:pt x="93" y="8"/>
                  <a:pt x="92" y="8"/>
                </a:cubicBezTo>
                <a:cubicBezTo>
                  <a:pt x="92" y="8"/>
                  <a:pt x="91" y="8"/>
                  <a:pt x="91" y="8"/>
                </a:cubicBezTo>
                <a:cubicBezTo>
                  <a:pt x="90" y="8"/>
                  <a:pt x="90" y="8"/>
                  <a:pt x="90" y="9"/>
                </a:cubicBezTo>
                <a:cubicBezTo>
                  <a:pt x="89" y="9"/>
                  <a:pt x="87" y="12"/>
                  <a:pt x="86" y="14"/>
                </a:cubicBezTo>
                <a:cubicBezTo>
                  <a:pt x="85" y="13"/>
                  <a:pt x="83" y="13"/>
                  <a:pt x="82" y="12"/>
                </a:cubicBezTo>
                <a:cubicBezTo>
                  <a:pt x="83" y="10"/>
                  <a:pt x="84" y="7"/>
                  <a:pt x="84" y="6"/>
                </a:cubicBezTo>
                <a:cubicBezTo>
                  <a:pt x="84" y="6"/>
                  <a:pt x="84" y="5"/>
                  <a:pt x="84" y="5"/>
                </a:cubicBezTo>
                <a:cubicBezTo>
                  <a:pt x="83" y="4"/>
                  <a:pt x="83" y="4"/>
                  <a:pt x="83" y="4"/>
                </a:cubicBezTo>
                <a:cubicBezTo>
                  <a:pt x="82" y="3"/>
                  <a:pt x="81" y="3"/>
                  <a:pt x="81" y="4"/>
                </a:cubicBezTo>
                <a:cubicBezTo>
                  <a:pt x="81" y="4"/>
                  <a:pt x="80" y="4"/>
                  <a:pt x="80" y="5"/>
                </a:cubicBezTo>
                <a:cubicBezTo>
                  <a:pt x="80" y="5"/>
                  <a:pt x="78" y="8"/>
                  <a:pt x="77" y="10"/>
                </a:cubicBezTo>
                <a:cubicBezTo>
                  <a:pt x="76" y="10"/>
                  <a:pt x="75" y="10"/>
                  <a:pt x="73" y="9"/>
                </a:cubicBezTo>
                <a:cubicBezTo>
                  <a:pt x="74" y="7"/>
                  <a:pt x="74" y="4"/>
                  <a:pt x="74" y="3"/>
                </a:cubicBezTo>
                <a:cubicBezTo>
                  <a:pt x="74" y="3"/>
                  <a:pt x="74" y="2"/>
                  <a:pt x="73" y="2"/>
                </a:cubicBezTo>
                <a:cubicBezTo>
                  <a:pt x="73" y="1"/>
                  <a:pt x="73" y="1"/>
                  <a:pt x="72" y="1"/>
                </a:cubicBezTo>
                <a:cubicBezTo>
                  <a:pt x="72" y="1"/>
                  <a:pt x="71" y="1"/>
                  <a:pt x="71" y="1"/>
                </a:cubicBezTo>
                <a:cubicBezTo>
                  <a:pt x="70" y="1"/>
                  <a:pt x="70" y="2"/>
                  <a:pt x="70" y="2"/>
                </a:cubicBezTo>
                <a:cubicBezTo>
                  <a:pt x="70" y="3"/>
                  <a:pt x="69" y="6"/>
                  <a:pt x="68" y="8"/>
                </a:cubicBezTo>
                <a:cubicBezTo>
                  <a:pt x="67" y="8"/>
                  <a:pt x="65" y="8"/>
                  <a:pt x="64" y="8"/>
                </a:cubicBezTo>
                <a:cubicBezTo>
                  <a:pt x="64" y="5"/>
                  <a:pt x="64" y="2"/>
                  <a:pt x="64" y="2"/>
                </a:cubicBezTo>
                <a:cubicBezTo>
                  <a:pt x="63" y="1"/>
                  <a:pt x="63" y="1"/>
                  <a:pt x="63" y="0"/>
                </a:cubicBezTo>
                <a:cubicBezTo>
                  <a:pt x="62" y="0"/>
                  <a:pt x="62" y="0"/>
                  <a:pt x="61" y="0"/>
                </a:cubicBezTo>
                <a:cubicBezTo>
                  <a:pt x="61" y="0"/>
                  <a:pt x="60" y="0"/>
                  <a:pt x="60" y="0"/>
                </a:cubicBezTo>
                <a:cubicBezTo>
                  <a:pt x="60" y="1"/>
                  <a:pt x="59" y="1"/>
                  <a:pt x="59" y="2"/>
                </a:cubicBezTo>
                <a:cubicBezTo>
                  <a:pt x="59" y="2"/>
                  <a:pt x="59" y="5"/>
                  <a:pt x="59" y="8"/>
                </a:cubicBezTo>
                <a:cubicBezTo>
                  <a:pt x="57" y="8"/>
                  <a:pt x="56" y="8"/>
                  <a:pt x="55" y="8"/>
                </a:cubicBezTo>
                <a:cubicBezTo>
                  <a:pt x="54" y="6"/>
                  <a:pt x="53" y="3"/>
                  <a:pt x="53" y="2"/>
                </a:cubicBezTo>
                <a:cubicBezTo>
                  <a:pt x="53" y="2"/>
                  <a:pt x="53" y="1"/>
                  <a:pt x="52" y="1"/>
                </a:cubicBezTo>
                <a:cubicBezTo>
                  <a:pt x="52" y="1"/>
                  <a:pt x="51" y="1"/>
                  <a:pt x="51" y="1"/>
                </a:cubicBezTo>
                <a:cubicBezTo>
                  <a:pt x="50" y="1"/>
                  <a:pt x="50" y="1"/>
                  <a:pt x="49" y="2"/>
                </a:cubicBezTo>
                <a:cubicBezTo>
                  <a:pt x="49" y="2"/>
                  <a:pt x="49" y="3"/>
                  <a:pt x="49" y="3"/>
                </a:cubicBezTo>
                <a:cubicBezTo>
                  <a:pt x="49" y="4"/>
                  <a:pt x="49" y="7"/>
                  <a:pt x="49" y="9"/>
                </a:cubicBezTo>
                <a:cubicBezTo>
                  <a:pt x="48" y="10"/>
                  <a:pt x="47" y="10"/>
                  <a:pt x="46" y="10"/>
                </a:cubicBezTo>
                <a:cubicBezTo>
                  <a:pt x="44" y="8"/>
                  <a:pt x="43" y="5"/>
                  <a:pt x="43" y="5"/>
                </a:cubicBezTo>
                <a:cubicBezTo>
                  <a:pt x="43" y="4"/>
                  <a:pt x="42" y="4"/>
                  <a:pt x="42" y="4"/>
                </a:cubicBezTo>
                <a:cubicBezTo>
                  <a:pt x="41" y="3"/>
                  <a:pt x="41" y="3"/>
                  <a:pt x="40" y="4"/>
                </a:cubicBezTo>
                <a:cubicBezTo>
                  <a:pt x="40" y="4"/>
                  <a:pt x="39" y="4"/>
                  <a:pt x="39" y="5"/>
                </a:cubicBezTo>
                <a:cubicBezTo>
                  <a:pt x="39" y="5"/>
                  <a:pt x="39" y="6"/>
                  <a:pt x="39" y="6"/>
                </a:cubicBezTo>
                <a:cubicBezTo>
                  <a:pt x="39" y="7"/>
                  <a:pt x="40" y="10"/>
                  <a:pt x="40" y="12"/>
                </a:cubicBezTo>
                <a:cubicBezTo>
                  <a:pt x="39" y="13"/>
                  <a:pt x="38" y="13"/>
                  <a:pt x="37" y="14"/>
                </a:cubicBezTo>
                <a:cubicBezTo>
                  <a:pt x="35" y="12"/>
                  <a:pt x="34" y="9"/>
                  <a:pt x="33" y="9"/>
                </a:cubicBezTo>
                <a:cubicBezTo>
                  <a:pt x="33" y="8"/>
                  <a:pt x="32" y="8"/>
                  <a:pt x="32" y="8"/>
                </a:cubicBezTo>
                <a:cubicBezTo>
                  <a:pt x="32" y="8"/>
                  <a:pt x="31" y="8"/>
                  <a:pt x="31" y="8"/>
                </a:cubicBezTo>
                <a:cubicBezTo>
                  <a:pt x="30" y="8"/>
                  <a:pt x="30" y="9"/>
                  <a:pt x="30" y="9"/>
                </a:cubicBezTo>
                <a:cubicBezTo>
                  <a:pt x="29" y="10"/>
                  <a:pt x="29" y="10"/>
                  <a:pt x="30" y="11"/>
                </a:cubicBezTo>
                <a:cubicBezTo>
                  <a:pt x="30" y="11"/>
                  <a:pt x="31" y="14"/>
                  <a:pt x="32" y="17"/>
                </a:cubicBezTo>
                <a:cubicBezTo>
                  <a:pt x="31" y="17"/>
                  <a:pt x="30" y="18"/>
                  <a:pt x="29" y="19"/>
                </a:cubicBezTo>
                <a:cubicBezTo>
                  <a:pt x="27" y="17"/>
                  <a:pt x="25" y="15"/>
                  <a:pt x="25" y="14"/>
                </a:cubicBezTo>
                <a:cubicBezTo>
                  <a:pt x="24" y="14"/>
                  <a:pt x="24" y="14"/>
                  <a:pt x="23" y="14"/>
                </a:cubicBezTo>
                <a:cubicBezTo>
                  <a:pt x="23" y="14"/>
                  <a:pt x="22" y="14"/>
                  <a:pt x="22" y="14"/>
                </a:cubicBezTo>
                <a:cubicBezTo>
                  <a:pt x="21" y="15"/>
                  <a:pt x="21" y="15"/>
                  <a:pt x="21" y="16"/>
                </a:cubicBezTo>
                <a:cubicBezTo>
                  <a:pt x="21" y="16"/>
                  <a:pt x="21" y="17"/>
                  <a:pt x="21" y="17"/>
                </a:cubicBezTo>
                <a:cubicBezTo>
                  <a:pt x="22" y="18"/>
                  <a:pt x="23" y="20"/>
                  <a:pt x="25" y="22"/>
                </a:cubicBezTo>
                <a:cubicBezTo>
                  <a:pt x="24" y="23"/>
                  <a:pt x="23" y="24"/>
                  <a:pt x="22" y="25"/>
                </a:cubicBezTo>
                <a:cubicBezTo>
                  <a:pt x="20" y="24"/>
                  <a:pt x="17" y="22"/>
                  <a:pt x="17" y="22"/>
                </a:cubicBezTo>
                <a:cubicBezTo>
                  <a:pt x="16" y="21"/>
                  <a:pt x="16" y="21"/>
                  <a:pt x="15" y="21"/>
                </a:cubicBezTo>
                <a:cubicBezTo>
                  <a:pt x="15" y="21"/>
                  <a:pt x="15" y="22"/>
                  <a:pt x="14" y="22"/>
                </a:cubicBezTo>
                <a:cubicBezTo>
                  <a:pt x="14" y="22"/>
                  <a:pt x="14" y="23"/>
                  <a:pt x="14" y="23"/>
                </a:cubicBezTo>
                <a:cubicBezTo>
                  <a:pt x="14" y="24"/>
                  <a:pt x="14" y="24"/>
                  <a:pt x="14" y="25"/>
                </a:cubicBezTo>
                <a:cubicBezTo>
                  <a:pt x="15" y="25"/>
                  <a:pt x="17" y="27"/>
                  <a:pt x="19" y="29"/>
                </a:cubicBezTo>
                <a:cubicBezTo>
                  <a:pt x="18" y="30"/>
                  <a:pt x="17" y="31"/>
                  <a:pt x="16" y="32"/>
                </a:cubicBezTo>
                <a:cubicBezTo>
                  <a:pt x="14" y="31"/>
                  <a:pt x="11" y="30"/>
                  <a:pt x="11" y="30"/>
                </a:cubicBezTo>
                <a:cubicBezTo>
                  <a:pt x="10" y="30"/>
                  <a:pt x="10" y="30"/>
                  <a:pt x="9" y="30"/>
                </a:cubicBezTo>
                <a:cubicBezTo>
                  <a:pt x="9" y="30"/>
                  <a:pt x="8" y="30"/>
                  <a:pt x="8" y="31"/>
                </a:cubicBezTo>
                <a:cubicBezTo>
                  <a:pt x="8" y="31"/>
                  <a:pt x="8" y="32"/>
                  <a:pt x="8" y="32"/>
                </a:cubicBezTo>
                <a:cubicBezTo>
                  <a:pt x="8" y="33"/>
                  <a:pt x="8" y="33"/>
                  <a:pt x="8" y="34"/>
                </a:cubicBezTo>
                <a:cubicBezTo>
                  <a:pt x="9" y="34"/>
                  <a:pt x="11" y="36"/>
                  <a:pt x="14" y="37"/>
                </a:cubicBezTo>
                <a:cubicBezTo>
                  <a:pt x="13" y="38"/>
                  <a:pt x="12" y="40"/>
                  <a:pt x="12" y="41"/>
                </a:cubicBezTo>
                <a:cubicBezTo>
                  <a:pt x="9" y="40"/>
                  <a:pt x="7" y="39"/>
                  <a:pt x="6" y="39"/>
                </a:cubicBezTo>
                <a:cubicBezTo>
                  <a:pt x="5" y="39"/>
                  <a:pt x="5" y="39"/>
                  <a:pt x="4" y="39"/>
                </a:cubicBezTo>
                <a:cubicBezTo>
                  <a:pt x="4" y="40"/>
                  <a:pt x="4" y="40"/>
                  <a:pt x="3" y="41"/>
                </a:cubicBezTo>
                <a:cubicBezTo>
                  <a:pt x="3" y="41"/>
                  <a:pt x="3" y="42"/>
                  <a:pt x="3" y="42"/>
                </a:cubicBezTo>
                <a:cubicBezTo>
                  <a:pt x="4" y="43"/>
                  <a:pt x="4" y="43"/>
                  <a:pt x="4" y="43"/>
                </a:cubicBezTo>
                <a:cubicBezTo>
                  <a:pt x="5" y="43"/>
                  <a:pt x="8" y="45"/>
                  <a:pt x="10" y="46"/>
                </a:cubicBezTo>
                <a:cubicBezTo>
                  <a:pt x="10" y="47"/>
                  <a:pt x="9" y="48"/>
                  <a:pt x="9" y="50"/>
                </a:cubicBezTo>
                <a:cubicBezTo>
                  <a:pt x="6" y="50"/>
                  <a:pt x="3" y="49"/>
                  <a:pt x="3" y="49"/>
                </a:cubicBezTo>
                <a:cubicBezTo>
                  <a:pt x="2" y="49"/>
                  <a:pt x="2" y="49"/>
                  <a:pt x="1" y="50"/>
                </a:cubicBezTo>
                <a:cubicBezTo>
                  <a:pt x="1" y="50"/>
                  <a:pt x="1" y="50"/>
                  <a:pt x="1" y="51"/>
                </a:cubicBezTo>
                <a:cubicBezTo>
                  <a:pt x="1" y="51"/>
                  <a:pt x="1" y="52"/>
                  <a:pt x="1" y="53"/>
                </a:cubicBezTo>
                <a:cubicBezTo>
                  <a:pt x="1" y="53"/>
                  <a:pt x="2" y="53"/>
                  <a:pt x="2" y="53"/>
                </a:cubicBezTo>
                <a:cubicBezTo>
                  <a:pt x="3" y="54"/>
                  <a:pt x="6" y="54"/>
                  <a:pt x="8" y="55"/>
                </a:cubicBezTo>
                <a:cubicBezTo>
                  <a:pt x="8" y="56"/>
                  <a:pt x="8" y="58"/>
                  <a:pt x="8" y="59"/>
                </a:cubicBezTo>
                <a:cubicBezTo>
                  <a:pt x="5" y="59"/>
                  <a:pt x="2" y="59"/>
                  <a:pt x="2" y="60"/>
                </a:cubicBezTo>
                <a:cubicBezTo>
                  <a:pt x="1" y="60"/>
                  <a:pt x="1" y="60"/>
                  <a:pt x="0" y="60"/>
                </a:cubicBezTo>
                <a:cubicBezTo>
                  <a:pt x="0" y="61"/>
                  <a:pt x="0" y="61"/>
                  <a:pt x="0" y="62"/>
                </a:cubicBezTo>
                <a:cubicBezTo>
                  <a:pt x="0" y="62"/>
                  <a:pt x="0" y="63"/>
                  <a:pt x="0" y="63"/>
                </a:cubicBezTo>
                <a:cubicBezTo>
                  <a:pt x="1" y="63"/>
                  <a:pt x="1" y="64"/>
                  <a:pt x="2" y="64"/>
                </a:cubicBezTo>
                <a:cubicBezTo>
                  <a:pt x="2" y="64"/>
                  <a:pt x="5" y="64"/>
                  <a:pt x="8" y="64"/>
                </a:cubicBezTo>
                <a:cubicBezTo>
                  <a:pt x="8" y="66"/>
                  <a:pt x="8" y="67"/>
                  <a:pt x="8" y="68"/>
                </a:cubicBezTo>
                <a:cubicBezTo>
                  <a:pt x="6" y="69"/>
                  <a:pt x="3" y="70"/>
                  <a:pt x="2" y="70"/>
                </a:cubicBezTo>
                <a:cubicBezTo>
                  <a:pt x="2" y="70"/>
                  <a:pt x="1" y="71"/>
                  <a:pt x="1" y="71"/>
                </a:cubicBezTo>
                <a:cubicBezTo>
                  <a:pt x="1" y="71"/>
                  <a:pt x="1" y="72"/>
                  <a:pt x="1" y="72"/>
                </a:cubicBezTo>
                <a:cubicBezTo>
                  <a:pt x="1" y="73"/>
                  <a:pt x="1" y="73"/>
                  <a:pt x="1" y="74"/>
                </a:cubicBezTo>
                <a:cubicBezTo>
                  <a:pt x="2" y="74"/>
                  <a:pt x="2" y="74"/>
                  <a:pt x="3" y="74"/>
                </a:cubicBezTo>
                <a:cubicBezTo>
                  <a:pt x="3" y="74"/>
                  <a:pt x="6" y="74"/>
                  <a:pt x="9" y="74"/>
                </a:cubicBezTo>
                <a:cubicBezTo>
                  <a:pt x="9" y="75"/>
                  <a:pt x="10" y="76"/>
                  <a:pt x="10" y="78"/>
                </a:cubicBezTo>
                <a:cubicBezTo>
                  <a:pt x="8" y="79"/>
                  <a:pt x="5" y="80"/>
                  <a:pt x="4" y="80"/>
                </a:cubicBezTo>
                <a:cubicBezTo>
                  <a:pt x="4" y="80"/>
                  <a:pt x="4" y="81"/>
                  <a:pt x="3" y="81"/>
                </a:cubicBezTo>
                <a:cubicBezTo>
                  <a:pt x="3" y="82"/>
                  <a:pt x="3" y="82"/>
                  <a:pt x="3" y="83"/>
                </a:cubicBezTo>
                <a:cubicBezTo>
                  <a:pt x="4" y="83"/>
                  <a:pt x="4" y="84"/>
                  <a:pt x="4" y="84"/>
                </a:cubicBezTo>
                <a:cubicBezTo>
                  <a:pt x="5" y="84"/>
                  <a:pt x="5" y="84"/>
                  <a:pt x="6" y="84"/>
                </a:cubicBezTo>
                <a:cubicBezTo>
                  <a:pt x="7" y="84"/>
                  <a:pt x="9" y="83"/>
                  <a:pt x="12" y="83"/>
                </a:cubicBezTo>
                <a:cubicBezTo>
                  <a:pt x="12" y="84"/>
                  <a:pt x="13" y="85"/>
                  <a:pt x="14" y="86"/>
                </a:cubicBezTo>
                <a:cubicBezTo>
                  <a:pt x="11" y="88"/>
                  <a:pt x="9" y="89"/>
                  <a:pt x="8" y="90"/>
                </a:cubicBezTo>
                <a:cubicBezTo>
                  <a:pt x="8" y="90"/>
                  <a:pt x="8" y="91"/>
                  <a:pt x="8" y="91"/>
                </a:cubicBezTo>
                <a:cubicBezTo>
                  <a:pt x="8" y="92"/>
                  <a:pt x="8" y="92"/>
                  <a:pt x="8" y="93"/>
                </a:cubicBezTo>
                <a:cubicBezTo>
                  <a:pt x="8" y="93"/>
                  <a:pt x="9" y="93"/>
                  <a:pt x="9" y="94"/>
                </a:cubicBezTo>
                <a:cubicBezTo>
                  <a:pt x="10" y="94"/>
                  <a:pt x="10" y="94"/>
                  <a:pt x="11" y="94"/>
                </a:cubicBezTo>
                <a:cubicBezTo>
                  <a:pt x="11" y="93"/>
                  <a:pt x="14" y="92"/>
                  <a:pt x="16" y="91"/>
                </a:cubicBezTo>
                <a:cubicBezTo>
                  <a:pt x="17" y="92"/>
                  <a:pt x="18" y="93"/>
                  <a:pt x="19" y="94"/>
                </a:cubicBezTo>
                <a:cubicBezTo>
                  <a:pt x="17" y="96"/>
                  <a:pt x="15" y="98"/>
                  <a:pt x="14" y="99"/>
                </a:cubicBezTo>
                <a:cubicBezTo>
                  <a:pt x="14" y="99"/>
                  <a:pt x="14" y="99"/>
                  <a:pt x="14" y="100"/>
                </a:cubicBezTo>
                <a:cubicBezTo>
                  <a:pt x="14" y="101"/>
                  <a:pt x="14" y="101"/>
                  <a:pt x="14" y="101"/>
                </a:cubicBezTo>
                <a:cubicBezTo>
                  <a:pt x="15" y="102"/>
                  <a:pt x="15" y="102"/>
                  <a:pt x="15" y="102"/>
                </a:cubicBezTo>
                <a:cubicBezTo>
                  <a:pt x="16" y="102"/>
                  <a:pt x="16" y="102"/>
                  <a:pt x="17" y="102"/>
                </a:cubicBezTo>
                <a:cubicBezTo>
                  <a:pt x="17" y="102"/>
                  <a:pt x="20" y="100"/>
                  <a:pt x="22" y="98"/>
                </a:cubicBezTo>
                <a:cubicBezTo>
                  <a:pt x="23" y="99"/>
                  <a:pt x="24" y="100"/>
                  <a:pt x="25" y="101"/>
                </a:cubicBezTo>
                <a:cubicBezTo>
                  <a:pt x="23" y="103"/>
                  <a:pt x="22" y="106"/>
                  <a:pt x="21" y="106"/>
                </a:cubicBezTo>
                <a:cubicBezTo>
                  <a:pt x="21" y="107"/>
                  <a:pt x="21" y="107"/>
                  <a:pt x="21" y="108"/>
                </a:cubicBezTo>
                <a:cubicBezTo>
                  <a:pt x="21" y="108"/>
                  <a:pt x="21" y="109"/>
                  <a:pt x="22" y="109"/>
                </a:cubicBezTo>
                <a:cubicBezTo>
                  <a:pt x="22" y="109"/>
                  <a:pt x="23" y="110"/>
                  <a:pt x="23" y="110"/>
                </a:cubicBezTo>
                <a:cubicBezTo>
                  <a:pt x="24" y="110"/>
                  <a:pt x="24" y="109"/>
                  <a:pt x="25" y="109"/>
                </a:cubicBezTo>
                <a:cubicBezTo>
                  <a:pt x="25" y="109"/>
                  <a:pt x="27" y="106"/>
                  <a:pt x="29" y="105"/>
                </a:cubicBezTo>
                <a:cubicBezTo>
                  <a:pt x="30" y="105"/>
                  <a:pt x="31" y="106"/>
                  <a:pt x="32" y="107"/>
                </a:cubicBezTo>
                <a:cubicBezTo>
                  <a:pt x="31" y="109"/>
                  <a:pt x="30" y="112"/>
                  <a:pt x="30" y="113"/>
                </a:cubicBezTo>
                <a:cubicBezTo>
                  <a:pt x="29" y="113"/>
                  <a:pt x="29" y="114"/>
                  <a:pt x="30" y="114"/>
                </a:cubicBezTo>
                <a:cubicBezTo>
                  <a:pt x="30" y="115"/>
                  <a:pt x="30" y="115"/>
                  <a:pt x="31" y="115"/>
                </a:cubicBezTo>
                <a:cubicBezTo>
                  <a:pt x="31" y="115"/>
                  <a:pt x="32" y="116"/>
                  <a:pt x="32" y="115"/>
                </a:cubicBezTo>
                <a:cubicBezTo>
                  <a:pt x="33" y="115"/>
                  <a:pt x="33" y="115"/>
                  <a:pt x="33" y="115"/>
                </a:cubicBezTo>
                <a:cubicBezTo>
                  <a:pt x="34" y="114"/>
                  <a:pt x="35" y="112"/>
                  <a:pt x="37" y="110"/>
                </a:cubicBezTo>
                <a:cubicBezTo>
                  <a:pt x="38" y="110"/>
                  <a:pt x="39" y="111"/>
                  <a:pt x="40" y="111"/>
                </a:cubicBezTo>
                <a:cubicBezTo>
                  <a:pt x="40" y="114"/>
                  <a:pt x="39" y="117"/>
                  <a:pt x="39" y="117"/>
                </a:cubicBezTo>
                <a:cubicBezTo>
                  <a:pt x="39" y="118"/>
                  <a:pt x="39" y="118"/>
                  <a:pt x="39" y="119"/>
                </a:cubicBezTo>
                <a:cubicBezTo>
                  <a:pt x="39" y="119"/>
                  <a:pt x="40" y="120"/>
                  <a:pt x="40" y="120"/>
                </a:cubicBezTo>
                <a:cubicBezTo>
                  <a:pt x="41" y="120"/>
                  <a:pt x="41" y="120"/>
                  <a:pt x="42" y="120"/>
                </a:cubicBezTo>
                <a:cubicBezTo>
                  <a:pt x="42" y="120"/>
                  <a:pt x="43" y="119"/>
                  <a:pt x="43" y="119"/>
                </a:cubicBezTo>
                <a:cubicBezTo>
                  <a:pt x="43" y="118"/>
                  <a:pt x="44" y="115"/>
                  <a:pt x="46" y="113"/>
                </a:cubicBezTo>
                <a:cubicBezTo>
                  <a:pt x="47" y="113"/>
                  <a:pt x="48" y="114"/>
                  <a:pt x="49" y="114"/>
                </a:cubicBezTo>
                <a:cubicBezTo>
                  <a:pt x="49" y="117"/>
                  <a:pt x="49" y="120"/>
                  <a:pt x="49" y="120"/>
                </a:cubicBezTo>
                <a:cubicBezTo>
                  <a:pt x="49" y="121"/>
                  <a:pt x="49" y="121"/>
                  <a:pt x="49" y="122"/>
                </a:cubicBezTo>
                <a:cubicBezTo>
                  <a:pt x="50" y="122"/>
                  <a:pt x="50" y="122"/>
                  <a:pt x="51" y="123"/>
                </a:cubicBezTo>
                <a:cubicBezTo>
                  <a:pt x="51" y="123"/>
                  <a:pt x="52" y="123"/>
                  <a:pt x="52" y="122"/>
                </a:cubicBezTo>
                <a:cubicBezTo>
                  <a:pt x="53" y="122"/>
                  <a:pt x="53" y="122"/>
                  <a:pt x="53" y="121"/>
                </a:cubicBezTo>
                <a:cubicBezTo>
                  <a:pt x="53" y="121"/>
                  <a:pt x="54" y="118"/>
                  <a:pt x="55" y="115"/>
                </a:cubicBezTo>
                <a:cubicBezTo>
                  <a:pt x="56" y="115"/>
                  <a:pt x="57" y="115"/>
                  <a:pt x="59" y="115"/>
                </a:cubicBezTo>
                <a:cubicBezTo>
                  <a:pt x="59" y="118"/>
                  <a:pt x="59" y="121"/>
                  <a:pt x="59" y="122"/>
                </a:cubicBezTo>
                <a:cubicBezTo>
                  <a:pt x="59" y="122"/>
                  <a:pt x="60" y="123"/>
                  <a:pt x="60" y="123"/>
                </a:cubicBezTo>
                <a:cubicBezTo>
                  <a:pt x="60" y="123"/>
                  <a:pt x="61" y="123"/>
                  <a:pt x="61" y="123"/>
                </a:cubicBezTo>
                <a:cubicBezTo>
                  <a:pt x="62" y="123"/>
                  <a:pt x="62" y="123"/>
                  <a:pt x="63" y="123"/>
                </a:cubicBezTo>
                <a:cubicBezTo>
                  <a:pt x="63" y="123"/>
                  <a:pt x="63" y="122"/>
                  <a:pt x="64" y="122"/>
                </a:cubicBezTo>
                <a:cubicBezTo>
                  <a:pt x="64" y="121"/>
                  <a:pt x="64" y="118"/>
                  <a:pt x="64" y="115"/>
                </a:cubicBezTo>
                <a:cubicBezTo>
                  <a:pt x="65" y="115"/>
                  <a:pt x="67" y="115"/>
                  <a:pt x="68" y="115"/>
                </a:cubicBezTo>
                <a:cubicBezTo>
                  <a:pt x="69" y="118"/>
                  <a:pt x="70" y="121"/>
                  <a:pt x="70" y="121"/>
                </a:cubicBezTo>
                <a:cubicBezTo>
                  <a:pt x="70" y="122"/>
                  <a:pt x="70" y="122"/>
                  <a:pt x="71" y="122"/>
                </a:cubicBezTo>
                <a:cubicBezTo>
                  <a:pt x="71" y="123"/>
                  <a:pt x="72" y="123"/>
                  <a:pt x="72" y="123"/>
                </a:cubicBezTo>
                <a:cubicBezTo>
                  <a:pt x="73" y="122"/>
                  <a:pt x="73" y="122"/>
                  <a:pt x="73" y="122"/>
                </a:cubicBezTo>
                <a:cubicBezTo>
                  <a:pt x="74" y="121"/>
                  <a:pt x="74" y="121"/>
                  <a:pt x="74" y="120"/>
                </a:cubicBezTo>
                <a:cubicBezTo>
                  <a:pt x="74" y="120"/>
                  <a:pt x="74" y="117"/>
                  <a:pt x="73" y="114"/>
                </a:cubicBezTo>
                <a:cubicBezTo>
                  <a:pt x="75" y="114"/>
                  <a:pt x="76" y="113"/>
                  <a:pt x="77" y="113"/>
                </a:cubicBezTo>
                <a:cubicBezTo>
                  <a:pt x="78" y="115"/>
                  <a:pt x="80" y="118"/>
                  <a:pt x="80" y="119"/>
                </a:cubicBezTo>
                <a:cubicBezTo>
                  <a:pt x="80" y="119"/>
                  <a:pt x="81" y="120"/>
                  <a:pt x="81" y="120"/>
                </a:cubicBezTo>
                <a:cubicBezTo>
                  <a:pt x="81" y="120"/>
                  <a:pt x="82" y="120"/>
                  <a:pt x="83" y="120"/>
                </a:cubicBezTo>
                <a:cubicBezTo>
                  <a:pt x="83" y="120"/>
                  <a:pt x="83" y="119"/>
                  <a:pt x="84" y="119"/>
                </a:cubicBezTo>
                <a:cubicBezTo>
                  <a:pt x="84" y="118"/>
                  <a:pt x="84" y="118"/>
                  <a:pt x="84" y="117"/>
                </a:cubicBezTo>
                <a:cubicBezTo>
                  <a:pt x="84" y="117"/>
                  <a:pt x="83" y="114"/>
                  <a:pt x="82" y="111"/>
                </a:cubicBezTo>
                <a:cubicBezTo>
                  <a:pt x="83" y="111"/>
                  <a:pt x="85" y="110"/>
                  <a:pt x="86" y="110"/>
                </a:cubicBezTo>
                <a:cubicBezTo>
                  <a:pt x="87" y="112"/>
                  <a:pt x="89" y="114"/>
                  <a:pt x="90" y="115"/>
                </a:cubicBezTo>
                <a:cubicBezTo>
                  <a:pt x="90" y="115"/>
                  <a:pt x="90" y="115"/>
                  <a:pt x="91" y="115"/>
                </a:cubicBezTo>
                <a:cubicBezTo>
                  <a:pt x="91" y="116"/>
                  <a:pt x="92" y="115"/>
                  <a:pt x="92" y="115"/>
                </a:cubicBezTo>
                <a:cubicBezTo>
                  <a:pt x="93" y="115"/>
                  <a:pt x="93" y="115"/>
                  <a:pt x="93" y="114"/>
                </a:cubicBezTo>
                <a:cubicBezTo>
                  <a:pt x="93" y="114"/>
                  <a:pt x="93" y="113"/>
                  <a:pt x="93" y="113"/>
                </a:cubicBezTo>
                <a:cubicBezTo>
                  <a:pt x="93" y="112"/>
                  <a:pt x="92" y="109"/>
                  <a:pt x="91" y="107"/>
                </a:cubicBezTo>
                <a:cubicBezTo>
                  <a:pt x="92" y="106"/>
                  <a:pt x="93" y="105"/>
                  <a:pt x="94" y="105"/>
                </a:cubicBezTo>
                <a:cubicBezTo>
                  <a:pt x="96" y="106"/>
                  <a:pt x="98" y="109"/>
                  <a:pt x="98" y="109"/>
                </a:cubicBezTo>
                <a:cubicBezTo>
                  <a:pt x="99" y="109"/>
                  <a:pt x="99" y="110"/>
                  <a:pt x="100" y="110"/>
                </a:cubicBezTo>
                <a:cubicBezTo>
                  <a:pt x="100" y="110"/>
                  <a:pt x="101" y="109"/>
                  <a:pt x="101" y="109"/>
                </a:cubicBezTo>
                <a:cubicBezTo>
                  <a:pt x="101" y="109"/>
                  <a:pt x="102" y="108"/>
                  <a:pt x="102" y="108"/>
                </a:cubicBezTo>
                <a:cubicBezTo>
                  <a:pt x="102" y="107"/>
                  <a:pt x="102" y="107"/>
                  <a:pt x="102" y="106"/>
                </a:cubicBezTo>
                <a:cubicBezTo>
                  <a:pt x="101" y="106"/>
                  <a:pt x="99" y="103"/>
                  <a:pt x="98" y="101"/>
                </a:cubicBezTo>
                <a:cubicBezTo>
                  <a:pt x="99" y="100"/>
                  <a:pt x="100" y="99"/>
                  <a:pt x="101" y="98"/>
                </a:cubicBezTo>
                <a:cubicBezTo>
                  <a:pt x="103" y="100"/>
                  <a:pt x="105" y="102"/>
                  <a:pt x="106" y="102"/>
                </a:cubicBezTo>
                <a:cubicBezTo>
                  <a:pt x="106" y="102"/>
                  <a:pt x="107" y="102"/>
                  <a:pt x="107" y="102"/>
                </a:cubicBezTo>
                <a:cubicBezTo>
                  <a:pt x="108" y="102"/>
                  <a:pt x="108" y="102"/>
                  <a:pt x="109" y="101"/>
                </a:cubicBezTo>
                <a:cubicBezTo>
                  <a:pt x="109" y="101"/>
                  <a:pt x="109" y="101"/>
                  <a:pt x="109" y="100"/>
                </a:cubicBezTo>
                <a:cubicBezTo>
                  <a:pt x="109" y="99"/>
                  <a:pt x="109" y="99"/>
                  <a:pt x="109" y="99"/>
                </a:cubicBezTo>
                <a:cubicBezTo>
                  <a:pt x="108" y="98"/>
                  <a:pt x="106" y="96"/>
                  <a:pt x="104" y="94"/>
                </a:cubicBezTo>
                <a:cubicBezTo>
                  <a:pt x="105" y="93"/>
                  <a:pt x="106" y="92"/>
                  <a:pt x="106" y="91"/>
                </a:cubicBezTo>
                <a:cubicBezTo>
                  <a:pt x="109" y="92"/>
                  <a:pt x="112" y="93"/>
                  <a:pt x="112" y="94"/>
                </a:cubicBezTo>
                <a:cubicBezTo>
                  <a:pt x="113" y="94"/>
                  <a:pt x="113" y="94"/>
                  <a:pt x="114" y="94"/>
                </a:cubicBezTo>
                <a:cubicBezTo>
                  <a:pt x="114" y="93"/>
                  <a:pt x="115" y="93"/>
                  <a:pt x="115" y="93"/>
                </a:cubicBezTo>
                <a:cubicBezTo>
                  <a:pt x="115" y="92"/>
                  <a:pt x="115" y="92"/>
                  <a:pt x="115" y="91"/>
                </a:cubicBezTo>
                <a:cubicBezTo>
                  <a:pt x="115" y="91"/>
                  <a:pt x="115" y="90"/>
                  <a:pt x="114" y="90"/>
                </a:cubicBezTo>
                <a:cubicBezTo>
                  <a:pt x="114" y="89"/>
                  <a:pt x="111" y="88"/>
                  <a:pt x="109" y="86"/>
                </a:cubicBezTo>
                <a:cubicBezTo>
                  <a:pt x="110" y="85"/>
                  <a:pt x="110" y="84"/>
                  <a:pt x="111" y="83"/>
                </a:cubicBezTo>
                <a:cubicBezTo>
                  <a:pt x="113" y="83"/>
                  <a:pt x="116" y="84"/>
                  <a:pt x="117" y="84"/>
                </a:cubicBezTo>
                <a:cubicBezTo>
                  <a:pt x="117" y="84"/>
                  <a:pt x="118" y="84"/>
                  <a:pt x="118" y="84"/>
                </a:cubicBezTo>
                <a:cubicBezTo>
                  <a:pt x="119" y="84"/>
                  <a:pt x="119" y="83"/>
                  <a:pt x="119" y="83"/>
                </a:cubicBezTo>
                <a:cubicBezTo>
                  <a:pt x="120" y="82"/>
                  <a:pt x="120" y="82"/>
                  <a:pt x="119" y="81"/>
                </a:cubicBezTo>
                <a:cubicBezTo>
                  <a:pt x="119" y="81"/>
                  <a:pt x="119" y="80"/>
                  <a:pt x="118" y="80"/>
                </a:cubicBezTo>
                <a:cubicBezTo>
                  <a:pt x="118" y="80"/>
                  <a:pt x="115" y="79"/>
                  <a:pt x="113" y="78"/>
                </a:cubicBezTo>
                <a:cubicBezTo>
                  <a:pt x="113" y="76"/>
                  <a:pt x="113" y="75"/>
                  <a:pt x="114" y="74"/>
                </a:cubicBezTo>
                <a:cubicBezTo>
                  <a:pt x="116" y="74"/>
                  <a:pt x="119" y="74"/>
                  <a:pt x="120" y="74"/>
                </a:cubicBezTo>
                <a:cubicBezTo>
                  <a:pt x="121" y="74"/>
                  <a:pt x="121" y="74"/>
                  <a:pt x="121" y="74"/>
                </a:cubicBezTo>
                <a:cubicBezTo>
                  <a:pt x="122" y="73"/>
                  <a:pt x="122" y="73"/>
                  <a:pt x="122" y="72"/>
                </a:cubicBezTo>
                <a:cubicBezTo>
                  <a:pt x="122" y="72"/>
                  <a:pt x="122" y="71"/>
                  <a:pt x="122" y="71"/>
                </a:cubicBezTo>
                <a:cubicBezTo>
                  <a:pt x="122" y="71"/>
                  <a:pt x="121" y="70"/>
                  <a:pt x="121" y="70"/>
                </a:cubicBezTo>
                <a:cubicBezTo>
                  <a:pt x="120" y="70"/>
                  <a:pt x="117" y="69"/>
                  <a:pt x="115" y="68"/>
                </a:cubicBezTo>
                <a:cubicBezTo>
                  <a:pt x="115" y="67"/>
                  <a:pt x="115" y="66"/>
                  <a:pt x="115" y="64"/>
                </a:cubicBezTo>
                <a:cubicBezTo>
                  <a:pt x="118" y="64"/>
                  <a:pt x="121" y="64"/>
                  <a:pt x="121" y="64"/>
                </a:cubicBezTo>
                <a:close/>
                <a:moveTo>
                  <a:pt x="62" y="111"/>
                </a:moveTo>
                <a:cubicBezTo>
                  <a:pt x="61" y="111"/>
                  <a:pt x="61" y="111"/>
                  <a:pt x="61" y="111"/>
                </a:cubicBezTo>
                <a:cubicBezTo>
                  <a:pt x="61" y="111"/>
                  <a:pt x="61" y="111"/>
                  <a:pt x="61" y="111"/>
                </a:cubicBezTo>
                <a:cubicBezTo>
                  <a:pt x="61" y="111"/>
                  <a:pt x="61" y="111"/>
                  <a:pt x="62" y="111"/>
                </a:cubicBezTo>
                <a:close/>
                <a:moveTo>
                  <a:pt x="45" y="108"/>
                </a:moveTo>
                <a:cubicBezTo>
                  <a:pt x="45" y="108"/>
                  <a:pt x="44" y="107"/>
                  <a:pt x="44" y="107"/>
                </a:cubicBezTo>
                <a:cubicBezTo>
                  <a:pt x="44" y="107"/>
                  <a:pt x="44" y="108"/>
                  <a:pt x="45" y="108"/>
                </a:cubicBezTo>
                <a:cubicBezTo>
                  <a:pt x="45" y="108"/>
                  <a:pt x="45" y="108"/>
                  <a:pt x="45" y="108"/>
                </a:cubicBezTo>
                <a:close/>
                <a:moveTo>
                  <a:pt x="31" y="100"/>
                </a:moveTo>
                <a:cubicBezTo>
                  <a:pt x="30" y="99"/>
                  <a:pt x="30" y="99"/>
                  <a:pt x="29" y="99"/>
                </a:cubicBezTo>
                <a:cubicBezTo>
                  <a:pt x="30" y="99"/>
                  <a:pt x="30" y="99"/>
                  <a:pt x="30" y="99"/>
                </a:cubicBezTo>
                <a:cubicBezTo>
                  <a:pt x="30" y="99"/>
                  <a:pt x="30" y="99"/>
                  <a:pt x="31" y="100"/>
                </a:cubicBezTo>
                <a:close/>
                <a:moveTo>
                  <a:pt x="19" y="87"/>
                </a:moveTo>
                <a:cubicBezTo>
                  <a:pt x="19" y="86"/>
                  <a:pt x="19" y="86"/>
                  <a:pt x="19" y="86"/>
                </a:cubicBezTo>
                <a:cubicBezTo>
                  <a:pt x="19" y="86"/>
                  <a:pt x="19" y="86"/>
                  <a:pt x="19" y="86"/>
                </a:cubicBezTo>
                <a:cubicBezTo>
                  <a:pt x="19" y="86"/>
                  <a:pt x="19" y="87"/>
                  <a:pt x="19" y="87"/>
                </a:cubicBezTo>
                <a:close/>
              </a:path>
            </a:pathLst>
          </a:custGeom>
          <a:solidFill>
            <a:srgbClr val="45C1A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27" name="Freeform 6"/>
          <p:cNvSpPr>
            <a:spLocks noEditPoints="1"/>
          </p:cNvSpPr>
          <p:nvPr/>
        </p:nvSpPr>
        <p:spPr bwMode="auto">
          <a:xfrm>
            <a:off x="3805767" y="3887260"/>
            <a:ext cx="280420" cy="279400"/>
          </a:xfrm>
          <a:custGeom>
            <a:avLst/>
            <a:gdLst>
              <a:gd name="T0" fmla="*/ 121 w 123"/>
              <a:gd name="T1" fmla="*/ 60 h 123"/>
              <a:gd name="T2" fmla="*/ 122 w 123"/>
              <a:gd name="T3" fmla="*/ 51 h 123"/>
              <a:gd name="T4" fmla="*/ 118 w 123"/>
              <a:gd name="T5" fmla="*/ 43 h 123"/>
              <a:gd name="T6" fmla="*/ 111 w 123"/>
              <a:gd name="T7" fmla="*/ 41 h 123"/>
              <a:gd name="T8" fmla="*/ 114 w 123"/>
              <a:gd name="T9" fmla="*/ 30 h 123"/>
              <a:gd name="T10" fmla="*/ 109 w 123"/>
              <a:gd name="T11" fmla="*/ 23 h 123"/>
              <a:gd name="T12" fmla="*/ 98 w 123"/>
              <a:gd name="T13" fmla="*/ 22 h 123"/>
              <a:gd name="T14" fmla="*/ 98 w 123"/>
              <a:gd name="T15" fmla="*/ 14 h 123"/>
              <a:gd name="T16" fmla="*/ 92 w 123"/>
              <a:gd name="T17" fmla="*/ 8 h 123"/>
              <a:gd name="T18" fmla="*/ 84 w 123"/>
              <a:gd name="T19" fmla="*/ 6 h 123"/>
              <a:gd name="T20" fmla="*/ 77 w 123"/>
              <a:gd name="T21" fmla="*/ 10 h 123"/>
              <a:gd name="T22" fmla="*/ 71 w 123"/>
              <a:gd name="T23" fmla="*/ 1 h 123"/>
              <a:gd name="T24" fmla="*/ 63 w 123"/>
              <a:gd name="T25" fmla="*/ 0 h 123"/>
              <a:gd name="T26" fmla="*/ 55 w 123"/>
              <a:gd name="T27" fmla="*/ 8 h 123"/>
              <a:gd name="T28" fmla="*/ 49 w 123"/>
              <a:gd name="T29" fmla="*/ 3 h 123"/>
              <a:gd name="T30" fmla="*/ 40 w 123"/>
              <a:gd name="T31" fmla="*/ 4 h 123"/>
              <a:gd name="T32" fmla="*/ 33 w 123"/>
              <a:gd name="T33" fmla="*/ 9 h 123"/>
              <a:gd name="T34" fmla="*/ 32 w 123"/>
              <a:gd name="T35" fmla="*/ 17 h 123"/>
              <a:gd name="T36" fmla="*/ 21 w 123"/>
              <a:gd name="T37" fmla="*/ 16 h 123"/>
              <a:gd name="T38" fmla="*/ 15 w 123"/>
              <a:gd name="T39" fmla="*/ 21 h 123"/>
              <a:gd name="T40" fmla="*/ 16 w 123"/>
              <a:gd name="T41" fmla="*/ 32 h 123"/>
              <a:gd name="T42" fmla="*/ 8 w 123"/>
              <a:gd name="T43" fmla="*/ 34 h 123"/>
              <a:gd name="T44" fmla="*/ 3 w 123"/>
              <a:gd name="T45" fmla="*/ 41 h 123"/>
              <a:gd name="T46" fmla="*/ 3 w 123"/>
              <a:gd name="T47" fmla="*/ 49 h 123"/>
              <a:gd name="T48" fmla="*/ 8 w 123"/>
              <a:gd name="T49" fmla="*/ 55 h 123"/>
              <a:gd name="T50" fmla="*/ 0 w 123"/>
              <a:gd name="T51" fmla="*/ 63 h 123"/>
              <a:gd name="T52" fmla="*/ 1 w 123"/>
              <a:gd name="T53" fmla="*/ 71 h 123"/>
              <a:gd name="T54" fmla="*/ 10 w 123"/>
              <a:gd name="T55" fmla="*/ 78 h 123"/>
              <a:gd name="T56" fmla="*/ 6 w 123"/>
              <a:gd name="T57" fmla="*/ 84 h 123"/>
              <a:gd name="T58" fmla="*/ 8 w 123"/>
              <a:gd name="T59" fmla="*/ 93 h 123"/>
              <a:gd name="T60" fmla="*/ 14 w 123"/>
              <a:gd name="T61" fmla="*/ 99 h 123"/>
              <a:gd name="T62" fmla="*/ 22 w 123"/>
              <a:gd name="T63" fmla="*/ 98 h 123"/>
              <a:gd name="T64" fmla="*/ 23 w 123"/>
              <a:gd name="T65" fmla="*/ 110 h 123"/>
              <a:gd name="T66" fmla="*/ 30 w 123"/>
              <a:gd name="T67" fmla="*/ 114 h 123"/>
              <a:gd name="T68" fmla="*/ 40 w 123"/>
              <a:gd name="T69" fmla="*/ 111 h 123"/>
              <a:gd name="T70" fmla="*/ 43 w 123"/>
              <a:gd name="T71" fmla="*/ 119 h 123"/>
              <a:gd name="T72" fmla="*/ 51 w 123"/>
              <a:gd name="T73" fmla="*/ 123 h 123"/>
              <a:gd name="T74" fmla="*/ 59 w 123"/>
              <a:gd name="T75" fmla="*/ 122 h 123"/>
              <a:gd name="T76" fmla="*/ 64 w 123"/>
              <a:gd name="T77" fmla="*/ 115 h 123"/>
              <a:gd name="T78" fmla="*/ 73 w 123"/>
              <a:gd name="T79" fmla="*/ 122 h 123"/>
              <a:gd name="T80" fmla="*/ 81 w 123"/>
              <a:gd name="T81" fmla="*/ 120 h 123"/>
              <a:gd name="T82" fmla="*/ 86 w 123"/>
              <a:gd name="T83" fmla="*/ 110 h 123"/>
              <a:gd name="T84" fmla="*/ 93 w 123"/>
              <a:gd name="T85" fmla="*/ 113 h 123"/>
              <a:gd name="T86" fmla="*/ 101 w 123"/>
              <a:gd name="T87" fmla="*/ 109 h 123"/>
              <a:gd name="T88" fmla="*/ 106 w 123"/>
              <a:gd name="T89" fmla="*/ 102 h 123"/>
              <a:gd name="T90" fmla="*/ 104 w 123"/>
              <a:gd name="T91" fmla="*/ 94 h 123"/>
              <a:gd name="T92" fmla="*/ 115 w 123"/>
              <a:gd name="T93" fmla="*/ 91 h 123"/>
              <a:gd name="T94" fmla="*/ 118 w 123"/>
              <a:gd name="T95" fmla="*/ 84 h 123"/>
              <a:gd name="T96" fmla="*/ 114 w 123"/>
              <a:gd name="T97" fmla="*/ 74 h 123"/>
              <a:gd name="T98" fmla="*/ 121 w 123"/>
              <a:gd name="T99" fmla="*/ 70 h 123"/>
              <a:gd name="T100" fmla="*/ 61 w 123"/>
              <a:gd name="T101" fmla="*/ 111 h 123"/>
              <a:gd name="T102" fmla="*/ 45 w 123"/>
              <a:gd name="T103" fmla="*/ 108 h 123"/>
              <a:gd name="T104" fmla="*/ 31 w 123"/>
              <a:gd name="T105" fmla="*/ 10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23">
                <a:moveTo>
                  <a:pt x="121" y="64"/>
                </a:moveTo>
                <a:cubicBezTo>
                  <a:pt x="122" y="64"/>
                  <a:pt x="122" y="63"/>
                  <a:pt x="123" y="63"/>
                </a:cubicBezTo>
                <a:cubicBezTo>
                  <a:pt x="123" y="63"/>
                  <a:pt x="123" y="62"/>
                  <a:pt x="123" y="62"/>
                </a:cubicBezTo>
                <a:cubicBezTo>
                  <a:pt x="123" y="61"/>
                  <a:pt x="123" y="61"/>
                  <a:pt x="123" y="60"/>
                </a:cubicBezTo>
                <a:cubicBezTo>
                  <a:pt x="122" y="60"/>
                  <a:pt x="122" y="60"/>
                  <a:pt x="121" y="60"/>
                </a:cubicBezTo>
                <a:cubicBezTo>
                  <a:pt x="121" y="59"/>
                  <a:pt x="118" y="59"/>
                  <a:pt x="115" y="59"/>
                </a:cubicBezTo>
                <a:cubicBezTo>
                  <a:pt x="115" y="58"/>
                  <a:pt x="115" y="56"/>
                  <a:pt x="115" y="55"/>
                </a:cubicBezTo>
                <a:cubicBezTo>
                  <a:pt x="117" y="54"/>
                  <a:pt x="120" y="54"/>
                  <a:pt x="121" y="53"/>
                </a:cubicBezTo>
                <a:cubicBezTo>
                  <a:pt x="121" y="53"/>
                  <a:pt x="122" y="53"/>
                  <a:pt x="122" y="53"/>
                </a:cubicBezTo>
                <a:cubicBezTo>
                  <a:pt x="122" y="52"/>
                  <a:pt x="122" y="51"/>
                  <a:pt x="122" y="51"/>
                </a:cubicBezTo>
                <a:cubicBezTo>
                  <a:pt x="122" y="50"/>
                  <a:pt x="122" y="50"/>
                  <a:pt x="121" y="50"/>
                </a:cubicBezTo>
                <a:cubicBezTo>
                  <a:pt x="121" y="49"/>
                  <a:pt x="121" y="49"/>
                  <a:pt x="120" y="49"/>
                </a:cubicBezTo>
                <a:cubicBezTo>
                  <a:pt x="119" y="49"/>
                  <a:pt x="116" y="50"/>
                  <a:pt x="114" y="50"/>
                </a:cubicBezTo>
                <a:cubicBezTo>
                  <a:pt x="113" y="48"/>
                  <a:pt x="113" y="47"/>
                  <a:pt x="113" y="46"/>
                </a:cubicBezTo>
                <a:cubicBezTo>
                  <a:pt x="115" y="45"/>
                  <a:pt x="118" y="43"/>
                  <a:pt x="118" y="43"/>
                </a:cubicBezTo>
                <a:cubicBezTo>
                  <a:pt x="119" y="43"/>
                  <a:pt x="119" y="43"/>
                  <a:pt x="119" y="42"/>
                </a:cubicBezTo>
                <a:cubicBezTo>
                  <a:pt x="120" y="42"/>
                  <a:pt x="120" y="41"/>
                  <a:pt x="119" y="41"/>
                </a:cubicBezTo>
                <a:cubicBezTo>
                  <a:pt x="119" y="40"/>
                  <a:pt x="119" y="40"/>
                  <a:pt x="118" y="39"/>
                </a:cubicBezTo>
                <a:cubicBezTo>
                  <a:pt x="118" y="39"/>
                  <a:pt x="117" y="39"/>
                  <a:pt x="117" y="39"/>
                </a:cubicBezTo>
                <a:cubicBezTo>
                  <a:pt x="116" y="39"/>
                  <a:pt x="113" y="40"/>
                  <a:pt x="111" y="41"/>
                </a:cubicBezTo>
                <a:cubicBezTo>
                  <a:pt x="110" y="40"/>
                  <a:pt x="110" y="38"/>
                  <a:pt x="109" y="37"/>
                </a:cubicBezTo>
                <a:cubicBezTo>
                  <a:pt x="111" y="36"/>
                  <a:pt x="114" y="34"/>
                  <a:pt x="114" y="34"/>
                </a:cubicBezTo>
                <a:cubicBezTo>
                  <a:pt x="115" y="33"/>
                  <a:pt x="115" y="33"/>
                  <a:pt x="115" y="32"/>
                </a:cubicBezTo>
                <a:cubicBezTo>
                  <a:pt x="115" y="32"/>
                  <a:pt x="115" y="31"/>
                  <a:pt x="115" y="31"/>
                </a:cubicBezTo>
                <a:cubicBezTo>
                  <a:pt x="115" y="30"/>
                  <a:pt x="114" y="30"/>
                  <a:pt x="114" y="30"/>
                </a:cubicBezTo>
                <a:cubicBezTo>
                  <a:pt x="113" y="30"/>
                  <a:pt x="113" y="30"/>
                  <a:pt x="112" y="30"/>
                </a:cubicBezTo>
                <a:cubicBezTo>
                  <a:pt x="112" y="30"/>
                  <a:pt x="109" y="31"/>
                  <a:pt x="106" y="32"/>
                </a:cubicBezTo>
                <a:cubicBezTo>
                  <a:pt x="106" y="31"/>
                  <a:pt x="105" y="30"/>
                  <a:pt x="104" y="29"/>
                </a:cubicBezTo>
                <a:cubicBezTo>
                  <a:pt x="106" y="27"/>
                  <a:pt x="108" y="25"/>
                  <a:pt x="109" y="25"/>
                </a:cubicBezTo>
                <a:cubicBezTo>
                  <a:pt x="109" y="24"/>
                  <a:pt x="109" y="24"/>
                  <a:pt x="109" y="23"/>
                </a:cubicBezTo>
                <a:cubicBezTo>
                  <a:pt x="109" y="23"/>
                  <a:pt x="109" y="22"/>
                  <a:pt x="109" y="22"/>
                </a:cubicBezTo>
                <a:cubicBezTo>
                  <a:pt x="108" y="22"/>
                  <a:pt x="108" y="21"/>
                  <a:pt x="107" y="21"/>
                </a:cubicBezTo>
                <a:cubicBezTo>
                  <a:pt x="107" y="21"/>
                  <a:pt x="106" y="21"/>
                  <a:pt x="106" y="22"/>
                </a:cubicBezTo>
                <a:cubicBezTo>
                  <a:pt x="105" y="22"/>
                  <a:pt x="103" y="24"/>
                  <a:pt x="101" y="25"/>
                </a:cubicBezTo>
                <a:cubicBezTo>
                  <a:pt x="100" y="24"/>
                  <a:pt x="99" y="23"/>
                  <a:pt x="98" y="22"/>
                </a:cubicBezTo>
                <a:cubicBezTo>
                  <a:pt x="99" y="20"/>
                  <a:pt x="101" y="18"/>
                  <a:pt x="102" y="17"/>
                </a:cubicBezTo>
                <a:cubicBezTo>
                  <a:pt x="102" y="17"/>
                  <a:pt x="102" y="16"/>
                  <a:pt x="102" y="16"/>
                </a:cubicBezTo>
                <a:cubicBezTo>
                  <a:pt x="102" y="15"/>
                  <a:pt x="101" y="15"/>
                  <a:pt x="101" y="14"/>
                </a:cubicBezTo>
                <a:cubicBezTo>
                  <a:pt x="101" y="14"/>
                  <a:pt x="100" y="14"/>
                  <a:pt x="100" y="14"/>
                </a:cubicBezTo>
                <a:cubicBezTo>
                  <a:pt x="99" y="14"/>
                  <a:pt x="99" y="14"/>
                  <a:pt x="98" y="14"/>
                </a:cubicBezTo>
                <a:cubicBezTo>
                  <a:pt x="98" y="15"/>
                  <a:pt x="96" y="17"/>
                  <a:pt x="94" y="19"/>
                </a:cubicBezTo>
                <a:cubicBezTo>
                  <a:pt x="93" y="18"/>
                  <a:pt x="92" y="17"/>
                  <a:pt x="91" y="17"/>
                </a:cubicBezTo>
                <a:cubicBezTo>
                  <a:pt x="92" y="14"/>
                  <a:pt x="93" y="11"/>
                  <a:pt x="93" y="11"/>
                </a:cubicBezTo>
                <a:cubicBezTo>
                  <a:pt x="93" y="10"/>
                  <a:pt x="93" y="10"/>
                  <a:pt x="93" y="9"/>
                </a:cubicBezTo>
                <a:cubicBezTo>
                  <a:pt x="93" y="9"/>
                  <a:pt x="93" y="8"/>
                  <a:pt x="92" y="8"/>
                </a:cubicBezTo>
                <a:cubicBezTo>
                  <a:pt x="92" y="8"/>
                  <a:pt x="91" y="8"/>
                  <a:pt x="91" y="8"/>
                </a:cubicBezTo>
                <a:cubicBezTo>
                  <a:pt x="90" y="8"/>
                  <a:pt x="90" y="8"/>
                  <a:pt x="90" y="9"/>
                </a:cubicBezTo>
                <a:cubicBezTo>
                  <a:pt x="89" y="9"/>
                  <a:pt x="87" y="12"/>
                  <a:pt x="86" y="14"/>
                </a:cubicBezTo>
                <a:cubicBezTo>
                  <a:pt x="85" y="13"/>
                  <a:pt x="83" y="13"/>
                  <a:pt x="82" y="12"/>
                </a:cubicBezTo>
                <a:cubicBezTo>
                  <a:pt x="83" y="10"/>
                  <a:pt x="84" y="7"/>
                  <a:pt x="84" y="6"/>
                </a:cubicBezTo>
                <a:cubicBezTo>
                  <a:pt x="84" y="6"/>
                  <a:pt x="84" y="5"/>
                  <a:pt x="84" y="5"/>
                </a:cubicBezTo>
                <a:cubicBezTo>
                  <a:pt x="83" y="4"/>
                  <a:pt x="83" y="4"/>
                  <a:pt x="83" y="4"/>
                </a:cubicBezTo>
                <a:cubicBezTo>
                  <a:pt x="82" y="3"/>
                  <a:pt x="81" y="3"/>
                  <a:pt x="81" y="4"/>
                </a:cubicBezTo>
                <a:cubicBezTo>
                  <a:pt x="81" y="4"/>
                  <a:pt x="80" y="4"/>
                  <a:pt x="80" y="5"/>
                </a:cubicBezTo>
                <a:cubicBezTo>
                  <a:pt x="80" y="5"/>
                  <a:pt x="78" y="8"/>
                  <a:pt x="77" y="10"/>
                </a:cubicBezTo>
                <a:cubicBezTo>
                  <a:pt x="76" y="10"/>
                  <a:pt x="75" y="10"/>
                  <a:pt x="73" y="9"/>
                </a:cubicBezTo>
                <a:cubicBezTo>
                  <a:pt x="74" y="7"/>
                  <a:pt x="74" y="4"/>
                  <a:pt x="74" y="3"/>
                </a:cubicBezTo>
                <a:cubicBezTo>
                  <a:pt x="74" y="3"/>
                  <a:pt x="74" y="2"/>
                  <a:pt x="73" y="2"/>
                </a:cubicBezTo>
                <a:cubicBezTo>
                  <a:pt x="73" y="1"/>
                  <a:pt x="73" y="1"/>
                  <a:pt x="72" y="1"/>
                </a:cubicBezTo>
                <a:cubicBezTo>
                  <a:pt x="72" y="1"/>
                  <a:pt x="71" y="1"/>
                  <a:pt x="71" y="1"/>
                </a:cubicBezTo>
                <a:cubicBezTo>
                  <a:pt x="70" y="1"/>
                  <a:pt x="70" y="2"/>
                  <a:pt x="70" y="2"/>
                </a:cubicBezTo>
                <a:cubicBezTo>
                  <a:pt x="70" y="3"/>
                  <a:pt x="69" y="6"/>
                  <a:pt x="68" y="8"/>
                </a:cubicBezTo>
                <a:cubicBezTo>
                  <a:pt x="67" y="8"/>
                  <a:pt x="65" y="8"/>
                  <a:pt x="64" y="8"/>
                </a:cubicBezTo>
                <a:cubicBezTo>
                  <a:pt x="64" y="5"/>
                  <a:pt x="64" y="2"/>
                  <a:pt x="64" y="2"/>
                </a:cubicBezTo>
                <a:cubicBezTo>
                  <a:pt x="63" y="1"/>
                  <a:pt x="63" y="1"/>
                  <a:pt x="63" y="0"/>
                </a:cubicBezTo>
                <a:cubicBezTo>
                  <a:pt x="62" y="0"/>
                  <a:pt x="62" y="0"/>
                  <a:pt x="61" y="0"/>
                </a:cubicBezTo>
                <a:cubicBezTo>
                  <a:pt x="61" y="0"/>
                  <a:pt x="60" y="0"/>
                  <a:pt x="60" y="0"/>
                </a:cubicBezTo>
                <a:cubicBezTo>
                  <a:pt x="60" y="1"/>
                  <a:pt x="59" y="1"/>
                  <a:pt x="59" y="2"/>
                </a:cubicBezTo>
                <a:cubicBezTo>
                  <a:pt x="59" y="2"/>
                  <a:pt x="59" y="5"/>
                  <a:pt x="59" y="8"/>
                </a:cubicBezTo>
                <a:cubicBezTo>
                  <a:pt x="57" y="8"/>
                  <a:pt x="56" y="8"/>
                  <a:pt x="55" y="8"/>
                </a:cubicBezTo>
                <a:cubicBezTo>
                  <a:pt x="54" y="6"/>
                  <a:pt x="53" y="3"/>
                  <a:pt x="53" y="2"/>
                </a:cubicBezTo>
                <a:cubicBezTo>
                  <a:pt x="53" y="2"/>
                  <a:pt x="53" y="1"/>
                  <a:pt x="52" y="1"/>
                </a:cubicBezTo>
                <a:cubicBezTo>
                  <a:pt x="52" y="1"/>
                  <a:pt x="51" y="1"/>
                  <a:pt x="51" y="1"/>
                </a:cubicBezTo>
                <a:cubicBezTo>
                  <a:pt x="50" y="1"/>
                  <a:pt x="50" y="1"/>
                  <a:pt x="49" y="2"/>
                </a:cubicBezTo>
                <a:cubicBezTo>
                  <a:pt x="49" y="2"/>
                  <a:pt x="49" y="3"/>
                  <a:pt x="49" y="3"/>
                </a:cubicBezTo>
                <a:cubicBezTo>
                  <a:pt x="49" y="4"/>
                  <a:pt x="49" y="7"/>
                  <a:pt x="49" y="9"/>
                </a:cubicBezTo>
                <a:cubicBezTo>
                  <a:pt x="48" y="10"/>
                  <a:pt x="47" y="10"/>
                  <a:pt x="46" y="10"/>
                </a:cubicBezTo>
                <a:cubicBezTo>
                  <a:pt x="44" y="8"/>
                  <a:pt x="43" y="5"/>
                  <a:pt x="43" y="5"/>
                </a:cubicBezTo>
                <a:cubicBezTo>
                  <a:pt x="43" y="4"/>
                  <a:pt x="42" y="4"/>
                  <a:pt x="42" y="4"/>
                </a:cubicBezTo>
                <a:cubicBezTo>
                  <a:pt x="41" y="3"/>
                  <a:pt x="41" y="3"/>
                  <a:pt x="40" y="4"/>
                </a:cubicBezTo>
                <a:cubicBezTo>
                  <a:pt x="40" y="4"/>
                  <a:pt x="39" y="4"/>
                  <a:pt x="39" y="5"/>
                </a:cubicBezTo>
                <a:cubicBezTo>
                  <a:pt x="39" y="5"/>
                  <a:pt x="39" y="6"/>
                  <a:pt x="39" y="6"/>
                </a:cubicBezTo>
                <a:cubicBezTo>
                  <a:pt x="39" y="7"/>
                  <a:pt x="40" y="10"/>
                  <a:pt x="40" y="12"/>
                </a:cubicBezTo>
                <a:cubicBezTo>
                  <a:pt x="39" y="13"/>
                  <a:pt x="38" y="13"/>
                  <a:pt x="37" y="14"/>
                </a:cubicBezTo>
                <a:cubicBezTo>
                  <a:pt x="35" y="12"/>
                  <a:pt x="34" y="9"/>
                  <a:pt x="33" y="9"/>
                </a:cubicBezTo>
                <a:cubicBezTo>
                  <a:pt x="33" y="8"/>
                  <a:pt x="32" y="8"/>
                  <a:pt x="32" y="8"/>
                </a:cubicBezTo>
                <a:cubicBezTo>
                  <a:pt x="32" y="8"/>
                  <a:pt x="31" y="8"/>
                  <a:pt x="31" y="8"/>
                </a:cubicBezTo>
                <a:cubicBezTo>
                  <a:pt x="30" y="8"/>
                  <a:pt x="30" y="9"/>
                  <a:pt x="30" y="9"/>
                </a:cubicBezTo>
                <a:cubicBezTo>
                  <a:pt x="29" y="10"/>
                  <a:pt x="29" y="10"/>
                  <a:pt x="30" y="11"/>
                </a:cubicBezTo>
                <a:cubicBezTo>
                  <a:pt x="30" y="11"/>
                  <a:pt x="31" y="14"/>
                  <a:pt x="32" y="17"/>
                </a:cubicBezTo>
                <a:cubicBezTo>
                  <a:pt x="31" y="17"/>
                  <a:pt x="30" y="18"/>
                  <a:pt x="29" y="19"/>
                </a:cubicBezTo>
                <a:cubicBezTo>
                  <a:pt x="27" y="17"/>
                  <a:pt x="25" y="15"/>
                  <a:pt x="25" y="14"/>
                </a:cubicBezTo>
                <a:cubicBezTo>
                  <a:pt x="24" y="14"/>
                  <a:pt x="24" y="14"/>
                  <a:pt x="23" y="14"/>
                </a:cubicBezTo>
                <a:cubicBezTo>
                  <a:pt x="23" y="14"/>
                  <a:pt x="22" y="14"/>
                  <a:pt x="22" y="14"/>
                </a:cubicBezTo>
                <a:cubicBezTo>
                  <a:pt x="21" y="15"/>
                  <a:pt x="21" y="15"/>
                  <a:pt x="21" y="16"/>
                </a:cubicBezTo>
                <a:cubicBezTo>
                  <a:pt x="21" y="16"/>
                  <a:pt x="21" y="17"/>
                  <a:pt x="21" y="17"/>
                </a:cubicBezTo>
                <a:cubicBezTo>
                  <a:pt x="22" y="18"/>
                  <a:pt x="23" y="20"/>
                  <a:pt x="25" y="22"/>
                </a:cubicBezTo>
                <a:cubicBezTo>
                  <a:pt x="24" y="23"/>
                  <a:pt x="23" y="24"/>
                  <a:pt x="22" y="25"/>
                </a:cubicBezTo>
                <a:cubicBezTo>
                  <a:pt x="20" y="24"/>
                  <a:pt x="17" y="22"/>
                  <a:pt x="17" y="22"/>
                </a:cubicBezTo>
                <a:cubicBezTo>
                  <a:pt x="16" y="21"/>
                  <a:pt x="16" y="21"/>
                  <a:pt x="15" y="21"/>
                </a:cubicBezTo>
                <a:cubicBezTo>
                  <a:pt x="15" y="21"/>
                  <a:pt x="15" y="22"/>
                  <a:pt x="14" y="22"/>
                </a:cubicBezTo>
                <a:cubicBezTo>
                  <a:pt x="14" y="22"/>
                  <a:pt x="14" y="23"/>
                  <a:pt x="14" y="23"/>
                </a:cubicBezTo>
                <a:cubicBezTo>
                  <a:pt x="14" y="24"/>
                  <a:pt x="14" y="24"/>
                  <a:pt x="14" y="25"/>
                </a:cubicBezTo>
                <a:cubicBezTo>
                  <a:pt x="15" y="25"/>
                  <a:pt x="17" y="27"/>
                  <a:pt x="19" y="29"/>
                </a:cubicBezTo>
                <a:cubicBezTo>
                  <a:pt x="18" y="30"/>
                  <a:pt x="17" y="31"/>
                  <a:pt x="16" y="32"/>
                </a:cubicBezTo>
                <a:cubicBezTo>
                  <a:pt x="14" y="31"/>
                  <a:pt x="11" y="30"/>
                  <a:pt x="11" y="30"/>
                </a:cubicBezTo>
                <a:cubicBezTo>
                  <a:pt x="10" y="30"/>
                  <a:pt x="10" y="30"/>
                  <a:pt x="9" y="30"/>
                </a:cubicBezTo>
                <a:cubicBezTo>
                  <a:pt x="9" y="30"/>
                  <a:pt x="8" y="30"/>
                  <a:pt x="8" y="31"/>
                </a:cubicBezTo>
                <a:cubicBezTo>
                  <a:pt x="8" y="31"/>
                  <a:pt x="8" y="32"/>
                  <a:pt x="8" y="32"/>
                </a:cubicBezTo>
                <a:cubicBezTo>
                  <a:pt x="8" y="33"/>
                  <a:pt x="8" y="33"/>
                  <a:pt x="8" y="34"/>
                </a:cubicBezTo>
                <a:cubicBezTo>
                  <a:pt x="9" y="34"/>
                  <a:pt x="11" y="36"/>
                  <a:pt x="14" y="37"/>
                </a:cubicBezTo>
                <a:cubicBezTo>
                  <a:pt x="13" y="38"/>
                  <a:pt x="12" y="40"/>
                  <a:pt x="12" y="41"/>
                </a:cubicBezTo>
                <a:cubicBezTo>
                  <a:pt x="9" y="40"/>
                  <a:pt x="7" y="39"/>
                  <a:pt x="6" y="39"/>
                </a:cubicBezTo>
                <a:cubicBezTo>
                  <a:pt x="5" y="39"/>
                  <a:pt x="5" y="39"/>
                  <a:pt x="4" y="39"/>
                </a:cubicBezTo>
                <a:cubicBezTo>
                  <a:pt x="4" y="40"/>
                  <a:pt x="4" y="40"/>
                  <a:pt x="3" y="41"/>
                </a:cubicBezTo>
                <a:cubicBezTo>
                  <a:pt x="3" y="41"/>
                  <a:pt x="3" y="42"/>
                  <a:pt x="3" y="42"/>
                </a:cubicBezTo>
                <a:cubicBezTo>
                  <a:pt x="4" y="43"/>
                  <a:pt x="4" y="43"/>
                  <a:pt x="4" y="43"/>
                </a:cubicBezTo>
                <a:cubicBezTo>
                  <a:pt x="5" y="43"/>
                  <a:pt x="8" y="45"/>
                  <a:pt x="10" y="46"/>
                </a:cubicBezTo>
                <a:cubicBezTo>
                  <a:pt x="10" y="47"/>
                  <a:pt x="9" y="48"/>
                  <a:pt x="9" y="50"/>
                </a:cubicBezTo>
                <a:cubicBezTo>
                  <a:pt x="6" y="50"/>
                  <a:pt x="3" y="49"/>
                  <a:pt x="3" y="49"/>
                </a:cubicBezTo>
                <a:cubicBezTo>
                  <a:pt x="2" y="49"/>
                  <a:pt x="2" y="49"/>
                  <a:pt x="1" y="50"/>
                </a:cubicBezTo>
                <a:cubicBezTo>
                  <a:pt x="1" y="50"/>
                  <a:pt x="1" y="50"/>
                  <a:pt x="1" y="51"/>
                </a:cubicBezTo>
                <a:cubicBezTo>
                  <a:pt x="1" y="51"/>
                  <a:pt x="1" y="52"/>
                  <a:pt x="1" y="53"/>
                </a:cubicBezTo>
                <a:cubicBezTo>
                  <a:pt x="1" y="53"/>
                  <a:pt x="2" y="53"/>
                  <a:pt x="2" y="53"/>
                </a:cubicBezTo>
                <a:cubicBezTo>
                  <a:pt x="3" y="54"/>
                  <a:pt x="6" y="54"/>
                  <a:pt x="8" y="55"/>
                </a:cubicBezTo>
                <a:cubicBezTo>
                  <a:pt x="8" y="56"/>
                  <a:pt x="8" y="58"/>
                  <a:pt x="8" y="59"/>
                </a:cubicBezTo>
                <a:cubicBezTo>
                  <a:pt x="5" y="59"/>
                  <a:pt x="2" y="59"/>
                  <a:pt x="2" y="60"/>
                </a:cubicBezTo>
                <a:cubicBezTo>
                  <a:pt x="1" y="60"/>
                  <a:pt x="1" y="60"/>
                  <a:pt x="0" y="60"/>
                </a:cubicBezTo>
                <a:cubicBezTo>
                  <a:pt x="0" y="61"/>
                  <a:pt x="0" y="61"/>
                  <a:pt x="0" y="62"/>
                </a:cubicBezTo>
                <a:cubicBezTo>
                  <a:pt x="0" y="62"/>
                  <a:pt x="0" y="63"/>
                  <a:pt x="0" y="63"/>
                </a:cubicBezTo>
                <a:cubicBezTo>
                  <a:pt x="1" y="63"/>
                  <a:pt x="1" y="64"/>
                  <a:pt x="2" y="64"/>
                </a:cubicBezTo>
                <a:cubicBezTo>
                  <a:pt x="2" y="64"/>
                  <a:pt x="5" y="64"/>
                  <a:pt x="8" y="64"/>
                </a:cubicBezTo>
                <a:cubicBezTo>
                  <a:pt x="8" y="66"/>
                  <a:pt x="8" y="67"/>
                  <a:pt x="8" y="68"/>
                </a:cubicBezTo>
                <a:cubicBezTo>
                  <a:pt x="6" y="69"/>
                  <a:pt x="3" y="70"/>
                  <a:pt x="2" y="70"/>
                </a:cubicBezTo>
                <a:cubicBezTo>
                  <a:pt x="2" y="70"/>
                  <a:pt x="1" y="71"/>
                  <a:pt x="1" y="71"/>
                </a:cubicBezTo>
                <a:cubicBezTo>
                  <a:pt x="1" y="71"/>
                  <a:pt x="1" y="72"/>
                  <a:pt x="1" y="72"/>
                </a:cubicBezTo>
                <a:cubicBezTo>
                  <a:pt x="1" y="73"/>
                  <a:pt x="1" y="73"/>
                  <a:pt x="1" y="74"/>
                </a:cubicBezTo>
                <a:cubicBezTo>
                  <a:pt x="2" y="74"/>
                  <a:pt x="2" y="74"/>
                  <a:pt x="3" y="74"/>
                </a:cubicBezTo>
                <a:cubicBezTo>
                  <a:pt x="3" y="74"/>
                  <a:pt x="6" y="74"/>
                  <a:pt x="9" y="74"/>
                </a:cubicBezTo>
                <a:cubicBezTo>
                  <a:pt x="9" y="75"/>
                  <a:pt x="10" y="76"/>
                  <a:pt x="10" y="78"/>
                </a:cubicBezTo>
                <a:cubicBezTo>
                  <a:pt x="8" y="79"/>
                  <a:pt x="5" y="80"/>
                  <a:pt x="4" y="80"/>
                </a:cubicBezTo>
                <a:cubicBezTo>
                  <a:pt x="4" y="80"/>
                  <a:pt x="4" y="81"/>
                  <a:pt x="3" y="81"/>
                </a:cubicBezTo>
                <a:cubicBezTo>
                  <a:pt x="3" y="82"/>
                  <a:pt x="3" y="82"/>
                  <a:pt x="3" y="83"/>
                </a:cubicBezTo>
                <a:cubicBezTo>
                  <a:pt x="4" y="83"/>
                  <a:pt x="4" y="84"/>
                  <a:pt x="4" y="84"/>
                </a:cubicBezTo>
                <a:cubicBezTo>
                  <a:pt x="5" y="84"/>
                  <a:pt x="5" y="84"/>
                  <a:pt x="6" y="84"/>
                </a:cubicBezTo>
                <a:cubicBezTo>
                  <a:pt x="7" y="84"/>
                  <a:pt x="9" y="83"/>
                  <a:pt x="12" y="83"/>
                </a:cubicBezTo>
                <a:cubicBezTo>
                  <a:pt x="12" y="84"/>
                  <a:pt x="13" y="85"/>
                  <a:pt x="14" y="86"/>
                </a:cubicBezTo>
                <a:cubicBezTo>
                  <a:pt x="11" y="88"/>
                  <a:pt x="9" y="89"/>
                  <a:pt x="8" y="90"/>
                </a:cubicBezTo>
                <a:cubicBezTo>
                  <a:pt x="8" y="90"/>
                  <a:pt x="8" y="91"/>
                  <a:pt x="8" y="91"/>
                </a:cubicBezTo>
                <a:cubicBezTo>
                  <a:pt x="8" y="92"/>
                  <a:pt x="8" y="92"/>
                  <a:pt x="8" y="93"/>
                </a:cubicBezTo>
                <a:cubicBezTo>
                  <a:pt x="8" y="93"/>
                  <a:pt x="9" y="93"/>
                  <a:pt x="9" y="94"/>
                </a:cubicBezTo>
                <a:cubicBezTo>
                  <a:pt x="10" y="94"/>
                  <a:pt x="10" y="94"/>
                  <a:pt x="11" y="94"/>
                </a:cubicBezTo>
                <a:cubicBezTo>
                  <a:pt x="11" y="93"/>
                  <a:pt x="14" y="92"/>
                  <a:pt x="16" y="91"/>
                </a:cubicBezTo>
                <a:cubicBezTo>
                  <a:pt x="17" y="92"/>
                  <a:pt x="18" y="93"/>
                  <a:pt x="19" y="94"/>
                </a:cubicBezTo>
                <a:cubicBezTo>
                  <a:pt x="17" y="96"/>
                  <a:pt x="15" y="98"/>
                  <a:pt x="14" y="99"/>
                </a:cubicBezTo>
                <a:cubicBezTo>
                  <a:pt x="14" y="99"/>
                  <a:pt x="14" y="99"/>
                  <a:pt x="14" y="100"/>
                </a:cubicBezTo>
                <a:cubicBezTo>
                  <a:pt x="14" y="101"/>
                  <a:pt x="14" y="101"/>
                  <a:pt x="14" y="101"/>
                </a:cubicBezTo>
                <a:cubicBezTo>
                  <a:pt x="15" y="102"/>
                  <a:pt x="15" y="102"/>
                  <a:pt x="15" y="102"/>
                </a:cubicBezTo>
                <a:cubicBezTo>
                  <a:pt x="16" y="102"/>
                  <a:pt x="16" y="102"/>
                  <a:pt x="17" y="102"/>
                </a:cubicBezTo>
                <a:cubicBezTo>
                  <a:pt x="17" y="102"/>
                  <a:pt x="20" y="100"/>
                  <a:pt x="22" y="98"/>
                </a:cubicBezTo>
                <a:cubicBezTo>
                  <a:pt x="23" y="99"/>
                  <a:pt x="24" y="100"/>
                  <a:pt x="25" y="101"/>
                </a:cubicBezTo>
                <a:cubicBezTo>
                  <a:pt x="23" y="103"/>
                  <a:pt x="22" y="106"/>
                  <a:pt x="21" y="106"/>
                </a:cubicBezTo>
                <a:cubicBezTo>
                  <a:pt x="21" y="107"/>
                  <a:pt x="21" y="107"/>
                  <a:pt x="21" y="108"/>
                </a:cubicBezTo>
                <a:cubicBezTo>
                  <a:pt x="21" y="108"/>
                  <a:pt x="21" y="109"/>
                  <a:pt x="22" y="109"/>
                </a:cubicBezTo>
                <a:cubicBezTo>
                  <a:pt x="22" y="109"/>
                  <a:pt x="23" y="110"/>
                  <a:pt x="23" y="110"/>
                </a:cubicBezTo>
                <a:cubicBezTo>
                  <a:pt x="24" y="110"/>
                  <a:pt x="24" y="109"/>
                  <a:pt x="25" y="109"/>
                </a:cubicBezTo>
                <a:cubicBezTo>
                  <a:pt x="25" y="109"/>
                  <a:pt x="27" y="106"/>
                  <a:pt x="29" y="105"/>
                </a:cubicBezTo>
                <a:cubicBezTo>
                  <a:pt x="30" y="105"/>
                  <a:pt x="31" y="106"/>
                  <a:pt x="32" y="107"/>
                </a:cubicBezTo>
                <a:cubicBezTo>
                  <a:pt x="31" y="109"/>
                  <a:pt x="30" y="112"/>
                  <a:pt x="30" y="113"/>
                </a:cubicBezTo>
                <a:cubicBezTo>
                  <a:pt x="29" y="113"/>
                  <a:pt x="29" y="114"/>
                  <a:pt x="30" y="114"/>
                </a:cubicBezTo>
                <a:cubicBezTo>
                  <a:pt x="30" y="115"/>
                  <a:pt x="30" y="115"/>
                  <a:pt x="31" y="115"/>
                </a:cubicBezTo>
                <a:cubicBezTo>
                  <a:pt x="31" y="115"/>
                  <a:pt x="32" y="116"/>
                  <a:pt x="32" y="115"/>
                </a:cubicBezTo>
                <a:cubicBezTo>
                  <a:pt x="33" y="115"/>
                  <a:pt x="33" y="115"/>
                  <a:pt x="33" y="115"/>
                </a:cubicBezTo>
                <a:cubicBezTo>
                  <a:pt x="34" y="114"/>
                  <a:pt x="35" y="112"/>
                  <a:pt x="37" y="110"/>
                </a:cubicBezTo>
                <a:cubicBezTo>
                  <a:pt x="38" y="110"/>
                  <a:pt x="39" y="111"/>
                  <a:pt x="40" y="111"/>
                </a:cubicBezTo>
                <a:cubicBezTo>
                  <a:pt x="40" y="114"/>
                  <a:pt x="39" y="117"/>
                  <a:pt x="39" y="117"/>
                </a:cubicBezTo>
                <a:cubicBezTo>
                  <a:pt x="39" y="118"/>
                  <a:pt x="39" y="118"/>
                  <a:pt x="39" y="119"/>
                </a:cubicBezTo>
                <a:cubicBezTo>
                  <a:pt x="39" y="119"/>
                  <a:pt x="40" y="120"/>
                  <a:pt x="40" y="120"/>
                </a:cubicBezTo>
                <a:cubicBezTo>
                  <a:pt x="41" y="120"/>
                  <a:pt x="41" y="120"/>
                  <a:pt x="42" y="120"/>
                </a:cubicBezTo>
                <a:cubicBezTo>
                  <a:pt x="42" y="120"/>
                  <a:pt x="43" y="119"/>
                  <a:pt x="43" y="119"/>
                </a:cubicBezTo>
                <a:cubicBezTo>
                  <a:pt x="43" y="118"/>
                  <a:pt x="44" y="115"/>
                  <a:pt x="46" y="113"/>
                </a:cubicBezTo>
                <a:cubicBezTo>
                  <a:pt x="47" y="113"/>
                  <a:pt x="48" y="114"/>
                  <a:pt x="49" y="114"/>
                </a:cubicBezTo>
                <a:cubicBezTo>
                  <a:pt x="49" y="117"/>
                  <a:pt x="49" y="120"/>
                  <a:pt x="49" y="120"/>
                </a:cubicBezTo>
                <a:cubicBezTo>
                  <a:pt x="49" y="121"/>
                  <a:pt x="49" y="121"/>
                  <a:pt x="49" y="122"/>
                </a:cubicBezTo>
                <a:cubicBezTo>
                  <a:pt x="50" y="122"/>
                  <a:pt x="50" y="122"/>
                  <a:pt x="51" y="123"/>
                </a:cubicBezTo>
                <a:cubicBezTo>
                  <a:pt x="51" y="123"/>
                  <a:pt x="52" y="123"/>
                  <a:pt x="52" y="122"/>
                </a:cubicBezTo>
                <a:cubicBezTo>
                  <a:pt x="53" y="122"/>
                  <a:pt x="53" y="122"/>
                  <a:pt x="53" y="121"/>
                </a:cubicBezTo>
                <a:cubicBezTo>
                  <a:pt x="53" y="121"/>
                  <a:pt x="54" y="118"/>
                  <a:pt x="55" y="115"/>
                </a:cubicBezTo>
                <a:cubicBezTo>
                  <a:pt x="56" y="115"/>
                  <a:pt x="57" y="115"/>
                  <a:pt x="59" y="115"/>
                </a:cubicBezTo>
                <a:cubicBezTo>
                  <a:pt x="59" y="118"/>
                  <a:pt x="59" y="121"/>
                  <a:pt x="59" y="122"/>
                </a:cubicBezTo>
                <a:cubicBezTo>
                  <a:pt x="59" y="122"/>
                  <a:pt x="60" y="123"/>
                  <a:pt x="60" y="123"/>
                </a:cubicBezTo>
                <a:cubicBezTo>
                  <a:pt x="60" y="123"/>
                  <a:pt x="61" y="123"/>
                  <a:pt x="61" y="123"/>
                </a:cubicBezTo>
                <a:cubicBezTo>
                  <a:pt x="62" y="123"/>
                  <a:pt x="62" y="123"/>
                  <a:pt x="63" y="123"/>
                </a:cubicBezTo>
                <a:cubicBezTo>
                  <a:pt x="63" y="123"/>
                  <a:pt x="63" y="122"/>
                  <a:pt x="64" y="122"/>
                </a:cubicBezTo>
                <a:cubicBezTo>
                  <a:pt x="64" y="121"/>
                  <a:pt x="64" y="118"/>
                  <a:pt x="64" y="115"/>
                </a:cubicBezTo>
                <a:cubicBezTo>
                  <a:pt x="65" y="115"/>
                  <a:pt x="67" y="115"/>
                  <a:pt x="68" y="115"/>
                </a:cubicBezTo>
                <a:cubicBezTo>
                  <a:pt x="69" y="118"/>
                  <a:pt x="70" y="121"/>
                  <a:pt x="70" y="121"/>
                </a:cubicBezTo>
                <a:cubicBezTo>
                  <a:pt x="70" y="122"/>
                  <a:pt x="70" y="122"/>
                  <a:pt x="71" y="122"/>
                </a:cubicBezTo>
                <a:cubicBezTo>
                  <a:pt x="71" y="123"/>
                  <a:pt x="72" y="123"/>
                  <a:pt x="72" y="123"/>
                </a:cubicBezTo>
                <a:cubicBezTo>
                  <a:pt x="73" y="122"/>
                  <a:pt x="73" y="122"/>
                  <a:pt x="73" y="122"/>
                </a:cubicBezTo>
                <a:cubicBezTo>
                  <a:pt x="74" y="121"/>
                  <a:pt x="74" y="121"/>
                  <a:pt x="74" y="120"/>
                </a:cubicBezTo>
                <a:cubicBezTo>
                  <a:pt x="74" y="120"/>
                  <a:pt x="74" y="117"/>
                  <a:pt x="73" y="114"/>
                </a:cubicBezTo>
                <a:cubicBezTo>
                  <a:pt x="75" y="114"/>
                  <a:pt x="76" y="113"/>
                  <a:pt x="77" y="113"/>
                </a:cubicBezTo>
                <a:cubicBezTo>
                  <a:pt x="78" y="115"/>
                  <a:pt x="80" y="118"/>
                  <a:pt x="80" y="119"/>
                </a:cubicBezTo>
                <a:cubicBezTo>
                  <a:pt x="80" y="119"/>
                  <a:pt x="81" y="120"/>
                  <a:pt x="81" y="120"/>
                </a:cubicBezTo>
                <a:cubicBezTo>
                  <a:pt x="81" y="120"/>
                  <a:pt x="82" y="120"/>
                  <a:pt x="83" y="120"/>
                </a:cubicBezTo>
                <a:cubicBezTo>
                  <a:pt x="83" y="120"/>
                  <a:pt x="83" y="119"/>
                  <a:pt x="84" y="119"/>
                </a:cubicBezTo>
                <a:cubicBezTo>
                  <a:pt x="84" y="118"/>
                  <a:pt x="84" y="118"/>
                  <a:pt x="84" y="117"/>
                </a:cubicBezTo>
                <a:cubicBezTo>
                  <a:pt x="84" y="117"/>
                  <a:pt x="83" y="114"/>
                  <a:pt x="82" y="111"/>
                </a:cubicBezTo>
                <a:cubicBezTo>
                  <a:pt x="83" y="111"/>
                  <a:pt x="85" y="110"/>
                  <a:pt x="86" y="110"/>
                </a:cubicBezTo>
                <a:cubicBezTo>
                  <a:pt x="87" y="112"/>
                  <a:pt x="89" y="114"/>
                  <a:pt x="90" y="115"/>
                </a:cubicBezTo>
                <a:cubicBezTo>
                  <a:pt x="90" y="115"/>
                  <a:pt x="90" y="115"/>
                  <a:pt x="91" y="115"/>
                </a:cubicBezTo>
                <a:cubicBezTo>
                  <a:pt x="91" y="116"/>
                  <a:pt x="92" y="115"/>
                  <a:pt x="92" y="115"/>
                </a:cubicBezTo>
                <a:cubicBezTo>
                  <a:pt x="93" y="115"/>
                  <a:pt x="93" y="115"/>
                  <a:pt x="93" y="114"/>
                </a:cubicBezTo>
                <a:cubicBezTo>
                  <a:pt x="93" y="114"/>
                  <a:pt x="93" y="113"/>
                  <a:pt x="93" y="113"/>
                </a:cubicBezTo>
                <a:cubicBezTo>
                  <a:pt x="93" y="112"/>
                  <a:pt x="92" y="109"/>
                  <a:pt x="91" y="107"/>
                </a:cubicBezTo>
                <a:cubicBezTo>
                  <a:pt x="92" y="106"/>
                  <a:pt x="93" y="105"/>
                  <a:pt x="94" y="105"/>
                </a:cubicBezTo>
                <a:cubicBezTo>
                  <a:pt x="96" y="106"/>
                  <a:pt x="98" y="109"/>
                  <a:pt x="98" y="109"/>
                </a:cubicBezTo>
                <a:cubicBezTo>
                  <a:pt x="99" y="109"/>
                  <a:pt x="99" y="110"/>
                  <a:pt x="100" y="110"/>
                </a:cubicBezTo>
                <a:cubicBezTo>
                  <a:pt x="100" y="110"/>
                  <a:pt x="101" y="109"/>
                  <a:pt x="101" y="109"/>
                </a:cubicBezTo>
                <a:cubicBezTo>
                  <a:pt x="101" y="109"/>
                  <a:pt x="102" y="108"/>
                  <a:pt x="102" y="108"/>
                </a:cubicBezTo>
                <a:cubicBezTo>
                  <a:pt x="102" y="107"/>
                  <a:pt x="102" y="107"/>
                  <a:pt x="102" y="106"/>
                </a:cubicBezTo>
                <a:cubicBezTo>
                  <a:pt x="101" y="106"/>
                  <a:pt x="99" y="103"/>
                  <a:pt x="98" y="101"/>
                </a:cubicBezTo>
                <a:cubicBezTo>
                  <a:pt x="99" y="100"/>
                  <a:pt x="100" y="99"/>
                  <a:pt x="101" y="98"/>
                </a:cubicBezTo>
                <a:cubicBezTo>
                  <a:pt x="103" y="100"/>
                  <a:pt x="105" y="102"/>
                  <a:pt x="106" y="102"/>
                </a:cubicBezTo>
                <a:cubicBezTo>
                  <a:pt x="106" y="102"/>
                  <a:pt x="107" y="102"/>
                  <a:pt x="107" y="102"/>
                </a:cubicBezTo>
                <a:cubicBezTo>
                  <a:pt x="108" y="102"/>
                  <a:pt x="108" y="102"/>
                  <a:pt x="109" y="101"/>
                </a:cubicBezTo>
                <a:cubicBezTo>
                  <a:pt x="109" y="101"/>
                  <a:pt x="109" y="101"/>
                  <a:pt x="109" y="100"/>
                </a:cubicBezTo>
                <a:cubicBezTo>
                  <a:pt x="109" y="99"/>
                  <a:pt x="109" y="99"/>
                  <a:pt x="109" y="99"/>
                </a:cubicBezTo>
                <a:cubicBezTo>
                  <a:pt x="108" y="98"/>
                  <a:pt x="106" y="96"/>
                  <a:pt x="104" y="94"/>
                </a:cubicBezTo>
                <a:cubicBezTo>
                  <a:pt x="105" y="93"/>
                  <a:pt x="106" y="92"/>
                  <a:pt x="106" y="91"/>
                </a:cubicBezTo>
                <a:cubicBezTo>
                  <a:pt x="109" y="92"/>
                  <a:pt x="112" y="93"/>
                  <a:pt x="112" y="94"/>
                </a:cubicBezTo>
                <a:cubicBezTo>
                  <a:pt x="113" y="94"/>
                  <a:pt x="113" y="94"/>
                  <a:pt x="114" y="94"/>
                </a:cubicBezTo>
                <a:cubicBezTo>
                  <a:pt x="114" y="93"/>
                  <a:pt x="115" y="93"/>
                  <a:pt x="115" y="93"/>
                </a:cubicBezTo>
                <a:cubicBezTo>
                  <a:pt x="115" y="92"/>
                  <a:pt x="115" y="92"/>
                  <a:pt x="115" y="91"/>
                </a:cubicBezTo>
                <a:cubicBezTo>
                  <a:pt x="115" y="91"/>
                  <a:pt x="115" y="90"/>
                  <a:pt x="114" y="90"/>
                </a:cubicBezTo>
                <a:cubicBezTo>
                  <a:pt x="114" y="89"/>
                  <a:pt x="111" y="88"/>
                  <a:pt x="109" y="86"/>
                </a:cubicBezTo>
                <a:cubicBezTo>
                  <a:pt x="110" y="85"/>
                  <a:pt x="110" y="84"/>
                  <a:pt x="111" y="83"/>
                </a:cubicBezTo>
                <a:cubicBezTo>
                  <a:pt x="113" y="83"/>
                  <a:pt x="116" y="84"/>
                  <a:pt x="117" y="84"/>
                </a:cubicBezTo>
                <a:cubicBezTo>
                  <a:pt x="117" y="84"/>
                  <a:pt x="118" y="84"/>
                  <a:pt x="118" y="84"/>
                </a:cubicBezTo>
                <a:cubicBezTo>
                  <a:pt x="119" y="84"/>
                  <a:pt x="119" y="83"/>
                  <a:pt x="119" y="83"/>
                </a:cubicBezTo>
                <a:cubicBezTo>
                  <a:pt x="120" y="82"/>
                  <a:pt x="120" y="82"/>
                  <a:pt x="119" y="81"/>
                </a:cubicBezTo>
                <a:cubicBezTo>
                  <a:pt x="119" y="81"/>
                  <a:pt x="119" y="80"/>
                  <a:pt x="118" y="80"/>
                </a:cubicBezTo>
                <a:cubicBezTo>
                  <a:pt x="118" y="80"/>
                  <a:pt x="115" y="79"/>
                  <a:pt x="113" y="78"/>
                </a:cubicBezTo>
                <a:cubicBezTo>
                  <a:pt x="113" y="76"/>
                  <a:pt x="113" y="75"/>
                  <a:pt x="114" y="74"/>
                </a:cubicBezTo>
                <a:cubicBezTo>
                  <a:pt x="116" y="74"/>
                  <a:pt x="119" y="74"/>
                  <a:pt x="120" y="74"/>
                </a:cubicBezTo>
                <a:cubicBezTo>
                  <a:pt x="121" y="74"/>
                  <a:pt x="121" y="74"/>
                  <a:pt x="121" y="74"/>
                </a:cubicBezTo>
                <a:cubicBezTo>
                  <a:pt x="122" y="73"/>
                  <a:pt x="122" y="73"/>
                  <a:pt x="122" y="72"/>
                </a:cubicBezTo>
                <a:cubicBezTo>
                  <a:pt x="122" y="72"/>
                  <a:pt x="122" y="71"/>
                  <a:pt x="122" y="71"/>
                </a:cubicBezTo>
                <a:cubicBezTo>
                  <a:pt x="122" y="71"/>
                  <a:pt x="121" y="70"/>
                  <a:pt x="121" y="70"/>
                </a:cubicBezTo>
                <a:cubicBezTo>
                  <a:pt x="120" y="70"/>
                  <a:pt x="117" y="69"/>
                  <a:pt x="115" y="68"/>
                </a:cubicBezTo>
                <a:cubicBezTo>
                  <a:pt x="115" y="67"/>
                  <a:pt x="115" y="66"/>
                  <a:pt x="115" y="64"/>
                </a:cubicBezTo>
                <a:cubicBezTo>
                  <a:pt x="118" y="64"/>
                  <a:pt x="121" y="64"/>
                  <a:pt x="121" y="64"/>
                </a:cubicBezTo>
                <a:close/>
                <a:moveTo>
                  <a:pt x="62" y="111"/>
                </a:moveTo>
                <a:cubicBezTo>
                  <a:pt x="61" y="111"/>
                  <a:pt x="61" y="111"/>
                  <a:pt x="61" y="111"/>
                </a:cubicBezTo>
                <a:cubicBezTo>
                  <a:pt x="61" y="111"/>
                  <a:pt x="61" y="111"/>
                  <a:pt x="61" y="111"/>
                </a:cubicBezTo>
                <a:cubicBezTo>
                  <a:pt x="61" y="111"/>
                  <a:pt x="61" y="111"/>
                  <a:pt x="62" y="111"/>
                </a:cubicBezTo>
                <a:close/>
                <a:moveTo>
                  <a:pt x="45" y="108"/>
                </a:moveTo>
                <a:cubicBezTo>
                  <a:pt x="45" y="108"/>
                  <a:pt x="44" y="107"/>
                  <a:pt x="44" y="107"/>
                </a:cubicBezTo>
                <a:cubicBezTo>
                  <a:pt x="44" y="107"/>
                  <a:pt x="44" y="108"/>
                  <a:pt x="45" y="108"/>
                </a:cubicBezTo>
                <a:cubicBezTo>
                  <a:pt x="45" y="108"/>
                  <a:pt x="45" y="108"/>
                  <a:pt x="45" y="108"/>
                </a:cubicBezTo>
                <a:close/>
                <a:moveTo>
                  <a:pt x="31" y="100"/>
                </a:moveTo>
                <a:cubicBezTo>
                  <a:pt x="30" y="99"/>
                  <a:pt x="30" y="99"/>
                  <a:pt x="29" y="99"/>
                </a:cubicBezTo>
                <a:cubicBezTo>
                  <a:pt x="30" y="99"/>
                  <a:pt x="30" y="99"/>
                  <a:pt x="30" y="99"/>
                </a:cubicBezTo>
                <a:cubicBezTo>
                  <a:pt x="30" y="99"/>
                  <a:pt x="30" y="99"/>
                  <a:pt x="31" y="100"/>
                </a:cubicBezTo>
                <a:close/>
                <a:moveTo>
                  <a:pt x="19" y="87"/>
                </a:moveTo>
                <a:cubicBezTo>
                  <a:pt x="19" y="86"/>
                  <a:pt x="19" y="86"/>
                  <a:pt x="19" y="86"/>
                </a:cubicBezTo>
                <a:cubicBezTo>
                  <a:pt x="19" y="86"/>
                  <a:pt x="19" y="86"/>
                  <a:pt x="19" y="86"/>
                </a:cubicBezTo>
                <a:cubicBezTo>
                  <a:pt x="19" y="86"/>
                  <a:pt x="19" y="87"/>
                  <a:pt x="19" y="87"/>
                </a:cubicBezTo>
                <a:close/>
              </a:path>
            </a:pathLst>
          </a:custGeom>
          <a:solidFill>
            <a:srgbClr val="45C1A4"/>
          </a:solidFill>
          <a:ln>
            <a:noFill/>
          </a:ln>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28" name="Freeform 6"/>
          <p:cNvSpPr>
            <a:spLocks noEditPoints="1"/>
          </p:cNvSpPr>
          <p:nvPr/>
        </p:nvSpPr>
        <p:spPr bwMode="auto">
          <a:xfrm>
            <a:off x="201123" y="5183717"/>
            <a:ext cx="280420" cy="279400"/>
          </a:xfrm>
          <a:custGeom>
            <a:avLst/>
            <a:gdLst>
              <a:gd name="T0" fmla="*/ 121 w 123"/>
              <a:gd name="T1" fmla="*/ 60 h 123"/>
              <a:gd name="T2" fmla="*/ 122 w 123"/>
              <a:gd name="T3" fmla="*/ 51 h 123"/>
              <a:gd name="T4" fmla="*/ 118 w 123"/>
              <a:gd name="T5" fmla="*/ 43 h 123"/>
              <a:gd name="T6" fmla="*/ 111 w 123"/>
              <a:gd name="T7" fmla="*/ 41 h 123"/>
              <a:gd name="T8" fmla="*/ 114 w 123"/>
              <a:gd name="T9" fmla="*/ 30 h 123"/>
              <a:gd name="T10" fmla="*/ 109 w 123"/>
              <a:gd name="T11" fmla="*/ 23 h 123"/>
              <a:gd name="T12" fmla="*/ 98 w 123"/>
              <a:gd name="T13" fmla="*/ 22 h 123"/>
              <a:gd name="T14" fmla="*/ 98 w 123"/>
              <a:gd name="T15" fmla="*/ 14 h 123"/>
              <a:gd name="T16" fmla="*/ 92 w 123"/>
              <a:gd name="T17" fmla="*/ 8 h 123"/>
              <a:gd name="T18" fmla="*/ 84 w 123"/>
              <a:gd name="T19" fmla="*/ 6 h 123"/>
              <a:gd name="T20" fmla="*/ 77 w 123"/>
              <a:gd name="T21" fmla="*/ 10 h 123"/>
              <a:gd name="T22" fmla="*/ 71 w 123"/>
              <a:gd name="T23" fmla="*/ 1 h 123"/>
              <a:gd name="T24" fmla="*/ 63 w 123"/>
              <a:gd name="T25" fmla="*/ 0 h 123"/>
              <a:gd name="T26" fmla="*/ 55 w 123"/>
              <a:gd name="T27" fmla="*/ 8 h 123"/>
              <a:gd name="T28" fmla="*/ 49 w 123"/>
              <a:gd name="T29" fmla="*/ 3 h 123"/>
              <a:gd name="T30" fmla="*/ 40 w 123"/>
              <a:gd name="T31" fmla="*/ 4 h 123"/>
              <a:gd name="T32" fmla="*/ 33 w 123"/>
              <a:gd name="T33" fmla="*/ 9 h 123"/>
              <a:gd name="T34" fmla="*/ 32 w 123"/>
              <a:gd name="T35" fmla="*/ 17 h 123"/>
              <a:gd name="T36" fmla="*/ 21 w 123"/>
              <a:gd name="T37" fmla="*/ 16 h 123"/>
              <a:gd name="T38" fmla="*/ 15 w 123"/>
              <a:gd name="T39" fmla="*/ 21 h 123"/>
              <a:gd name="T40" fmla="*/ 16 w 123"/>
              <a:gd name="T41" fmla="*/ 32 h 123"/>
              <a:gd name="T42" fmla="*/ 8 w 123"/>
              <a:gd name="T43" fmla="*/ 34 h 123"/>
              <a:gd name="T44" fmla="*/ 3 w 123"/>
              <a:gd name="T45" fmla="*/ 41 h 123"/>
              <a:gd name="T46" fmla="*/ 3 w 123"/>
              <a:gd name="T47" fmla="*/ 49 h 123"/>
              <a:gd name="T48" fmla="*/ 8 w 123"/>
              <a:gd name="T49" fmla="*/ 55 h 123"/>
              <a:gd name="T50" fmla="*/ 0 w 123"/>
              <a:gd name="T51" fmla="*/ 63 h 123"/>
              <a:gd name="T52" fmla="*/ 1 w 123"/>
              <a:gd name="T53" fmla="*/ 71 h 123"/>
              <a:gd name="T54" fmla="*/ 10 w 123"/>
              <a:gd name="T55" fmla="*/ 78 h 123"/>
              <a:gd name="T56" fmla="*/ 6 w 123"/>
              <a:gd name="T57" fmla="*/ 84 h 123"/>
              <a:gd name="T58" fmla="*/ 8 w 123"/>
              <a:gd name="T59" fmla="*/ 93 h 123"/>
              <a:gd name="T60" fmla="*/ 14 w 123"/>
              <a:gd name="T61" fmla="*/ 99 h 123"/>
              <a:gd name="T62" fmla="*/ 22 w 123"/>
              <a:gd name="T63" fmla="*/ 98 h 123"/>
              <a:gd name="T64" fmla="*/ 23 w 123"/>
              <a:gd name="T65" fmla="*/ 110 h 123"/>
              <a:gd name="T66" fmla="*/ 30 w 123"/>
              <a:gd name="T67" fmla="*/ 114 h 123"/>
              <a:gd name="T68" fmla="*/ 40 w 123"/>
              <a:gd name="T69" fmla="*/ 111 h 123"/>
              <a:gd name="T70" fmla="*/ 43 w 123"/>
              <a:gd name="T71" fmla="*/ 119 h 123"/>
              <a:gd name="T72" fmla="*/ 51 w 123"/>
              <a:gd name="T73" fmla="*/ 123 h 123"/>
              <a:gd name="T74" fmla="*/ 59 w 123"/>
              <a:gd name="T75" fmla="*/ 122 h 123"/>
              <a:gd name="T76" fmla="*/ 64 w 123"/>
              <a:gd name="T77" fmla="*/ 115 h 123"/>
              <a:gd name="T78" fmla="*/ 73 w 123"/>
              <a:gd name="T79" fmla="*/ 122 h 123"/>
              <a:gd name="T80" fmla="*/ 81 w 123"/>
              <a:gd name="T81" fmla="*/ 120 h 123"/>
              <a:gd name="T82" fmla="*/ 86 w 123"/>
              <a:gd name="T83" fmla="*/ 110 h 123"/>
              <a:gd name="T84" fmla="*/ 93 w 123"/>
              <a:gd name="T85" fmla="*/ 113 h 123"/>
              <a:gd name="T86" fmla="*/ 101 w 123"/>
              <a:gd name="T87" fmla="*/ 109 h 123"/>
              <a:gd name="T88" fmla="*/ 106 w 123"/>
              <a:gd name="T89" fmla="*/ 102 h 123"/>
              <a:gd name="T90" fmla="*/ 104 w 123"/>
              <a:gd name="T91" fmla="*/ 94 h 123"/>
              <a:gd name="T92" fmla="*/ 115 w 123"/>
              <a:gd name="T93" fmla="*/ 91 h 123"/>
              <a:gd name="T94" fmla="*/ 118 w 123"/>
              <a:gd name="T95" fmla="*/ 84 h 123"/>
              <a:gd name="T96" fmla="*/ 114 w 123"/>
              <a:gd name="T97" fmla="*/ 74 h 123"/>
              <a:gd name="T98" fmla="*/ 121 w 123"/>
              <a:gd name="T99" fmla="*/ 70 h 123"/>
              <a:gd name="T100" fmla="*/ 61 w 123"/>
              <a:gd name="T101" fmla="*/ 111 h 123"/>
              <a:gd name="T102" fmla="*/ 45 w 123"/>
              <a:gd name="T103" fmla="*/ 108 h 123"/>
              <a:gd name="T104" fmla="*/ 31 w 123"/>
              <a:gd name="T105" fmla="*/ 10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23">
                <a:moveTo>
                  <a:pt x="121" y="64"/>
                </a:moveTo>
                <a:cubicBezTo>
                  <a:pt x="122" y="64"/>
                  <a:pt x="122" y="63"/>
                  <a:pt x="123" y="63"/>
                </a:cubicBezTo>
                <a:cubicBezTo>
                  <a:pt x="123" y="63"/>
                  <a:pt x="123" y="62"/>
                  <a:pt x="123" y="62"/>
                </a:cubicBezTo>
                <a:cubicBezTo>
                  <a:pt x="123" y="61"/>
                  <a:pt x="123" y="61"/>
                  <a:pt x="123" y="60"/>
                </a:cubicBezTo>
                <a:cubicBezTo>
                  <a:pt x="122" y="60"/>
                  <a:pt x="122" y="60"/>
                  <a:pt x="121" y="60"/>
                </a:cubicBezTo>
                <a:cubicBezTo>
                  <a:pt x="121" y="59"/>
                  <a:pt x="118" y="59"/>
                  <a:pt x="115" y="59"/>
                </a:cubicBezTo>
                <a:cubicBezTo>
                  <a:pt x="115" y="58"/>
                  <a:pt x="115" y="56"/>
                  <a:pt x="115" y="55"/>
                </a:cubicBezTo>
                <a:cubicBezTo>
                  <a:pt x="117" y="54"/>
                  <a:pt x="120" y="54"/>
                  <a:pt x="121" y="53"/>
                </a:cubicBezTo>
                <a:cubicBezTo>
                  <a:pt x="121" y="53"/>
                  <a:pt x="122" y="53"/>
                  <a:pt x="122" y="53"/>
                </a:cubicBezTo>
                <a:cubicBezTo>
                  <a:pt x="122" y="52"/>
                  <a:pt x="122" y="51"/>
                  <a:pt x="122" y="51"/>
                </a:cubicBezTo>
                <a:cubicBezTo>
                  <a:pt x="122" y="50"/>
                  <a:pt x="122" y="50"/>
                  <a:pt x="121" y="50"/>
                </a:cubicBezTo>
                <a:cubicBezTo>
                  <a:pt x="121" y="49"/>
                  <a:pt x="121" y="49"/>
                  <a:pt x="120" y="49"/>
                </a:cubicBezTo>
                <a:cubicBezTo>
                  <a:pt x="119" y="49"/>
                  <a:pt x="116" y="50"/>
                  <a:pt x="114" y="50"/>
                </a:cubicBezTo>
                <a:cubicBezTo>
                  <a:pt x="113" y="48"/>
                  <a:pt x="113" y="47"/>
                  <a:pt x="113" y="46"/>
                </a:cubicBezTo>
                <a:cubicBezTo>
                  <a:pt x="115" y="45"/>
                  <a:pt x="118" y="43"/>
                  <a:pt x="118" y="43"/>
                </a:cubicBezTo>
                <a:cubicBezTo>
                  <a:pt x="119" y="43"/>
                  <a:pt x="119" y="43"/>
                  <a:pt x="119" y="42"/>
                </a:cubicBezTo>
                <a:cubicBezTo>
                  <a:pt x="120" y="42"/>
                  <a:pt x="120" y="41"/>
                  <a:pt x="119" y="41"/>
                </a:cubicBezTo>
                <a:cubicBezTo>
                  <a:pt x="119" y="40"/>
                  <a:pt x="119" y="40"/>
                  <a:pt x="118" y="39"/>
                </a:cubicBezTo>
                <a:cubicBezTo>
                  <a:pt x="118" y="39"/>
                  <a:pt x="117" y="39"/>
                  <a:pt x="117" y="39"/>
                </a:cubicBezTo>
                <a:cubicBezTo>
                  <a:pt x="116" y="39"/>
                  <a:pt x="113" y="40"/>
                  <a:pt x="111" y="41"/>
                </a:cubicBezTo>
                <a:cubicBezTo>
                  <a:pt x="110" y="40"/>
                  <a:pt x="110" y="38"/>
                  <a:pt x="109" y="37"/>
                </a:cubicBezTo>
                <a:cubicBezTo>
                  <a:pt x="111" y="36"/>
                  <a:pt x="114" y="34"/>
                  <a:pt x="114" y="34"/>
                </a:cubicBezTo>
                <a:cubicBezTo>
                  <a:pt x="115" y="33"/>
                  <a:pt x="115" y="33"/>
                  <a:pt x="115" y="32"/>
                </a:cubicBezTo>
                <a:cubicBezTo>
                  <a:pt x="115" y="32"/>
                  <a:pt x="115" y="31"/>
                  <a:pt x="115" y="31"/>
                </a:cubicBezTo>
                <a:cubicBezTo>
                  <a:pt x="115" y="30"/>
                  <a:pt x="114" y="30"/>
                  <a:pt x="114" y="30"/>
                </a:cubicBezTo>
                <a:cubicBezTo>
                  <a:pt x="113" y="30"/>
                  <a:pt x="113" y="30"/>
                  <a:pt x="112" y="30"/>
                </a:cubicBezTo>
                <a:cubicBezTo>
                  <a:pt x="112" y="30"/>
                  <a:pt x="109" y="31"/>
                  <a:pt x="106" y="32"/>
                </a:cubicBezTo>
                <a:cubicBezTo>
                  <a:pt x="106" y="31"/>
                  <a:pt x="105" y="30"/>
                  <a:pt x="104" y="29"/>
                </a:cubicBezTo>
                <a:cubicBezTo>
                  <a:pt x="106" y="27"/>
                  <a:pt x="108" y="25"/>
                  <a:pt x="109" y="25"/>
                </a:cubicBezTo>
                <a:cubicBezTo>
                  <a:pt x="109" y="24"/>
                  <a:pt x="109" y="24"/>
                  <a:pt x="109" y="23"/>
                </a:cubicBezTo>
                <a:cubicBezTo>
                  <a:pt x="109" y="23"/>
                  <a:pt x="109" y="22"/>
                  <a:pt x="109" y="22"/>
                </a:cubicBezTo>
                <a:cubicBezTo>
                  <a:pt x="108" y="22"/>
                  <a:pt x="108" y="21"/>
                  <a:pt x="107" y="21"/>
                </a:cubicBezTo>
                <a:cubicBezTo>
                  <a:pt x="107" y="21"/>
                  <a:pt x="106" y="21"/>
                  <a:pt x="106" y="22"/>
                </a:cubicBezTo>
                <a:cubicBezTo>
                  <a:pt x="105" y="22"/>
                  <a:pt x="103" y="24"/>
                  <a:pt x="101" y="25"/>
                </a:cubicBezTo>
                <a:cubicBezTo>
                  <a:pt x="100" y="24"/>
                  <a:pt x="99" y="23"/>
                  <a:pt x="98" y="22"/>
                </a:cubicBezTo>
                <a:cubicBezTo>
                  <a:pt x="99" y="20"/>
                  <a:pt x="101" y="18"/>
                  <a:pt x="102" y="17"/>
                </a:cubicBezTo>
                <a:cubicBezTo>
                  <a:pt x="102" y="17"/>
                  <a:pt x="102" y="16"/>
                  <a:pt x="102" y="16"/>
                </a:cubicBezTo>
                <a:cubicBezTo>
                  <a:pt x="102" y="15"/>
                  <a:pt x="101" y="15"/>
                  <a:pt x="101" y="14"/>
                </a:cubicBezTo>
                <a:cubicBezTo>
                  <a:pt x="101" y="14"/>
                  <a:pt x="100" y="14"/>
                  <a:pt x="100" y="14"/>
                </a:cubicBezTo>
                <a:cubicBezTo>
                  <a:pt x="99" y="14"/>
                  <a:pt x="99" y="14"/>
                  <a:pt x="98" y="14"/>
                </a:cubicBezTo>
                <a:cubicBezTo>
                  <a:pt x="98" y="15"/>
                  <a:pt x="96" y="17"/>
                  <a:pt x="94" y="19"/>
                </a:cubicBezTo>
                <a:cubicBezTo>
                  <a:pt x="93" y="18"/>
                  <a:pt x="92" y="17"/>
                  <a:pt x="91" y="17"/>
                </a:cubicBezTo>
                <a:cubicBezTo>
                  <a:pt x="92" y="14"/>
                  <a:pt x="93" y="11"/>
                  <a:pt x="93" y="11"/>
                </a:cubicBezTo>
                <a:cubicBezTo>
                  <a:pt x="93" y="10"/>
                  <a:pt x="93" y="10"/>
                  <a:pt x="93" y="9"/>
                </a:cubicBezTo>
                <a:cubicBezTo>
                  <a:pt x="93" y="9"/>
                  <a:pt x="93" y="8"/>
                  <a:pt x="92" y="8"/>
                </a:cubicBezTo>
                <a:cubicBezTo>
                  <a:pt x="92" y="8"/>
                  <a:pt x="91" y="8"/>
                  <a:pt x="91" y="8"/>
                </a:cubicBezTo>
                <a:cubicBezTo>
                  <a:pt x="90" y="8"/>
                  <a:pt x="90" y="8"/>
                  <a:pt x="90" y="9"/>
                </a:cubicBezTo>
                <a:cubicBezTo>
                  <a:pt x="89" y="9"/>
                  <a:pt x="87" y="12"/>
                  <a:pt x="86" y="14"/>
                </a:cubicBezTo>
                <a:cubicBezTo>
                  <a:pt x="85" y="13"/>
                  <a:pt x="83" y="13"/>
                  <a:pt x="82" y="12"/>
                </a:cubicBezTo>
                <a:cubicBezTo>
                  <a:pt x="83" y="10"/>
                  <a:pt x="84" y="7"/>
                  <a:pt x="84" y="6"/>
                </a:cubicBezTo>
                <a:cubicBezTo>
                  <a:pt x="84" y="6"/>
                  <a:pt x="84" y="5"/>
                  <a:pt x="84" y="5"/>
                </a:cubicBezTo>
                <a:cubicBezTo>
                  <a:pt x="83" y="4"/>
                  <a:pt x="83" y="4"/>
                  <a:pt x="83" y="4"/>
                </a:cubicBezTo>
                <a:cubicBezTo>
                  <a:pt x="82" y="3"/>
                  <a:pt x="81" y="3"/>
                  <a:pt x="81" y="4"/>
                </a:cubicBezTo>
                <a:cubicBezTo>
                  <a:pt x="81" y="4"/>
                  <a:pt x="80" y="4"/>
                  <a:pt x="80" y="5"/>
                </a:cubicBezTo>
                <a:cubicBezTo>
                  <a:pt x="80" y="5"/>
                  <a:pt x="78" y="8"/>
                  <a:pt x="77" y="10"/>
                </a:cubicBezTo>
                <a:cubicBezTo>
                  <a:pt x="76" y="10"/>
                  <a:pt x="75" y="10"/>
                  <a:pt x="73" y="9"/>
                </a:cubicBezTo>
                <a:cubicBezTo>
                  <a:pt x="74" y="7"/>
                  <a:pt x="74" y="4"/>
                  <a:pt x="74" y="3"/>
                </a:cubicBezTo>
                <a:cubicBezTo>
                  <a:pt x="74" y="3"/>
                  <a:pt x="74" y="2"/>
                  <a:pt x="73" y="2"/>
                </a:cubicBezTo>
                <a:cubicBezTo>
                  <a:pt x="73" y="1"/>
                  <a:pt x="73" y="1"/>
                  <a:pt x="72" y="1"/>
                </a:cubicBezTo>
                <a:cubicBezTo>
                  <a:pt x="72" y="1"/>
                  <a:pt x="71" y="1"/>
                  <a:pt x="71" y="1"/>
                </a:cubicBezTo>
                <a:cubicBezTo>
                  <a:pt x="70" y="1"/>
                  <a:pt x="70" y="2"/>
                  <a:pt x="70" y="2"/>
                </a:cubicBezTo>
                <a:cubicBezTo>
                  <a:pt x="70" y="3"/>
                  <a:pt x="69" y="6"/>
                  <a:pt x="68" y="8"/>
                </a:cubicBezTo>
                <a:cubicBezTo>
                  <a:pt x="67" y="8"/>
                  <a:pt x="65" y="8"/>
                  <a:pt x="64" y="8"/>
                </a:cubicBezTo>
                <a:cubicBezTo>
                  <a:pt x="64" y="5"/>
                  <a:pt x="64" y="2"/>
                  <a:pt x="64" y="2"/>
                </a:cubicBezTo>
                <a:cubicBezTo>
                  <a:pt x="63" y="1"/>
                  <a:pt x="63" y="1"/>
                  <a:pt x="63" y="0"/>
                </a:cubicBezTo>
                <a:cubicBezTo>
                  <a:pt x="62" y="0"/>
                  <a:pt x="62" y="0"/>
                  <a:pt x="61" y="0"/>
                </a:cubicBezTo>
                <a:cubicBezTo>
                  <a:pt x="61" y="0"/>
                  <a:pt x="60" y="0"/>
                  <a:pt x="60" y="0"/>
                </a:cubicBezTo>
                <a:cubicBezTo>
                  <a:pt x="60" y="1"/>
                  <a:pt x="59" y="1"/>
                  <a:pt x="59" y="2"/>
                </a:cubicBezTo>
                <a:cubicBezTo>
                  <a:pt x="59" y="2"/>
                  <a:pt x="59" y="5"/>
                  <a:pt x="59" y="8"/>
                </a:cubicBezTo>
                <a:cubicBezTo>
                  <a:pt x="57" y="8"/>
                  <a:pt x="56" y="8"/>
                  <a:pt x="55" y="8"/>
                </a:cubicBezTo>
                <a:cubicBezTo>
                  <a:pt x="54" y="6"/>
                  <a:pt x="53" y="3"/>
                  <a:pt x="53" y="2"/>
                </a:cubicBezTo>
                <a:cubicBezTo>
                  <a:pt x="53" y="2"/>
                  <a:pt x="53" y="1"/>
                  <a:pt x="52" y="1"/>
                </a:cubicBezTo>
                <a:cubicBezTo>
                  <a:pt x="52" y="1"/>
                  <a:pt x="51" y="1"/>
                  <a:pt x="51" y="1"/>
                </a:cubicBezTo>
                <a:cubicBezTo>
                  <a:pt x="50" y="1"/>
                  <a:pt x="50" y="1"/>
                  <a:pt x="49" y="2"/>
                </a:cubicBezTo>
                <a:cubicBezTo>
                  <a:pt x="49" y="2"/>
                  <a:pt x="49" y="3"/>
                  <a:pt x="49" y="3"/>
                </a:cubicBezTo>
                <a:cubicBezTo>
                  <a:pt x="49" y="4"/>
                  <a:pt x="49" y="7"/>
                  <a:pt x="49" y="9"/>
                </a:cubicBezTo>
                <a:cubicBezTo>
                  <a:pt x="48" y="10"/>
                  <a:pt x="47" y="10"/>
                  <a:pt x="46" y="10"/>
                </a:cubicBezTo>
                <a:cubicBezTo>
                  <a:pt x="44" y="8"/>
                  <a:pt x="43" y="5"/>
                  <a:pt x="43" y="5"/>
                </a:cubicBezTo>
                <a:cubicBezTo>
                  <a:pt x="43" y="4"/>
                  <a:pt x="42" y="4"/>
                  <a:pt x="42" y="4"/>
                </a:cubicBezTo>
                <a:cubicBezTo>
                  <a:pt x="41" y="3"/>
                  <a:pt x="41" y="3"/>
                  <a:pt x="40" y="4"/>
                </a:cubicBezTo>
                <a:cubicBezTo>
                  <a:pt x="40" y="4"/>
                  <a:pt x="39" y="4"/>
                  <a:pt x="39" y="5"/>
                </a:cubicBezTo>
                <a:cubicBezTo>
                  <a:pt x="39" y="5"/>
                  <a:pt x="39" y="6"/>
                  <a:pt x="39" y="6"/>
                </a:cubicBezTo>
                <a:cubicBezTo>
                  <a:pt x="39" y="7"/>
                  <a:pt x="40" y="10"/>
                  <a:pt x="40" y="12"/>
                </a:cubicBezTo>
                <a:cubicBezTo>
                  <a:pt x="39" y="13"/>
                  <a:pt x="38" y="13"/>
                  <a:pt x="37" y="14"/>
                </a:cubicBezTo>
                <a:cubicBezTo>
                  <a:pt x="35" y="12"/>
                  <a:pt x="34" y="9"/>
                  <a:pt x="33" y="9"/>
                </a:cubicBezTo>
                <a:cubicBezTo>
                  <a:pt x="33" y="8"/>
                  <a:pt x="32" y="8"/>
                  <a:pt x="32" y="8"/>
                </a:cubicBezTo>
                <a:cubicBezTo>
                  <a:pt x="32" y="8"/>
                  <a:pt x="31" y="8"/>
                  <a:pt x="31" y="8"/>
                </a:cubicBezTo>
                <a:cubicBezTo>
                  <a:pt x="30" y="8"/>
                  <a:pt x="30" y="9"/>
                  <a:pt x="30" y="9"/>
                </a:cubicBezTo>
                <a:cubicBezTo>
                  <a:pt x="29" y="10"/>
                  <a:pt x="29" y="10"/>
                  <a:pt x="30" y="11"/>
                </a:cubicBezTo>
                <a:cubicBezTo>
                  <a:pt x="30" y="11"/>
                  <a:pt x="31" y="14"/>
                  <a:pt x="32" y="17"/>
                </a:cubicBezTo>
                <a:cubicBezTo>
                  <a:pt x="31" y="17"/>
                  <a:pt x="30" y="18"/>
                  <a:pt x="29" y="19"/>
                </a:cubicBezTo>
                <a:cubicBezTo>
                  <a:pt x="27" y="17"/>
                  <a:pt x="25" y="15"/>
                  <a:pt x="25" y="14"/>
                </a:cubicBezTo>
                <a:cubicBezTo>
                  <a:pt x="24" y="14"/>
                  <a:pt x="24" y="14"/>
                  <a:pt x="23" y="14"/>
                </a:cubicBezTo>
                <a:cubicBezTo>
                  <a:pt x="23" y="14"/>
                  <a:pt x="22" y="14"/>
                  <a:pt x="22" y="14"/>
                </a:cubicBezTo>
                <a:cubicBezTo>
                  <a:pt x="21" y="15"/>
                  <a:pt x="21" y="15"/>
                  <a:pt x="21" y="16"/>
                </a:cubicBezTo>
                <a:cubicBezTo>
                  <a:pt x="21" y="16"/>
                  <a:pt x="21" y="17"/>
                  <a:pt x="21" y="17"/>
                </a:cubicBezTo>
                <a:cubicBezTo>
                  <a:pt x="22" y="18"/>
                  <a:pt x="23" y="20"/>
                  <a:pt x="25" y="22"/>
                </a:cubicBezTo>
                <a:cubicBezTo>
                  <a:pt x="24" y="23"/>
                  <a:pt x="23" y="24"/>
                  <a:pt x="22" y="25"/>
                </a:cubicBezTo>
                <a:cubicBezTo>
                  <a:pt x="20" y="24"/>
                  <a:pt x="17" y="22"/>
                  <a:pt x="17" y="22"/>
                </a:cubicBezTo>
                <a:cubicBezTo>
                  <a:pt x="16" y="21"/>
                  <a:pt x="16" y="21"/>
                  <a:pt x="15" y="21"/>
                </a:cubicBezTo>
                <a:cubicBezTo>
                  <a:pt x="15" y="21"/>
                  <a:pt x="15" y="22"/>
                  <a:pt x="14" y="22"/>
                </a:cubicBezTo>
                <a:cubicBezTo>
                  <a:pt x="14" y="22"/>
                  <a:pt x="14" y="23"/>
                  <a:pt x="14" y="23"/>
                </a:cubicBezTo>
                <a:cubicBezTo>
                  <a:pt x="14" y="24"/>
                  <a:pt x="14" y="24"/>
                  <a:pt x="14" y="25"/>
                </a:cubicBezTo>
                <a:cubicBezTo>
                  <a:pt x="15" y="25"/>
                  <a:pt x="17" y="27"/>
                  <a:pt x="19" y="29"/>
                </a:cubicBezTo>
                <a:cubicBezTo>
                  <a:pt x="18" y="30"/>
                  <a:pt x="17" y="31"/>
                  <a:pt x="16" y="32"/>
                </a:cubicBezTo>
                <a:cubicBezTo>
                  <a:pt x="14" y="31"/>
                  <a:pt x="11" y="30"/>
                  <a:pt x="11" y="30"/>
                </a:cubicBezTo>
                <a:cubicBezTo>
                  <a:pt x="10" y="30"/>
                  <a:pt x="10" y="30"/>
                  <a:pt x="9" y="30"/>
                </a:cubicBezTo>
                <a:cubicBezTo>
                  <a:pt x="9" y="30"/>
                  <a:pt x="8" y="30"/>
                  <a:pt x="8" y="31"/>
                </a:cubicBezTo>
                <a:cubicBezTo>
                  <a:pt x="8" y="31"/>
                  <a:pt x="8" y="32"/>
                  <a:pt x="8" y="32"/>
                </a:cubicBezTo>
                <a:cubicBezTo>
                  <a:pt x="8" y="33"/>
                  <a:pt x="8" y="33"/>
                  <a:pt x="8" y="34"/>
                </a:cubicBezTo>
                <a:cubicBezTo>
                  <a:pt x="9" y="34"/>
                  <a:pt x="11" y="36"/>
                  <a:pt x="14" y="37"/>
                </a:cubicBezTo>
                <a:cubicBezTo>
                  <a:pt x="13" y="38"/>
                  <a:pt x="12" y="40"/>
                  <a:pt x="12" y="41"/>
                </a:cubicBezTo>
                <a:cubicBezTo>
                  <a:pt x="9" y="40"/>
                  <a:pt x="7" y="39"/>
                  <a:pt x="6" y="39"/>
                </a:cubicBezTo>
                <a:cubicBezTo>
                  <a:pt x="5" y="39"/>
                  <a:pt x="5" y="39"/>
                  <a:pt x="4" y="39"/>
                </a:cubicBezTo>
                <a:cubicBezTo>
                  <a:pt x="4" y="40"/>
                  <a:pt x="4" y="40"/>
                  <a:pt x="3" y="41"/>
                </a:cubicBezTo>
                <a:cubicBezTo>
                  <a:pt x="3" y="41"/>
                  <a:pt x="3" y="42"/>
                  <a:pt x="3" y="42"/>
                </a:cubicBezTo>
                <a:cubicBezTo>
                  <a:pt x="4" y="43"/>
                  <a:pt x="4" y="43"/>
                  <a:pt x="4" y="43"/>
                </a:cubicBezTo>
                <a:cubicBezTo>
                  <a:pt x="5" y="43"/>
                  <a:pt x="8" y="45"/>
                  <a:pt x="10" y="46"/>
                </a:cubicBezTo>
                <a:cubicBezTo>
                  <a:pt x="10" y="47"/>
                  <a:pt x="9" y="48"/>
                  <a:pt x="9" y="50"/>
                </a:cubicBezTo>
                <a:cubicBezTo>
                  <a:pt x="6" y="50"/>
                  <a:pt x="3" y="49"/>
                  <a:pt x="3" y="49"/>
                </a:cubicBezTo>
                <a:cubicBezTo>
                  <a:pt x="2" y="49"/>
                  <a:pt x="2" y="49"/>
                  <a:pt x="1" y="50"/>
                </a:cubicBezTo>
                <a:cubicBezTo>
                  <a:pt x="1" y="50"/>
                  <a:pt x="1" y="50"/>
                  <a:pt x="1" y="51"/>
                </a:cubicBezTo>
                <a:cubicBezTo>
                  <a:pt x="1" y="51"/>
                  <a:pt x="1" y="52"/>
                  <a:pt x="1" y="53"/>
                </a:cubicBezTo>
                <a:cubicBezTo>
                  <a:pt x="1" y="53"/>
                  <a:pt x="2" y="53"/>
                  <a:pt x="2" y="53"/>
                </a:cubicBezTo>
                <a:cubicBezTo>
                  <a:pt x="3" y="54"/>
                  <a:pt x="6" y="54"/>
                  <a:pt x="8" y="55"/>
                </a:cubicBezTo>
                <a:cubicBezTo>
                  <a:pt x="8" y="56"/>
                  <a:pt x="8" y="58"/>
                  <a:pt x="8" y="59"/>
                </a:cubicBezTo>
                <a:cubicBezTo>
                  <a:pt x="5" y="59"/>
                  <a:pt x="2" y="59"/>
                  <a:pt x="2" y="60"/>
                </a:cubicBezTo>
                <a:cubicBezTo>
                  <a:pt x="1" y="60"/>
                  <a:pt x="1" y="60"/>
                  <a:pt x="0" y="60"/>
                </a:cubicBezTo>
                <a:cubicBezTo>
                  <a:pt x="0" y="61"/>
                  <a:pt x="0" y="61"/>
                  <a:pt x="0" y="62"/>
                </a:cubicBezTo>
                <a:cubicBezTo>
                  <a:pt x="0" y="62"/>
                  <a:pt x="0" y="63"/>
                  <a:pt x="0" y="63"/>
                </a:cubicBezTo>
                <a:cubicBezTo>
                  <a:pt x="1" y="63"/>
                  <a:pt x="1" y="64"/>
                  <a:pt x="2" y="64"/>
                </a:cubicBezTo>
                <a:cubicBezTo>
                  <a:pt x="2" y="64"/>
                  <a:pt x="5" y="64"/>
                  <a:pt x="8" y="64"/>
                </a:cubicBezTo>
                <a:cubicBezTo>
                  <a:pt x="8" y="66"/>
                  <a:pt x="8" y="67"/>
                  <a:pt x="8" y="68"/>
                </a:cubicBezTo>
                <a:cubicBezTo>
                  <a:pt x="6" y="69"/>
                  <a:pt x="3" y="70"/>
                  <a:pt x="2" y="70"/>
                </a:cubicBezTo>
                <a:cubicBezTo>
                  <a:pt x="2" y="70"/>
                  <a:pt x="1" y="71"/>
                  <a:pt x="1" y="71"/>
                </a:cubicBezTo>
                <a:cubicBezTo>
                  <a:pt x="1" y="71"/>
                  <a:pt x="1" y="72"/>
                  <a:pt x="1" y="72"/>
                </a:cubicBezTo>
                <a:cubicBezTo>
                  <a:pt x="1" y="73"/>
                  <a:pt x="1" y="73"/>
                  <a:pt x="1" y="74"/>
                </a:cubicBezTo>
                <a:cubicBezTo>
                  <a:pt x="2" y="74"/>
                  <a:pt x="2" y="74"/>
                  <a:pt x="3" y="74"/>
                </a:cubicBezTo>
                <a:cubicBezTo>
                  <a:pt x="3" y="74"/>
                  <a:pt x="6" y="74"/>
                  <a:pt x="9" y="74"/>
                </a:cubicBezTo>
                <a:cubicBezTo>
                  <a:pt x="9" y="75"/>
                  <a:pt x="10" y="76"/>
                  <a:pt x="10" y="78"/>
                </a:cubicBezTo>
                <a:cubicBezTo>
                  <a:pt x="8" y="79"/>
                  <a:pt x="5" y="80"/>
                  <a:pt x="4" y="80"/>
                </a:cubicBezTo>
                <a:cubicBezTo>
                  <a:pt x="4" y="80"/>
                  <a:pt x="4" y="81"/>
                  <a:pt x="3" y="81"/>
                </a:cubicBezTo>
                <a:cubicBezTo>
                  <a:pt x="3" y="82"/>
                  <a:pt x="3" y="82"/>
                  <a:pt x="3" y="83"/>
                </a:cubicBezTo>
                <a:cubicBezTo>
                  <a:pt x="4" y="83"/>
                  <a:pt x="4" y="84"/>
                  <a:pt x="4" y="84"/>
                </a:cubicBezTo>
                <a:cubicBezTo>
                  <a:pt x="5" y="84"/>
                  <a:pt x="5" y="84"/>
                  <a:pt x="6" y="84"/>
                </a:cubicBezTo>
                <a:cubicBezTo>
                  <a:pt x="7" y="84"/>
                  <a:pt x="9" y="83"/>
                  <a:pt x="12" y="83"/>
                </a:cubicBezTo>
                <a:cubicBezTo>
                  <a:pt x="12" y="84"/>
                  <a:pt x="13" y="85"/>
                  <a:pt x="14" y="86"/>
                </a:cubicBezTo>
                <a:cubicBezTo>
                  <a:pt x="11" y="88"/>
                  <a:pt x="9" y="89"/>
                  <a:pt x="8" y="90"/>
                </a:cubicBezTo>
                <a:cubicBezTo>
                  <a:pt x="8" y="90"/>
                  <a:pt x="8" y="91"/>
                  <a:pt x="8" y="91"/>
                </a:cubicBezTo>
                <a:cubicBezTo>
                  <a:pt x="8" y="92"/>
                  <a:pt x="8" y="92"/>
                  <a:pt x="8" y="93"/>
                </a:cubicBezTo>
                <a:cubicBezTo>
                  <a:pt x="8" y="93"/>
                  <a:pt x="9" y="93"/>
                  <a:pt x="9" y="94"/>
                </a:cubicBezTo>
                <a:cubicBezTo>
                  <a:pt x="10" y="94"/>
                  <a:pt x="10" y="94"/>
                  <a:pt x="11" y="94"/>
                </a:cubicBezTo>
                <a:cubicBezTo>
                  <a:pt x="11" y="93"/>
                  <a:pt x="14" y="92"/>
                  <a:pt x="16" y="91"/>
                </a:cubicBezTo>
                <a:cubicBezTo>
                  <a:pt x="17" y="92"/>
                  <a:pt x="18" y="93"/>
                  <a:pt x="19" y="94"/>
                </a:cubicBezTo>
                <a:cubicBezTo>
                  <a:pt x="17" y="96"/>
                  <a:pt x="15" y="98"/>
                  <a:pt x="14" y="99"/>
                </a:cubicBezTo>
                <a:cubicBezTo>
                  <a:pt x="14" y="99"/>
                  <a:pt x="14" y="99"/>
                  <a:pt x="14" y="100"/>
                </a:cubicBezTo>
                <a:cubicBezTo>
                  <a:pt x="14" y="101"/>
                  <a:pt x="14" y="101"/>
                  <a:pt x="14" y="101"/>
                </a:cubicBezTo>
                <a:cubicBezTo>
                  <a:pt x="15" y="102"/>
                  <a:pt x="15" y="102"/>
                  <a:pt x="15" y="102"/>
                </a:cubicBezTo>
                <a:cubicBezTo>
                  <a:pt x="16" y="102"/>
                  <a:pt x="16" y="102"/>
                  <a:pt x="17" y="102"/>
                </a:cubicBezTo>
                <a:cubicBezTo>
                  <a:pt x="17" y="102"/>
                  <a:pt x="20" y="100"/>
                  <a:pt x="22" y="98"/>
                </a:cubicBezTo>
                <a:cubicBezTo>
                  <a:pt x="23" y="99"/>
                  <a:pt x="24" y="100"/>
                  <a:pt x="25" y="101"/>
                </a:cubicBezTo>
                <a:cubicBezTo>
                  <a:pt x="23" y="103"/>
                  <a:pt x="22" y="106"/>
                  <a:pt x="21" y="106"/>
                </a:cubicBezTo>
                <a:cubicBezTo>
                  <a:pt x="21" y="107"/>
                  <a:pt x="21" y="107"/>
                  <a:pt x="21" y="108"/>
                </a:cubicBezTo>
                <a:cubicBezTo>
                  <a:pt x="21" y="108"/>
                  <a:pt x="21" y="109"/>
                  <a:pt x="22" y="109"/>
                </a:cubicBezTo>
                <a:cubicBezTo>
                  <a:pt x="22" y="109"/>
                  <a:pt x="23" y="110"/>
                  <a:pt x="23" y="110"/>
                </a:cubicBezTo>
                <a:cubicBezTo>
                  <a:pt x="24" y="110"/>
                  <a:pt x="24" y="109"/>
                  <a:pt x="25" y="109"/>
                </a:cubicBezTo>
                <a:cubicBezTo>
                  <a:pt x="25" y="109"/>
                  <a:pt x="27" y="106"/>
                  <a:pt x="29" y="105"/>
                </a:cubicBezTo>
                <a:cubicBezTo>
                  <a:pt x="30" y="105"/>
                  <a:pt x="31" y="106"/>
                  <a:pt x="32" y="107"/>
                </a:cubicBezTo>
                <a:cubicBezTo>
                  <a:pt x="31" y="109"/>
                  <a:pt x="30" y="112"/>
                  <a:pt x="30" y="113"/>
                </a:cubicBezTo>
                <a:cubicBezTo>
                  <a:pt x="29" y="113"/>
                  <a:pt x="29" y="114"/>
                  <a:pt x="30" y="114"/>
                </a:cubicBezTo>
                <a:cubicBezTo>
                  <a:pt x="30" y="115"/>
                  <a:pt x="30" y="115"/>
                  <a:pt x="31" y="115"/>
                </a:cubicBezTo>
                <a:cubicBezTo>
                  <a:pt x="31" y="115"/>
                  <a:pt x="32" y="116"/>
                  <a:pt x="32" y="115"/>
                </a:cubicBezTo>
                <a:cubicBezTo>
                  <a:pt x="33" y="115"/>
                  <a:pt x="33" y="115"/>
                  <a:pt x="33" y="115"/>
                </a:cubicBezTo>
                <a:cubicBezTo>
                  <a:pt x="34" y="114"/>
                  <a:pt x="35" y="112"/>
                  <a:pt x="37" y="110"/>
                </a:cubicBezTo>
                <a:cubicBezTo>
                  <a:pt x="38" y="110"/>
                  <a:pt x="39" y="111"/>
                  <a:pt x="40" y="111"/>
                </a:cubicBezTo>
                <a:cubicBezTo>
                  <a:pt x="40" y="114"/>
                  <a:pt x="39" y="117"/>
                  <a:pt x="39" y="117"/>
                </a:cubicBezTo>
                <a:cubicBezTo>
                  <a:pt x="39" y="118"/>
                  <a:pt x="39" y="118"/>
                  <a:pt x="39" y="119"/>
                </a:cubicBezTo>
                <a:cubicBezTo>
                  <a:pt x="39" y="119"/>
                  <a:pt x="40" y="120"/>
                  <a:pt x="40" y="120"/>
                </a:cubicBezTo>
                <a:cubicBezTo>
                  <a:pt x="41" y="120"/>
                  <a:pt x="41" y="120"/>
                  <a:pt x="42" y="120"/>
                </a:cubicBezTo>
                <a:cubicBezTo>
                  <a:pt x="42" y="120"/>
                  <a:pt x="43" y="119"/>
                  <a:pt x="43" y="119"/>
                </a:cubicBezTo>
                <a:cubicBezTo>
                  <a:pt x="43" y="118"/>
                  <a:pt x="44" y="115"/>
                  <a:pt x="46" y="113"/>
                </a:cubicBezTo>
                <a:cubicBezTo>
                  <a:pt x="47" y="113"/>
                  <a:pt x="48" y="114"/>
                  <a:pt x="49" y="114"/>
                </a:cubicBezTo>
                <a:cubicBezTo>
                  <a:pt x="49" y="117"/>
                  <a:pt x="49" y="120"/>
                  <a:pt x="49" y="120"/>
                </a:cubicBezTo>
                <a:cubicBezTo>
                  <a:pt x="49" y="121"/>
                  <a:pt x="49" y="121"/>
                  <a:pt x="49" y="122"/>
                </a:cubicBezTo>
                <a:cubicBezTo>
                  <a:pt x="50" y="122"/>
                  <a:pt x="50" y="122"/>
                  <a:pt x="51" y="123"/>
                </a:cubicBezTo>
                <a:cubicBezTo>
                  <a:pt x="51" y="123"/>
                  <a:pt x="52" y="123"/>
                  <a:pt x="52" y="122"/>
                </a:cubicBezTo>
                <a:cubicBezTo>
                  <a:pt x="53" y="122"/>
                  <a:pt x="53" y="122"/>
                  <a:pt x="53" y="121"/>
                </a:cubicBezTo>
                <a:cubicBezTo>
                  <a:pt x="53" y="121"/>
                  <a:pt x="54" y="118"/>
                  <a:pt x="55" y="115"/>
                </a:cubicBezTo>
                <a:cubicBezTo>
                  <a:pt x="56" y="115"/>
                  <a:pt x="57" y="115"/>
                  <a:pt x="59" y="115"/>
                </a:cubicBezTo>
                <a:cubicBezTo>
                  <a:pt x="59" y="118"/>
                  <a:pt x="59" y="121"/>
                  <a:pt x="59" y="122"/>
                </a:cubicBezTo>
                <a:cubicBezTo>
                  <a:pt x="59" y="122"/>
                  <a:pt x="60" y="123"/>
                  <a:pt x="60" y="123"/>
                </a:cubicBezTo>
                <a:cubicBezTo>
                  <a:pt x="60" y="123"/>
                  <a:pt x="61" y="123"/>
                  <a:pt x="61" y="123"/>
                </a:cubicBezTo>
                <a:cubicBezTo>
                  <a:pt x="62" y="123"/>
                  <a:pt x="62" y="123"/>
                  <a:pt x="63" y="123"/>
                </a:cubicBezTo>
                <a:cubicBezTo>
                  <a:pt x="63" y="123"/>
                  <a:pt x="63" y="122"/>
                  <a:pt x="64" y="122"/>
                </a:cubicBezTo>
                <a:cubicBezTo>
                  <a:pt x="64" y="121"/>
                  <a:pt x="64" y="118"/>
                  <a:pt x="64" y="115"/>
                </a:cubicBezTo>
                <a:cubicBezTo>
                  <a:pt x="65" y="115"/>
                  <a:pt x="67" y="115"/>
                  <a:pt x="68" y="115"/>
                </a:cubicBezTo>
                <a:cubicBezTo>
                  <a:pt x="69" y="118"/>
                  <a:pt x="70" y="121"/>
                  <a:pt x="70" y="121"/>
                </a:cubicBezTo>
                <a:cubicBezTo>
                  <a:pt x="70" y="122"/>
                  <a:pt x="70" y="122"/>
                  <a:pt x="71" y="122"/>
                </a:cubicBezTo>
                <a:cubicBezTo>
                  <a:pt x="71" y="123"/>
                  <a:pt x="72" y="123"/>
                  <a:pt x="72" y="123"/>
                </a:cubicBezTo>
                <a:cubicBezTo>
                  <a:pt x="73" y="122"/>
                  <a:pt x="73" y="122"/>
                  <a:pt x="73" y="122"/>
                </a:cubicBezTo>
                <a:cubicBezTo>
                  <a:pt x="74" y="121"/>
                  <a:pt x="74" y="121"/>
                  <a:pt x="74" y="120"/>
                </a:cubicBezTo>
                <a:cubicBezTo>
                  <a:pt x="74" y="120"/>
                  <a:pt x="74" y="117"/>
                  <a:pt x="73" y="114"/>
                </a:cubicBezTo>
                <a:cubicBezTo>
                  <a:pt x="75" y="114"/>
                  <a:pt x="76" y="113"/>
                  <a:pt x="77" y="113"/>
                </a:cubicBezTo>
                <a:cubicBezTo>
                  <a:pt x="78" y="115"/>
                  <a:pt x="80" y="118"/>
                  <a:pt x="80" y="119"/>
                </a:cubicBezTo>
                <a:cubicBezTo>
                  <a:pt x="80" y="119"/>
                  <a:pt x="81" y="120"/>
                  <a:pt x="81" y="120"/>
                </a:cubicBezTo>
                <a:cubicBezTo>
                  <a:pt x="81" y="120"/>
                  <a:pt x="82" y="120"/>
                  <a:pt x="83" y="120"/>
                </a:cubicBezTo>
                <a:cubicBezTo>
                  <a:pt x="83" y="120"/>
                  <a:pt x="83" y="119"/>
                  <a:pt x="84" y="119"/>
                </a:cubicBezTo>
                <a:cubicBezTo>
                  <a:pt x="84" y="118"/>
                  <a:pt x="84" y="118"/>
                  <a:pt x="84" y="117"/>
                </a:cubicBezTo>
                <a:cubicBezTo>
                  <a:pt x="84" y="117"/>
                  <a:pt x="83" y="114"/>
                  <a:pt x="82" y="111"/>
                </a:cubicBezTo>
                <a:cubicBezTo>
                  <a:pt x="83" y="111"/>
                  <a:pt x="85" y="110"/>
                  <a:pt x="86" y="110"/>
                </a:cubicBezTo>
                <a:cubicBezTo>
                  <a:pt x="87" y="112"/>
                  <a:pt x="89" y="114"/>
                  <a:pt x="90" y="115"/>
                </a:cubicBezTo>
                <a:cubicBezTo>
                  <a:pt x="90" y="115"/>
                  <a:pt x="90" y="115"/>
                  <a:pt x="91" y="115"/>
                </a:cubicBezTo>
                <a:cubicBezTo>
                  <a:pt x="91" y="116"/>
                  <a:pt x="92" y="115"/>
                  <a:pt x="92" y="115"/>
                </a:cubicBezTo>
                <a:cubicBezTo>
                  <a:pt x="93" y="115"/>
                  <a:pt x="93" y="115"/>
                  <a:pt x="93" y="114"/>
                </a:cubicBezTo>
                <a:cubicBezTo>
                  <a:pt x="93" y="114"/>
                  <a:pt x="93" y="113"/>
                  <a:pt x="93" y="113"/>
                </a:cubicBezTo>
                <a:cubicBezTo>
                  <a:pt x="93" y="112"/>
                  <a:pt x="92" y="109"/>
                  <a:pt x="91" y="107"/>
                </a:cubicBezTo>
                <a:cubicBezTo>
                  <a:pt x="92" y="106"/>
                  <a:pt x="93" y="105"/>
                  <a:pt x="94" y="105"/>
                </a:cubicBezTo>
                <a:cubicBezTo>
                  <a:pt x="96" y="106"/>
                  <a:pt x="98" y="109"/>
                  <a:pt x="98" y="109"/>
                </a:cubicBezTo>
                <a:cubicBezTo>
                  <a:pt x="99" y="109"/>
                  <a:pt x="99" y="110"/>
                  <a:pt x="100" y="110"/>
                </a:cubicBezTo>
                <a:cubicBezTo>
                  <a:pt x="100" y="110"/>
                  <a:pt x="101" y="109"/>
                  <a:pt x="101" y="109"/>
                </a:cubicBezTo>
                <a:cubicBezTo>
                  <a:pt x="101" y="109"/>
                  <a:pt x="102" y="108"/>
                  <a:pt x="102" y="108"/>
                </a:cubicBezTo>
                <a:cubicBezTo>
                  <a:pt x="102" y="107"/>
                  <a:pt x="102" y="107"/>
                  <a:pt x="102" y="106"/>
                </a:cubicBezTo>
                <a:cubicBezTo>
                  <a:pt x="101" y="106"/>
                  <a:pt x="99" y="103"/>
                  <a:pt x="98" y="101"/>
                </a:cubicBezTo>
                <a:cubicBezTo>
                  <a:pt x="99" y="100"/>
                  <a:pt x="100" y="99"/>
                  <a:pt x="101" y="98"/>
                </a:cubicBezTo>
                <a:cubicBezTo>
                  <a:pt x="103" y="100"/>
                  <a:pt x="105" y="102"/>
                  <a:pt x="106" y="102"/>
                </a:cubicBezTo>
                <a:cubicBezTo>
                  <a:pt x="106" y="102"/>
                  <a:pt x="107" y="102"/>
                  <a:pt x="107" y="102"/>
                </a:cubicBezTo>
                <a:cubicBezTo>
                  <a:pt x="108" y="102"/>
                  <a:pt x="108" y="102"/>
                  <a:pt x="109" y="101"/>
                </a:cubicBezTo>
                <a:cubicBezTo>
                  <a:pt x="109" y="101"/>
                  <a:pt x="109" y="101"/>
                  <a:pt x="109" y="100"/>
                </a:cubicBezTo>
                <a:cubicBezTo>
                  <a:pt x="109" y="99"/>
                  <a:pt x="109" y="99"/>
                  <a:pt x="109" y="99"/>
                </a:cubicBezTo>
                <a:cubicBezTo>
                  <a:pt x="108" y="98"/>
                  <a:pt x="106" y="96"/>
                  <a:pt x="104" y="94"/>
                </a:cubicBezTo>
                <a:cubicBezTo>
                  <a:pt x="105" y="93"/>
                  <a:pt x="106" y="92"/>
                  <a:pt x="106" y="91"/>
                </a:cubicBezTo>
                <a:cubicBezTo>
                  <a:pt x="109" y="92"/>
                  <a:pt x="112" y="93"/>
                  <a:pt x="112" y="94"/>
                </a:cubicBezTo>
                <a:cubicBezTo>
                  <a:pt x="113" y="94"/>
                  <a:pt x="113" y="94"/>
                  <a:pt x="114" y="94"/>
                </a:cubicBezTo>
                <a:cubicBezTo>
                  <a:pt x="114" y="93"/>
                  <a:pt x="115" y="93"/>
                  <a:pt x="115" y="93"/>
                </a:cubicBezTo>
                <a:cubicBezTo>
                  <a:pt x="115" y="92"/>
                  <a:pt x="115" y="92"/>
                  <a:pt x="115" y="91"/>
                </a:cubicBezTo>
                <a:cubicBezTo>
                  <a:pt x="115" y="91"/>
                  <a:pt x="115" y="90"/>
                  <a:pt x="114" y="90"/>
                </a:cubicBezTo>
                <a:cubicBezTo>
                  <a:pt x="114" y="89"/>
                  <a:pt x="111" y="88"/>
                  <a:pt x="109" y="86"/>
                </a:cubicBezTo>
                <a:cubicBezTo>
                  <a:pt x="110" y="85"/>
                  <a:pt x="110" y="84"/>
                  <a:pt x="111" y="83"/>
                </a:cubicBezTo>
                <a:cubicBezTo>
                  <a:pt x="113" y="83"/>
                  <a:pt x="116" y="84"/>
                  <a:pt x="117" y="84"/>
                </a:cubicBezTo>
                <a:cubicBezTo>
                  <a:pt x="117" y="84"/>
                  <a:pt x="118" y="84"/>
                  <a:pt x="118" y="84"/>
                </a:cubicBezTo>
                <a:cubicBezTo>
                  <a:pt x="119" y="84"/>
                  <a:pt x="119" y="83"/>
                  <a:pt x="119" y="83"/>
                </a:cubicBezTo>
                <a:cubicBezTo>
                  <a:pt x="120" y="82"/>
                  <a:pt x="120" y="82"/>
                  <a:pt x="119" y="81"/>
                </a:cubicBezTo>
                <a:cubicBezTo>
                  <a:pt x="119" y="81"/>
                  <a:pt x="119" y="80"/>
                  <a:pt x="118" y="80"/>
                </a:cubicBezTo>
                <a:cubicBezTo>
                  <a:pt x="118" y="80"/>
                  <a:pt x="115" y="79"/>
                  <a:pt x="113" y="78"/>
                </a:cubicBezTo>
                <a:cubicBezTo>
                  <a:pt x="113" y="76"/>
                  <a:pt x="113" y="75"/>
                  <a:pt x="114" y="74"/>
                </a:cubicBezTo>
                <a:cubicBezTo>
                  <a:pt x="116" y="74"/>
                  <a:pt x="119" y="74"/>
                  <a:pt x="120" y="74"/>
                </a:cubicBezTo>
                <a:cubicBezTo>
                  <a:pt x="121" y="74"/>
                  <a:pt x="121" y="74"/>
                  <a:pt x="121" y="74"/>
                </a:cubicBezTo>
                <a:cubicBezTo>
                  <a:pt x="122" y="73"/>
                  <a:pt x="122" y="73"/>
                  <a:pt x="122" y="72"/>
                </a:cubicBezTo>
                <a:cubicBezTo>
                  <a:pt x="122" y="72"/>
                  <a:pt x="122" y="71"/>
                  <a:pt x="122" y="71"/>
                </a:cubicBezTo>
                <a:cubicBezTo>
                  <a:pt x="122" y="71"/>
                  <a:pt x="121" y="70"/>
                  <a:pt x="121" y="70"/>
                </a:cubicBezTo>
                <a:cubicBezTo>
                  <a:pt x="120" y="70"/>
                  <a:pt x="117" y="69"/>
                  <a:pt x="115" y="68"/>
                </a:cubicBezTo>
                <a:cubicBezTo>
                  <a:pt x="115" y="67"/>
                  <a:pt x="115" y="66"/>
                  <a:pt x="115" y="64"/>
                </a:cubicBezTo>
                <a:cubicBezTo>
                  <a:pt x="118" y="64"/>
                  <a:pt x="121" y="64"/>
                  <a:pt x="121" y="64"/>
                </a:cubicBezTo>
                <a:close/>
                <a:moveTo>
                  <a:pt x="62" y="111"/>
                </a:moveTo>
                <a:cubicBezTo>
                  <a:pt x="61" y="111"/>
                  <a:pt x="61" y="111"/>
                  <a:pt x="61" y="111"/>
                </a:cubicBezTo>
                <a:cubicBezTo>
                  <a:pt x="61" y="111"/>
                  <a:pt x="61" y="111"/>
                  <a:pt x="61" y="111"/>
                </a:cubicBezTo>
                <a:cubicBezTo>
                  <a:pt x="61" y="111"/>
                  <a:pt x="61" y="111"/>
                  <a:pt x="62" y="111"/>
                </a:cubicBezTo>
                <a:close/>
                <a:moveTo>
                  <a:pt x="45" y="108"/>
                </a:moveTo>
                <a:cubicBezTo>
                  <a:pt x="45" y="108"/>
                  <a:pt x="44" y="107"/>
                  <a:pt x="44" y="107"/>
                </a:cubicBezTo>
                <a:cubicBezTo>
                  <a:pt x="44" y="107"/>
                  <a:pt x="44" y="108"/>
                  <a:pt x="45" y="108"/>
                </a:cubicBezTo>
                <a:cubicBezTo>
                  <a:pt x="45" y="108"/>
                  <a:pt x="45" y="108"/>
                  <a:pt x="45" y="108"/>
                </a:cubicBezTo>
                <a:close/>
                <a:moveTo>
                  <a:pt x="31" y="100"/>
                </a:moveTo>
                <a:cubicBezTo>
                  <a:pt x="30" y="99"/>
                  <a:pt x="30" y="99"/>
                  <a:pt x="29" y="99"/>
                </a:cubicBezTo>
                <a:cubicBezTo>
                  <a:pt x="30" y="99"/>
                  <a:pt x="30" y="99"/>
                  <a:pt x="30" y="99"/>
                </a:cubicBezTo>
                <a:cubicBezTo>
                  <a:pt x="30" y="99"/>
                  <a:pt x="30" y="99"/>
                  <a:pt x="31" y="100"/>
                </a:cubicBezTo>
                <a:close/>
                <a:moveTo>
                  <a:pt x="19" y="87"/>
                </a:moveTo>
                <a:cubicBezTo>
                  <a:pt x="19" y="86"/>
                  <a:pt x="19" y="86"/>
                  <a:pt x="19" y="86"/>
                </a:cubicBezTo>
                <a:cubicBezTo>
                  <a:pt x="19" y="86"/>
                  <a:pt x="19" y="86"/>
                  <a:pt x="19" y="86"/>
                </a:cubicBezTo>
                <a:cubicBezTo>
                  <a:pt x="19" y="86"/>
                  <a:pt x="19" y="87"/>
                  <a:pt x="19" y="87"/>
                </a:cubicBezTo>
                <a:close/>
              </a:path>
            </a:pathLst>
          </a:custGeom>
          <a:solidFill>
            <a:srgbClr val="45C1A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29" name="Freeform 6"/>
          <p:cNvSpPr>
            <a:spLocks noEditPoints="1"/>
          </p:cNvSpPr>
          <p:nvPr/>
        </p:nvSpPr>
        <p:spPr bwMode="auto">
          <a:xfrm>
            <a:off x="1082203" y="647700"/>
            <a:ext cx="280420" cy="279400"/>
          </a:xfrm>
          <a:custGeom>
            <a:avLst/>
            <a:gdLst>
              <a:gd name="T0" fmla="*/ 121 w 123"/>
              <a:gd name="T1" fmla="*/ 60 h 123"/>
              <a:gd name="T2" fmla="*/ 122 w 123"/>
              <a:gd name="T3" fmla="*/ 51 h 123"/>
              <a:gd name="T4" fmla="*/ 118 w 123"/>
              <a:gd name="T5" fmla="*/ 43 h 123"/>
              <a:gd name="T6" fmla="*/ 111 w 123"/>
              <a:gd name="T7" fmla="*/ 41 h 123"/>
              <a:gd name="T8" fmla="*/ 114 w 123"/>
              <a:gd name="T9" fmla="*/ 30 h 123"/>
              <a:gd name="T10" fmla="*/ 109 w 123"/>
              <a:gd name="T11" fmla="*/ 23 h 123"/>
              <a:gd name="T12" fmla="*/ 98 w 123"/>
              <a:gd name="T13" fmla="*/ 22 h 123"/>
              <a:gd name="T14" fmla="*/ 98 w 123"/>
              <a:gd name="T15" fmla="*/ 14 h 123"/>
              <a:gd name="T16" fmla="*/ 92 w 123"/>
              <a:gd name="T17" fmla="*/ 8 h 123"/>
              <a:gd name="T18" fmla="*/ 84 w 123"/>
              <a:gd name="T19" fmla="*/ 6 h 123"/>
              <a:gd name="T20" fmla="*/ 77 w 123"/>
              <a:gd name="T21" fmla="*/ 10 h 123"/>
              <a:gd name="T22" fmla="*/ 71 w 123"/>
              <a:gd name="T23" fmla="*/ 1 h 123"/>
              <a:gd name="T24" fmla="*/ 63 w 123"/>
              <a:gd name="T25" fmla="*/ 0 h 123"/>
              <a:gd name="T26" fmla="*/ 55 w 123"/>
              <a:gd name="T27" fmla="*/ 8 h 123"/>
              <a:gd name="T28" fmla="*/ 49 w 123"/>
              <a:gd name="T29" fmla="*/ 3 h 123"/>
              <a:gd name="T30" fmla="*/ 40 w 123"/>
              <a:gd name="T31" fmla="*/ 4 h 123"/>
              <a:gd name="T32" fmla="*/ 33 w 123"/>
              <a:gd name="T33" fmla="*/ 9 h 123"/>
              <a:gd name="T34" fmla="*/ 32 w 123"/>
              <a:gd name="T35" fmla="*/ 17 h 123"/>
              <a:gd name="T36" fmla="*/ 21 w 123"/>
              <a:gd name="T37" fmla="*/ 16 h 123"/>
              <a:gd name="T38" fmla="*/ 15 w 123"/>
              <a:gd name="T39" fmla="*/ 21 h 123"/>
              <a:gd name="T40" fmla="*/ 16 w 123"/>
              <a:gd name="T41" fmla="*/ 32 h 123"/>
              <a:gd name="T42" fmla="*/ 8 w 123"/>
              <a:gd name="T43" fmla="*/ 34 h 123"/>
              <a:gd name="T44" fmla="*/ 3 w 123"/>
              <a:gd name="T45" fmla="*/ 41 h 123"/>
              <a:gd name="T46" fmla="*/ 3 w 123"/>
              <a:gd name="T47" fmla="*/ 49 h 123"/>
              <a:gd name="T48" fmla="*/ 8 w 123"/>
              <a:gd name="T49" fmla="*/ 55 h 123"/>
              <a:gd name="T50" fmla="*/ 0 w 123"/>
              <a:gd name="T51" fmla="*/ 63 h 123"/>
              <a:gd name="T52" fmla="*/ 1 w 123"/>
              <a:gd name="T53" fmla="*/ 71 h 123"/>
              <a:gd name="T54" fmla="*/ 10 w 123"/>
              <a:gd name="T55" fmla="*/ 78 h 123"/>
              <a:gd name="T56" fmla="*/ 6 w 123"/>
              <a:gd name="T57" fmla="*/ 84 h 123"/>
              <a:gd name="T58" fmla="*/ 8 w 123"/>
              <a:gd name="T59" fmla="*/ 93 h 123"/>
              <a:gd name="T60" fmla="*/ 14 w 123"/>
              <a:gd name="T61" fmla="*/ 99 h 123"/>
              <a:gd name="T62" fmla="*/ 22 w 123"/>
              <a:gd name="T63" fmla="*/ 98 h 123"/>
              <a:gd name="T64" fmla="*/ 23 w 123"/>
              <a:gd name="T65" fmla="*/ 110 h 123"/>
              <a:gd name="T66" fmla="*/ 30 w 123"/>
              <a:gd name="T67" fmla="*/ 114 h 123"/>
              <a:gd name="T68" fmla="*/ 40 w 123"/>
              <a:gd name="T69" fmla="*/ 111 h 123"/>
              <a:gd name="T70" fmla="*/ 43 w 123"/>
              <a:gd name="T71" fmla="*/ 119 h 123"/>
              <a:gd name="T72" fmla="*/ 51 w 123"/>
              <a:gd name="T73" fmla="*/ 123 h 123"/>
              <a:gd name="T74" fmla="*/ 59 w 123"/>
              <a:gd name="T75" fmla="*/ 122 h 123"/>
              <a:gd name="T76" fmla="*/ 64 w 123"/>
              <a:gd name="T77" fmla="*/ 115 h 123"/>
              <a:gd name="T78" fmla="*/ 73 w 123"/>
              <a:gd name="T79" fmla="*/ 122 h 123"/>
              <a:gd name="T80" fmla="*/ 81 w 123"/>
              <a:gd name="T81" fmla="*/ 120 h 123"/>
              <a:gd name="T82" fmla="*/ 86 w 123"/>
              <a:gd name="T83" fmla="*/ 110 h 123"/>
              <a:gd name="T84" fmla="*/ 93 w 123"/>
              <a:gd name="T85" fmla="*/ 113 h 123"/>
              <a:gd name="T86" fmla="*/ 101 w 123"/>
              <a:gd name="T87" fmla="*/ 109 h 123"/>
              <a:gd name="T88" fmla="*/ 106 w 123"/>
              <a:gd name="T89" fmla="*/ 102 h 123"/>
              <a:gd name="T90" fmla="*/ 104 w 123"/>
              <a:gd name="T91" fmla="*/ 94 h 123"/>
              <a:gd name="T92" fmla="*/ 115 w 123"/>
              <a:gd name="T93" fmla="*/ 91 h 123"/>
              <a:gd name="T94" fmla="*/ 118 w 123"/>
              <a:gd name="T95" fmla="*/ 84 h 123"/>
              <a:gd name="T96" fmla="*/ 114 w 123"/>
              <a:gd name="T97" fmla="*/ 74 h 123"/>
              <a:gd name="T98" fmla="*/ 121 w 123"/>
              <a:gd name="T99" fmla="*/ 70 h 123"/>
              <a:gd name="T100" fmla="*/ 61 w 123"/>
              <a:gd name="T101" fmla="*/ 111 h 123"/>
              <a:gd name="T102" fmla="*/ 45 w 123"/>
              <a:gd name="T103" fmla="*/ 108 h 123"/>
              <a:gd name="T104" fmla="*/ 31 w 123"/>
              <a:gd name="T105" fmla="*/ 10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23">
                <a:moveTo>
                  <a:pt x="121" y="64"/>
                </a:moveTo>
                <a:cubicBezTo>
                  <a:pt x="122" y="64"/>
                  <a:pt x="122" y="63"/>
                  <a:pt x="123" y="63"/>
                </a:cubicBezTo>
                <a:cubicBezTo>
                  <a:pt x="123" y="63"/>
                  <a:pt x="123" y="62"/>
                  <a:pt x="123" y="62"/>
                </a:cubicBezTo>
                <a:cubicBezTo>
                  <a:pt x="123" y="61"/>
                  <a:pt x="123" y="61"/>
                  <a:pt x="123" y="60"/>
                </a:cubicBezTo>
                <a:cubicBezTo>
                  <a:pt x="122" y="60"/>
                  <a:pt x="122" y="60"/>
                  <a:pt x="121" y="60"/>
                </a:cubicBezTo>
                <a:cubicBezTo>
                  <a:pt x="121" y="59"/>
                  <a:pt x="118" y="59"/>
                  <a:pt x="115" y="59"/>
                </a:cubicBezTo>
                <a:cubicBezTo>
                  <a:pt x="115" y="58"/>
                  <a:pt x="115" y="56"/>
                  <a:pt x="115" y="55"/>
                </a:cubicBezTo>
                <a:cubicBezTo>
                  <a:pt x="117" y="54"/>
                  <a:pt x="120" y="54"/>
                  <a:pt x="121" y="53"/>
                </a:cubicBezTo>
                <a:cubicBezTo>
                  <a:pt x="121" y="53"/>
                  <a:pt x="122" y="53"/>
                  <a:pt x="122" y="53"/>
                </a:cubicBezTo>
                <a:cubicBezTo>
                  <a:pt x="122" y="52"/>
                  <a:pt x="122" y="51"/>
                  <a:pt x="122" y="51"/>
                </a:cubicBezTo>
                <a:cubicBezTo>
                  <a:pt x="122" y="50"/>
                  <a:pt x="122" y="50"/>
                  <a:pt x="121" y="50"/>
                </a:cubicBezTo>
                <a:cubicBezTo>
                  <a:pt x="121" y="49"/>
                  <a:pt x="121" y="49"/>
                  <a:pt x="120" y="49"/>
                </a:cubicBezTo>
                <a:cubicBezTo>
                  <a:pt x="119" y="49"/>
                  <a:pt x="116" y="50"/>
                  <a:pt x="114" y="50"/>
                </a:cubicBezTo>
                <a:cubicBezTo>
                  <a:pt x="113" y="48"/>
                  <a:pt x="113" y="47"/>
                  <a:pt x="113" y="46"/>
                </a:cubicBezTo>
                <a:cubicBezTo>
                  <a:pt x="115" y="45"/>
                  <a:pt x="118" y="43"/>
                  <a:pt x="118" y="43"/>
                </a:cubicBezTo>
                <a:cubicBezTo>
                  <a:pt x="119" y="43"/>
                  <a:pt x="119" y="43"/>
                  <a:pt x="119" y="42"/>
                </a:cubicBezTo>
                <a:cubicBezTo>
                  <a:pt x="120" y="42"/>
                  <a:pt x="120" y="41"/>
                  <a:pt x="119" y="41"/>
                </a:cubicBezTo>
                <a:cubicBezTo>
                  <a:pt x="119" y="40"/>
                  <a:pt x="119" y="40"/>
                  <a:pt x="118" y="39"/>
                </a:cubicBezTo>
                <a:cubicBezTo>
                  <a:pt x="118" y="39"/>
                  <a:pt x="117" y="39"/>
                  <a:pt x="117" y="39"/>
                </a:cubicBezTo>
                <a:cubicBezTo>
                  <a:pt x="116" y="39"/>
                  <a:pt x="113" y="40"/>
                  <a:pt x="111" y="41"/>
                </a:cubicBezTo>
                <a:cubicBezTo>
                  <a:pt x="110" y="40"/>
                  <a:pt x="110" y="38"/>
                  <a:pt x="109" y="37"/>
                </a:cubicBezTo>
                <a:cubicBezTo>
                  <a:pt x="111" y="36"/>
                  <a:pt x="114" y="34"/>
                  <a:pt x="114" y="34"/>
                </a:cubicBezTo>
                <a:cubicBezTo>
                  <a:pt x="115" y="33"/>
                  <a:pt x="115" y="33"/>
                  <a:pt x="115" y="32"/>
                </a:cubicBezTo>
                <a:cubicBezTo>
                  <a:pt x="115" y="32"/>
                  <a:pt x="115" y="31"/>
                  <a:pt x="115" y="31"/>
                </a:cubicBezTo>
                <a:cubicBezTo>
                  <a:pt x="115" y="30"/>
                  <a:pt x="114" y="30"/>
                  <a:pt x="114" y="30"/>
                </a:cubicBezTo>
                <a:cubicBezTo>
                  <a:pt x="113" y="30"/>
                  <a:pt x="113" y="30"/>
                  <a:pt x="112" y="30"/>
                </a:cubicBezTo>
                <a:cubicBezTo>
                  <a:pt x="112" y="30"/>
                  <a:pt x="109" y="31"/>
                  <a:pt x="106" y="32"/>
                </a:cubicBezTo>
                <a:cubicBezTo>
                  <a:pt x="106" y="31"/>
                  <a:pt x="105" y="30"/>
                  <a:pt x="104" y="29"/>
                </a:cubicBezTo>
                <a:cubicBezTo>
                  <a:pt x="106" y="27"/>
                  <a:pt x="108" y="25"/>
                  <a:pt x="109" y="25"/>
                </a:cubicBezTo>
                <a:cubicBezTo>
                  <a:pt x="109" y="24"/>
                  <a:pt x="109" y="24"/>
                  <a:pt x="109" y="23"/>
                </a:cubicBezTo>
                <a:cubicBezTo>
                  <a:pt x="109" y="23"/>
                  <a:pt x="109" y="22"/>
                  <a:pt x="109" y="22"/>
                </a:cubicBezTo>
                <a:cubicBezTo>
                  <a:pt x="108" y="22"/>
                  <a:pt x="108" y="21"/>
                  <a:pt x="107" y="21"/>
                </a:cubicBezTo>
                <a:cubicBezTo>
                  <a:pt x="107" y="21"/>
                  <a:pt x="106" y="21"/>
                  <a:pt x="106" y="22"/>
                </a:cubicBezTo>
                <a:cubicBezTo>
                  <a:pt x="105" y="22"/>
                  <a:pt x="103" y="24"/>
                  <a:pt x="101" y="25"/>
                </a:cubicBezTo>
                <a:cubicBezTo>
                  <a:pt x="100" y="24"/>
                  <a:pt x="99" y="23"/>
                  <a:pt x="98" y="22"/>
                </a:cubicBezTo>
                <a:cubicBezTo>
                  <a:pt x="99" y="20"/>
                  <a:pt x="101" y="18"/>
                  <a:pt x="102" y="17"/>
                </a:cubicBezTo>
                <a:cubicBezTo>
                  <a:pt x="102" y="17"/>
                  <a:pt x="102" y="16"/>
                  <a:pt x="102" y="16"/>
                </a:cubicBezTo>
                <a:cubicBezTo>
                  <a:pt x="102" y="15"/>
                  <a:pt x="101" y="15"/>
                  <a:pt x="101" y="14"/>
                </a:cubicBezTo>
                <a:cubicBezTo>
                  <a:pt x="101" y="14"/>
                  <a:pt x="100" y="14"/>
                  <a:pt x="100" y="14"/>
                </a:cubicBezTo>
                <a:cubicBezTo>
                  <a:pt x="99" y="14"/>
                  <a:pt x="99" y="14"/>
                  <a:pt x="98" y="14"/>
                </a:cubicBezTo>
                <a:cubicBezTo>
                  <a:pt x="98" y="15"/>
                  <a:pt x="96" y="17"/>
                  <a:pt x="94" y="19"/>
                </a:cubicBezTo>
                <a:cubicBezTo>
                  <a:pt x="93" y="18"/>
                  <a:pt x="92" y="17"/>
                  <a:pt x="91" y="17"/>
                </a:cubicBezTo>
                <a:cubicBezTo>
                  <a:pt x="92" y="14"/>
                  <a:pt x="93" y="11"/>
                  <a:pt x="93" y="11"/>
                </a:cubicBezTo>
                <a:cubicBezTo>
                  <a:pt x="93" y="10"/>
                  <a:pt x="93" y="10"/>
                  <a:pt x="93" y="9"/>
                </a:cubicBezTo>
                <a:cubicBezTo>
                  <a:pt x="93" y="9"/>
                  <a:pt x="93" y="8"/>
                  <a:pt x="92" y="8"/>
                </a:cubicBezTo>
                <a:cubicBezTo>
                  <a:pt x="92" y="8"/>
                  <a:pt x="91" y="8"/>
                  <a:pt x="91" y="8"/>
                </a:cubicBezTo>
                <a:cubicBezTo>
                  <a:pt x="90" y="8"/>
                  <a:pt x="90" y="8"/>
                  <a:pt x="90" y="9"/>
                </a:cubicBezTo>
                <a:cubicBezTo>
                  <a:pt x="89" y="9"/>
                  <a:pt x="87" y="12"/>
                  <a:pt x="86" y="14"/>
                </a:cubicBezTo>
                <a:cubicBezTo>
                  <a:pt x="85" y="13"/>
                  <a:pt x="83" y="13"/>
                  <a:pt x="82" y="12"/>
                </a:cubicBezTo>
                <a:cubicBezTo>
                  <a:pt x="83" y="10"/>
                  <a:pt x="84" y="7"/>
                  <a:pt x="84" y="6"/>
                </a:cubicBezTo>
                <a:cubicBezTo>
                  <a:pt x="84" y="6"/>
                  <a:pt x="84" y="5"/>
                  <a:pt x="84" y="5"/>
                </a:cubicBezTo>
                <a:cubicBezTo>
                  <a:pt x="83" y="4"/>
                  <a:pt x="83" y="4"/>
                  <a:pt x="83" y="4"/>
                </a:cubicBezTo>
                <a:cubicBezTo>
                  <a:pt x="82" y="3"/>
                  <a:pt x="81" y="3"/>
                  <a:pt x="81" y="4"/>
                </a:cubicBezTo>
                <a:cubicBezTo>
                  <a:pt x="81" y="4"/>
                  <a:pt x="80" y="4"/>
                  <a:pt x="80" y="5"/>
                </a:cubicBezTo>
                <a:cubicBezTo>
                  <a:pt x="80" y="5"/>
                  <a:pt x="78" y="8"/>
                  <a:pt x="77" y="10"/>
                </a:cubicBezTo>
                <a:cubicBezTo>
                  <a:pt x="76" y="10"/>
                  <a:pt x="75" y="10"/>
                  <a:pt x="73" y="9"/>
                </a:cubicBezTo>
                <a:cubicBezTo>
                  <a:pt x="74" y="7"/>
                  <a:pt x="74" y="4"/>
                  <a:pt x="74" y="3"/>
                </a:cubicBezTo>
                <a:cubicBezTo>
                  <a:pt x="74" y="3"/>
                  <a:pt x="74" y="2"/>
                  <a:pt x="73" y="2"/>
                </a:cubicBezTo>
                <a:cubicBezTo>
                  <a:pt x="73" y="1"/>
                  <a:pt x="73" y="1"/>
                  <a:pt x="72" y="1"/>
                </a:cubicBezTo>
                <a:cubicBezTo>
                  <a:pt x="72" y="1"/>
                  <a:pt x="71" y="1"/>
                  <a:pt x="71" y="1"/>
                </a:cubicBezTo>
                <a:cubicBezTo>
                  <a:pt x="70" y="1"/>
                  <a:pt x="70" y="2"/>
                  <a:pt x="70" y="2"/>
                </a:cubicBezTo>
                <a:cubicBezTo>
                  <a:pt x="70" y="3"/>
                  <a:pt x="69" y="6"/>
                  <a:pt x="68" y="8"/>
                </a:cubicBezTo>
                <a:cubicBezTo>
                  <a:pt x="67" y="8"/>
                  <a:pt x="65" y="8"/>
                  <a:pt x="64" y="8"/>
                </a:cubicBezTo>
                <a:cubicBezTo>
                  <a:pt x="64" y="5"/>
                  <a:pt x="64" y="2"/>
                  <a:pt x="64" y="2"/>
                </a:cubicBezTo>
                <a:cubicBezTo>
                  <a:pt x="63" y="1"/>
                  <a:pt x="63" y="1"/>
                  <a:pt x="63" y="0"/>
                </a:cubicBezTo>
                <a:cubicBezTo>
                  <a:pt x="62" y="0"/>
                  <a:pt x="62" y="0"/>
                  <a:pt x="61" y="0"/>
                </a:cubicBezTo>
                <a:cubicBezTo>
                  <a:pt x="61" y="0"/>
                  <a:pt x="60" y="0"/>
                  <a:pt x="60" y="0"/>
                </a:cubicBezTo>
                <a:cubicBezTo>
                  <a:pt x="60" y="1"/>
                  <a:pt x="59" y="1"/>
                  <a:pt x="59" y="2"/>
                </a:cubicBezTo>
                <a:cubicBezTo>
                  <a:pt x="59" y="2"/>
                  <a:pt x="59" y="5"/>
                  <a:pt x="59" y="8"/>
                </a:cubicBezTo>
                <a:cubicBezTo>
                  <a:pt x="57" y="8"/>
                  <a:pt x="56" y="8"/>
                  <a:pt x="55" y="8"/>
                </a:cubicBezTo>
                <a:cubicBezTo>
                  <a:pt x="54" y="6"/>
                  <a:pt x="53" y="3"/>
                  <a:pt x="53" y="2"/>
                </a:cubicBezTo>
                <a:cubicBezTo>
                  <a:pt x="53" y="2"/>
                  <a:pt x="53" y="1"/>
                  <a:pt x="52" y="1"/>
                </a:cubicBezTo>
                <a:cubicBezTo>
                  <a:pt x="52" y="1"/>
                  <a:pt x="51" y="1"/>
                  <a:pt x="51" y="1"/>
                </a:cubicBezTo>
                <a:cubicBezTo>
                  <a:pt x="50" y="1"/>
                  <a:pt x="50" y="1"/>
                  <a:pt x="49" y="2"/>
                </a:cubicBezTo>
                <a:cubicBezTo>
                  <a:pt x="49" y="2"/>
                  <a:pt x="49" y="3"/>
                  <a:pt x="49" y="3"/>
                </a:cubicBezTo>
                <a:cubicBezTo>
                  <a:pt x="49" y="4"/>
                  <a:pt x="49" y="7"/>
                  <a:pt x="49" y="9"/>
                </a:cubicBezTo>
                <a:cubicBezTo>
                  <a:pt x="48" y="10"/>
                  <a:pt x="47" y="10"/>
                  <a:pt x="46" y="10"/>
                </a:cubicBezTo>
                <a:cubicBezTo>
                  <a:pt x="44" y="8"/>
                  <a:pt x="43" y="5"/>
                  <a:pt x="43" y="5"/>
                </a:cubicBezTo>
                <a:cubicBezTo>
                  <a:pt x="43" y="4"/>
                  <a:pt x="42" y="4"/>
                  <a:pt x="42" y="4"/>
                </a:cubicBezTo>
                <a:cubicBezTo>
                  <a:pt x="41" y="3"/>
                  <a:pt x="41" y="3"/>
                  <a:pt x="40" y="4"/>
                </a:cubicBezTo>
                <a:cubicBezTo>
                  <a:pt x="40" y="4"/>
                  <a:pt x="39" y="4"/>
                  <a:pt x="39" y="5"/>
                </a:cubicBezTo>
                <a:cubicBezTo>
                  <a:pt x="39" y="5"/>
                  <a:pt x="39" y="6"/>
                  <a:pt x="39" y="6"/>
                </a:cubicBezTo>
                <a:cubicBezTo>
                  <a:pt x="39" y="7"/>
                  <a:pt x="40" y="10"/>
                  <a:pt x="40" y="12"/>
                </a:cubicBezTo>
                <a:cubicBezTo>
                  <a:pt x="39" y="13"/>
                  <a:pt x="38" y="13"/>
                  <a:pt x="37" y="14"/>
                </a:cubicBezTo>
                <a:cubicBezTo>
                  <a:pt x="35" y="12"/>
                  <a:pt x="34" y="9"/>
                  <a:pt x="33" y="9"/>
                </a:cubicBezTo>
                <a:cubicBezTo>
                  <a:pt x="33" y="8"/>
                  <a:pt x="32" y="8"/>
                  <a:pt x="32" y="8"/>
                </a:cubicBezTo>
                <a:cubicBezTo>
                  <a:pt x="32" y="8"/>
                  <a:pt x="31" y="8"/>
                  <a:pt x="31" y="8"/>
                </a:cubicBezTo>
                <a:cubicBezTo>
                  <a:pt x="30" y="8"/>
                  <a:pt x="30" y="9"/>
                  <a:pt x="30" y="9"/>
                </a:cubicBezTo>
                <a:cubicBezTo>
                  <a:pt x="29" y="10"/>
                  <a:pt x="29" y="10"/>
                  <a:pt x="30" y="11"/>
                </a:cubicBezTo>
                <a:cubicBezTo>
                  <a:pt x="30" y="11"/>
                  <a:pt x="31" y="14"/>
                  <a:pt x="32" y="17"/>
                </a:cubicBezTo>
                <a:cubicBezTo>
                  <a:pt x="31" y="17"/>
                  <a:pt x="30" y="18"/>
                  <a:pt x="29" y="19"/>
                </a:cubicBezTo>
                <a:cubicBezTo>
                  <a:pt x="27" y="17"/>
                  <a:pt x="25" y="15"/>
                  <a:pt x="25" y="14"/>
                </a:cubicBezTo>
                <a:cubicBezTo>
                  <a:pt x="24" y="14"/>
                  <a:pt x="24" y="14"/>
                  <a:pt x="23" y="14"/>
                </a:cubicBezTo>
                <a:cubicBezTo>
                  <a:pt x="23" y="14"/>
                  <a:pt x="22" y="14"/>
                  <a:pt x="22" y="14"/>
                </a:cubicBezTo>
                <a:cubicBezTo>
                  <a:pt x="21" y="15"/>
                  <a:pt x="21" y="15"/>
                  <a:pt x="21" y="16"/>
                </a:cubicBezTo>
                <a:cubicBezTo>
                  <a:pt x="21" y="16"/>
                  <a:pt x="21" y="17"/>
                  <a:pt x="21" y="17"/>
                </a:cubicBezTo>
                <a:cubicBezTo>
                  <a:pt x="22" y="18"/>
                  <a:pt x="23" y="20"/>
                  <a:pt x="25" y="22"/>
                </a:cubicBezTo>
                <a:cubicBezTo>
                  <a:pt x="24" y="23"/>
                  <a:pt x="23" y="24"/>
                  <a:pt x="22" y="25"/>
                </a:cubicBezTo>
                <a:cubicBezTo>
                  <a:pt x="20" y="24"/>
                  <a:pt x="17" y="22"/>
                  <a:pt x="17" y="22"/>
                </a:cubicBezTo>
                <a:cubicBezTo>
                  <a:pt x="16" y="21"/>
                  <a:pt x="16" y="21"/>
                  <a:pt x="15" y="21"/>
                </a:cubicBezTo>
                <a:cubicBezTo>
                  <a:pt x="15" y="21"/>
                  <a:pt x="15" y="22"/>
                  <a:pt x="14" y="22"/>
                </a:cubicBezTo>
                <a:cubicBezTo>
                  <a:pt x="14" y="22"/>
                  <a:pt x="14" y="23"/>
                  <a:pt x="14" y="23"/>
                </a:cubicBezTo>
                <a:cubicBezTo>
                  <a:pt x="14" y="24"/>
                  <a:pt x="14" y="24"/>
                  <a:pt x="14" y="25"/>
                </a:cubicBezTo>
                <a:cubicBezTo>
                  <a:pt x="15" y="25"/>
                  <a:pt x="17" y="27"/>
                  <a:pt x="19" y="29"/>
                </a:cubicBezTo>
                <a:cubicBezTo>
                  <a:pt x="18" y="30"/>
                  <a:pt x="17" y="31"/>
                  <a:pt x="16" y="32"/>
                </a:cubicBezTo>
                <a:cubicBezTo>
                  <a:pt x="14" y="31"/>
                  <a:pt x="11" y="30"/>
                  <a:pt x="11" y="30"/>
                </a:cubicBezTo>
                <a:cubicBezTo>
                  <a:pt x="10" y="30"/>
                  <a:pt x="10" y="30"/>
                  <a:pt x="9" y="30"/>
                </a:cubicBezTo>
                <a:cubicBezTo>
                  <a:pt x="9" y="30"/>
                  <a:pt x="8" y="30"/>
                  <a:pt x="8" y="31"/>
                </a:cubicBezTo>
                <a:cubicBezTo>
                  <a:pt x="8" y="31"/>
                  <a:pt x="8" y="32"/>
                  <a:pt x="8" y="32"/>
                </a:cubicBezTo>
                <a:cubicBezTo>
                  <a:pt x="8" y="33"/>
                  <a:pt x="8" y="33"/>
                  <a:pt x="8" y="34"/>
                </a:cubicBezTo>
                <a:cubicBezTo>
                  <a:pt x="9" y="34"/>
                  <a:pt x="11" y="36"/>
                  <a:pt x="14" y="37"/>
                </a:cubicBezTo>
                <a:cubicBezTo>
                  <a:pt x="13" y="38"/>
                  <a:pt x="12" y="40"/>
                  <a:pt x="12" y="41"/>
                </a:cubicBezTo>
                <a:cubicBezTo>
                  <a:pt x="9" y="40"/>
                  <a:pt x="7" y="39"/>
                  <a:pt x="6" y="39"/>
                </a:cubicBezTo>
                <a:cubicBezTo>
                  <a:pt x="5" y="39"/>
                  <a:pt x="5" y="39"/>
                  <a:pt x="4" y="39"/>
                </a:cubicBezTo>
                <a:cubicBezTo>
                  <a:pt x="4" y="40"/>
                  <a:pt x="4" y="40"/>
                  <a:pt x="3" y="41"/>
                </a:cubicBezTo>
                <a:cubicBezTo>
                  <a:pt x="3" y="41"/>
                  <a:pt x="3" y="42"/>
                  <a:pt x="3" y="42"/>
                </a:cubicBezTo>
                <a:cubicBezTo>
                  <a:pt x="4" y="43"/>
                  <a:pt x="4" y="43"/>
                  <a:pt x="4" y="43"/>
                </a:cubicBezTo>
                <a:cubicBezTo>
                  <a:pt x="5" y="43"/>
                  <a:pt x="8" y="45"/>
                  <a:pt x="10" y="46"/>
                </a:cubicBezTo>
                <a:cubicBezTo>
                  <a:pt x="10" y="47"/>
                  <a:pt x="9" y="48"/>
                  <a:pt x="9" y="50"/>
                </a:cubicBezTo>
                <a:cubicBezTo>
                  <a:pt x="6" y="50"/>
                  <a:pt x="3" y="49"/>
                  <a:pt x="3" y="49"/>
                </a:cubicBezTo>
                <a:cubicBezTo>
                  <a:pt x="2" y="49"/>
                  <a:pt x="2" y="49"/>
                  <a:pt x="1" y="50"/>
                </a:cubicBezTo>
                <a:cubicBezTo>
                  <a:pt x="1" y="50"/>
                  <a:pt x="1" y="50"/>
                  <a:pt x="1" y="51"/>
                </a:cubicBezTo>
                <a:cubicBezTo>
                  <a:pt x="1" y="51"/>
                  <a:pt x="1" y="52"/>
                  <a:pt x="1" y="53"/>
                </a:cubicBezTo>
                <a:cubicBezTo>
                  <a:pt x="1" y="53"/>
                  <a:pt x="2" y="53"/>
                  <a:pt x="2" y="53"/>
                </a:cubicBezTo>
                <a:cubicBezTo>
                  <a:pt x="3" y="54"/>
                  <a:pt x="6" y="54"/>
                  <a:pt x="8" y="55"/>
                </a:cubicBezTo>
                <a:cubicBezTo>
                  <a:pt x="8" y="56"/>
                  <a:pt x="8" y="58"/>
                  <a:pt x="8" y="59"/>
                </a:cubicBezTo>
                <a:cubicBezTo>
                  <a:pt x="5" y="59"/>
                  <a:pt x="2" y="59"/>
                  <a:pt x="2" y="60"/>
                </a:cubicBezTo>
                <a:cubicBezTo>
                  <a:pt x="1" y="60"/>
                  <a:pt x="1" y="60"/>
                  <a:pt x="0" y="60"/>
                </a:cubicBezTo>
                <a:cubicBezTo>
                  <a:pt x="0" y="61"/>
                  <a:pt x="0" y="61"/>
                  <a:pt x="0" y="62"/>
                </a:cubicBezTo>
                <a:cubicBezTo>
                  <a:pt x="0" y="62"/>
                  <a:pt x="0" y="63"/>
                  <a:pt x="0" y="63"/>
                </a:cubicBezTo>
                <a:cubicBezTo>
                  <a:pt x="1" y="63"/>
                  <a:pt x="1" y="64"/>
                  <a:pt x="2" y="64"/>
                </a:cubicBezTo>
                <a:cubicBezTo>
                  <a:pt x="2" y="64"/>
                  <a:pt x="5" y="64"/>
                  <a:pt x="8" y="64"/>
                </a:cubicBezTo>
                <a:cubicBezTo>
                  <a:pt x="8" y="66"/>
                  <a:pt x="8" y="67"/>
                  <a:pt x="8" y="68"/>
                </a:cubicBezTo>
                <a:cubicBezTo>
                  <a:pt x="6" y="69"/>
                  <a:pt x="3" y="70"/>
                  <a:pt x="2" y="70"/>
                </a:cubicBezTo>
                <a:cubicBezTo>
                  <a:pt x="2" y="70"/>
                  <a:pt x="1" y="71"/>
                  <a:pt x="1" y="71"/>
                </a:cubicBezTo>
                <a:cubicBezTo>
                  <a:pt x="1" y="71"/>
                  <a:pt x="1" y="72"/>
                  <a:pt x="1" y="72"/>
                </a:cubicBezTo>
                <a:cubicBezTo>
                  <a:pt x="1" y="73"/>
                  <a:pt x="1" y="73"/>
                  <a:pt x="1" y="74"/>
                </a:cubicBezTo>
                <a:cubicBezTo>
                  <a:pt x="2" y="74"/>
                  <a:pt x="2" y="74"/>
                  <a:pt x="3" y="74"/>
                </a:cubicBezTo>
                <a:cubicBezTo>
                  <a:pt x="3" y="74"/>
                  <a:pt x="6" y="74"/>
                  <a:pt x="9" y="74"/>
                </a:cubicBezTo>
                <a:cubicBezTo>
                  <a:pt x="9" y="75"/>
                  <a:pt x="10" y="76"/>
                  <a:pt x="10" y="78"/>
                </a:cubicBezTo>
                <a:cubicBezTo>
                  <a:pt x="8" y="79"/>
                  <a:pt x="5" y="80"/>
                  <a:pt x="4" y="80"/>
                </a:cubicBezTo>
                <a:cubicBezTo>
                  <a:pt x="4" y="80"/>
                  <a:pt x="4" y="81"/>
                  <a:pt x="3" y="81"/>
                </a:cubicBezTo>
                <a:cubicBezTo>
                  <a:pt x="3" y="82"/>
                  <a:pt x="3" y="82"/>
                  <a:pt x="3" y="83"/>
                </a:cubicBezTo>
                <a:cubicBezTo>
                  <a:pt x="4" y="83"/>
                  <a:pt x="4" y="84"/>
                  <a:pt x="4" y="84"/>
                </a:cubicBezTo>
                <a:cubicBezTo>
                  <a:pt x="5" y="84"/>
                  <a:pt x="5" y="84"/>
                  <a:pt x="6" y="84"/>
                </a:cubicBezTo>
                <a:cubicBezTo>
                  <a:pt x="7" y="84"/>
                  <a:pt x="9" y="83"/>
                  <a:pt x="12" y="83"/>
                </a:cubicBezTo>
                <a:cubicBezTo>
                  <a:pt x="12" y="84"/>
                  <a:pt x="13" y="85"/>
                  <a:pt x="14" y="86"/>
                </a:cubicBezTo>
                <a:cubicBezTo>
                  <a:pt x="11" y="88"/>
                  <a:pt x="9" y="89"/>
                  <a:pt x="8" y="90"/>
                </a:cubicBezTo>
                <a:cubicBezTo>
                  <a:pt x="8" y="90"/>
                  <a:pt x="8" y="91"/>
                  <a:pt x="8" y="91"/>
                </a:cubicBezTo>
                <a:cubicBezTo>
                  <a:pt x="8" y="92"/>
                  <a:pt x="8" y="92"/>
                  <a:pt x="8" y="93"/>
                </a:cubicBezTo>
                <a:cubicBezTo>
                  <a:pt x="8" y="93"/>
                  <a:pt x="9" y="93"/>
                  <a:pt x="9" y="94"/>
                </a:cubicBezTo>
                <a:cubicBezTo>
                  <a:pt x="10" y="94"/>
                  <a:pt x="10" y="94"/>
                  <a:pt x="11" y="94"/>
                </a:cubicBezTo>
                <a:cubicBezTo>
                  <a:pt x="11" y="93"/>
                  <a:pt x="14" y="92"/>
                  <a:pt x="16" y="91"/>
                </a:cubicBezTo>
                <a:cubicBezTo>
                  <a:pt x="17" y="92"/>
                  <a:pt x="18" y="93"/>
                  <a:pt x="19" y="94"/>
                </a:cubicBezTo>
                <a:cubicBezTo>
                  <a:pt x="17" y="96"/>
                  <a:pt x="15" y="98"/>
                  <a:pt x="14" y="99"/>
                </a:cubicBezTo>
                <a:cubicBezTo>
                  <a:pt x="14" y="99"/>
                  <a:pt x="14" y="99"/>
                  <a:pt x="14" y="100"/>
                </a:cubicBezTo>
                <a:cubicBezTo>
                  <a:pt x="14" y="101"/>
                  <a:pt x="14" y="101"/>
                  <a:pt x="14" y="101"/>
                </a:cubicBezTo>
                <a:cubicBezTo>
                  <a:pt x="15" y="102"/>
                  <a:pt x="15" y="102"/>
                  <a:pt x="15" y="102"/>
                </a:cubicBezTo>
                <a:cubicBezTo>
                  <a:pt x="16" y="102"/>
                  <a:pt x="16" y="102"/>
                  <a:pt x="17" y="102"/>
                </a:cubicBezTo>
                <a:cubicBezTo>
                  <a:pt x="17" y="102"/>
                  <a:pt x="20" y="100"/>
                  <a:pt x="22" y="98"/>
                </a:cubicBezTo>
                <a:cubicBezTo>
                  <a:pt x="23" y="99"/>
                  <a:pt x="24" y="100"/>
                  <a:pt x="25" y="101"/>
                </a:cubicBezTo>
                <a:cubicBezTo>
                  <a:pt x="23" y="103"/>
                  <a:pt x="22" y="106"/>
                  <a:pt x="21" y="106"/>
                </a:cubicBezTo>
                <a:cubicBezTo>
                  <a:pt x="21" y="107"/>
                  <a:pt x="21" y="107"/>
                  <a:pt x="21" y="108"/>
                </a:cubicBezTo>
                <a:cubicBezTo>
                  <a:pt x="21" y="108"/>
                  <a:pt x="21" y="109"/>
                  <a:pt x="22" y="109"/>
                </a:cubicBezTo>
                <a:cubicBezTo>
                  <a:pt x="22" y="109"/>
                  <a:pt x="23" y="110"/>
                  <a:pt x="23" y="110"/>
                </a:cubicBezTo>
                <a:cubicBezTo>
                  <a:pt x="24" y="110"/>
                  <a:pt x="24" y="109"/>
                  <a:pt x="25" y="109"/>
                </a:cubicBezTo>
                <a:cubicBezTo>
                  <a:pt x="25" y="109"/>
                  <a:pt x="27" y="106"/>
                  <a:pt x="29" y="105"/>
                </a:cubicBezTo>
                <a:cubicBezTo>
                  <a:pt x="30" y="105"/>
                  <a:pt x="31" y="106"/>
                  <a:pt x="32" y="107"/>
                </a:cubicBezTo>
                <a:cubicBezTo>
                  <a:pt x="31" y="109"/>
                  <a:pt x="30" y="112"/>
                  <a:pt x="30" y="113"/>
                </a:cubicBezTo>
                <a:cubicBezTo>
                  <a:pt x="29" y="113"/>
                  <a:pt x="29" y="114"/>
                  <a:pt x="30" y="114"/>
                </a:cubicBezTo>
                <a:cubicBezTo>
                  <a:pt x="30" y="115"/>
                  <a:pt x="30" y="115"/>
                  <a:pt x="31" y="115"/>
                </a:cubicBezTo>
                <a:cubicBezTo>
                  <a:pt x="31" y="115"/>
                  <a:pt x="32" y="116"/>
                  <a:pt x="32" y="115"/>
                </a:cubicBezTo>
                <a:cubicBezTo>
                  <a:pt x="33" y="115"/>
                  <a:pt x="33" y="115"/>
                  <a:pt x="33" y="115"/>
                </a:cubicBezTo>
                <a:cubicBezTo>
                  <a:pt x="34" y="114"/>
                  <a:pt x="35" y="112"/>
                  <a:pt x="37" y="110"/>
                </a:cubicBezTo>
                <a:cubicBezTo>
                  <a:pt x="38" y="110"/>
                  <a:pt x="39" y="111"/>
                  <a:pt x="40" y="111"/>
                </a:cubicBezTo>
                <a:cubicBezTo>
                  <a:pt x="40" y="114"/>
                  <a:pt x="39" y="117"/>
                  <a:pt x="39" y="117"/>
                </a:cubicBezTo>
                <a:cubicBezTo>
                  <a:pt x="39" y="118"/>
                  <a:pt x="39" y="118"/>
                  <a:pt x="39" y="119"/>
                </a:cubicBezTo>
                <a:cubicBezTo>
                  <a:pt x="39" y="119"/>
                  <a:pt x="40" y="120"/>
                  <a:pt x="40" y="120"/>
                </a:cubicBezTo>
                <a:cubicBezTo>
                  <a:pt x="41" y="120"/>
                  <a:pt x="41" y="120"/>
                  <a:pt x="42" y="120"/>
                </a:cubicBezTo>
                <a:cubicBezTo>
                  <a:pt x="42" y="120"/>
                  <a:pt x="43" y="119"/>
                  <a:pt x="43" y="119"/>
                </a:cubicBezTo>
                <a:cubicBezTo>
                  <a:pt x="43" y="118"/>
                  <a:pt x="44" y="115"/>
                  <a:pt x="46" y="113"/>
                </a:cubicBezTo>
                <a:cubicBezTo>
                  <a:pt x="47" y="113"/>
                  <a:pt x="48" y="114"/>
                  <a:pt x="49" y="114"/>
                </a:cubicBezTo>
                <a:cubicBezTo>
                  <a:pt x="49" y="117"/>
                  <a:pt x="49" y="120"/>
                  <a:pt x="49" y="120"/>
                </a:cubicBezTo>
                <a:cubicBezTo>
                  <a:pt x="49" y="121"/>
                  <a:pt x="49" y="121"/>
                  <a:pt x="49" y="122"/>
                </a:cubicBezTo>
                <a:cubicBezTo>
                  <a:pt x="50" y="122"/>
                  <a:pt x="50" y="122"/>
                  <a:pt x="51" y="123"/>
                </a:cubicBezTo>
                <a:cubicBezTo>
                  <a:pt x="51" y="123"/>
                  <a:pt x="52" y="123"/>
                  <a:pt x="52" y="122"/>
                </a:cubicBezTo>
                <a:cubicBezTo>
                  <a:pt x="53" y="122"/>
                  <a:pt x="53" y="122"/>
                  <a:pt x="53" y="121"/>
                </a:cubicBezTo>
                <a:cubicBezTo>
                  <a:pt x="53" y="121"/>
                  <a:pt x="54" y="118"/>
                  <a:pt x="55" y="115"/>
                </a:cubicBezTo>
                <a:cubicBezTo>
                  <a:pt x="56" y="115"/>
                  <a:pt x="57" y="115"/>
                  <a:pt x="59" y="115"/>
                </a:cubicBezTo>
                <a:cubicBezTo>
                  <a:pt x="59" y="118"/>
                  <a:pt x="59" y="121"/>
                  <a:pt x="59" y="122"/>
                </a:cubicBezTo>
                <a:cubicBezTo>
                  <a:pt x="59" y="122"/>
                  <a:pt x="60" y="123"/>
                  <a:pt x="60" y="123"/>
                </a:cubicBezTo>
                <a:cubicBezTo>
                  <a:pt x="60" y="123"/>
                  <a:pt x="61" y="123"/>
                  <a:pt x="61" y="123"/>
                </a:cubicBezTo>
                <a:cubicBezTo>
                  <a:pt x="62" y="123"/>
                  <a:pt x="62" y="123"/>
                  <a:pt x="63" y="123"/>
                </a:cubicBezTo>
                <a:cubicBezTo>
                  <a:pt x="63" y="123"/>
                  <a:pt x="63" y="122"/>
                  <a:pt x="64" y="122"/>
                </a:cubicBezTo>
                <a:cubicBezTo>
                  <a:pt x="64" y="121"/>
                  <a:pt x="64" y="118"/>
                  <a:pt x="64" y="115"/>
                </a:cubicBezTo>
                <a:cubicBezTo>
                  <a:pt x="65" y="115"/>
                  <a:pt x="67" y="115"/>
                  <a:pt x="68" y="115"/>
                </a:cubicBezTo>
                <a:cubicBezTo>
                  <a:pt x="69" y="118"/>
                  <a:pt x="70" y="121"/>
                  <a:pt x="70" y="121"/>
                </a:cubicBezTo>
                <a:cubicBezTo>
                  <a:pt x="70" y="122"/>
                  <a:pt x="70" y="122"/>
                  <a:pt x="71" y="122"/>
                </a:cubicBezTo>
                <a:cubicBezTo>
                  <a:pt x="71" y="123"/>
                  <a:pt x="72" y="123"/>
                  <a:pt x="72" y="123"/>
                </a:cubicBezTo>
                <a:cubicBezTo>
                  <a:pt x="73" y="122"/>
                  <a:pt x="73" y="122"/>
                  <a:pt x="73" y="122"/>
                </a:cubicBezTo>
                <a:cubicBezTo>
                  <a:pt x="74" y="121"/>
                  <a:pt x="74" y="121"/>
                  <a:pt x="74" y="120"/>
                </a:cubicBezTo>
                <a:cubicBezTo>
                  <a:pt x="74" y="120"/>
                  <a:pt x="74" y="117"/>
                  <a:pt x="73" y="114"/>
                </a:cubicBezTo>
                <a:cubicBezTo>
                  <a:pt x="75" y="114"/>
                  <a:pt x="76" y="113"/>
                  <a:pt x="77" y="113"/>
                </a:cubicBezTo>
                <a:cubicBezTo>
                  <a:pt x="78" y="115"/>
                  <a:pt x="80" y="118"/>
                  <a:pt x="80" y="119"/>
                </a:cubicBezTo>
                <a:cubicBezTo>
                  <a:pt x="80" y="119"/>
                  <a:pt x="81" y="120"/>
                  <a:pt x="81" y="120"/>
                </a:cubicBezTo>
                <a:cubicBezTo>
                  <a:pt x="81" y="120"/>
                  <a:pt x="82" y="120"/>
                  <a:pt x="83" y="120"/>
                </a:cubicBezTo>
                <a:cubicBezTo>
                  <a:pt x="83" y="120"/>
                  <a:pt x="83" y="119"/>
                  <a:pt x="84" y="119"/>
                </a:cubicBezTo>
                <a:cubicBezTo>
                  <a:pt x="84" y="118"/>
                  <a:pt x="84" y="118"/>
                  <a:pt x="84" y="117"/>
                </a:cubicBezTo>
                <a:cubicBezTo>
                  <a:pt x="84" y="117"/>
                  <a:pt x="83" y="114"/>
                  <a:pt x="82" y="111"/>
                </a:cubicBezTo>
                <a:cubicBezTo>
                  <a:pt x="83" y="111"/>
                  <a:pt x="85" y="110"/>
                  <a:pt x="86" y="110"/>
                </a:cubicBezTo>
                <a:cubicBezTo>
                  <a:pt x="87" y="112"/>
                  <a:pt x="89" y="114"/>
                  <a:pt x="90" y="115"/>
                </a:cubicBezTo>
                <a:cubicBezTo>
                  <a:pt x="90" y="115"/>
                  <a:pt x="90" y="115"/>
                  <a:pt x="91" y="115"/>
                </a:cubicBezTo>
                <a:cubicBezTo>
                  <a:pt x="91" y="116"/>
                  <a:pt x="92" y="115"/>
                  <a:pt x="92" y="115"/>
                </a:cubicBezTo>
                <a:cubicBezTo>
                  <a:pt x="93" y="115"/>
                  <a:pt x="93" y="115"/>
                  <a:pt x="93" y="114"/>
                </a:cubicBezTo>
                <a:cubicBezTo>
                  <a:pt x="93" y="114"/>
                  <a:pt x="93" y="113"/>
                  <a:pt x="93" y="113"/>
                </a:cubicBezTo>
                <a:cubicBezTo>
                  <a:pt x="93" y="112"/>
                  <a:pt x="92" y="109"/>
                  <a:pt x="91" y="107"/>
                </a:cubicBezTo>
                <a:cubicBezTo>
                  <a:pt x="92" y="106"/>
                  <a:pt x="93" y="105"/>
                  <a:pt x="94" y="105"/>
                </a:cubicBezTo>
                <a:cubicBezTo>
                  <a:pt x="96" y="106"/>
                  <a:pt x="98" y="109"/>
                  <a:pt x="98" y="109"/>
                </a:cubicBezTo>
                <a:cubicBezTo>
                  <a:pt x="99" y="109"/>
                  <a:pt x="99" y="110"/>
                  <a:pt x="100" y="110"/>
                </a:cubicBezTo>
                <a:cubicBezTo>
                  <a:pt x="100" y="110"/>
                  <a:pt x="101" y="109"/>
                  <a:pt x="101" y="109"/>
                </a:cubicBezTo>
                <a:cubicBezTo>
                  <a:pt x="101" y="109"/>
                  <a:pt x="102" y="108"/>
                  <a:pt x="102" y="108"/>
                </a:cubicBezTo>
                <a:cubicBezTo>
                  <a:pt x="102" y="107"/>
                  <a:pt x="102" y="107"/>
                  <a:pt x="102" y="106"/>
                </a:cubicBezTo>
                <a:cubicBezTo>
                  <a:pt x="101" y="106"/>
                  <a:pt x="99" y="103"/>
                  <a:pt x="98" y="101"/>
                </a:cubicBezTo>
                <a:cubicBezTo>
                  <a:pt x="99" y="100"/>
                  <a:pt x="100" y="99"/>
                  <a:pt x="101" y="98"/>
                </a:cubicBezTo>
                <a:cubicBezTo>
                  <a:pt x="103" y="100"/>
                  <a:pt x="105" y="102"/>
                  <a:pt x="106" y="102"/>
                </a:cubicBezTo>
                <a:cubicBezTo>
                  <a:pt x="106" y="102"/>
                  <a:pt x="107" y="102"/>
                  <a:pt x="107" y="102"/>
                </a:cubicBezTo>
                <a:cubicBezTo>
                  <a:pt x="108" y="102"/>
                  <a:pt x="108" y="102"/>
                  <a:pt x="109" y="101"/>
                </a:cubicBezTo>
                <a:cubicBezTo>
                  <a:pt x="109" y="101"/>
                  <a:pt x="109" y="101"/>
                  <a:pt x="109" y="100"/>
                </a:cubicBezTo>
                <a:cubicBezTo>
                  <a:pt x="109" y="99"/>
                  <a:pt x="109" y="99"/>
                  <a:pt x="109" y="99"/>
                </a:cubicBezTo>
                <a:cubicBezTo>
                  <a:pt x="108" y="98"/>
                  <a:pt x="106" y="96"/>
                  <a:pt x="104" y="94"/>
                </a:cubicBezTo>
                <a:cubicBezTo>
                  <a:pt x="105" y="93"/>
                  <a:pt x="106" y="92"/>
                  <a:pt x="106" y="91"/>
                </a:cubicBezTo>
                <a:cubicBezTo>
                  <a:pt x="109" y="92"/>
                  <a:pt x="112" y="93"/>
                  <a:pt x="112" y="94"/>
                </a:cubicBezTo>
                <a:cubicBezTo>
                  <a:pt x="113" y="94"/>
                  <a:pt x="113" y="94"/>
                  <a:pt x="114" y="94"/>
                </a:cubicBezTo>
                <a:cubicBezTo>
                  <a:pt x="114" y="93"/>
                  <a:pt x="115" y="93"/>
                  <a:pt x="115" y="93"/>
                </a:cubicBezTo>
                <a:cubicBezTo>
                  <a:pt x="115" y="92"/>
                  <a:pt x="115" y="92"/>
                  <a:pt x="115" y="91"/>
                </a:cubicBezTo>
                <a:cubicBezTo>
                  <a:pt x="115" y="91"/>
                  <a:pt x="115" y="90"/>
                  <a:pt x="114" y="90"/>
                </a:cubicBezTo>
                <a:cubicBezTo>
                  <a:pt x="114" y="89"/>
                  <a:pt x="111" y="88"/>
                  <a:pt x="109" y="86"/>
                </a:cubicBezTo>
                <a:cubicBezTo>
                  <a:pt x="110" y="85"/>
                  <a:pt x="110" y="84"/>
                  <a:pt x="111" y="83"/>
                </a:cubicBezTo>
                <a:cubicBezTo>
                  <a:pt x="113" y="83"/>
                  <a:pt x="116" y="84"/>
                  <a:pt x="117" y="84"/>
                </a:cubicBezTo>
                <a:cubicBezTo>
                  <a:pt x="117" y="84"/>
                  <a:pt x="118" y="84"/>
                  <a:pt x="118" y="84"/>
                </a:cubicBezTo>
                <a:cubicBezTo>
                  <a:pt x="119" y="84"/>
                  <a:pt x="119" y="83"/>
                  <a:pt x="119" y="83"/>
                </a:cubicBezTo>
                <a:cubicBezTo>
                  <a:pt x="120" y="82"/>
                  <a:pt x="120" y="82"/>
                  <a:pt x="119" y="81"/>
                </a:cubicBezTo>
                <a:cubicBezTo>
                  <a:pt x="119" y="81"/>
                  <a:pt x="119" y="80"/>
                  <a:pt x="118" y="80"/>
                </a:cubicBezTo>
                <a:cubicBezTo>
                  <a:pt x="118" y="80"/>
                  <a:pt x="115" y="79"/>
                  <a:pt x="113" y="78"/>
                </a:cubicBezTo>
                <a:cubicBezTo>
                  <a:pt x="113" y="76"/>
                  <a:pt x="113" y="75"/>
                  <a:pt x="114" y="74"/>
                </a:cubicBezTo>
                <a:cubicBezTo>
                  <a:pt x="116" y="74"/>
                  <a:pt x="119" y="74"/>
                  <a:pt x="120" y="74"/>
                </a:cubicBezTo>
                <a:cubicBezTo>
                  <a:pt x="121" y="74"/>
                  <a:pt x="121" y="74"/>
                  <a:pt x="121" y="74"/>
                </a:cubicBezTo>
                <a:cubicBezTo>
                  <a:pt x="122" y="73"/>
                  <a:pt x="122" y="73"/>
                  <a:pt x="122" y="72"/>
                </a:cubicBezTo>
                <a:cubicBezTo>
                  <a:pt x="122" y="72"/>
                  <a:pt x="122" y="71"/>
                  <a:pt x="122" y="71"/>
                </a:cubicBezTo>
                <a:cubicBezTo>
                  <a:pt x="122" y="71"/>
                  <a:pt x="121" y="70"/>
                  <a:pt x="121" y="70"/>
                </a:cubicBezTo>
                <a:cubicBezTo>
                  <a:pt x="120" y="70"/>
                  <a:pt x="117" y="69"/>
                  <a:pt x="115" y="68"/>
                </a:cubicBezTo>
                <a:cubicBezTo>
                  <a:pt x="115" y="67"/>
                  <a:pt x="115" y="66"/>
                  <a:pt x="115" y="64"/>
                </a:cubicBezTo>
                <a:cubicBezTo>
                  <a:pt x="118" y="64"/>
                  <a:pt x="121" y="64"/>
                  <a:pt x="121" y="64"/>
                </a:cubicBezTo>
                <a:close/>
                <a:moveTo>
                  <a:pt x="62" y="111"/>
                </a:moveTo>
                <a:cubicBezTo>
                  <a:pt x="61" y="111"/>
                  <a:pt x="61" y="111"/>
                  <a:pt x="61" y="111"/>
                </a:cubicBezTo>
                <a:cubicBezTo>
                  <a:pt x="61" y="111"/>
                  <a:pt x="61" y="111"/>
                  <a:pt x="61" y="111"/>
                </a:cubicBezTo>
                <a:cubicBezTo>
                  <a:pt x="61" y="111"/>
                  <a:pt x="61" y="111"/>
                  <a:pt x="62" y="111"/>
                </a:cubicBezTo>
                <a:close/>
                <a:moveTo>
                  <a:pt x="45" y="108"/>
                </a:moveTo>
                <a:cubicBezTo>
                  <a:pt x="45" y="108"/>
                  <a:pt x="44" y="107"/>
                  <a:pt x="44" y="107"/>
                </a:cubicBezTo>
                <a:cubicBezTo>
                  <a:pt x="44" y="107"/>
                  <a:pt x="44" y="108"/>
                  <a:pt x="45" y="108"/>
                </a:cubicBezTo>
                <a:cubicBezTo>
                  <a:pt x="45" y="108"/>
                  <a:pt x="45" y="108"/>
                  <a:pt x="45" y="108"/>
                </a:cubicBezTo>
                <a:close/>
                <a:moveTo>
                  <a:pt x="31" y="100"/>
                </a:moveTo>
                <a:cubicBezTo>
                  <a:pt x="30" y="99"/>
                  <a:pt x="30" y="99"/>
                  <a:pt x="29" y="99"/>
                </a:cubicBezTo>
                <a:cubicBezTo>
                  <a:pt x="30" y="99"/>
                  <a:pt x="30" y="99"/>
                  <a:pt x="30" y="99"/>
                </a:cubicBezTo>
                <a:cubicBezTo>
                  <a:pt x="30" y="99"/>
                  <a:pt x="30" y="99"/>
                  <a:pt x="31" y="100"/>
                </a:cubicBezTo>
                <a:close/>
                <a:moveTo>
                  <a:pt x="19" y="87"/>
                </a:moveTo>
                <a:cubicBezTo>
                  <a:pt x="19" y="86"/>
                  <a:pt x="19" y="86"/>
                  <a:pt x="19" y="86"/>
                </a:cubicBezTo>
                <a:cubicBezTo>
                  <a:pt x="19" y="86"/>
                  <a:pt x="19" y="86"/>
                  <a:pt x="19" y="86"/>
                </a:cubicBezTo>
                <a:cubicBezTo>
                  <a:pt x="19" y="86"/>
                  <a:pt x="19" y="87"/>
                  <a:pt x="19" y="87"/>
                </a:cubicBezTo>
                <a:close/>
              </a:path>
            </a:pathLst>
          </a:custGeom>
          <a:solidFill>
            <a:srgbClr val="45C1A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30" name="Freeform 6"/>
          <p:cNvSpPr>
            <a:spLocks noEditPoints="1"/>
          </p:cNvSpPr>
          <p:nvPr/>
        </p:nvSpPr>
        <p:spPr bwMode="auto">
          <a:xfrm>
            <a:off x="2321473" y="1206501"/>
            <a:ext cx="280420" cy="279400"/>
          </a:xfrm>
          <a:custGeom>
            <a:avLst/>
            <a:gdLst>
              <a:gd name="T0" fmla="*/ 121 w 123"/>
              <a:gd name="T1" fmla="*/ 60 h 123"/>
              <a:gd name="T2" fmla="*/ 122 w 123"/>
              <a:gd name="T3" fmla="*/ 51 h 123"/>
              <a:gd name="T4" fmla="*/ 118 w 123"/>
              <a:gd name="T5" fmla="*/ 43 h 123"/>
              <a:gd name="T6" fmla="*/ 111 w 123"/>
              <a:gd name="T7" fmla="*/ 41 h 123"/>
              <a:gd name="T8" fmla="*/ 114 w 123"/>
              <a:gd name="T9" fmla="*/ 30 h 123"/>
              <a:gd name="T10" fmla="*/ 109 w 123"/>
              <a:gd name="T11" fmla="*/ 23 h 123"/>
              <a:gd name="T12" fmla="*/ 98 w 123"/>
              <a:gd name="T13" fmla="*/ 22 h 123"/>
              <a:gd name="T14" fmla="*/ 98 w 123"/>
              <a:gd name="T15" fmla="*/ 14 h 123"/>
              <a:gd name="T16" fmla="*/ 92 w 123"/>
              <a:gd name="T17" fmla="*/ 8 h 123"/>
              <a:gd name="T18" fmla="*/ 84 w 123"/>
              <a:gd name="T19" fmla="*/ 6 h 123"/>
              <a:gd name="T20" fmla="*/ 77 w 123"/>
              <a:gd name="T21" fmla="*/ 10 h 123"/>
              <a:gd name="T22" fmla="*/ 71 w 123"/>
              <a:gd name="T23" fmla="*/ 1 h 123"/>
              <a:gd name="T24" fmla="*/ 63 w 123"/>
              <a:gd name="T25" fmla="*/ 0 h 123"/>
              <a:gd name="T26" fmla="*/ 55 w 123"/>
              <a:gd name="T27" fmla="*/ 8 h 123"/>
              <a:gd name="T28" fmla="*/ 49 w 123"/>
              <a:gd name="T29" fmla="*/ 3 h 123"/>
              <a:gd name="T30" fmla="*/ 40 w 123"/>
              <a:gd name="T31" fmla="*/ 4 h 123"/>
              <a:gd name="T32" fmla="*/ 33 w 123"/>
              <a:gd name="T33" fmla="*/ 9 h 123"/>
              <a:gd name="T34" fmla="*/ 32 w 123"/>
              <a:gd name="T35" fmla="*/ 17 h 123"/>
              <a:gd name="T36" fmla="*/ 21 w 123"/>
              <a:gd name="T37" fmla="*/ 16 h 123"/>
              <a:gd name="T38" fmla="*/ 15 w 123"/>
              <a:gd name="T39" fmla="*/ 21 h 123"/>
              <a:gd name="T40" fmla="*/ 16 w 123"/>
              <a:gd name="T41" fmla="*/ 32 h 123"/>
              <a:gd name="T42" fmla="*/ 8 w 123"/>
              <a:gd name="T43" fmla="*/ 34 h 123"/>
              <a:gd name="T44" fmla="*/ 3 w 123"/>
              <a:gd name="T45" fmla="*/ 41 h 123"/>
              <a:gd name="T46" fmla="*/ 3 w 123"/>
              <a:gd name="T47" fmla="*/ 49 h 123"/>
              <a:gd name="T48" fmla="*/ 8 w 123"/>
              <a:gd name="T49" fmla="*/ 55 h 123"/>
              <a:gd name="T50" fmla="*/ 0 w 123"/>
              <a:gd name="T51" fmla="*/ 63 h 123"/>
              <a:gd name="T52" fmla="*/ 1 w 123"/>
              <a:gd name="T53" fmla="*/ 71 h 123"/>
              <a:gd name="T54" fmla="*/ 10 w 123"/>
              <a:gd name="T55" fmla="*/ 78 h 123"/>
              <a:gd name="T56" fmla="*/ 6 w 123"/>
              <a:gd name="T57" fmla="*/ 84 h 123"/>
              <a:gd name="T58" fmla="*/ 8 w 123"/>
              <a:gd name="T59" fmla="*/ 93 h 123"/>
              <a:gd name="T60" fmla="*/ 14 w 123"/>
              <a:gd name="T61" fmla="*/ 99 h 123"/>
              <a:gd name="T62" fmla="*/ 22 w 123"/>
              <a:gd name="T63" fmla="*/ 98 h 123"/>
              <a:gd name="T64" fmla="*/ 23 w 123"/>
              <a:gd name="T65" fmla="*/ 110 h 123"/>
              <a:gd name="T66" fmla="*/ 30 w 123"/>
              <a:gd name="T67" fmla="*/ 114 h 123"/>
              <a:gd name="T68" fmla="*/ 40 w 123"/>
              <a:gd name="T69" fmla="*/ 111 h 123"/>
              <a:gd name="T70" fmla="*/ 43 w 123"/>
              <a:gd name="T71" fmla="*/ 119 h 123"/>
              <a:gd name="T72" fmla="*/ 51 w 123"/>
              <a:gd name="T73" fmla="*/ 123 h 123"/>
              <a:gd name="T74" fmla="*/ 59 w 123"/>
              <a:gd name="T75" fmla="*/ 122 h 123"/>
              <a:gd name="T76" fmla="*/ 64 w 123"/>
              <a:gd name="T77" fmla="*/ 115 h 123"/>
              <a:gd name="T78" fmla="*/ 73 w 123"/>
              <a:gd name="T79" fmla="*/ 122 h 123"/>
              <a:gd name="T80" fmla="*/ 81 w 123"/>
              <a:gd name="T81" fmla="*/ 120 h 123"/>
              <a:gd name="T82" fmla="*/ 86 w 123"/>
              <a:gd name="T83" fmla="*/ 110 h 123"/>
              <a:gd name="T84" fmla="*/ 93 w 123"/>
              <a:gd name="T85" fmla="*/ 113 h 123"/>
              <a:gd name="T86" fmla="*/ 101 w 123"/>
              <a:gd name="T87" fmla="*/ 109 h 123"/>
              <a:gd name="T88" fmla="*/ 106 w 123"/>
              <a:gd name="T89" fmla="*/ 102 h 123"/>
              <a:gd name="T90" fmla="*/ 104 w 123"/>
              <a:gd name="T91" fmla="*/ 94 h 123"/>
              <a:gd name="T92" fmla="*/ 115 w 123"/>
              <a:gd name="T93" fmla="*/ 91 h 123"/>
              <a:gd name="T94" fmla="*/ 118 w 123"/>
              <a:gd name="T95" fmla="*/ 84 h 123"/>
              <a:gd name="T96" fmla="*/ 114 w 123"/>
              <a:gd name="T97" fmla="*/ 74 h 123"/>
              <a:gd name="T98" fmla="*/ 121 w 123"/>
              <a:gd name="T99" fmla="*/ 70 h 123"/>
              <a:gd name="T100" fmla="*/ 61 w 123"/>
              <a:gd name="T101" fmla="*/ 111 h 123"/>
              <a:gd name="T102" fmla="*/ 45 w 123"/>
              <a:gd name="T103" fmla="*/ 108 h 123"/>
              <a:gd name="T104" fmla="*/ 31 w 123"/>
              <a:gd name="T105" fmla="*/ 10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23">
                <a:moveTo>
                  <a:pt x="121" y="64"/>
                </a:moveTo>
                <a:cubicBezTo>
                  <a:pt x="122" y="64"/>
                  <a:pt x="122" y="63"/>
                  <a:pt x="123" y="63"/>
                </a:cubicBezTo>
                <a:cubicBezTo>
                  <a:pt x="123" y="63"/>
                  <a:pt x="123" y="62"/>
                  <a:pt x="123" y="62"/>
                </a:cubicBezTo>
                <a:cubicBezTo>
                  <a:pt x="123" y="61"/>
                  <a:pt x="123" y="61"/>
                  <a:pt x="123" y="60"/>
                </a:cubicBezTo>
                <a:cubicBezTo>
                  <a:pt x="122" y="60"/>
                  <a:pt x="122" y="60"/>
                  <a:pt x="121" y="60"/>
                </a:cubicBezTo>
                <a:cubicBezTo>
                  <a:pt x="121" y="59"/>
                  <a:pt x="118" y="59"/>
                  <a:pt x="115" y="59"/>
                </a:cubicBezTo>
                <a:cubicBezTo>
                  <a:pt x="115" y="58"/>
                  <a:pt x="115" y="56"/>
                  <a:pt x="115" y="55"/>
                </a:cubicBezTo>
                <a:cubicBezTo>
                  <a:pt x="117" y="54"/>
                  <a:pt x="120" y="54"/>
                  <a:pt x="121" y="53"/>
                </a:cubicBezTo>
                <a:cubicBezTo>
                  <a:pt x="121" y="53"/>
                  <a:pt x="122" y="53"/>
                  <a:pt x="122" y="53"/>
                </a:cubicBezTo>
                <a:cubicBezTo>
                  <a:pt x="122" y="52"/>
                  <a:pt x="122" y="51"/>
                  <a:pt x="122" y="51"/>
                </a:cubicBezTo>
                <a:cubicBezTo>
                  <a:pt x="122" y="50"/>
                  <a:pt x="122" y="50"/>
                  <a:pt x="121" y="50"/>
                </a:cubicBezTo>
                <a:cubicBezTo>
                  <a:pt x="121" y="49"/>
                  <a:pt x="121" y="49"/>
                  <a:pt x="120" y="49"/>
                </a:cubicBezTo>
                <a:cubicBezTo>
                  <a:pt x="119" y="49"/>
                  <a:pt x="116" y="50"/>
                  <a:pt x="114" y="50"/>
                </a:cubicBezTo>
                <a:cubicBezTo>
                  <a:pt x="113" y="48"/>
                  <a:pt x="113" y="47"/>
                  <a:pt x="113" y="46"/>
                </a:cubicBezTo>
                <a:cubicBezTo>
                  <a:pt x="115" y="45"/>
                  <a:pt x="118" y="43"/>
                  <a:pt x="118" y="43"/>
                </a:cubicBezTo>
                <a:cubicBezTo>
                  <a:pt x="119" y="43"/>
                  <a:pt x="119" y="43"/>
                  <a:pt x="119" y="42"/>
                </a:cubicBezTo>
                <a:cubicBezTo>
                  <a:pt x="120" y="42"/>
                  <a:pt x="120" y="41"/>
                  <a:pt x="119" y="41"/>
                </a:cubicBezTo>
                <a:cubicBezTo>
                  <a:pt x="119" y="40"/>
                  <a:pt x="119" y="40"/>
                  <a:pt x="118" y="39"/>
                </a:cubicBezTo>
                <a:cubicBezTo>
                  <a:pt x="118" y="39"/>
                  <a:pt x="117" y="39"/>
                  <a:pt x="117" y="39"/>
                </a:cubicBezTo>
                <a:cubicBezTo>
                  <a:pt x="116" y="39"/>
                  <a:pt x="113" y="40"/>
                  <a:pt x="111" y="41"/>
                </a:cubicBezTo>
                <a:cubicBezTo>
                  <a:pt x="110" y="40"/>
                  <a:pt x="110" y="38"/>
                  <a:pt x="109" y="37"/>
                </a:cubicBezTo>
                <a:cubicBezTo>
                  <a:pt x="111" y="36"/>
                  <a:pt x="114" y="34"/>
                  <a:pt x="114" y="34"/>
                </a:cubicBezTo>
                <a:cubicBezTo>
                  <a:pt x="115" y="33"/>
                  <a:pt x="115" y="33"/>
                  <a:pt x="115" y="32"/>
                </a:cubicBezTo>
                <a:cubicBezTo>
                  <a:pt x="115" y="32"/>
                  <a:pt x="115" y="31"/>
                  <a:pt x="115" y="31"/>
                </a:cubicBezTo>
                <a:cubicBezTo>
                  <a:pt x="115" y="30"/>
                  <a:pt x="114" y="30"/>
                  <a:pt x="114" y="30"/>
                </a:cubicBezTo>
                <a:cubicBezTo>
                  <a:pt x="113" y="30"/>
                  <a:pt x="113" y="30"/>
                  <a:pt x="112" y="30"/>
                </a:cubicBezTo>
                <a:cubicBezTo>
                  <a:pt x="112" y="30"/>
                  <a:pt x="109" y="31"/>
                  <a:pt x="106" y="32"/>
                </a:cubicBezTo>
                <a:cubicBezTo>
                  <a:pt x="106" y="31"/>
                  <a:pt x="105" y="30"/>
                  <a:pt x="104" y="29"/>
                </a:cubicBezTo>
                <a:cubicBezTo>
                  <a:pt x="106" y="27"/>
                  <a:pt x="108" y="25"/>
                  <a:pt x="109" y="25"/>
                </a:cubicBezTo>
                <a:cubicBezTo>
                  <a:pt x="109" y="24"/>
                  <a:pt x="109" y="24"/>
                  <a:pt x="109" y="23"/>
                </a:cubicBezTo>
                <a:cubicBezTo>
                  <a:pt x="109" y="23"/>
                  <a:pt x="109" y="22"/>
                  <a:pt x="109" y="22"/>
                </a:cubicBezTo>
                <a:cubicBezTo>
                  <a:pt x="108" y="22"/>
                  <a:pt x="108" y="21"/>
                  <a:pt x="107" y="21"/>
                </a:cubicBezTo>
                <a:cubicBezTo>
                  <a:pt x="107" y="21"/>
                  <a:pt x="106" y="21"/>
                  <a:pt x="106" y="22"/>
                </a:cubicBezTo>
                <a:cubicBezTo>
                  <a:pt x="105" y="22"/>
                  <a:pt x="103" y="24"/>
                  <a:pt x="101" y="25"/>
                </a:cubicBezTo>
                <a:cubicBezTo>
                  <a:pt x="100" y="24"/>
                  <a:pt x="99" y="23"/>
                  <a:pt x="98" y="22"/>
                </a:cubicBezTo>
                <a:cubicBezTo>
                  <a:pt x="99" y="20"/>
                  <a:pt x="101" y="18"/>
                  <a:pt x="102" y="17"/>
                </a:cubicBezTo>
                <a:cubicBezTo>
                  <a:pt x="102" y="17"/>
                  <a:pt x="102" y="16"/>
                  <a:pt x="102" y="16"/>
                </a:cubicBezTo>
                <a:cubicBezTo>
                  <a:pt x="102" y="15"/>
                  <a:pt x="101" y="15"/>
                  <a:pt x="101" y="14"/>
                </a:cubicBezTo>
                <a:cubicBezTo>
                  <a:pt x="101" y="14"/>
                  <a:pt x="100" y="14"/>
                  <a:pt x="100" y="14"/>
                </a:cubicBezTo>
                <a:cubicBezTo>
                  <a:pt x="99" y="14"/>
                  <a:pt x="99" y="14"/>
                  <a:pt x="98" y="14"/>
                </a:cubicBezTo>
                <a:cubicBezTo>
                  <a:pt x="98" y="15"/>
                  <a:pt x="96" y="17"/>
                  <a:pt x="94" y="19"/>
                </a:cubicBezTo>
                <a:cubicBezTo>
                  <a:pt x="93" y="18"/>
                  <a:pt x="92" y="17"/>
                  <a:pt x="91" y="17"/>
                </a:cubicBezTo>
                <a:cubicBezTo>
                  <a:pt x="92" y="14"/>
                  <a:pt x="93" y="11"/>
                  <a:pt x="93" y="11"/>
                </a:cubicBezTo>
                <a:cubicBezTo>
                  <a:pt x="93" y="10"/>
                  <a:pt x="93" y="10"/>
                  <a:pt x="93" y="9"/>
                </a:cubicBezTo>
                <a:cubicBezTo>
                  <a:pt x="93" y="9"/>
                  <a:pt x="93" y="8"/>
                  <a:pt x="92" y="8"/>
                </a:cubicBezTo>
                <a:cubicBezTo>
                  <a:pt x="92" y="8"/>
                  <a:pt x="91" y="8"/>
                  <a:pt x="91" y="8"/>
                </a:cubicBezTo>
                <a:cubicBezTo>
                  <a:pt x="90" y="8"/>
                  <a:pt x="90" y="8"/>
                  <a:pt x="90" y="9"/>
                </a:cubicBezTo>
                <a:cubicBezTo>
                  <a:pt x="89" y="9"/>
                  <a:pt x="87" y="12"/>
                  <a:pt x="86" y="14"/>
                </a:cubicBezTo>
                <a:cubicBezTo>
                  <a:pt x="85" y="13"/>
                  <a:pt x="83" y="13"/>
                  <a:pt x="82" y="12"/>
                </a:cubicBezTo>
                <a:cubicBezTo>
                  <a:pt x="83" y="10"/>
                  <a:pt x="84" y="7"/>
                  <a:pt x="84" y="6"/>
                </a:cubicBezTo>
                <a:cubicBezTo>
                  <a:pt x="84" y="6"/>
                  <a:pt x="84" y="5"/>
                  <a:pt x="84" y="5"/>
                </a:cubicBezTo>
                <a:cubicBezTo>
                  <a:pt x="83" y="4"/>
                  <a:pt x="83" y="4"/>
                  <a:pt x="83" y="4"/>
                </a:cubicBezTo>
                <a:cubicBezTo>
                  <a:pt x="82" y="3"/>
                  <a:pt x="81" y="3"/>
                  <a:pt x="81" y="4"/>
                </a:cubicBezTo>
                <a:cubicBezTo>
                  <a:pt x="81" y="4"/>
                  <a:pt x="80" y="4"/>
                  <a:pt x="80" y="5"/>
                </a:cubicBezTo>
                <a:cubicBezTo>
                  <a:pt x="80" y="5"/>
                  <a:pt x="78" y="8"/>
                  <a:pt x="77" y="10"/>
                </a:cubicBezTo>
                <a:cubicBezTo>
                  <a:pt x="76" y="10"/>
                  <a:pt x="75" y="10"/>
                  <a:pt x="73" y="9"/>
                </a:cubicBezTo>
                <a:cubicBezTo>
                  <a:pt x="74" y="7"/>
                  <a:pt x="74" y="4"/>
                  <a:pt x="74" y="3"/>
                </a:cubicBezTo>
                <a:cubicBezTo>
                  <a:pt x="74" y="3"/>
                  <a:pt x="74" y="2"/>
                  <a:pt x="73" y="2"/>
                </a:cubicBezTo>
                <a:cubicBezTo>
                  <a:pt x="73" y="1"/>
                  <a:pt x="73" y="1"/>
                  <a:pt x="72" y="1"/>
                </a:cubicBezTo>
                <a:cubicBezTo>
                  <a:pt x="72" y="1"/>
                  <a:pt x="71" y="1"/>
                  <a:pt x="71" y="1"/>
                </a:cubicBezTo>
                <a:cubicBezTo>
                  <a:pt x="70" y="1"/>
                  <a:pt x="70" y="2"/>
                  <a:pt x="70" y="2"/>
                </a:cubicBezTo>
                <a:cubicBezTo>
                  <a:pt x="70" y="3"/>
                  <a:pt x="69" y="6"/>
                  <a:pt x="68" y="8"/>
                </a:cubicBezTo>
                <a:cubicBezTo>
                  <a:pt x="67" y="8"/>
                  <a:pt x="65" y="8"/>
                  <a:pt x="64" y="8"/>
                </a:cubicBezTo>
                <a:cubicBezTo>
                  <a:pt x="64" y="5"/>
                  <a:pt x="64" y="2"/>
                  <a:pt x="64" y="2"/>
                </a:cubicBezTo>
                <a:cubicBezTo>
                  <a:pt x="63" y="1"/>
                  <a:pt x="63" y="1"/>
                  <a:pt x="63" y="0"/>
                </a:cubicBezTo>
                <a:cubicBezTo>
                  <a:pt x="62" y="0"/>
                  <a:pt x="62" y="0"/>
                  <a:pt x="61" y="0"/>
                </a:cubicBezTo>
                <a:cubicBezTo>
                  <a:pt x="61" y="0"/>
                  <a:pt x="60" y="0"/>
                  <a:pt x="60" y="0"/>
                </a:cubicBezTo>
                <a:cubicBezTo>
                  <a:pt x="60" y="1"/>
                  <a:pt x="59" y="1"/>
                  <a:pt x="59" y="2"/>
                </a:cubicBezTo>
                <a:cubicBezTo>
                  <a:pt x="59" y="2"/>
                  <a:pt x="59" y="5"/>
                  <a:pt x="59" y="8"/>
                </a:cubicBezTo>
                <a:cubicBezTo>
                  <a:pt x="57" y="8"/>
                  <a:pt x="56" y="8"/>
                  <a:pt x="55" y="8"/>
                </a:cubicBezTo>
                <a:cubicBezTo>
                  <a:pt x="54" y="6"/>
                  <a:pt x="53" y="3"/>
                  <a:pt x="53" y="2"/>
                </a:cubicBezTo>
                <a:cubicBezTo>
                  <a:pt x="53" y="2"/>
                  <a:pt x="53" y="1"/>
                  <a:pt x="52" y="1"/>
                </a:cubicBezTo>
                <a:cubicBezTo>
                  <a:pt x="52" y="1"/>
                  <a:pt x="51" y="1"/>
                  <a:pt x="51" y="1"/>
                </a:cubicBezTo>
                <a:cubicBezTo>
                  <a:pt x="50" y="1"/>
                  <a:pt x="50" y="1"/>
                  <a:pt x="49" y="2"/>
                </a:cubicBezTo>
                <a:cubicBezTo>
                  <a:pt x="49" y="2"/>
                  <a:pt x="49" y="3"/>
                  <a:pt x="49" y="3"/>
                </a:cubicBezTo>
                <a:cubicBezTo>
                  <a:pt x="49" y="4"/>
                  <a:pt x="49" y="7"/>
                  <a:pt x="49" y="9"/>
                </a:cubicBezTo>
                <a:cubicBezTo>
                  <a:pt x="48" y="10"/>
                  <a:pt x="47" y="10"/>
                  <a:pt x="46" y="10"/>
                </a:cubicBezTo>
                <a:cubicBezTo>
                  <a:pt x="44" y="8"/>
                  <a:pt x="43" y="5"/>
                  <a:pt x="43" y="5"/>
                </a:cubicBezTo>
                <a:cubicBezTo>
                  <a:pt x="43" y="4"/>
                  <a:pt x="42" y="4"/>
                  <a:pt x="42" y="4"/>
                </a:cubicBezTo>
                <a:cubicBezTo>
                  <a:pt x="41" y="3"/>
                  <a:pt x="41" y="3"/>
                  <a:pt x="40" y="4"/>
                </a:cubicBezTo>
                <a:cubicBezTo>
                  <a:pt x="40" y="4"/>
                  <a:pt x="39" y="4"/>
                  <a:pt x="39" y="5"/>
                </a:cubicBezTo>
                <a:cubicBezTo>
                  <a:pt x="39" y="5"/>
                  <a:pt x="39" y="6"/>
                  <a:pt x="39" y="6"/>
                </a:cubicBezTo>
                <a:cubicBezTo>
                  <a:pt x="39" y="7"/>
                  <a:pt x="40" y="10"/>
                  <a:pt x="40" y="12"/>
                </a:cubicBezTo>
                <a:cubicBezTo>
                  <a:pt x="39" y="13"/>
                  <a:pt x="38" y="13"/>
                  <a:pt x="37" y="14"/>
                </a:cubicBezTo>
                <a:cubicBezTo>
                  <a:pt x="35" y="12"/>
                  <a:pt x="34" y="9"/>
                  <a:pt x="33" y="9"/>
                </a:cubicBezTo>
                <a:cubicBezTo>
                  <a:pt x="33" y="8"/>
                  <a:pt x="32" y="8"/>
                  <a:pt x="32" y="8"/>
                </a:cubicBezTo>
                <a:cubicBezTo>
                  <a:pt x="32" y="8"/>
                  <a:pt x="31" y="8"/>
                  <a:pt x="31" y="8"/>
                </a:cubicBezTo>
                <a:cubicBezTo>
                  <a:pt x="30" y="8"/>
                  <a:pt x="30" y="9"/>
                  <a:pt x="30" y="9"/>
                </a:cubicBezTo>
                <a:cubicBezTo>
                  <a:pt x="29" y="10"/>
                  <a:pt x="29" y="10"/>
                  <a:pt x="30" y="11"/>
                </a:cubicBezTo>
                <a:cubicBezTo>
                  <a:pt x="30" y="11"/>
                  <a:pt x="31" y="14"/>
                  <a:pt x="32" y="17"/>
                </a:cubicBezTo>
                <a:cubicBezTo>
                  <a:pt x="31" y="17"/>
                  <a:pt x="30" y="18"/>
                  <a:pt x="29" y="19"/>
                </a:cubicBezTo>
                <a:cubicBezTo>
                  <a:pt x="27" y="17"/>
                  <a:pt x="25" y="15"/>
                  <a:pt x="25" y="14"/>
                </a:cubicBezTo>
                <a:cubicBezTo>
                  <a:pt x="24" y="14"/>
                  <a:pt x="24" y="14"/>
                  <a:pt x="23" y="14"/>
                </a:cubicBezTo>
                <a:cubicBezTo>
                  <a:pt x="23" y="14"/>
                  <a:pt x="22" y="14"/>
                  <a:pt x="22" y="14"/>
                </a:cubicBezTo>
                <a:cubicBezTo>
                  <a:pt x="21" y="15"/>
                  <a:pt x="21" y="15"/>
                  <a:pt x="21" y="16"/>
                </a:cubicBezTo>
                <a:cubicBezTo>
                  <a:pt x="21" y="16"/>
                  <a:pt x="21" y="17"/>
                  <a:pt x="21" y="17"/>
                </a:cubicBezTo>
                <a:cubicBezTo>
                  <a:pt x="22" y="18"/>
                  <a:pt x="23" y="20"/>
                  <a:pt x="25" y="22"/>
                </a:cubicBezTo>
                <a:cubicBezTo>
                  <a:pt x="24" y="23"/>
                  <a:pt x="23" y="24"/>
                  <a:pt x="22" y="25"/>
                </a:cubicBezTo>
                <a:cubicBezTo>
                  <a:pt x="20" y="24"/>
                  <a:pt x="17" y="22"/>
                  <a:pt x="17" y="22"/>
                </a:cubicBezTo>
                <a:cubicBezTo>
                  <a:pt x="16" y="21"/>
                  <a:pt x="16" y="21"/>
                  <a:pt x="15" y="21"/>
                </a:cubicBezTo>
                <a:cubicBezTo>
                  <a:pt x="15" y="21"/>
                  <a:pt x="15" y="22"/>
                  <a:pt x="14" y="22"/>
                </a:cubicBezTo>
                <a:cubicBezTo>
                  <a:pt x="14" y="22"/>
                  <a:pt x="14" y="23"/>
                  <a:pt x="14" y="23"/>
                </a:cubicBezTo>
                <a:cubicBezTo>
                  <a:pt x="14" y="24"/>
                  <a:pt x="14" y="24"/>
                  <a:pt x="14" y="25"/>
                </a:cubicBezTo>
                <a:cubicBezTo>
                  <a:pt x="15" y="25"/>
                  <a:pt x="17" y="27"/>
                  <a:pt x="19" y="29"/>
                </a:cubicBezTo>
                <a:cubicBezTo>
                  <a:pt x="18" y="30"/>
                  <a:pt x="17" y="31"/>
                  <a:pt x="16" y="32"/>
                </a:cubicBezTo>
                <a:cubicBezTo>
                  <a:pt x="14" y="31"/>
                  <a:pt x="11" y="30"/>
                  <a:pt x="11" y="30"/>
                </a:cubicBezTo>
                <a:cubicBezTo>
                  <a:pt x="10" y="30"/>
                  <a:pt x="10" y="30"/>
                  <a:pt x="9" y="30"/>
                </a:cubicBezTo>
                <a:cubicBezTo>
                  <a:pt x="9" y="30"/>
                  <a:pt x="8" y="30"/>
                  <a:pt x="8" y="31"/>
                </a:cubicBezTo>
                <a:cubicBezTo>
                  <a:pt x="8" y="31"/>
                  <a:pt x="8" y="32"/>
                  <a:pt x="8" y="32"/>
                </a:cubicBezTo>
                <a:cubicBezTo>
                  <a:pt x="8" y="33"/>
                  <a:pt x="8" y="33"/>
                  <a:pt x="8" y="34"/>
                </a:cubicBezTo>
                <a:cubicBezTo>
                  <a:pt x="9" y="34"/>
                  <a:pt x="11" y="36"/>
                  <a:pt x="14" y="37"/>
                </a:cubicBezTo>
                <a:cubicBezTo>
                  <a:pt x="13" y="38"/>
                  <a:pt x="12" y="40"/>
                  <a:pt x="12" y="41"/>
                </a:cubicBezTo>
                <a:cubicBezTo>
                  <a:pt x="9" y="40"/>
                  <a:pt x="7" y="39"/>
                  <a:pt x="6" y="39"/>
                </a:cubicBezTo>
                <a:cubicBezTo>
                  <a:pt x="5" y="39"/>
                  <a:pt x="5" y="39"/>
                  <a:pt x="4" y="39"/>
                </a:cubicBezTo>
                <a:cubicBezTo>
                  <a:pt x="4" y="40"/>
                  <a:pt x="4" y="40"/>
                  <a:pt x="3" y="41"/>
                </a:cubicBezTo>
                <a:cubicBezTo>
                  <a:pt x="3" y="41"/>
                  <a:pt x="3" y="42"/>
                  <a:pt x="3" y="42"/>
                </a:cubicBezTo>
                <a:cubicBezTo>
                  <a:pt x="4" y="43"/>
                  <a:pt x="4" y="43"/>
                  <a:pt x="4" y="43"/>
                </a:cubicBezTo>
                <a:cubicBezTo>
                  <a:pt x="5" y="43"/>
                  <a:pt x="8" y="45"/>
                  <a:pt x="10" y="46"/>
                </a:cubicBezTo>
                <a:cubicBezTo>
                  <a:pt x="10" y="47"/>
                  <a:pt x="9" y="48"/>
                  <a:pt x="9" y="50"/>
                </a:cubicBezTo>
                <a:cubicBezTo>
                  <a:pt x="6" y="50"/>
                  <a:pt x="3" y="49"/>
                  <a:pt x="3" y="49"/>
                </a:cubicBezTo>
                <a:cubicBezTo>
                  <a:pt x="2" y="49"/>
                  <a:pt x="2" y="49"/>
                  <a:pt x="1" y="50"/>
                </a:cubicBezTo>
                <a:cubicBezTo>
                  <a:pt x="1" y="50"/>
                  <a:pt x="1" y="50"/>
                  <a:pt x="1" y="51"/>
                </a:cubicBezTo>
                <a:cubicBezTo>
                  <a:pt x="1" y="51"/>
                  <a:pt x="1" y="52"/>
                  <a:pt x="1" y="53"/>
                </a:cubicBezTo>
                <a:cubicBezTo>
                  <a:pt x="1" y="53"/>
                  <a:pt x="2" y="53"/>
                  <a:pt x="2" y="53"/>
                </a:cubicBezTo>
                <a:cubicBezTo>
                  <a:pt x="3" y="54"/>
                  <a:pt x="6" y="54"/>
                  <a:pt x="8" y="55"/>
                </a:cubicBezTo>
                <a:cubicBezTo>
                  <a:pt x="8" y="56"/>
                  <a:pt x="8" y="58"/>
                  <a:pt x="8" y="59"/>
                </a:cubicBezTo>
                <a:cubicBezTo>
                  <a:pt x="5" y="59"/>
                  <a:pt x="2" y="59"/>
                  <a:pt x="2" y="60"/>
                </a:cubicBezTo>
                <a:cubicBezTo>
                  <a:pt x="1" y="60"/>
                  <a:pt x="1" y="60"/>
                  <a:pt x="0" y="60"/>
                </a:cubicBezTo>
                <a:cubicBezTo>
                  <a:pt x="0" y="61"/>
                  <a:pt x="0" y="61"/>
                  <a:pt x="0" y="62"/>
                </a:cubicBezTo>
                <a:cubicBezTo>
                  <a:pt x="0" y="62"/>
                  <a:pt x="0" y="63"/>
                  <a:pt x="0" y="63"/>
                </a:cubicBezTo>
                <a:cubicBezTo>
                  <a:pt x="1" y="63"/>
                  <a:pt x="1" y="64"/>
                  <a:pt x="2" y="64"/>
                </a:cubicBezTo>
                <a:cubicBezTo>
                  <a:pt x="2" y="64"/>
                  <a:pt x="5" y="64"/>
                  <a:pt x="8" y="64"/>
                </a:cubicBezTo>
                <a:cubicBezTo>
                  <a:pt x="8" y="66"/>
                  <a:pt x="8" y="67"/>
                  <a:pt x="8" y="68"/>
                </a:cubicBezTo>
                <a:cubicBezTo>
                  <a:pt x="6" y="69"/>
                  <a:pt x="3" y="70"/>
                  <a:pt x="2" y="70"/>
                </a:cubicBezTo>
                <a:cubicBezTo>
                  <a:pt x="2" y="70"/>
                  <a:pt x="1" y="71"/>
                  <a:pt x="1" y="71"/>
                </a:cubicBezTo>
                <a:cubicBezTo>
                  <a:pt x="1" y="71"/>
                  <a:pt x="1" y="72"/>
                  <a:pt x="1" y="72"/>
                </a:cubicBezTo>
                <a:cubicBezTo>
                  <a:pt x="1" y="73"/>
                  <a:pt x="1" y="73"/>
                  <a:pt x="1" y="74"/>
                </a:cubicBezTo>
                <a:cubicBezTo>
                  <a:pt x="2" y="74"/>
                  <a:pt x="2" y="74"/>
                  <a:pt x="3" y="74"/>
                </a:cubicBezTo>
                <a:cubicBezTo>
                  <a:pt x="3" y="74"/>
                  <a:pt x="6" y="74"/>
                  <a:pt x="9" y="74"/>
                </a:cubicBezTo>
                <a:cubicBezTo>
                  <a:pt x="9" y="75"/>
                  <a:pt x="10" y="76"/>
                  <a:pt x="10" y="78"/>
                </a:cubicBezTo>
                <a:cubicBezTo>
                  <a:pt x="8" y="79"/>
                  <a:pt x="5" y="80"/>
                  <a:pt x="4" y="80"/>
                </a:cubicBezTo>
                <a:cubicBezTo>
                  <a:pt x="4" y="80"/>
                  <a:pt x="4" y="81"/>
                  <a:pt x="3" y="81"/>
                </a:cubicBezTo>
                <a:cubicBezTo>
                  <a:pt x="3" y="82"/>
                  <a:pt x="3" y="82"/>
                  <a:pt x="3" y="83"/>
                </a:cubicBezTo>
                <a:cubicBezTo>
                  <a:pt x="4" y="83"/>
                  <a:pt x="4" y="84"/>
                  <a:pt x="4" y="84"/>
                </a:cubicBezTo>
                <a:cubicBezTo>
                  <a:pt x="5" y="84"/>
                  <a:pt x="5" y="84"/>
                  <a:pt x="6" y="84"/>
                </a:cubicBezTo>
                <a:cubicBezTo>
                  <a:pt x="7" y="84"/>
                  <a:pt x="9" y="83"/>
                  <a:pt x="12" y="83"/>
                </a:cubicBezTo>
                <a:cubicBezTo>
                  <a:pt x="12" y="84"/>
                  <a:pt x="13" y="85"/>
                  <a:pt x="14" y="86"/>
                </a:cubicBezTo>
                <a:cubicBezTo>
                  <a:pt x="11" y="88"/>
                  <a:pt x="9" y="89"/>
                  <a:pt x="8" y="90"/>
                </a:cubicBezTo>
                <a:cubicBezTo>
                  <a:pt x="8" y="90"/>
                  <a:pt x="8" y="91"/>
                  <a:pt x="8" y="91"/>
                </a:cubicBezTo>
                <a:cubicBezTo>
                  <a:pt x="8" y="92"/>
                  <a:pt x="8" y="92"/>
                  <a:pt x="8" y="93"/>
                </a:cubicBezTo>
                <a:cubicBezTo>
                  <a:pt x="8" y="93"/>
                  <a:pt x="9" y="93"/>
                  <a:pt x="9" y="94"/>
                </a:cubicBezTo>
                <a:cubicBezTo>
                  <a:pt x="10" y="94"/>
                  <a:pt x="10" y="94"/>
                  <a:pt x="11" y="94"/>
                </a:cubicBezTo>
                <a:cubicBezTo>
                  <a:pt x="11" y="93"/>
                  <a:pt x="14" y="92"/>
                  <a:pt x="16" y="91"/>
                </a:cubicBezTo>
                <a:cubicBezTo>
                  <a:pt x="17" y="92"/>
                  <a:pt x="18" y="93"/>
                  <a:pt x="19" y="94"/>
                </a:cubicBezTo>
                <a:cubicBezTo>
                  <a:pt x="17" y="96"/>
                  <a:pt x="15" y="98"/>
                  <a:pt x="14" y="99"/>
                </a:cubicBezTo>
                <a:cubicBezTo>
                  <a:pt x="14" y="99"/>
                  <a:pt x="14" y="99"/>
                  <a:pt x="14" y="100"/>
                </a:cubicBezTo>
                <a:cubicBezTo>
                  <a:pt x="14" y="101"/>
                  <a:pt x="14" y="101"/>
                  <a:pt x="14" y="101"/>
                </a:cubicBezTo>
                <a:cubicBezTo>
                  <a:pt x="15" y="102"/>
                  <a:pt x="15" y="102"/>
                  <a:pt x="15" y="102"/>
                </a:cubicBezTo>
                <a:cubicBezTo>
                  <a:pt x="16" y="102"/>
                  <a:pt x="16" y="102"/>
                  <a:pt x="17" y="102"/>
                </a:cubicBezTo>
                <a:cubicBezTo>
                  <a:pt x="17" y="102"/>
                  <a:pt x="20" y="100"/>
                  <a:pt x="22" y="98"/>
                </a:cubicBezTo>
                <a:cubicBezTo>
                  <a:pt x="23" y="99"/>
                  <a:pt x="24" y="100"/>
                  <a:pt x="25" y="101"/>
                </a:cubicBezTo>
                <a:cubicBezTo>
                  <a:pt x="23" y="103"/>
                  <a:pt x="22" y="106"/>
                  <a:pt x="21" y="106"/>
                </a:cubicBezTo>
                <a:cubicBezTo>
                  <a:pt x="21" y="107"/>
                  <a:pt x="21" y="107"/>
                  <a:pt x="21" y="108"/>
                </a:cubicBezTo>
                <a:cubicBezTo>
                  <a:pt x="21" y="108"/>
                  <a:pt x="21" y="109"/>
                  <a:pt x="22" y="109"/>
                </a:cubicBezTo>
                <a:cubicBezTo>
                  <a:pt x="22" y="109"/>
                  <a:pt x="23" y="110"/>
                  <a:pt x="23" y="110"/>
                </a:cubicBezTo>
                <a:cubicBezTo>
                  <a:pt x="24" y="110"/>
                  <a:pt x="24" y="109"/>
                  <a:pt x="25" y="109"/>
                </a:cubicBezTo>
                <a:cubicBezTo>
                  <a:pt x="25" y="109"/>
                  <a:pt x="27" y="106"/>
                  <a:pt x="29" y="105"/>
                </a:cubicBezTo>
                <a:cubicBezTo>
                  <a:pt x="30" y="105"/>
                  <a:pt x="31" y="106"/>
                  <a:pt x="32" y="107"/>
                </a:cubicBezTo>
                <a:cubicBezTo>
                  <a:pt x="31" y="109"/>
                  <a:pt x="30" y="112"/>
                  <a:pt x="30" y="113"/>
                </a:cubicBezTo>
                <a:cubicBezTo>
                  <a:pt x="29" y="113"/>
                  <a:pt x="29" y="114"/>
                  <a:pt x="30" y="114"/>
                </a:cubicBezTo>
                <a:cubicBezTo>
                  <a:pt x="30" y="115"/>
                  <a:pt x="30" y="115"/>
                  <a:pt x="31" y="115"/>
                </a:cubicBezTo>
                <a:cubicBezTo>
                  <a:pt x="31" y="115"/>
                  <a:pt x="32" y="116"/>
                  <a:pt x="32" y="115"/>
                </a:cubicBezTo>
                <a:cubicBezTo>
                  <a:pt x="33" y="115"/>
                  <a:pt x="33" y="115"/>
                  <a:pt x="33" y="115"/>
                </a:cubicBezTo>
                <a:cubicBezTo>
                  <a:pt x="34" y="114"/>
                  <a:pt x="35" y="112"/>
                  <a:pt x="37" y="110"/>
                </a:cubicBezTo>
                <a:cubicBezTo>
                  <a:pt x="38" y="110"/>
                  <a:pt x="39" y="111"/>
                  <a:pt x="40" y="111"/>
                </a:cubicBezTo>
                <a:cubicBezTo>
                  <a:pt x="40" y="114"/>
                  <a:pt x="39" y="117"/>
                  <a:pt x="39" y="117"/>
                </a:cubicBezTo>
                <a:cubicBezTo>
                  <a:pt x="39" y="118"/>
                  <a:pt x="39" y="118"/>
                  <a:pt x="39" y="119"/>
                </a:cubicBezTo>
                <a:cubicBezTo>
                  <a:pt x="39" y="119"/>
                  <a:pt x="40" y="120"/>
                  <a:pt x="40" y="120"/>
                </a:cubicBezTo>
                <a:cubicBezTo>
                  <a:pt x="41" y="120"/>
                  <a:pt x="41" y="120"/>
                  <a:pt x="42" y="120"/>
                </a:cubicBezTo>
                <a:cubicBezTo>
                  <a:pt x="42" y="120"/>
                  <a:pt x="43" y="119"/>
                  <a:pt x="43" y="119"/>
                </a:cubicBezTo>
                <a:cubicBezTo>
                  <a:pt x="43" y="118"/>
                  <a:pt x="44" y="115"/>
                  <a:pt x="46" y="113"/>
                </a:cubicBezTo>
                <a:cubicBezTo>
                  <a:pt x="47" y="113"/>
                  <a:pt x="48" y="114"/>
                  <a:pt x="49" y="114"/>
                </a:cubicBezTo>
                <a:cubicBezTo>
                  <a:pt x="49" y="117"/>
                  <a:pt x="49" y="120"/>
                  <a:pt x="49" y="120"/>
                </a:cubicBezTo>
                <a:cubicBezTo>
                  <a:pt x="49" y="121"/>
                  <a:pt x="49" y="121"/>
                  <a:pt x="49" y="122"/>
                </a:cubicBezTo>
                <a:cubicBezTo>
                  <a:pt x="50" y="122"/>
                  <a:pt x="50" y="122"/>
                  <a:pt x="51" y="123"/>
                </a:cubicBezTo>
                <a:cubicBezTo>
                  <a:pt x="51" y="123"/>
                  <a:pt x="52" y="123"/>
                  <a:pt x="52" y="122"/>
                </a:cubicBezTo>
                <a:cubicBezTo>
                  <a:pt x="53" y="122"/>
                  <a:pt x="53" y="122"/>
                  <a:pt x="53" y="121"/>
                </a:cubicBezTo>
                <a:cubicBezTo>
                  <a:pt x="53" y="121"/>
                  <a:pt x="54" y="118"/>
                  <a:pt x="55" y="115"/>
                </a:cubicBezTo>
                <a:cubicBezTo>
                  <a:pt x="56" y="115"/>
                  <a:pt x="57" y="115"/>
                  <a:pt x="59" y="115"/>
                </a:cubicBezTo>
                <a:cubicBezTo>
                  <a:pt x="59" y="118"/>
                  <a:pt x="59" y="121"/>
                  <a:pt x="59" y="122"/>
                </a:cubicBezTo>
                <a:cubicBezTo>
                  <a:pt x="59" y="122"/>
                  <a:pt x="60" y="123"/>
                  <a:pt x="60" y="123"/>
                </a:cubicBezTo>
                <a:cubicBezTo>
                  <a:pt x="60" y="123"/>
                  <a:pt x="61" y="123"/>
                  <a:pt x="61" y="123"/>
                </a:cubicBezTo>
                <a:cubicBezTo>
                  <a:pt x="62" y="123"/>
                  <a:pt x="62" y="123"/>
                  <a:pt x="63" y="123"/>
                </a:cubicBezTo>
                <a:cubicBezTo>
                  <a:pt x="63" y="123"/>
                  <a:pt x="63" y="122"/>
                  <a:pt x="64" y="122"/>
                </a:cubicBezTo>
                <a:cubicBezTo>
                  <a:pt x="64" y="121"/>
                  <a:pt x="64" y="118"/>
                  <a:pt x="64" y="115"/>
                </a:cubicBezTo>
                <a:cubicBezTo>
                  <a:pt x="65" y="115"/>
                  <a:pt x="67" y="115"/>
                  <a:pt x="68" y="115"/>
                </a:cubicBezTo>
                <a:cubicBezTo>
                  <a:pt x="69" y="118"/>
                  <a:pt x="70" y="121"/>
                  <a:pt x="70" y="121"/>
                </a:cubicBezTo>
                <a:cubicBezTo>
                  <a:pt x="70" y="122"/>
                  <a:pt x="70" y="122"/>
                  <a:pt x="71" y="122"/>
                </a:cubicBezTo>
                <a:cubicBezTo>
                  <a:pt x="71" y="123"/>
                  <a:pt x="72" y="123"/>
                  <a:pt x="72" y="123"/>
                </a:cubicBezTo>
                <a:cubicBezTo>
                  <a:pt x="73" y="122"/>
                  <a:pt x="73" y="122"/>
                  <a:pt x="73" y="122"/>
                </a:cubicBezTo>
                <a:cubicBezTo>
                  <a:pt x="74" y="121"/>
                  <a:pt x="74" y="121"/>
                  <a:pt x="74" y="120"/>
                </a:cubicBezTo>
                <a:cubicBezTo>
                  <a:pt x="74" y="120"/>
                  <a:pt x="74" y="117"/>
                  <a:pt x="73" y="114"/>
                </a:cubicBezTo>
                <a:cubicBezTo>
                  <a:pt x="75" y="114"/>
                  <a:pt x="76" y="113"/>
                  <a:pt x="77" y="113"/>
                </a:cubicBezTo>
                <a:cubicBezTo>
                  <a:pt x="78" y="115"/>
                  <a:pt x="80" y="118"/>
                  <a:pt x="80" y="119"/>
                </a:cubicBezTo>
                <a:cubicBezTo>
                  <a:pt x="80" y="119"/>
                  <a:pt x="81" y="120"/>
                  <a:pt x="81" y="120"/>
                </a:cubicBezTo>
                <a:cubicBezTo>
                  <a:pt x="81" y="120"/>
                  <a:pt x="82" y="120"/>
                  <a:pt x="83" y="120"/>
                </a:cubicBezTo>
                <a:cubicBezTo>
                  <a:pt x="83" y="120"/>
                  <a:pt x="83" y="119"/>
                  <a:pt x="84" y="119"/>
                </a:cubicBezTo>
                <a:cubicBezTo>
                  <a:pt x="84" y="118"/>
                  <a:pt x="84" y="118"/>
                  <a:pt x="84" y="117"/>
                </a:cubicBezTo>
                <a:cubicBezTo>
                  <a:pt x="84" y="117"/>
                  <a:pt x="83" y="114"/>
                  <a:pt x="82" y="111"/>
                </a:cubicBezTo>
                <a:cubicBezTo>
                  <a:pt x="83" y="111"/>
                  <a:pt x="85" y="110"/>
                  <a:pt x="86" y="110"/>
                </a:cubicBezTo>
                <a:cubicBezTo>
                  <a:pt x="87" y="112"/>
                  <a:pt x="89" y="114"/>
                  <a:pt x="90" y="115"/>
                </a:cubicBezTo>
                <a:cubicBezTo>
                  <a:pt x="90" y="115"/>
                  <a:pt x="90" y="115"/>
                  <a:pt x="91" y="115"/>
                </a:cubicBezTo>
                <a:cubicBezTo>
                  <a:pt x="91" y="116"/>
                  <a:pt x="92" y="115"/>
                  <a:pt x="92" y="115"/>
                </a:cubicBezTo>
                <a:cubicBezTo>
                  <a:pt x="93" y="115"/>
                  <a:pt x="93" y="115"/>
                  <a:pt x="93" y="114"/>
                </a:cubicBezTo>
                <a:cubicBezTo>
                  <a:pt x="93" y="114"/>
                  <a:pt x="93" y="113"/>
                  <a:pt x="93" y="113"/>
                </a:cubicBezTo>
                <a:cubicBezTo>
                  <a:pt x="93" y="112"/>
                  <a:pt x="92" y="109"/>
                  <a:pt x="91" y="107"/>
                </a:cubicBezTo>
                <a:cubicBezTo>
                  <a:pt x="92" y="106"/>
                  <a:pt x="93" y="105"/>
                  <a:pt x="94" y="105"/>
                </a:cubicBezTo>
                <a:cubicBezTo>
                  <a:pt x="96" y="106"/>
                  <a:pt x="98" y="109"/>
                  <a:pt x="98" y="109"/>
                </a:cubicBezTo>
                <a:cubicBezTo>
                  <a:pt x="99" y="109"/>
                  <a:pt x="99" y="110"/>
                  <a:pt x="100" y="110"/>
                </a:cubicBezTo>
                <a:cubicBezTo>
                  <a:pt x="100" y="110"/>
                  <a:pt x="101" y="109"/>
                  <a:pt x="101" y="109"/>
                </a:cubicBezTo>
                <a:cubicBezTo>
                  <a:pt x="101" y="109"/>
                  <a:pt x="102" y="108"/>
                  <a:pt x="102" y="108"/>
                </a:cubicBezTo>
                <a:cubicBezTo>
                  <a:pt x="102" y="107"/>
                  <a:pt x="102" y="107"/>
                  <a:pt x="102" y="106"/>
                </a:cubicBezTo>
                <a:cubicBezTo>
                  <a:pt x="101" y="106"/>
                  <a:pt x="99" y="103"/>
                  <a:pt x="98" y="101"/>
                </a:cubicBezTo>
                <a:cubicBezTo>
                  <a:pt x="99" y="100"/>
                  <a:pt x="100" y="99"/>
                  <a:pt x="101" y="98"/>
                </a:cubicBezTo>
                <a:cubicBezTo>
                  <a:pt x="103" y="100"/>
                  <a:pt x="105" y="102"/>
                  <a:pt x="106" y="102"/>
                </a:cubicBezTo>
                <a:cubicBezTo>
                  <a:pt x="106" y="102"/>
                  <a:pt x="107" y="102"/>
                  <a:pt x="107" y="102"/>
                </a:cubicBezTo>
                <a:cubicBezTo>
                  <a:pt x="108" y="102"/>
                  <a:pt x="108" y="102"/>
                  <a:pt x="109" y="101"/>
                </a:cubicBezTo>
                <a:cubicBezTo>
                  <a:pt x="109" y="101"/>
                  <a:pt x="109" y="101"/>
                  <a:pt x="109" y="100"/>
                </a:cubicBezTo>
                <a:cubicBezTo>
                  <a:pt x="109" y="99"/>
                  <a:pt x="109" y="99"/>
                  <a:pt x="109" y="99"/>
                </a:cubicBezTo>
                <a:cubicBezTo>
                  <a:pt x="108" y="98"/>
                  <a:pt x="106" y="96"/>
                  <a:pt x="104" y="94"/>
                </a:cubicBezTo>
                <a:cubicBezTo>
                  <a:pt x="105" y="93"/>
                  <a:pt x="106" y="92"/>
                  <a:pt x="106" y="91"/>
                </a:cubicBezTo>
                <a:cubicBezTo>
                  <a:pt x="109" y="92"/>
                  <a:pt x="112" y="93"/>
                  <a:pt x="112" y="94"/>
                </a:cubicBezTo>
                <a:cubicBezTo>
                  <a:pt x="113" y="94"/>
                  <a:pt x="113" y="94"/>
                  <a:pt x="114" y="94"/>
                </a:cubicBezTo>
                <a:cubicBezTo>
                  <a:pt x="114" y="93"/>
                  <a:pt x="115" y="93"/>
                  <a:pt x="115" y="93"/>
                </a:cubicBezTo>
                <a:cubicBezTo>
                  <a:pt x="115" y="92"/>
                  <a:pt x="115" y="92"/>
                  <a:pt x="115" y="91"/>
                </a:cubicBezTo>
                <a:cubicBezTo>
                  <a:pt x="115" y="91"/>
                  <a:pt x="115" y="90"/>
                  <a:pt x="114" y="90"/>
                </a:cubicBezTo>
                <a:cubicBezTo>
                  <a:pt x="114" y="89"/>
                  <a:pt x="111" y="88"/>
                  <a:pt x="109" y="86"/>
                </a:cubicBezTo>
                <a:cubicBezTo>
                  <a:pt x="110" y="85"/>
                  <a:pt x="110" y="84"/>
                  <a:pt x="111" y="83"/>
                </a:cubicBezTo>
                <a:cubicBezTo>
                  <a:pt x="113" y="83"/>
                  <a:pt x="116" y="84"/>
                  <a:pt x="117" y="84"/>
                </a:cubicBezTo>
                <a:cubicBezTo>
                  <a:pt x="117" y="84"/>
                  <a:pt x="118" y="84"/>
                  <a:pt x="118" y="84"/>
                </a:cubicBezTo>
                <a:cubicBezTo>
                  <a:pt x="119" y="84"/>
                  <a:pt x="119" y="83"/>
                  <a:pt x="119" y="83"/>
                </a:cubicBezTo>
                <a:cubicBezTo>
                  <a:pt x="120" y="82"/>
                  <a:pt x="120" y="82"/>
                  <a:pt x="119" y="81"/>
                </a:cubicBezTo>
                <a:cubicBezTo>
                  <a:pt x="119" y="81"/>
                  <a:pt x="119" y="80"/>
                  <a:pt x="118" y="80"/>
                </a:cubicBezTo>
                <a:cubicBezTo>
                  <a:pt x="118" y="80"/>
                  <a:pt x="115" y="79"/>
                  <a:pt x="113" y="78"/>
                </a:cubicBezTo>
                <a:cubicBezTo>
                  <a:pt x="113" y="76"/>
                  <a:pt x="113" y="75"/>
                  <a:pt x="114" y="74"/>
                </a:cubicBezTo>
                <a:cubicBezTo>
                  <a:pt x="116" y="74"/>
                  <a:pt x="119" y="74"/>
                  <a:pt x="120" y="74"/>
                </a:cubicBezTo>
                <a:cubicBezTo>
                  <a:pt x="121" y="74"/>
                  <a:pt x="121" y="74"/>
                  <a:pt x="121" y="74"/>
                </a:cubicBezTo>
                <a:cubicBezTo>
                  <a:pt x="122" y="73"/>
                  <a:pt x="122" y="73"/>
                  <a:pt x="122" y="72"/>
                </a:cubicBezTo>
                <a:cubicBezTo>
                  <a:pt x="122" y="72"/>
                  <a:pt x="122" y="71"/>
                  <a:pt x="122" y="71"/>
                </a:cubicBezTo>
                <a:cubicBezTo>
                  <a:pt x="122" y="71"/>
                  <a:pt x="121" y="70"/>
                  <a:pt x="121" y="70"/>
                </a:cubicBezTo>
                <a:cubicBezTo>
                  <a:pt x="120" y="70"/>
                  <a:pt x="117" y="69"/>
                  <a:pt x="115" y="68"/>
                </a:cubicBezTo>
                <a:cubicBezTo>
                  <a:pt x="115" y="67"/>
                  <a:pt x="115" y="66"/>
                  <a:pt x="115" y="64"/>
                </a:cubicBezTo>
                <a:cubicBezTo>
                  <a:pt x="118" y="64"/>
                  <a:pt x="121" y="64"/>
                  <a:pt x="121" y="64"/>
                </a:cubicBezTo>
                <a:close/>
                <a:moveTo>
                  <a:pt x="62" y="111"/>
                </a:moveTo>
                <a:cubicBezTo>
                  <a:pt x="61" y="111"/>
                  <a:pt x="61" y="111"/>
                  <a:pt x="61" y="111"/>
                </a:cubicBezTo>
                <a:cubicBezTo>
                  <a:pt x="61" y="111"/>
                  <a:pt x="61" y="111"/>
                  <a:pt x="61" y="111"/>
                </a:cubicBezTo>
                <a:cubicBezTo>
                  <a:pt x="61" y="111"/>
                  <a:pt x="61" y="111"/>
                  <a:pt x="62" y="111"/>
                </a:cubicBezTo>
                <a:close/>
                <a:moveTo>
                  <a:pt x="45" y="108"/>
                </a:moveTo>
                <a:cubicBezTo>
                  <a:pt x="45" y="108"/>
                  <a:pt x="44" y="107"/>
                  <a:pt x="44" y="107"/>
                </a:cubicBezTo>
                <a:cubicBezTo>
                  <a:pt x="44" y="107"/>
                  <a:pt x="44" y="108"/>
                  <a:pt x="45" y="108"/>
                </a:cubicBezTo>
                <a:cubicBezTo>
                  <a:pt x="45" y="108"/>
                  <a:pt x="45" y="108"/>
                  <a:pt x="45" y="108"/>
                </a:cubicBezTo>
                <a:close/>
                <a:moveTo>
                  <a:pt x="31" y="100"/>
                </a:moveTo>
                <a:cubicBezTo>
                  <a:pt x="30" y="99"/>
                  <a:pt x="30" y="99"/>
                  <a:pt x="29" y="99"/>
                </a:cubicBezTo>
                <a:cubicBezTo>
                  <a:pt x="30" y="99"/>
                  <a:pt x="30" y="99"/>
                  <a:pt x="30" y="99"/>
                </a:cubicBezTo>
                <a:cubicBezTo>
                  <a:pt x="30" y="99"/>
                  <a:pt x="30" y="99"/>
                  <a:pt x="31" y="100"/>
                </a:cubicBezTo>
                <a:close/>
                <a:moveTo>
                  <a:pt x="19" y="87"/>
                </a:moveTo>
                <a:cubicBezTo>
                  <a:pt x="19" y="86"/>
                  <a:pt x="19" y="86"/>
                  <a:pt x="19" y="86"/>
                </a:cubicBezTo>
                <a:cubicBezTo>
                  <a:pt x="19" y="86"/>
                  <a:pt x="19" y="86"/>
                  <a:pt x="19" y="86"/>
                </a:cubicBezTo>
                <a:cubicBezTo>
                  <a:pt x="19" y="86"/>
                  <a:pt x="19" y="87"/>
                  <a:pt x="19" y="87"/>
                </a:cubicBezTo>
                <a:close/>
              </a:path>
            </a:pathLst>
          </a:custGeom>
          <a:solidFill>
            <a:srgbClr val="45C1A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31" name="Freeform 6"/>
          <p:cNvSpPr>
            <a:spLocks noEditPoints="1"/>
          </p:cNvSpPr>
          <p:nvPr/>
        </p:nvSpPr>
        <p:spPr bwMode="auto">
          <a:xfrm>
            <a:off x="2080174" y="5663143"/>
            <a:ext cx="280420" cy="279400"/>
          </a:xfrm>
          <a:custGeom>
            <a:avLst/>
            <a:gdLst>
              <a:gd name="T0" fmla="*/ 121 w 123"/>
              <a:gd name="T1" fmla="*/ 60 h 123"/>
              <a:gd name="T2" fmla="*/ 122 w 123"/>
              <a:gd name="T3" fmla="*/ 51 h 123"/>
              <a:gd name="T4" fmla="*/ 118 w 123"/>
              <a:gd name="T5" fmla="*/ 43 h 123"/>
              <a:gd name="T6" fmla="*/ 111 w 123"/>
              <a:gd name="T7" fmla="*/ 41 h 123"/>
              <a:gd name="T8" fmla="*/ 114 w 123"/>
              <a:gd name="T9" fmla="*/ 30 h 123"/>
              <a:gd name="T10" fmla="*/ 109 w 123"/>
              <a:gd name="T11" fmla="*/ 23 h 123"/>
              <a:gd name="T12" fmla="*/ 98 w 123"/>
              <a:gd name="T13" fmla="*/ 22 h 123"/>
              <a:gd name="T14" fmla="*/ 98 w 123"/>
              <a:gd name="T15" fmla="*/ 14 h 123"/>
              <a:gd name="T16" fmla="*/ 92 w 123"/>
              <a:gd name="T17" fmla="*/ 8 h 123"/>
              <a:gd name="T18" fmla="*/ 84 w 123"/>
              <a:gd name="T19" fmla="*/ 6 h 123"/>
              <a:gd name="T20" fmla="*/ 77 w 123"/>
              <a:gd name="T21" fmla="*/ 10 h 123"/>
              <a:gd name="T22" fmla="*/ 71 w 123"/>
              <a:gd name="T23" fmla="*/ 1 h 123"/>
              <a:gd name="T24" fmla="*/ 63 w 123"/>
              <a:gd name="T25" fmla="*/ 0 h 123"/>
              <a:gd name="T26" fmla="*/ 55 w 123"/>
              <a:gd name="T27" fmla="*/ 8 h 123"/>
              <a:gd name="T28" fmla="*/ 49 w 123"/>
              <a:gd name="T29" fmla="*/ 3 h 123"/>
              <a:gd name="T30" fmla="*/ 40 w 123"/>
              <a:gd name="T31" fmla="*/ 4 h 123"/>
              <a:gd name="T32" fmla="*/ 33 w 123"/>
              <a:gd name="T33" fmla="*/ 9 h 123"/>
              <a:gd name="T34" fmla="*/ 32 w 123"/>
              <a:gd name="T35" fmla="*/ 17 h 123"/>
              <a:gd name="T36" fmla="*/ 21 w 123"/>
              <a:gd name="T37" fmla="*/ 16 h 123"/>
              <a:gd name="T38" fmla="*/ 15 w 123"/>
              <a:gd name="T39" fmla="*/ 21 h 123"/>
              <a:gd name="T40" fmla="*/ 16 w 123"/>
              <a:gd name="T41" fmla="*/ 32 h 123"/>
              <a:gd name="T42" fmla="*/ 8 w 123"/>
              <a:gd name="T43" fmla="*/ 34 h 123"/>
              <a:gd name="T44" fmla="*/ 3 w 123"/>
              <a:gd name="T45" fmla="*/ 41 h 123"/>
              <a:gd name="T46" fmla="*/ 3 w 123"/>
              <a:gd name="T47" fmla="*/ 49 h 123"/>
              <a:gd name="T48" fmla="*/ 8 w 123"/>
              <a:gd name="T49" fmla="*/ 55 h 123"/>
              <a:gd name="T50" fmla="*/ 0 w 123"/>
              <a:gd name="T51" fmla="*/ 63 h 123"/>
              <a:gd name="T52" fmla="*/ 1 w 123"/>
              <a:gd name="T53" fmla="*/ 71 h 123"/>
              <a:gd name="T54" fmla="*/ 10 w 123"/>
              <a:gd name="T55" fmla="*/ 78 h 123"/>
              <a:gd name="T56" fmla="*/ 6 w 123"/>
              <a:gd name="T57" fmla="*/ 84 h 123"/>
              <a:gd name="T58" fmla="*/ 8 w 123"/>
              <a:gd name="T59" fmla="*/ 93 h 123"/>
              <a:gd name="T60" fmla="*/ 14 w 123"/>
              <a:gd name="T61" fmla="*/ 99 h 123"/>
              <a:gd name="T62" fmla="*/ 22 w 123"/>
              <a:gd name="T63" fmla="*/ 98 h 123"/>
              <a:gd name="T64" fmla="*/ 23 w 123"/>
              <a:gd name="T65" fmla="*/ 110 h 123"/>
              <a:gd name="T66" fmla="*/ 30 w 123"/>
              <a:gd name="T67" fmla="*/ 114 h 123"/>
              <a:gd name="T68" fmla="*/ 40 w 123"/>
              <a:gd name="T69" fmla="*/ 111 h 123"/>
              <a:gd name="T70" fmla="*/ 43 w 123"/>
              <a:gd name="T71" fmla="*/ 119 h 123"/>
              <a:gd name="T72" fmla="*/ 51 w 123"/>
              <a:gd name="T73" fmla="*/ 123 h 123"/>
              <a:gd name="T74" fmla="*/ 59 w 123"/>
              <a:gd name="T75" fmla="*/ 122 h 123"/>
              <a:gd name="T76" fmla="*/ 64 w 123"/>
              <a:gd name="T77" fmla="*/ 115 h 123"/>
              <a:gd name="T78" fmla="*/ 73 w 123"/>
              <a:gd name="T79" fmla="*/ 122 h 123"/>
              <a:gd name="T80" fmla="*/ 81 w 123"/>
              <a:gd name="T81" fmla="*/ 120 h 123"/>
              <a:gd name="T82" fmla="*/ 86 w 123"/>
              <a:gd name="T83" fmla="*/ 110 h 123"/>
              <a:gd name="T84" fmla="*/ 93 w 123"/>
              <a:gd name="T85" fmla="*/ 113 h 123"/>
              <a:gd name="T86" fmla="*/ 101 w 123"/>
              <a:gd name="T87" fmla="*/ 109 h 123"/>
              <a:gd name="T88" fmla="*/ 106 w 123"/>
              <a:gd name="T89" fmla="*/ 102 h 123"/>
              <a:gd name="T90" fmla="*/ 104 w 123"/>
              <a:gd name="T91" fmla="*/ 94 h 123"/>
              <a:gd name="T92" fmla="*/ 115 w 123"/>
              <a:gd name="T93" fmla="*/ 91 h 123"/>
              <a:gd name="T94" fmla="*/ 118 w 123"/>
              <a:gd name="T95" fmla="*/ 84 h 123"/>
              <a:gd name="T96" fmla="*/ 114 w 123"/>
              <a:gd name="T97" fmla="*/ 74 h 123"/>
              <a:gd name="T98" fmla="*/ 121 w 123"/>
              <a:gd name="T99" fmla="*/ 70 h 123"/>
              <a:gd name="T100" fmla="*/ 61 w 123"/>
              <a:gd name="T101" fmla="*/ 111 h 123"/>
              <a:gd name="T102" fmla="*/ 45 w 123"/>
              <a:gd name="T103" fmla="*/ 108 h 123"/>
              <a:gd name="T104" fmla="*/ 31 w 123"/>
              <a:gd name="T105" fmla="*/ 10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23">
                <a:moveTo>
                  <a:pt x="121" y="64"/>
                </a:moveTo>
                <a:cubicBezTo>
                  <a:pt x="122" y="64"/>
                  <a:pt x="122" y="63"/>
                  <a:pt x="123" y="63"/>
                </a:cubicBezTo>
                <a:cubicBezTo>
                  <a:pt x="123" y="63"/>
                  <a:pt x="123" y="62"/>
                  <a:pt x="123" y="62"/>
                </a:cubicBezTo>
                <a:cubicBezTo>
                  <a:pt x="123" y="61"/>
                  <a:pt x="123" y="61"/>
                  <a:pt x="123" y="60"/>
                </a:cubicBezTo>
                <a:cubicBezTo>
                  <a:pt x="122" y="60"/>
                  <a:pt x="122" y="60"/>
                  <a:pt x="121" y="60"/>
                </a:cubicBezTo>
                <a:cubicBezTo>
                  <a:pt x="121" y="59"/>
                  <a:pt x="118" y="59"/>
                  <a:pt x="115" y="59"/>
                </a:cubicBezTo>
                <a:cubicBezTo>
                  <a:pt x="115" y="58"/>
                  <a:pt x="115" y="56"/>
                  <a:pt x="115" y="55"/>
                </a:cubicBezTo>
                <a:cubicBezTo>
                  <a:pt x="117" y="54"/>
                  <a:pt x="120" y="54"/>
                  <a:pt x="121" y="53"/>
                </a:cubicBezTo>
                <a:cubicBezTo>
                  <a:pt x="121" y="53"/>
                  <a:pt x="122" y="53"/>
                  <a:pt x="122" y="53"/>
                </a:cubicBezTo>
                <a:cubicBezTo>
                  <a:pt x="122" y="52"/>
                  <a:pt x="122" y="51"/>
                  <a:pt x="122" y="51"/>
                </a:cubicBezTo>
                <a:cubicBezTo>
                  <a:pt x="122" y="50"/>
                  <a:pt x="122" y="50"/>
                  <a:pt x="121" y="50"/>
                </a:cubicBezTo>
                <a:cubicBezTo>
                  <a:pt x="121" y="49"/>
                  <a:pt x="121" y="49"/>
                  <a:pt x="120" y="49"/>
                </a:cubicBezTo>
                <a:cubicBezTo>
                  <a:pt x="119" y="49"/>
                  <a:pt x="116" y="50"/>
                  <a:pt x="114" y="50"/>
                </a:cubicBezTo>
                <a:cubicBezTo>
                  <a:pt x="113" y="48"/>
                  <a:pt x="113" y="47"/>
                  <a:pt x="113" y="46"/>
                </a:cubicBezTo>
                <a:cubicBezTo>
                  <a:pt x="115" y="45"/>
                  <a:pt x="118" y="43"/>
                  <a:pt x="118" y="43"/>
                </a:cubicBezTo>
                <a:cubicBezTo>
                  <a:pt x="119" y="43"/>
                  <a:pt x="119" y="43"/>
                  <a:pt x="119" y="42"/>
                </a:cubicBezTo>
                <a:cubicBezTo>
                  <a:pt x="120" y="42"/>
                  <a:pt x="120" y="41"/>
                  <a:pt x="119" y="41"/>
                </a:cubicBezTo>
                <a:cubicBezTo>
                  <a:pt x="119" y="40"/>
                  <a:pt x="119" y="40"/>
                  <a:pt x="118" y="39"/>
                </a:cubicBezTo>
                <a:cubicBezTo>
                  <a:pt x="118" y="39"/>
                  <a:pt x="117" y="39"/>
                  <a:pt x="117" y="39"/>
                </a:cubicBezTo>
                <a:cubicBezTo>
                  <a:pt x="116" y="39"/>
                  <a:pt x="113" y="40"/>
                  <a:pt x="111" y="41"/>
                </a:cubicBezTo>
                <a:cubicBezTo>
                  <a:pt x="110" y="40"/>
                  <a:pt x="110" y="38"/>
                  <a:pt x="109" y="37"/>
                </a:cubicBezTo>
                <a:cubicBezTo>
                  <a:pt x="111" y="36"/>
                  <a:pt x="114" y="34"/>
                  <a:pt x="114" y="34"/>
                </a:cubicBezTo>
                <a:cubicBezTo>
                  <a:pt x="115" y="33"/>
                  <a:pt x="115" y="33"/>
                  <a:pt x="115" y="32"/>
                </a:cubicBezTo>
                <a:cubicBezTo>
                  <a:pt x="115" y="32"/>
                  <a:pt x="115" y="31"/>
                  <a:pt x="115" y="31"/>
                </a:cubicBezTo>
                <a:cubicBezTo>
                  <a:pt x="115" y="30"/>
                  <a:pt x="114" y="30"/>
                  <a:pt x="114" y="30"/>
                </a:cubicBezTo>
                <a:cubicBezTo>
                  <a:pt x="113" y="30"/>
                  <a:pt x="113" y="30"/>
                  <a:pt x="112" y="30"/>
                </a:cubicBezTo>
                <a:cubicBezTo>
                  <a:pt x="112" y="30"/>
                  <a:pt x="109" y="31"/>
                  <a:pt x="106" y="32"/>
                </a:cubicBezTo>
                <a:cubicBezTo>
                  <a:pt x="106" y="31"/>
                  <a:pt x="105" y="30"/>
                  <a:pt x="104" y="29"/>
                </a:cubicBezTo>
                <a:cubicBezTo>
                  <a:pt x="106" y="27"/>
                  <a:pt x="108" y="25"/>
                  <a:pt x="109" y="25"/>
                </a:cubicBezTo>
                <a:cubicBezTo>
                  <a:pt x="109" y="24"/>
                  <a:pt x="109" y="24"/>
                  <a:pt x="109" y="23"/>
                </a:cubicBezTo>
                <a:cubicBezTo>
                  <a:pt x="109" y="23"/>
                  <a:pt x="109" y="22"/>
                  <a:pt x="109" y="22"/>
                </a:cubicBezTo>
                <a:cubicBezTo>
                  <a:pt x="108" y="22"/>
                  <a:pt x="108" y="21"/>
                  <a:pt x="107" y="21"/>
                </a:cubicBezTo>
                <a:cubicBezTo>
                  <a:pt x="107" y="21"/>
                  <a:pt x="106" y="21"/>
                  <a:pt x="106" y="22"/>
                </a:cubicBezTo>
                <a:cubicBezTo>
                  <a:pt x="105" y="22"/>
                  <a:pt x="103" y="24"/>
                  <a:pt x="101" y="25"/>
                </a:cubicBezTo>
                <a:cubicBezTo>
                  <a:pt x="100" y="24"/>
                  <a:pt x="99" y="23"/>
                  <a:pt x="98" y="22"/>
                </a:cubicBezTo>
                <a:cubicBezTo>
                  <a:pt x="99" y="20"/>
                  <a:pt x="101" y="18"/>
                  <a:pt x="102" y="17"/>
                </a:cubicBezTo>
                <a:cubicBezTo>
                  <a:pt x="102" y="17"/>
                  <a:pt x="102" y="16"/>
                  <a:pt x="102" y="16"/>
                </a:cubicBezTo>
                <a:cubicBezTo>
                  <a:pt x="102" y="15"/>
                  <a:pt x="101" y="15"/>
                  <a:pt x="101" y="14"/>
                </a:cubicBezTo>
                <a:cubicBezTo>
                  <a:pt x="101" y="14"/>
                  <a:pt x="100" y="14"/>
                  <a:pt x="100" y="14"/>
                </a:cubicBezTo>
                <a:cubicBezTo>
                  <a:pt x="99" y="14"/>
                  <a:pt x="99" y="14"/>
                  <a:pt x="98" y="14"/>
                </a:cubicBezTo>
                <a:cubicBezTo>
                  <a:pt x="98" y="15"/>
                  <a:pt x="96" y="17"/>
                  <a:pt x="94" y="19"/>
                </a:cubicBezTo>
                <a:cubicBezTo>
                  <a:pt x="93" y="18"/>
                  <a:pt x="92" y="17"/>
                  <a:pt x="91" y="17"/>
                </a:cubicBezTo>
                <a:cubicBezTo>
                  <a:pt x="92" y="14"/>
                  <a:pt x="93" y="11"/>
                  <a:pt x="93" y="11"/>
                </a:cubicBezTo>
                <a:cubicBezTo>
                  <a:pt x="93" y="10"/>
                  <a:pt x="93" y="10"/>
                  <a:pt x="93" y="9"/>
                </a:cubicBezTo>
                <a:cubicBezTo>
                  <a:pt x="93" y="9"/>
                  <a:pt x="93" y="8"/>
                  <a:pt x="92" y="8"/>
                </a:cubicBezTo>
                <a:cubicBezTo>
                  <a:pt x="92" y="8"/>
                  <a:pt x="91" y="8"/>
                  <a:pt x="91" y="8"/>
                </a:cubicBezTo>
                <a:cubicBezTo>
                  <a:pt x="90" y="8"/>
                  <a:pt x="90" y="8"/>
                  <a:pt x="90" y="9"/>
                </a:cubicBezTo>
                <a:cubicBezTo>
                  <a:pt x="89" y="9"/>
                  <a:pt x="87" y="12"/>
                  <a:pt x="86" y="14"/>
                </a:cubicBezTo>
                <a:cubicBezTo>
                  <a:pt x="85" y="13"/>
                  <a:pt x="83" y="13"/>
                  <a:pt x="82" y="12"/>
                </a:cubicBezTo>
                <a:cubicBezTo>
                  <a:pt x="83" y="10"/>
                  <a:pt x="84" y="7"/>
                  <a:pt x="84" y="6"/>
                </a:cubicBezTo>
                <a:cubicBezTo>
                  <a:pt x="84" y="6"/>
                  <a:pt x="84" y="5"/>
                  <a:pt x="84" y="5"/>
                </a:cubicBezTo>
                <a:cubicBezTo>
                  <a:pt x="83" y="4"/>
                  <a:pt x="83" y="4"/>
                  <a:pt x="83" y="4"/>
                </a:cubicBezTo>
                <a:cubicBezTo>
                  <a:pt x="82" y="3"/>
                  <a:pt x="81" y="3"/>
                  <a:pt x="81" y="4"/>
                </a:cubicBezTo>
                <a:cubicBezTo>
                  <a:pt x="81" y="4"/>
                  <a:pt x="80" y="4"/>
                  <a:pt x="80" y="5"/>
                </a:cubicBezTo>
                <a:cubicBezTo>
                  <a:pt x="80" y="5"/>
                  <a:pt x="78" y="8"/>
                  <a:pt x="77" y="10"/>
                </a:cubicBezTo>
                <a:cubicBezTo>
                  <a:pt x="76" y="10"/>
                  <a:pt x="75" y="10"/>
                  <a:pt x="73" y="9"/>
                </a:cubicBezTo>
                <a:cubicBezTo>
                  <a:pt x="74" y="7"/>
                  <a:pt x="74" y="4"/>
                  <a:pt x="74" y="3"/>
                </a:cubicBezTo>
                <a:cubicBezTo>
                  <a:pt x="74" y="3"/>
                  <a:pt x="74" y="2"/>
                  <a:pt x="73" y="2"/>
                </a:cubicBezTo>
                <a:cubicBezTo>
                  <a:pt x="73" y="1"/>
                  <a:pt x="73" y="1"/>
                  <a:pt x="72" y="1"/>
                </a:cubicBezTo>
                <a:cubicBezTo>
                  <a:pt x="72" y="1"/>
                  <a:pt x="71" y="1"/>
                  <a:pt x="71" y="1"/>
                </a:cubicBezTo>
                <a:cubicBezTo>
                  <a:pt x="70" y="1"/>
                  <a:pt x="70" y="2"/>
                  <a:pt x="70" y="2"/>
                </a:cubicBezTo>
                <a:cubicBezTo>
                  <a:pt x="70" y="3"/>
                  <a:pt x="69" y="6"/>
                  <a:pt x="68" y="8"/>
                </a:cubicBezTo>
                <a:cubicBezTo>
                  <a:pt x="67" y="8"/>
                  <a:pt x="65" y="8"/>
                  <a:pt x="64" y="8"/>
                </a:cubicBezTo>
                <a:cubicBezTo>
                  <a:pt x="64" y="5"/>
                  <a:pt x="64" y="2"/>
                  <a:pt x="64" y="2"/>
                </a:cubicBezTo>
                <a:cubicBezTo>
                  <a:pt x="63" y="1"/>
                  <a:pt x="63" y="1"/>
                  <a:pt x="63" y="0"/>
                </a:cubicBezTo>
                <a:cubicBezTo>
                  <a:pt x="62" y="0"/>
                  <a:pt x="62" y="0"/>
                  <a:pt x="61" y="0"/>
                </a:cubicBezTo>
                <a:cubicBezTo>
                  <a:pt x="61" y="0"/>
                  <a:pt x="60" y="0"/>
                  <a:pt x="60" y="0"/>
                </a:cubicBezTo>
                <a:cubicBezTo>
                  <a:pt x="60" y="1"/>
                  <a:pt x="59" y="1"/>
                  <a:pt x="59" y="2"/>
                </a:cubicBezTo>
                <a:cubicBezTo>
                  <a:pt x="59" y="2"/>
                  <a:pt x="59" y="5"/>
                  <a:pt x="59" y="8"/>
                </a:cubicBezTo>
                <a:cubicBezTo>
                  <a:pt x="57" y="8"/>
                  <a:pt x="56" y="8"/>
                  <a:pt x="55" y="8"/>
                </a:cubicBezTo>
                <a:cubicBezTo>
                  <a:pt x="54" y="6"/>
                  <a:pt x="53" y="3"/>
                  <a:pt x="53" y="2"/>
                </a:cubicBezTo>
                <a:cubicBezTo>
                  <a:pt x="53" y="2"/>
                  <a:pt x="53" y="1"/>
                  <a:pt x="52" y="1"/>
                </a:cubicBezTo>
                <a:cubicBezTo>
                  <a:pt x="52" y="1"/>
                  <a:pt x="51" y="1"/>
                  <a:pt x="51" y="1"/>
                </a:cubicBezTo>
                <a:cubicBezTo>
                  <a:pt x="50" y="1"/>
                  <a:pt x="50" y="1"/>
                  <a:pt x="49" y="2"/>
                </a:cubicBezTo>
                <a:cubicBezTo>
                  <a:pt x="49" y="2"/>
                  <a:pt x="49" y="3"/>
                  <a:pt x="49" y="3"/>
                </a:cubicBezTo>
                <a:cubicBezTo>
                  <a:pt x="49" y="4"/>
                  <a:pt x="49" y="7"/>
                  <a:pt x="49" y="9"/>
                </a:cubicBezTo>
                <a:cubicBezTo>
                  <a:pt x="48" y="10"/>
                  <a:pt x="47" y="10"/>
                  <a:pt x="46" y="10"/>
                </a:cubicBezTo>
                <a:cubicBezTo>
                  <a:pt x="44" y="8"/>
                  <a:pt x="43" y="5"/>
                  <a:pt x="43" y="5"/>
                </a:cubicBezTo>
                <a:cubicBezTo>
                  <a:pt x="43" y="4"/>
                  <a:pt x="42" y="4"/>
                  <a:pt x="42" y="4"/>
                </a:cubicBezTo>
                <a:cubicBezTo>
                  <a:pt x="41" y="3"/>
                  <a:pt x="41" y="3"/>
                  <a:pt x="40" y="4"/>
                </a:cubicBezTo>
                <a:cubicBezTo>
                  <a:pt x="40" y="4"/>
                  <a:pt x="39" y="4"/>
                  <a:pt x="39" y="5"/>
                </a:cubicBezTo>
                <a:cubicBezTo>
                  <a:pt x="39" y="5"/>
                  <a:pt x="39" y="6"/>
                  <a:pt x="39" y="6"/>
                </a:cubicBezTo>
                <a:cubicBezTo>
                  <a:pt x="39" y="7"/>
                  <a:pt x="40" y="10"/>
                  <a:pt x="40" y="12"/>
                </a:cubicBezTo>
                <a:cubicBezTo>
                  <a:pt x="39" y="13"/>
                  <a:pt x="38" y="13"/>
                  <a:pt x="37" y="14"/>
                </a:cubicBezTo>
                <a:cubicBezTo>
                  <a:pt x="35" y="12"/>
                  <a:pt x="34" y="9"/>
                  <a:pt x="33" y="9"/>
                </a:cubicBezTo>
                <a:cubicBezTo>
                  <a:pt x="33" y="8"/>
                  <a:pt x="32" y="8"/>
                  <a:pt x="32" y="8"/>
                </a:cubicBezTo>
                <a:cubicBezTo>
                  <a:pt x="32" y="8"/>
                  <a:pt x="31" y="8"/>
                  <a:pt x="31" y="8"/>
                </a:cubicBezTo>
                <a:cubicBezTo>
                  <a:pt x="30" y="8"/>
                  <a:pt x="30" y="9"/>
                  <a:pt x="30" y="9"/>
                </a:cubicBezTo>
                <a:cubicBezTo>
                  <a:pt x="29" y="10"/>
                  <a:pt x="29" y="10"/>
                  <a:pt x="30" y="11"/>
                </a:cubicBezTo>
                <a:cubicBezTo>
                  <a:pt x="30" y="11"/>
                  <a:pt x="31" y="14"/>
                  <a:pt x="32" y="17"/>
                </a:cubicBezTo>
                <a:cubicBezTo>
                  <a:pt x="31" y="17"/>
                  <a:pt x="30" y="18"/>
                  <a:pt x="29" y="19"/>
                </a:cubicBezTo>
                <a:cubicBezTo>
                  <a:pt x="27" y="17"/>
                  <a:pt x="25" y="15"/>
                  <a:pt x="25" y="14"/>
                </a:cubicBezTo>
                <a:cubicBezTo>
                  <a:pt x="24" y="14"/>
                  <a:pt x="24" y="14"/>
                  <a:pt x="23" y="14"/>
                </a:cubicBezTo>
                <a:cubicBezTo>
                  <a:pt x="23" y="14"/>
                  <a:pt x="22" y="14"/>
                  <a:pt x="22" y="14"/>
                </a:cubicBezTo>
                <a:cubicBezTo>
                  <a:pt x="21" y="15"/>
                  <a:pt x="21" y="15"/>
                  <a:pt x="21" y="16"/>
                </a:cubicBezTo>
                <a:cubicBezTo>
                  <a:pt x="21" y="16"/>
                  <a:pt x="21" y="17"/>
                  <a:pt x="21" y="17"/>
                </a:cubicBezTo>
                <a:cubicBezTo>
                  <a:pt x="22" y="18"/>
                  <a:pt x="23" y="20"/>
                  <a:pt x="25" y="22"/>
                </a:cubicBezTo>
                <a:cubicBezTo>
                  <a:pt x="24" y="23"/>
                  <a:pt x="23" y="24"/>
                  <a:pt x="22" y="25"/>
                </a:cubicBezTo>
                <a:cubicBezTo>
                  <a:pt x="20" y="24"/>
                  <a:pt x="17" y="22"/>
                  <a:pt x="17" y="22"/>
                </a:cubicBezTo>
                <a:cubicBezTo>
                  <a:pt x="16" y="21"/>
                  <a:pt x="16" y="21"/>
                  <a:pt x="15" y="21"/>
                </a:cubicBezTo>
                <a:cubicBezTo>
                  <a:pt x="15" y="21"/>
                  <a:pt x="15" y="22"/>
                  <a:pt x="14" y="22"/>
                </a:cubicBezTo>
                <a:cubicBezTo>
                  <a:pt x="14" y="22"/>
                  <a:pt x="14" y="23"/>
                  <a:pt x="14" y="23"/>
                </a:cubicBezTo>
                <a:cubicBezTo>
                  <a:pt x="14" y="24"/>
                  <a:pt x="14" y="24"/>
                  <a:pt x="14" y="25"/>
                </a:cubicBezTo>
                <a:cubicBezTo>
                  <a:pt x="15" y="25"/>
                  <a:pt x="17" y="27"/>
                  <a:pt x="19" y="29"/>
                </a:cubicBezTo>
                <a:cubicBezTo>
                  <a:pt x="18" y="30"/>
                  <a:pt x="17" y="31"/>
                  <a:pt x="16" y="32"/>
                </a:cubicBezTo>
                <a:cubicBezTo>
                  <a:pt x="14" y="31"/>
                  <a:pt x="11" y="30"/>
                  <a:pt x="11" y="30"/>
                </a:cubicBezTo>
                <a:cubicBezTo>
                  <a:pt x="10" y="30"/>
                  <a:pt x="10" y="30"/>
                  <a:pt x="9" y="30"/>
                </a:cubicBezTo>
                <a:cubicBezTo>
                  <a:pt x="9" y="30"/>
                  <a:pt x="8" y="30"/>
                  <a:pt x="8" y="31"/>
                </a:cubicBezTo>
                <a:cubicBezTo>
                  <a:pt x="8" y="31"/>
                  <a:pt x="8" y="32"/>
                  <a:pt x="8" y="32"/>
                </a:cubicBezTo>
                <a:cubicBezTo>
                  <a:pt x="8" y="33"/>
                  <a:pt x="8" y="33"/>
                  <a:pt x="8" y="34"/>
                </a:cubicBezTo>
                <a:cubicBezTo>
                  <a:pt x="9" y="34"/>
                  <a:pt x="11" y="36"/>
                  <a:pt x="14" y="37"/>
                </a:cubicBezTo>
                <a:cubicBezTo>
                  <a:pt x="13" y="38"/>
                  <a:pt x="12" y="40"/>
                  <a:pt x="12" y="41"/>
                </a:cubicBezTo>
                <a:cubicBezTo>
                  <a:pt x="9" y="40"/>
                  <a:pt x="7" y="39"/>
                  <a:pt x="6" y="39"/>
                </a:cubicBezTo>
                <a:cubicBezTo>
                  <a:pt x="5" y="39"/>
                  <a:pt x="5" y="39"/>
                  <a:pt x="4" y="39"/>
                </a:cubicBezTo>
                <a:cubicBezTo>
                  <a:pt x="4" y="40"/>
                  <a:pt x="4" y="40"/>
                  <a:pt x="3" y="41"/>
                </a:cubicBezTo>
                <a:cubicBezTo>
                  <a:pt x="3" y="41"/>
                  <a:pt x="3" y="42"/>
                  <a:pt x="3" y="42"/>
                </a:cubicBezTo>
                <a:cubicBezTo>
                  <a:pt x="4" y="43"/>
                  <a:pt x="4" y="43"/>
                  <a:pt x="4" y="43"/>
                </a:cubicBezTo>
                <a:cubicBezTo>
                  <a:pt x="5" y="43"/>
                  <a:pt x="8" y="45"/>
                  <a:pt x="10" y="46"/>
                </a:cubicBezTo>
                <a:cubicBezTo>
                  <a:pt x="10" y="47"/>
                  <a:pt x="9" y="48"/>
                  <a:pt x="9" y="50"/>
                </a:cubicBezTo>
                <a:cubicBezTo>
                  <a:pt x="6" y="50"/>
                  <a:pt x="3" y="49"/>
                  <a:pt x="3" y="49"/>
                </a:cubicBezTo>
                <a:cubicBezTo>
                  <a:pt x="2" y="49"/>
                  <a:pt x="2" y="49"/>
                  <a:pt x="1" y="50"/>
                </a:cubicBezTo>
                <a:cubicBezTo>
                  <a:pt x="1" y="50"/>
                  <a:pt x="1" y="50"/>
                  <a:pt x="1" y="51"/>
                </a:cubicBezTo>
                <a:cubicBezTo>
                  <a:pt x="1" y="51"/>
                  <a:pt x="1" y="52"/>
                  <a:pt x="1" y="53"/>
                </a:cubicBezTo>
                <a:cubicBezTo>
                  <a:pt x="1" y="53"/>
                  <a:pt x="2" y="53"/>
                  <a:pt x="2" y="53"/>
                </a:cubicBezTo>
                <a:cubicBezTo>
                  <a:pt x="3" y="54"/>
                  <a:pt x="6" y="54"/>
                  <a:pt x="8" y="55"/>
                </a:cubicBezTo>
                <a:cubicBezTo>
                  <a:pt x="8" y="56"/>
                  <a:pt x="8" y="58"/>
                  <a:pt x="8" y="59"/>
                </a:cubicBezTo>
                <a:cubicBezTo>
                  <a:pt x="5" y="59"/>
                  <a:pt x="2" y="59"/>
                  <a:pt x="2" y="60"/>
                </a:cubicBezTo>
                <a:cubicBezTo>
                  <a:pt x="1" y="60"/>
                  <a:pt x="1" y="60"/>
                  <a:pt x="0" y="60"/>
                </a:cubicBezTo>
                <a:cubicBezTo>
                  <a:pt x="0" y="61"/>
                  <a:pt x="0" y="61"/>
                  <a:pt x="0" y="62"/>
                </a:cubicBezTo>
                <a:cubicBezTo>
                  <a:pt x="0" y="62"/>
                  <a:pt x="0" y="63"/>
                  <a:pt x="0" y="63"/>
                </a:cubicBezTo>
                <a:cubicBezTo>
                  <a:pt x="1" y="63"/>
                  <a:pt x="1" y="64"/>
                  <a:pt x="2" y="64"/>
                </a:cubicBezTo>
                <a:cubicBezTo>
                  <a:pt x="2" y="64"/>
                  <a:pt x="5" y="64"/>
                  <a:pt x="8" y="64"/>
                </a:cubicBezTo>
                <a:cubicBezTo>
                  <a:pt x="8" y="66"/>
                  <a:pt x="8" y="67"/>
                  <a:pt x="8" y="68"/>
                </a:cubicBezTo>
                <a:cubicBezTo>
                  <a:pt x="6" y="69"/>
                  <a:pt x="3" y="70"/>
                  <a:pt x="2" y="70"/>
                </a:cubicBezTo>
                <a:cubicBezTo>
                  <a:pt x="2" y="70"/>
                  <a:pt x="1" y="71"/>
                  <a:pt x="1" y="71"/>
                </a:cubicBezTo>
                <a:cubicBezTo>
                  <a:pt x="1" y="71"/>
                  <a:pt x="1" y="72"/>
                  <a:pt x="1" y="72"/>
                </a:cubicBezTo>
                <a:cubicBezTo>
                  <a:pt x="1" y="73"/>
                  <a:pt x="1" y="73"/>
                  <a:pt x="1" y="74"/>
                </a:cubicBezTo>
                <a:cubicBezTo>
                  <a:pt x="2" y="74"/>
                  <a:pt x="2" y="74"/>
                  <a:pt x="3" y="74"/>
                </a:cubicBezTo>
                <a:cubicBezTo>
                  <a:pt x="3" y="74"/>
                  <a:pt x="6" y="74"/>
                  <a:pt x="9" y="74"/>
                </a:cubicBezTo>
                <a:cubicBezTo>
                  <a:pt x="9" y="75"/>
                  <a:pt x="10" y="76"/>
                  <a:pt x="10" y="78"/>
                </a:cubicBezTo>
                <a:cubicBezTo>
                  <a:pt x="8" y="79"/>
                  <a:pt x="5" y="80"/>
                  <a:pt x="4" y="80"/>
                </a:cubicBezTo>
                <a:cubicBezTo>
                  <a:pt x="4" y="80"/>
                  <a:pt x="4" y="81"/>
                  <a:pt x="3" y="81"/>
                </a:cubicBezTo>
                <a:cubicBezTo>
                  <a:pt x="3" y="82"/>
                  <a:pt x="3" y="82"/>
                  <a:pt x="3" y="83"/>
                </a:cubicBezTo>
                <a:cubicBezTo>
                  <a:pt x="4" y="83"/>
                  <a:pt x="4" y="84"/>
                  <a:pt x="4" y="84"/>
                </a:cubicBezTo>
                <a:cubicBezTo>
                  <a:pt x="5" y="84"/>
                  <a:pt x="5" y="84"/>
                  <a:pt x="6" y="84"/>
                </a:cubicBezTo>
                <a:cubicBezTo>
                  <a:pt x="7" y="84"/>
                  <a:pt x="9" y="83"/>
                  <a:pt x="12" y="83"/>
                </a:cubicBezTo>
                <a:cubicBezTo>
                  <a:pt x="12" y="84"/>
                  <a:pt x="13" y="85"/>
                  <a:pt x="14" y="86"/>
                </a:cubicBezTo>
                <a:cubicBezTo>
                  <a:pt x="11" y="88"/>
                  <a:pt x="9" y="89"/>
                  <a:pt x="8" y="90"/>
                </a:cubicBezTo>
                <a:cubicBezTo>
                  <a:pt x="8" y="90"/>
                  <a:pt x="8" y="91"/>
                  <a:pt x="8" y="91"/>
                </a:cubicBezTo>
                <a:cubicBezTo>
                  <a:pt x="8" y="92"/>
                  <a:pt x="8" y="92"/>
                  <a:pt x="8" y="93"/>
                </a:cubicBezTo>
                <a:cubicBezTo>
                  <a:pt x="8" y="93"/>
                  <a:pt x="9" y="93"/>
                  <a:pt x="9" y="94"/>
                </a:cubicBezTo>
                <a:cubicBezTo>
                  <a:pt x="10" y="94"/>
                  <a:pt x="10" y="94"/>
                  <a:pt x="11" y="94"/>
                </a:cubicBezTo>
                <a:cubicBezTo>
                  <a:pt x="11" y="93"/>
                  <a:pt x="14" y="92"/>
                  <a:pt x="16" y="91"/>
                </a:cubicBezTo>
                <a:cubicBezTo>
                  <a:pt x="17" y="92"/>
                  <a:pt x="18" y="93"/>
                  <a:pt x="19" y="94"/>
                </a:cubicBezTo>
                <a:cubicBezTo>
                  <a:pt x="17" y="96"/>
                  <a:pt x="15" y="98"/>
                  <a:pt x="14" y="99"/>
                </a:cubicBezTo>
                <a:cubicBezTo>
                  <a:pt x="14" y="99"/>
                  <a:pt x="14" y="99"/>
                  <a:pt x="14" y="100"/>
                </a:cubicBezTo>
                <a:cubicBezTo>
                  <a:pt x="14" y="101"/>
                  <a:pt x="14" y="101"/>
                  <a:pt x="14" y="101"/>
                </a:cubicBezTo>
                <a:cubicBezTo>
                  <a:pt x="15" y="102"/>
                  <a:pt x="15" y="102"/>
                  <a:pt x="15" y="102"/>
                </a:cubicBezTo>
                <a:cubicBezTo>
                  <a:pt x="16" y="102"/>
                  <a:pt x="16" y="102"/>
                  <a:pt x="17" y="102"/>
                </a:cubicBezTo>
                <a:cubicBezTo>
                  <a:pt x="17" y="102"/>
                  <a:pt x="20" y="100"/>
                  <a:pt x="22" y="98"/>
                </a:cubicBezTo>
                <a:cubicBezTo>
                  <a:pt x="23" y="99"/>
                  <a:pt x="24" y="100"/>
                  <a:pt x="25" y="101"/>
                </a:cubicBezTo>
                <a:cubicBezTo>
                  <a:pt x="23" y="103"/>
                  <a:pt x="22" y="106"/>
                  <a:pt x="21" y="106"/>
                </a:cubicBezTo>
                <a:cubicBezTo>
                  <a:pt x="21" y="107"/>
                  <a:pt x="21" y="107"/>
                  <a:pt x="21" y="108"/>
                </a:cubicBezTo>
                <a:cubicBezTo>
                  <a:pt x="21" y="108"/>
                  <a:pt x="21" y="109"/>
                  <a:pt x="22" y="109"/>
                </a:cubicBezTo>
                <a:cubicBezTo>
                  <a:pt x="22" y="109"/>
                  <a:pt x="23" y="110"/>
                  <a:pt x="23" y="110"/>
                </a:cubicBezTo>
                <a:cubicBezTo>
                  <a:pt x="24" y="110"/>
                  <a:pt x="24" y="109"/>
                  <a:pt x="25" y="109"/>
                </a:cubicBezTo>
                <a:cubicBezTo>
                  <a:pt x="25" y="109"/>
                  <a:pt x="27" y="106"/>
                  <a:pt x="29" y="105"/>
                </a:cubicBezTo>
                <a:cubicBezTo>
                  <a:pt x="30" y="105"/>
                  <a:pt x="31" y="106"/>
                  <a:pt x="32" y="107"/>
                </a:cubicBezTo>
                <a:cubicBezTo>
                  <a:pt x="31" y="109"/>
                  <a:pt x="30" y="112"/>
                  <a:pt x="30" y="113"/>
                </a:cubicBezTo>
                <a:cubicBezTo>
                  <a:pt x="29" y="113"/>
                  <a:pt x="29" y="114"/>
                  <a:pt x="30" y="114"/>
                </a:cubicBezTo>
                <a:cubicBezTo>
                  <a:pt x="30" y="115"/>
                  <a:pt x="30" y="115"/>
                  <a:pt x="31" y="115"/>
                </a:cubicBezTo>
                <a:cubicBezTo>
                  <a:pt x="31" y="115"/>
                  <a:pt x="32" y="116"/>
                  <a:pt x="32" y="115"/>
                </a:cubicBezTo>
                <a:cubicBezTo>
                  <a:pt x="33" y="115"/>
                  <a:pt x="33" y="115"/>
                  <a:pt x="33" y="115"/>
                </a:cubicBezTo>
                <a:cubicBezTo>
                  <a:pt x="34" y="114"/>
                  <a:pt x="35" y="112"/>
                  <a:pt x="37" y="110"/>
                </a:cubicBezTo>
                <a:cubicBezTo>
                  <a:pt x="38" y="110"/>
                  <a:pt x="39" y="111"/>
                  <a:pt x="40" y="111"/>
                </a:cubicBezTo>
                <a:cubicBezTo>
                  <a:pt x="40" y="114"/>
                  <a:pt x="39" y="117"/>
                  <a:pt x="39" y="117"/>
                </a:cubicBezTo>
                <a:cubicBezTo>
                  <a:pt x="39" y="118"/>
                  <a:pt x="39" y="118"/>
                  <a:pt x="39" y="119"/>
                </a:cubicBezTo>
                <a:cubicBezTo>
                  <a:pt x="39" y="119"/>
                  <a:pt x="40" y="120"/>
                  <a:pt x="40" y="120"/>
                </a:cubicBezTo>
                <a:cubicBezTo>
                  <a:pt x="41" y="120"/>
                  <a:pt x="41" y="120"/>
                  <a:pt x="42" y="120"/>
                </a:cubicBezTo>
                <a:cubicBezTo>
                  <a:pt x="42" y="120"/>
                  <a:pt x="43" y="119"/>
                  <a:pt x="43" y="119"/>
                </a:cubicBezTo>
                <a:cubicBezTo>
                  <a:pt x="43" y="118"/>
                  <a:pt x="44" y="115"/>
                  <a:pt x="46" y="113"/>
                </a:cubicBezTo>
                <a:cubicBezTo>
                  <a:pt x="47" y="113"/>
                  <a:pt x="48" y="114"/>
                  <a:pt x="49" y="114"/>
                </a:cubicBezTo>
                <a:cubicBezTo>
                  <a:pt x="49" y="117"/>
                  <a:pt x="49" y="120"/>
                  <a:pt x="49" y="120"/>
                </a:cubicBezTo>
                <a:cubicBezTo>
                  <a:pt x="49" y="121"/>
                  <a:pt x="49" y="121"/>
                  <a:pt x="49" y="122"/>
                </a:cubicBezTo>
                <a:cubicBezTo>
                  <a:pt x="50" y="122"/>
                  <a:pt x="50" y="122"/>
                  <a:pt x="51" y="123"/>
                </a:cubicBezTo>
                <a:cubicBezTo>
                  <a:pt x="51" y="123"/>
                  <a:pt x="52" y="123"/>
                  <a:pt x="52" y="122"/>
                </a:cubicBezTo>
                <a:cubicBezTo>
                  <a:pt x="53" y="122"/>
                  <a:pt x="53" y="122"/>
                  <a:pt x="53" y="121"/>
                </a:cubicBezTo>
                <a:cubicBezTo>
                  <a:pt x="53" y="121"/>
                  <a:pt x="54" y="118"/>
                  <a:pt x="55" y="115"/>
                </a:cubicBezTo>
                <a:cubicBezTo>
                  <a:pt x="56" y="115"/>
                  <a:pt x="57" y="115"/>
                  <a:pt x="59" y="115"/>
                </a:cubicBezTo>
                <a:cubicBezTo>
                  <a:pt x="59" y="118"/>
                  <a:pt x="59" y="121"/>
                  <a:pt x="59" y="122"/>
                </a:cubicBezTo>
                <a:cubicBezTo>
                  <a:pt x="59" y="122"/>
                  <a:pt x="60" y="123"/>
                  <a:pt x="60" y="123"/>
                </a:cubicBezTo>
                <a:cubicBezTo>
                  <a:pt x="60" y="123"/>
                  <a:pt x="61" y="123"/>
                  <a:pt x="61" y="123"/>
                </a:cubicBezTo>
                <a:cubicBezTo>
                  <a:pt x="62" y="123"/>
                  <a:pt x="62" y="123"/>
                  <a:pt x="63" y="123"/>
                </a:cubicBezTo>
                <a:cubicBezTo>
                  <a:pt x="63" y="123"/>
                  <a:pt x="63" y="122"/>
                  <a:pt x="64" y="122"/>
                </a:cubicBezTo>
                <a:cubicBezTo>
                  <a:pt x="64" y="121"/>
                  <a:pt x="64" y="118"/>
                  <a:pt x="64" y="115"/>
                </a:cubicBezTo>
                <a:cubicBezTo>
                  <a:pt x="65" y="115"/>
                  <a:pt x="67" y="115"/>
                  <a:pt x="68" y="115"/>
                </a:cubicBezTo>
                <a:cubicBezTo>
                  <a:pt x="69" y="118"/>
                  <a:pt x="70" y="121"/>
                  <a:pt x="70" y="121"/>
                </a:cubicBezTo>
                <a:cubicBezTo>
                  <a:pt x="70" y="122"/>
                  <a:pt x="70" y="122"/>
                  <a:pt x="71" y="122"/>
                </a:cubicBezTo>
                <a:cubicBezTo>
                  <a:pt x="71" y="123"/>
                  <a:pt x="72" y="123"/>
                  <a:pt x="72" y="123"/>
                </a:cubicBezTo>
                <a:cubicBezTo>
                  <a:pt x="73" y="122"/>
                  <a:pt x="73" y="122"/>
                  <a:pt x="73" y="122"/>
                </a:cubicBezTo>
                <a:cubicBezTo>
                  <a:pt x="74" y="121"/>
                  <a:pt x="74" y="121"/>
                  <a:pt x="74" y="120"/>
                </a:cubicBezTo>
                <a:cubicBezTo>
                  <a:pt x="74" y="120"/>
                  <a:pt x="74" y="117"/>
                  <a:pt x="73" y="114"/>
                </a:cubicBezTo>
                <a:cubicBezTo>
                  <a:pt x="75" y="114"/>
                  <a:pt x="76" y="113"/>
                  <a:pt x="77" y="113"/>
                </a:cubicBezTo>
                <a:cubicBezTo>
                  <a:pt x="78" y="115"/>
                  <a:pt x="80" y="118"/>
                  <a:pt x="80" y="119"/>
                </a:cubicBezTo>
                <a:cubicBezTo>
                  <a:pt x="80" y="119"/>
                  <a:pt x="81" y="120"/>
                  <a:pt x="81" y="120"/>
                </a:cubicBezTo>
                <a:cubicBezTo>
                  <a:pt x="81" y="120"/>
                  <a:pt x="82" y="120"/>
                  <a:pt x="83" y="120"/>
                </a:cubicBezTo>
                <a:cubicBezTo>
                  <a:pt x="83" y="120"/>
                  <a:pt x="83" y="119"/>
                  <a:pt x="84" y="119"/>
                </a:cubicBezTo>
                <a:cubicBezTo>
                  <a:pt x="84" y="118"/>
                  <a:pt x="84" y="118"/>
                  <a:pt x="84" y="117"/>
                </a:cubicBezTo>
                <a:cubicBezTo>
                  <a:pt x="84" y="117"/>
                  <a:pt x="83" y="114"/>
                  <a:pt x="82" y="111"/>
                </a:cubicBezTo>
                <a:cubicBezTo>
                  <a:pt x="83" y="111"/>
                  <a:pt x="85" y="110"/>
                  <a:pt x="86" y="110"/>
                </a:cubicBezTo>
                <a:cubicBezTo>
                  <a:pt x="87" y="112"/>
                  <a:pt x="89" y="114"/>
                  <a:pt x="90" y="115"/>
                </a:cubicBezTo>
                <a:cubicBezTo>
                  <a:pt x="90" y="115"/>
                  <a:pt x="90" y="115"/>
                  <a:pt x="91" y="115"/>
                </a:cubicBezTo>
                <a:cubicBezTo>
                  <a:pt x="91" y="116"/>
                  <a:pt x="92" y="115"/>
                  <a:pt x="92" y="115"/>
                </a:cubicBezTo>
                <a:cubicBezTo>
                  <a:pt x="93" y="115"/>
                  <a:pt x="93" y="115"/>
                  <a:pt x="93" y="114"/>
                </a:cubicBezTo>
                <a:cubicBezTo>
                  <a:pt x="93" y="114"/>
                  <a:pt x="93" y="113"/>
                  <a:pt x="93" y="113"/>
                </a:cubicBezTo>
                <a:cubicBezTo>
                  <a:pt x="93" y="112"/>
                  <a:pt x="92" y="109"/>
                  <a:pt x="91" y="107"/>
                </a:cubicBezTo>
                <a:cubicBezTo>
                  <a:pt x="92" y="106"/>
                  <a:pt x="93" y="105"/>
                  <a:pt x="94" y="105"/>
                </a:cubicBezTo>
                <a:cubicBezTo>
                  <a:pt x="96" y="106"/>
                  <a:pt x="98" y="109"/>
                  <a:pt x="98" y="109"/>
                </a:cubicBezTo>
                <a:cubicBezTo>
                  <a:pt x="99" y="109"/>
                  <a:pt x="99" y="110"/>
                  <a:pt x="100" y="110"/>
                </a:cubicBezTo>
                <a:cubicBezTo>
                  <a:pt x="100" y="110"/>
                  <a:pt x="101" y="109"/>
                  <a:pt x="101" y="109"/>
                </a:cubicBezTo>
                <a:cubicBezTo>
                  <a:pt x="101" y="109"/>
                  <a:pt x="102" y="108"/>
                  <a:pt x="102" y="108"/>
                </a:cubicBezTo>
                <a:cubicBezTo>
                  <a:pt x="102" y="107"/>
                  <a:pt x="102" y="107"/>
                  <a:pt x="102" y="106"/>
                </a:cubicBezTo>
                <a:cubicBezTo>
                  <a:pt x="101" y="106"/>
                  <a:pt x="99" y="103"/>
                  <a:pt x="98" y="101"/>
                </a:cubicBezTo>
                <a:cubicBezTo>
                  <a:pt x="99" y="100"/>
                  <a:pt x="100" y="99"/>
                  <a:pt x="101" y="98"/>
                </a:cubicBezTo>
                <a:cubicBezTo>
                  <a:pt x="103" y="100"/>
                  <a:pt x="105" y="102"/>
                  <a:pt x="106" y="102"/>
                </a:cubicBezTo>
                <a:cubicBezTo>
                  <a:pt x="106" y="102"/>
                  <a:pt x="107" y="102"/>
                  <a:pt x="107" y="102"/>
                </a:cubicBezTo>
                <a:cubicBezTo>
                  <a:pt x="108" y="102"/>
                  <a:pt x="108" y="102"/>
                  <a:pt x="109" y="101"/>
                </a:cubicBezTo>
                <a:cubicBezTo>
                  <a:pt x="109" y="101"/>
                  <a:pt x="109" y="101"/>
                  <a:pt x="109" y="100"/>
                </a:cubicBezTo>
                <a:cubicBezTo>
                  <a:pt x="109" y="99"/>
                  <a:pt x="109" y="99"/>
                  <a:pt x="109" y="99"/>
                </a:cubicBezTo>
                <a:cubicBezTo>
                  <a:pt x="108" y="98"/>
                  <a:pt x="106" y="96"/>
                  <a:pt x="104" y="94"/>
                </a:cubicBezTo>
                <a:cubicBezTo>
                  <a:pt x="105" y="93"/>
                  <a:pt x="106" y="92"/>
                  <a:pt x="106" y="91"/>
                </a:cubicBezTo>
                <a:cubicBezTo>
                  <a:pt x="109" y="92"/>
                  <a:pt x="112" y="93"/>
                  <a:pt x="112" y="94"/>
                </a:cubicBezTo>
                <a:cubicBezTo>
                  <a:pt x="113" y="94"/>
                  <a:pt x="113" y="94"/>
                  <a:pt x="114" y="94"/>
                </a:cubicBezTo>
                <a:cubicBezTo>
                  <a:pt x="114" y="93"/>
                  <a:pt x="115" y="93"/>
                  <a:pt x="115" y="93"/>
                </a:cubicBezTo>
                <a:cubicBezTo>
                  <a:pt x="115" y="92"/>
                  <a:pt x="115" y="92"/>
                  <a:pt x="115" y="91"/>
                </a:cubicBezTo>
                <a:cubicBezTo>
                  <a:pt x="115" y="91"/>
                  <a:pt x="115" y="90"/>
                  <a:pt x="114" y="90"/>
                </a:cubicBezTo>
                <a:cubicBezTo>
                  <a:pt x="114" y="89"/>
                  <a:pt x="111" y="88"/>
                  <a:pt x="109" y="86"/>
                </a:cubicBezTo>
                <a:cubicBezTo>
                  <a:pt x="110" y="85"/>
                  <a:pt x="110" y="84"/>
                  <a:pt x="111" y="83"/>
                </a:cubicBezTo>
                <a:cubicBezTo>
                  <a:pt x="113" y="83"/>
                  <a:pt x="116" y="84"/>
                  <a:pt x="117" y="84"/>
                </a:cubicBezTo>
                <a:cubicBezTo>
                  <a:pt x="117" y="84"/>
                  <a:pt x="118" y="84"/>
                  <a:pt x="118" y="84"/>
                </a:cubicBezTo>
                <a:cubicBezTo>
                  <a:pt x="119" y="84"/>
                  <a:pt x="119" y="83"/>
                  <a:pt x="119" y="83"/>
                </a:cubicBezTo>
                <a:cubicBezTo>
                  <a:pt x="120" y="82"/>
                  <a:pt x="120" y="82"/>
                  <a:pt x="119" y="81"/>
                </a:cubicBezTo>
                <a:cubicBezTo>
                  <a:pt x="119" y="81"/>
                  <a:pt x="119" y="80"/>
                  <a:pt x="118" y="80"/>
                </a:cubicBezTo>
                <a:cubicBezTo>
                  <a:pt x="118" y="80"/>
                  <a:pt x="115" y="79"/>
                  <a:pt x="113" y="78"/>
                </a:cubicBezTo>
                <a:cubicBezTo>
                  <a:pt x="113" y="76"/>
                  <a:pt x="113" y="75"/>
                  <a:pt x="114" y="74"/>
                </a:cubicBezTo>
                <a:cubicBezTo>
                  <a:pt x="116" y="74"/>
                  <a:pt x="119" y="74"/>
                  <a:pt x="120" y="74"/>
                </a:cubicBezTo>
                <a:cubicBezTo>
                  <a:pt x="121" y="74"/>
                  <a:pt x="121" y="74"/>
                  <a:pt x="121" y="74"/>
                </a:cubicBezTo>
                <a:cubicBezTo>
                  <a:pt x="122" y="73"/>
                  <a:pt x="122" y="73"/>
                  <a:pt x="122" y="72"/>
                </a:cubicBezTo>
                <a:cubicBezTo>
                  <a:pt x="122" y="72"/>
                  <a:pt x="122" y="71"/>
                  <a:pt x="122" y="71"/>
                </a:cubicBezTo>
                <a:cubicBezTo>
                  <a:pt x="122" y="71"/>
                  <a:pt x="121" y="70"/>
                  <a:pt x="121" y="70"/>
                </a:cubicBezTo>
                <a:cubicBezTo>
                  <a:pt x="120" y="70"/>
                  <a:pt x="117" y="69"/>
                  <a:pt x="115" y="68"/>
                </a:cubicBezTo>
                <a:cubicBezTo>
                  <a:pt x="115" y="67"/>
                  <a:pt x="115" y="66"/>
                  <a:pt x="115" y="64"/>
                </a:cubicBezTo>
                <a:cubicBezTo>
                  <a:pt x="118" y="64"/>
                  <a:pt x="121" y="64"/>
                  <a:pt x="121" y="64"/>
                </a:cubicBezTo>
                <a:close/>
                <a:moveTo>
                  <a:pt x="62" y="111"/>
                </a:moveTo>
                <a:cubicBezTo>
                  <a:pt x="61" y="111"/>
                  <a:pt x="61" y="111"/>
                  <a:pt x="61" y="111"/>
                </a:cubicBezTo>
                <a:cubicBezTo>
                  <a:pt x="61" y="111"/>
                  <a:pt x="61" y="111"/>
                  <a:pt x="61" y="111"/>
                </a:cubicBezTo>
                <a:cubicBezTo>
                  <a:pt x="61" y="111"/>
                  <a:pt x="61" y="111"/>
                  <a:pt x="62" y="111"/>
                </a:cubicBezTo>
                <a:close/>
                <a:moveTo>
                  <a:pt x="45" y="108"/>
                </a:moveTo>
                <a:cubicBezTo>
                  <a:pt x="45" y="108"/>
                  <a:pt x="44" y="107"/>
                  <a:pt x="44" y="107"/>
                </a:cubicBezTo>
                <a:cubicBezTo>
                  <a:pt x="44" y="107"/>
                  <a:pt x="44" y="108"/>
                  <a:pt x="45" y="108"/>
                </a:cubicBezTo>
                <a:cubicBezTo>
                  <a:pt x="45" y="108"/>
                  <a:pt x="45" y="108"/>
                  <a:pt x="45" y="108"/>
                </a:cubicBezTo>
                <a:close/>
                <a:moveTo>
                  <a:pt x="31" y="100"/>
                </a:moveTo>
                <a:cubicBezTo>
                  <a:pt x="30" y="99"/>
                  <a:pt x="30" y="99"/>
                  <a:pt x="29" y="99"/>
                </a:cubicBezTo>
                <a:cubicBezTo>
                  <a:pt x="30" y="99"/>
                  <a:pt x="30" y="99"/>
                  <a:pt x="30" y="99"/>
                </a:cubicBezTo>
                <a:cubicBezTo>
                  <a:pt x="30" y="99"/>
                  <a:pt x="30" y="99"/>
                  <a:pt x="31" y="100"/>
                </a:cubicBezTo>
                <a:close/>
                <a:moveTo>
                  <a:pt x="19" y="87"/>
                </a:moveTo>
                <a:cubicBezTo>
                  <a:pt x="19" y="86"/>
                  <a:pt x="19" y="86"/>
                  <a:pt x="19" y="86"/>
                </a:cubicBezTo>
                <a:cubicBezTo>
                  <a:pt x="19" y="86"/>
                  <a:pt x="19" y="86"/>
                  <a:pt x="19" y="86"/>
                </a:cubicBezTo>
                <a:cubicBezTo>
                  <a:pt x="19" y="86"/>
                  <a:pt x="19" y="87"/>
                  <a:pt x="19" y="87"/>
                </a:cubicBezTo>
                <a:close/>
              </a:path>
            </a:pathLst>
          </a:custGeom>
          <a:solidFill>
            <a:srgbClr val="45C1A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32" name="Freeform 6"/>
          <p:cNvSpPr>
            <a:spLocks noEditPoints="1"/>
          </p:cNvSpPr>
          <p:nvPr/>
        </p:nvSpPr>
        <p:spPr bwMode="auto">
          <a:xfrm>
            <a:off x="1485391" y="6134100"/>
            <a:ext cx="280420" cy="279400"/>
          </a:xfrm>
          <a:custGeom>
            <a:avLst/>
            <a:gdLst>
              <a:gd name="T0" fmla="*/ 121 w 123"/>
              <a:gd name="T1" fmla="*/ 60 h 123"/>
              <a:gd name="T2" fmla="*/ 122 w 123"/>
              <a:gd name="T3" fmla="*/ 51 h 123"/>
              <a:gd name="T4" fmla="*/ 118 w 123"/>
              <a:gd name="T5" fmla="*/ 43 h 123"/>
              <a:gd name="T6" fmla="*/ 111 w 123"/>
              <a:gd name="T7" fmla="*/ 41 h 123"/>
              <a:gd name="T8" fmla="*/ 114 w 123"/>
              <a:gd name="T9" fmla="*/ 30 h 123"/>
              <a:gd name="T10" fmla="*/ 109 w 123"/>
              <a:gd name="T11" fmla="*/ 23 h 123"/>
              <a:gd name="T12" fmla="*/ 98 w 123"/>
              <a:gd name="T13" fmla="*/ 22 h 123"/>
              <a:gd name="T14" fmla="*/ 98 w 123"/>
              <a:gd name="T15" fmla="*/ 14 h 123"/>
              <a:gd name="T16" fmla="*/ 92 w 123"/>
              <a:gd name="T17" fmla="*/ 8 h 123"/>
              <a:gd name="T18" fmla="*/ 84 w 123"/>
              <a:gd name="T19" fmla="*/ 6 h 123"/>
              <a:gd name="T20" fmla="*/ 77 w 123"/>
              <a:gd name="T21" fmla="*/ 10 h 123"/>
              <a:gd name="T22" fmla="*/ 71 w 123"/>
              <a:gd name="T23" fmla="*/ 1 h 123"/>
              <a:gd name="T24" fmla="*/ 63 w 123"/>
              <a:gd name="T25" fmla="*/ 0 h 123"/>
              <a:gd name="T26" fmla="*/ 55 w 123"/>
              <a:gd name="T27" fmla="*/ 8 h 123"/>
              <a:gd name="T28" fmla="*/ 49 w 123"/>
              <a:gd name="T29" fmla="*/ 3 h 123"/>
              <a:gd name="T30" fmla="*/ 40 w 123"/>
              <a:gd name="T31" fmla="*/ 4 h 123"/>
              <a:gd name="T32" fmla="*/ 33 w 123"/>
              <a:gd name="T33" fmla="*/ 9 h 123"/>
              <a:gd name="T34" fmla="*/ 32 w 123"/>
              <a:gd name="T35" fmla="*/ 17 h 123"/>
              <a:gd name="T36" fmla="*/ 21 w 123"/>
              <a:gd name="T37" fmla="*/ 16 h 123"/>
              <a:gd name="T38" fmla="*/ 15 w 123"/>
              <a:gd name="T39" fmla="*/ 21 h 123"/>
              <a:gd name="T40" fmla="*/ 16 w 123"/>
              <a:gd name="T41" fmla="*/ 32 h 123"/>
              <a:gd name="T42" fmla="*/ 8 w 123"/>
              <a:gd name="T43" fmla="*/ 34 h 123"/>
              <a:gd name="T44" fmla="*/ 3 w 123"/>
              <a:gd name="T45" fmla="*/ 41 h 123"/>
              <a:gd name="T46" fmla="*/ 3 w 123"/>
              <a:gd name="T47" fmla="*/ 49 h 123"/>
              <a:gd name="T48" fmla="*/ 8 w 123"/>
              <a:gd name="T49" fmla="*/ 55 h 123"/>
              <a:gd name="T50" fmla="*/ 0 w 123"/>
              <a:gd name="T51" fmla="*/ 63 h 123"/>
              <a:gd name="T52" fmla="*/ 1 w 123"/>
              <a:gd name="T53" fmla="*/ 71 h 123"/>
              <a:gd name="T54" fmla="*/ 10 w 123"/>
              <a:gd name="T55" fmla="*/ 78 h 123"/>
              <a:gd name="T56" fmla="*/ 6 w 123"/>
              <a:gd name="T57" fmla="*/ 84 h 123"/>
              <a:gd name="T58" fmla="*/ 8 w 123"/>
              <a:gd name="T59" fmla="*/ 93 h 123"/>
              <a:gd name="T60" fmla="*/ 14 w 123"/>
              <a:gd name="T61" fmla="*/ 99 h 123"/>
              <a:gd name="T62" fmla="*/ 22 w 123"/>
              <a:gd name="T63" fmla="*/ 98 h 123"/>
              <a:gd name="T64" fmla="*/ 23 w 123"/>
              <a:gd name="T65" fmla="*/ 110 h 123"/>
              <a:gd name="T66" fmla="*/ 30 w 123"/>
              <a:gd name="T67" fmla="*/ 114 h 123"/>
              <a:gd name="T68" fmla="*/ 40 w 123"/>
              <a:gd name="T69" fmla="*/ 111 h 123"/>
              <a:gd name="T70" fmla="*/ 43 w 123"/>
              <a:gd name="T71" fmla="*/ 119 h 123"/>
              <a:gd name="T72" fmla="*/ 51 w 123"/>
              <a:gd name="T73" fmla="*/ 123 h 123"/>
              <a:gd name="T74" fmla="*/ 59 w 123"/>
              <a:gd name="T75" fmla="*/ 122 h 123"/>
              <a:gd name="T76" fmla="*/ 64 w 123"/>
              <a:gd name="T77" fmla="*/ 115 h 123"/>
              <a:gd name="T78" fmla="*/ 73 w 123"/>
              <a:gd name="T79" fmla="*/ 122 h 123"/>
              <a:gd name="T80" fmla="*/ 81 w 123"/>
              <a:gd name="T81" fmla="*/ 120 h 123"/>
              <a:gd name="T82" fmla="*/ 86 w 123"/>
              <a:gd name="T83" fmla="*/ 110 h 123"/>
              <a:gd name="T84" fmla="*/ 93 w 123"/>
              <a:gd name="T85" fmla="*/ 113 h 123"/>
              <a:gd name="T86" fmla="*/ 101 w 123"/>
              <a:gd name="T87" fmla="*/ 109 h 123"/>
              <a:gd name="T88" fmla="*/ 106 w 123"/>
              <a:gd name="T89" fmla="*/ 102 h 123"/>
              <a:gd name="T90" fmla="*/ 104 w 123"/>
              <a:gd name="T91" fmla="*/ 94 h 123"/>
              <a:gd name="T92" fmla="*/ 115 w 123"/>
              <a:gd name="T93" fmla="*/ 91 h 123"/>
              <a:gd name="T94" fmla="*/ 118 w 123"/>
              <a:gd name="T95" fmla="*/ 84 h 123"/>
              <a:gd name="T96" fmla="*/ 114 w 123"/>
              <a:gd name="T97" fmla="*/ 74 h 123"/>
              <a:gd name="T98" fmla="*/ 121 w 123"/>
              <a:gd name="T99" fmla="*/ 70 h 123"/>
              <a:gd name="T100" fmla="*/ 61 w 123"/>
              <a:gd name="T101" fmla="*/ 111 h 123"/>
              <a:gd name="T102" fmla="*/ 45 w 123"/>
              <a:gd name="T103" fmla="*/ 108 h 123"/>
              <a:gd name="T104" fmla="*/ 31 w 123"/>
              <a:gd name="T105" fmla="*/ 10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23">
                <a:moveTo>
                  <a:pt x="121" y="64"/>
                </a:moveTo>
                <a:cubicBezTo>
                  <a:pt x="122" y="64"/>
                  <a:pt x="122" y="63"/>
                  <a:pt x="123" y="63"/>
                </a:cubicBezTo>
                <a:cubicBezTo>
                  <a:pt x="123" y="63"/>
                  <a:pt x="123" y="62"/>
                  <a:pt x="123" y="62"/>
                </a:cubicBezTo>
                <a:cubicBezTo>
                  <a:pt x="123" y="61"/>
                  <a:pt x="123" y="61"/>
                  <a:pt x="123" y="60"/>
                </a:cubicBezTo>
                <a:cubicBezTo>
                  <a:pt x="122" y="60"/>
                  <a:pt x="122" y="60"/>
                  <a:pt x="121" y="60"/>
                </a:cubicBezTo>
                <a:cubicBezTo>
                  <a:pt x="121" y="59"/>
                  <a:pt x="118" y="59"/>
                  <a:pt x="115" y="59"/>
                </a:cubicBezTo>
                <a:cubicBezTo>
                  <a:pt x="115" y="58"/>
                  <a:pt x="115" y="56"/>
                  <a:pt x="115" y="55"/>
                </a:cubicBezTo>
                <a:cubicBezTo>
                  <a:pt x="117" y="54"/>
                  <a:pt x="120" y="54"/>
                  <a:pt x="121" y="53"/>
                </a:cubicBezTo>
                <a:cubicBezTo>
                  <a:pt x="121" y="53"/>
                  <a:pt x="122" y="53"/>
                  <a:pt x="122" y="53"/>
                </a:cubicBezTo>
                <a:cubicBezTo>
                  <a:pt x="122" y="52"/>
                  <a:pt x="122" y="51"/>
                  <a:pt x="122" y="51"/>
                </a:cubicBezTo>
                <a:cubicBezTo>
                  <a:pt x="122" y="50"/>
                  <a:pt x="122" y="50"/>
                  <a:pt x="121" y="50"/>
                </a:cubicBezTo>
                <a:cubicBezTo>
                  <a:pt x="121" y="49"/>
                  <a:pt x="121" y="49"/>
                  <a:pt x="120" y="49"/>
                </a:cubicBezTo>
                <a:cubicBezTo>
                  <a:pt x="119" y="49"/>
                  <a:pt x="116" y="50"/>
                  <a:pt x="114" y="50"/>
                </a:cubicBezTo>
                <a:cubicBezTo>
                  <a:pt x="113" y="48"/>
                  <a:pt x="113" y="47"/>
                  <a:pt x="113" y="46"/>
                </a:cubicBezTo>
                <a:cubicBezTo>
                  <a:pt x="115" y="45"/>
                  <a:pt x="118" y="43"/>
                  <a:pt x="118" y="43"/>
                </a:cubicBezTo>
                <a:cubicBezTo>
                  <a:pt x="119" y="43"/>
                  <a:pt x="119" y="43"/>
                  <a:pt x="119" y="42"/>
                </a:cubicBezTo>
                <a:cubicBezTo>
                  <a:pt x="120" y="42"/>
                  <a:pt x="120" y="41"/>
                  <a:pt x="119" y="41"/>
                </a:cubicBezTo>
                <a:cubicBezTo>
                  <a:pt x="119" y="40"/>
                  <a:pt x="119" y="40"/>
                  <a:pt x="118" y="39"/>
                </a:cubicBezTo>
                <a:cubicBezTo>
                  <a:pt x="118" y="39"/>
                  <a:pt x="117" y="39"/>
                  <a:pt x="117" y="39"/>
                </a:cubicBezTo>
                <a:cubicBezTo>
                  <a:pt x="116" y="39"/>
                  <a:pt x="113" y="40"/>
                  <a:pt x="111" y="41"/>
                </a:cubicBezTo>
                <a:cubicBezTo>
                  <a:pt x="110" y="40"/>
                  <a:pt x="110" y="38"/>
                  <a:pt x="109" y="37"/>
                </a:cubicBezTo>
                <a:cubicBezTo>
                  <a:pt x="111" y="36"/>
                  <a:pt x="114" y="34"/>
                  <a:pt x="114" y="34"/>
                </a:cubicBezTo>
                <a:cubicBezTo>
                  <a:pt x="115" y="33"/>
                  <a:pt x="115" y="33"/>
                  <a:pt x="115" y="32"/>
                </a:cubicBezTo>
                <a:cubicBezTo>
                  <a:pt x="115" y="32"/>
                  <a:pt x="115" y="31"/>
                  <a:pt x="115" y="31"/>
                </a:cubicBezTo>
                <a:cubicBezTo>
                  <a:pt x="115" y="30"/>
                  <a:pt x="114" y="30"/>
                  <a:pt x="114" y="30"/>
                </a:cubicBezTo>
                <a:cubicBezTo>
                  <a:pt x="113" y="30"/>
                  <a:pt x="113" y="30"/>
                  <a:pt x="112" y="30"/>
                </a:cubicBezTo>
                <a:cubicBezTo>
                  <a:pt x="112" y="30"/>
                  <a:pt x="109" y="31"/>
                  <a:pt x="106" y="32"/>
                </a:cubicBezTo>
                <a:cubicBezTo>
                  <a:pt x="106" y="31"/>
                  <a:pt x="105" y="30"/>
                  <a:pt x="104" y="29"/>
                </a:cubicBezTo>
                <a:cubicBezTo>
                  <a:pt x="106" y="27"/>
                  <a:pt x="108" y="25"/>
                  <a:pt x="109" y="25"/>
                </a:cubicBezTo>
                <a:cubicBezTo>
                  <a:pt x="109" y="24"/>
                  <a:pt x="109" y="24"/>
                  <a:pt x="109" y="23"/>
                </a:cubicBezTo>
                <a:cubicBezTo>
                  <a:pt x="109" y="23"/>
                  <a:pt x="109" y="22"/>
                  <a:pt x="109" y="22"/>
                </a:cubicBezTo>
                <a:cubicBezTo>
                  <a:pt x="108" y="22"/>
                  <a:pt x="108" y="21"/>
                  <a:pt x="107" y="21"/>
                </a:cubicBezTo>
                <a:cubicBezTo>
                  <a:pt x="107" y="21"/>
                  <a:pt x="106" y="21"/>
                  <a:pt x="106" y="22"/>
                </a:cubicBezTo>
                <a:cubicBezTo>
                  <a:pt x="105" y="22"/>
                  <a:pt x="103" y="24"/>
                  <a:pt x="101" y="25"/>
                </a:cubicBezTo>
                <a:cubicBezTo>
                  <a:pt x="100" y="24"/>
                  <a:pt x="99" y="23"/>
                  <a:pt x="98" y="22"/>
                </a:cubicBezTo>
                <a:cubicBezTo>
                  <a:pt x="99" y="20"/>
                  <a:pt x="101" y="18"/>
                  <a:pt x="102" y="17"/>
                </a:cubicBezTo>
                <a:cubicBezTo>
                  <a:pt x="102" y="17"/>
                  <a:pt x="102" y="16"/>
                  <a:pt x="102" y="16"/>
                </a:cubicBezTo>
                <a:cubicBezTo>
                  <a:pt x="102" y="15"/>
                  <a:pt x="101" y="15"/>
                  <a:pt x="101" y="14"/>
                </a:cubicBezTo>
                <a:cubicBezTo>
                  <a:pt x="101" y="14"/>
                  <a:pt x="100" y="14"/>
                  <a:pt x="100" y="14"/>
                </a:cubicBezTo>
                <a:cubicBezTo>
                  <a:pt x="99" y="14"/>
                  <a:pt x="99" y="14"/>
                  <a:pt x="98" y="14"/>
                </a:cubicBezTo>
                <a:cubicBezTo>
                  <a:pt x="98" y="15"/>
                  <a:pt x="96" y="17"/>
                  <a:pt x="94" y="19"/>
                </a:cubicBezTo>
                <a:cubicBezTo>
                  <a:pt x="93" y="18"/>
                  <a:pt x="92" y="17"/>
                  <a:pt x="91" y="17"/>
                </a:cubicBezTo>
                <a:cubicBezTo>
                  <a:pt x="92" y="14"/>
                  <a:pt x="93" y="11"/>
                  <a:pt x="93" y="11"/>
                </a:cubicBezTo>
                <a:cubicBezTo>
                  <a:pt x="93" y="10"/>
                  <a:pt x="93" y="10"/>
                  <a:pt x="93" y="9"/>
                </a:cubicBezTo>
                <a:cubicBezTo>
                  <a:pt x="93" y="9"/>
                  <a:pt x="93" y="8"/>
                  <a:pt x="92" y="8"/>
                </a:cubicBezTo>
                <a:cubicBezTo>
                  <a:pt x="92" y="8"/>
                  <a:pt x="91" y="8"/>
                  <a:pt x="91" y="8"/>
                </a:cubicBezTo>
                <a:cubicBezTo>
                  <a:pt x="90" y="8"/>
                  <a:pt x="90" y="8"/>
                  <a:pt x="90" y="9"/>
                </a:cubicBezTo>
                <a:cubicBezTo>
                  <a:pt x="89" y="9"/>
                  <a:pt x="87" y="12"/>
                  <a:pt x="86" y="14"/>
                </a:cubicBezTo>
                <a:cubicBezTo>
                  <a:pt x="85" y="13"/>
                  <a:pt x="83" y="13"/>
                  <a:pt x="82" y="12"/>
                </a:cubicBezTo>
                <a:cubicBezTo>
                  <a:pt x="83" y="10"/>
                  <a:pt x="84" y="7"/>
                  <a:pt x="84" y="6"/>
                </a:cubicBezTo>
                <a:cubicBezTo>
                  <a:pt x="84" y="6"/>
                  <a:pt x="84" y="5"/>
                  <a:pt x="84" y="5"/>
                </a:cubicBezTo>
                <a:cubicBezTo>
                  <a:pt x="83" y="4"/>
                  <a:pt x="83" y="4"/>
                  <a:pt x="83" y="4"/>
                </a:cubicBezTo>
                <a:cubicBezTo>
                  <a:pt x="82" y="3"/>
                  <a:pt x="81" y="3"/>
                  <a:pt x="81" y="4"/>
                </a:cubicBezTo>
                <a:cubicBezTo>
                  <a:pt x="81" y="4"/>
                  <a:pt x="80" y="4"/>
                  <a:pt x="80" y="5"/>
                </a:cubicBezTo>
                <a:cubicBezTo>
                  <a:pt x="80" y="5"/>
                  <a:pt x="78" y="8"/>
                  <a:pt x="77" y="10"/>
                </a:cubicBezTo>
                <a:cubicBezTo>
                  <a:pt x="76" y="10"/>
                  <a:pt x="75" y="10"/>
                  <a:pt x="73" y="9"/>
                </a:cubicBezTo>
                <a:cubicBezTo>
                  <a:pt x="74" y="7"/>
                  <a:pt x="74" y="4"/>
                  <a:pt x="74" y="3"/>
                </a:cubicBezTo>
                <a:cubicBezTo>
                  <a:pt x="74" y="3"/>
                  <a:pt x="74" y="2"/>
                  <a:pt x="73" y="2"/>
                </a:cubicBezTo>
                <a:cubicBezTo>
                  <a:pt x="73" y="1"/>
                  <a:pt x="73" y="1"/>
                  <a:pt x="72" y="1"/>
                </a:cubicBezTo>
                <a:cubicBezTo>
                  <a:pt x="72" y="1"/>
                  <a:pt x="71" y="1"/>
                  <a:pt x="71" y="1"/>
                </a:cubicBezTo>
                <a:cubicBezTo>
                  <a:pt x="70" y="1"/>
                  <a:pt x="70" y="2"/>
                  <a:pt x="70" y="2"/>
                </a:cubicBezTo>
                <a:cubicBezTo>
                  <a:pt x="70" y="3"/>
                  <a:pt x="69" y="6"/>
                  <a:pt x="68" y="8"/>
                </a:cubicBezTo>
                <a:cubicBezTo>
                  <a:pt x="67" y="8"/>
                  <a:pt x="65" y="8"/>
                  <a:pt x="64" y="8"/>
                </a:cubicBezTo>
                <a:cubicBezTo>
                  <a:pt x="64" y="5"/>
                  <a:pt x="64" y="2"/>
                  <a:pt x="64" y="2"/>
                </a:cubicBezTo>
                <a:cubicBezTo>
                  <a:pt x="63" y="1"/>
                  <a:pt x="63" y="1"/>
                  <a:pt x="63" y="0"/>
                </a:cubicBezTo>
                <a:cubicBezTo>
                  <a:pt x="62" y="0"/>
                  <a:pt x="62" y="0"/>
                  <a:pt x="61" y="0"/>
                </a:cubicBezTo>
                <a:cubicBezTo>
                  <a:pt x="61" y="0"/>
                  <a:pt x="60" y="0"/>
                  <a:pt x="60" y="0"/>
                </a:cubicBezTo>
                <a:cubicBezTo>
                  <a:pt x="60" y="1"/>
                  <a:pt x="59" y="1"/>
                  <a:pt x="59" y="2"/>
                </a:cubicBezTo>
                <a:cubicBezTo>
                  <a:pt x="59" y="2"/>
                  <a:pt x="59" y="5"/>
                  <a:pt x="59" y="8"/>
                </a:cubicBezTo>
                <a:cubicBezTo>
                  <a:pt x="57" y="8"/>
                  <a:pt x="56" y="8"/>
                  <a:pt x="55" y="8"/>
                </a:cubicBezTo>
                <a:cubicBezTo>
                  <a:pt x="54" y="6"/>
                  <a:pt x="53" y="3"/>
                  <a:pt x="53" y="2"/>
                </a:cubicBezTo>
                <a:cubicBezTo>
                  <a:pt x="53" y="2"/>
                  <a:pt x="53" y="1"/>
                  <a:pt x="52" y="1"/>
                </a:cubicBezTo>
                <a:cubicBezTo>
                  <a:pt x="52" y="1"/>
                  <a:pt x="51" y="1"/>
                  <a:pt x="51" y="1"/>
                </a:cubicBezTo>
                <a:cubicBezTo>
                  <a:pt x="50" y="1"/>
                  <a:pt x="50" y="1"/>
                  <a:pt x="49" y="2"/>
                </a:cubicBezTo>
                <a:cubicBezTo>
                  <a:pt x="49" y="2"/>
                  <a:pt x="49" y="3"/>
                  <a:pt x="49" y="3"/>
                </a:cubicBezTo>
                <a:cubicBezTo>
                  <a:pt x="49" y="4"/>
                  <a:pt x="49" y="7"/>
                  <a:pt x="49" y="9"/>
                </a:cubicBezTo>
                <a:cubicBezTo>
                  <a:pt x="48" y="10"/>
                  <a:pt x="47" y="10"/>
                  <a:pt x="46" y="10"/>
                </a:cubicBezTo>
                <a:cubicBezTo>
                  <a:pt x="44" y="8"/>
                  <a:pt x="43" y="5"/>
                  <a:pt x="43" y="5"/>
                </a:cubicBezTo>
                <a:cubicBezTo>
                  <a:pt x="43" y="4"/>
                  <a:pt x="42" y="4"/>
                  <a:pt x="42" y="4"/>
                </a:cubicBezTo>
                <a:cubicBezTo>
                  <a:pt x="41" y="3"/>
                  <a:pt x="41" y="3"/>
                  <a:pt x="40" y="4"/>
                </a:cubicBezTo>
                <a:cubicBezTo>
                  <a:pt x="40" y="4"/>
                  <a:pt x="39" y="4"/>
                  <a:pt x="39" y="5"/>
                </a:cubicBezTo>
                <a:cubicBezTo>
                  <a:pt x="39" y="5"/>
                  <a:pt x="39" y="6"/>
                  <a:pt x="39" y="6"/>
                </a:cubicBezTo>
                <a:cubicBezTo>
                  <a:pt x="39" y="7"/>
                  <a:pt x="40" y="10"/>
                  <a:pt x="40" y="12"/>
                </a:cubicBezTo>
                <a:cubicBezTo>
                  <a:pt x="39" y="13"/>
                  <a:pt x="38" y="13"/>
                  <a:pt x="37" y="14"/>
                </a:cubicBezTo>
                <a:cubicBezTo>
                  <a:pt x="35" y="12"/>
                  <a:pt x="34" y="9"/>
                  <a:pt x="33" y="9"/>
                </a:cubicBezTo>
                <a:cubicBezTo>
                  <a:pt x="33" y="8"/>
                  <a:pt x="32" y="8"/>
                  <a:pt x="32" y="8"/>
                </a:cubicBezTo>
                <a:cubicBezTo>
                  <a:pt x="32" y="8"/>
                  <a:pt x="31" y="8"/>
                  <a:pt x="31" y="8"/>
                </a:cubicBezTo>
                <a:cubicBezTo>
                  <a:pt x="30" y="8"/>
                  <a:pt x="30" y="9"/>
                  <a:pt x="30" y="9"/>
                </a:cubicBezTo>
                <a:cubicBezTo>
                  <a:pt x="29" y="10"/>
                  <a:pt x="29" y="10"/>
                  <a:pt x="30" y="11"/>
                </a:cubicBezTo>
                <a:cubicBezTo>
                  <a:pt x="30" y="11"/>
                  <a:pt x="31" y="14"/>
                  <a:pt x="32" y="17"/>
                </a:cubicBezTo>
                <a:cubicBezTo>
                  <a:pt x="31" y="17"/>
                  <a:pt x="30" y="18"/>
                  <a:pt x="29" y="19"/>
                </a:cubicBezTo>
                <a:cubicBezTo>
                  <a:pt x="27" y="17"/>
                  <a:pt x="25" y="15"/>
                  <a:pt x="25" y="14"/>
                </a:cubicBezTo>
                <a:cubicBezTo>
                  <a:pt x="24" y="14"/>
                  <a:pt x="24" y="14"/>
                  <a:pt x="23" y="14"/>
                </a:cubicBezTo>
                <a:cubicBezTo>
                  <a:pt x="23" y="14"/>
                  <a:pt x="22" y="14"/>
                  <a:pt x="22" y="14"/>
                </a:cubicBezTo>
                <a:cubicBezTo>
                  <a:pt x="21" y="15"/>
                  <a:pt x="21" y="15"/>
                  <a:pt x="21" y="16"/>
                </a:cubicBezTo>
                <a:cubicBezTo>
                  <a:pt x="21" y="16"/>
                  <a:pt x="21" y="17"/>
                  <a:pt x="21" y="17"/>
                </a:cubicBezTo>
                <a:cubicBezTo>
                  <a:pt x="22" y="18"/>
                  <a:pt x="23" y="20"/>
                  <a:pt x="25" y="22"/>
                </a:cubicBezTo>
                <a:cubicBezTo>
                  <a:pt x="24" y="23"/>
                  <a:pt x="23" y="24"/>
                  <a:pt x="22" y="25"/>
                </a:cubicBezTo>
                <a:cubicBezTo>
                  <a:pt x="20" y="24"/>
                  <a:pt x="17" y="22"/>
                  <a:pt x="17" y="22"/>
                </a:cubicBezTo>
                <a:cubicBezTo>
                  <a:pt x="16" y="21"/>
                  <a:pt x="16" y="21"/>
                  <a:pt x="15" y="21"/>
                </a:cubicBezTo>
                <a:cubicBezTo>
                  <a:pt x="15" y="21"/>
                  <a:pt x="15" y="22"/>
                  <a:pt x="14" y="22"/>
                </a:cubicBezTo>
                <a:cubicBezTo>
                  <a:pt x="14" y="22"/>
                  <a:pt x="14" y="23"/>
                  <a:pt x="14" y="23"/>
                </a:cubicBezTo>
                <a:cubicBezTo>
                  <a:pt x="14" y="24"/>
                  <a:pt x="14" y="24"/>
                  <a:pt x="14" y="25"/>
                </a:cubicBezTo>
                <a:cubicBezTo>
                  <a:pt x="15" y="25"/>
                  <a:pt x="17" y="27"/>
                  <a:pt x="19" y="29"/>
                </a:cubicBezTo>
                <a:cubicBezTo>
                  <a:pt x="18" y="30"/>
                  <a:pt x="17" y="31"/>
                  <a:pt x="16" y="32"/>
                </a:cubicBezTo>
                <a:cubicBezTo>
                  <a:pt x="14" y="31"/>
                  <a:pt x="11" y="30"/>
                  <a:pt x="11" y="30"/>
                </a:cubicBezTo>
                <a:cubicBezTo>
                  <a:pt x="10" y="30"/>
                  <a:pt x="10" y="30"/>
                  <a:pt x="9" y="30"/>
                </a:cubicBezTo>
                <a:cubicBezTo>
                  <a:pt x="9" y="30"/>
                  <a:pt x="8" y="30"/>
                  <a:pt x="8" y="31"/>
                </a:cubicBezTo>
                <a:cubicBezTo>
                  <a:pt x="8" y="31"/>
                  <a:pt x="8" y="32"/>
                  <a:pt x="8" y="32"/>
                </a:cubicBezTo>
                <a:cubicBezTo>
                  <a:pt x="8" y="33"/>
                  <a:pt x="8" y="33"/>
                  <a:pt x="8" y="34"/>
                </a:cubicBezTo>
                <a:cubicBezTo>
                  <a:pt x="9" y="34"/>
                  <a:pt x="11" y="36"/>
                  <a:pt x="14" y="37"/>
                </a:cubicBezTo>
                <a:cubicBezTo>
                  <a:pt x="13" y="38"/>
                  <a:pt x="12" y="40"/>
                  <a:pt x="12" y="41"/>
                </a:cubicBezTo>
                <a:cubicBezTo>
                  <a:pt x="9" y="40"/>
                  <a:pt x="7" y="39"/>
                  <a:pt x="6" y="39"/>
                </a:cubicBezTo>
                <a:cubicBezTo>
                  <a:pt x="5" y="39"/>
                  <a:pt x="5" y="39"/>
                  <a:pt x="4" y="39"/>
                </a:cubicBezTo>
                <a:cubicBezTo>
                  <a:pt x="4" y="40"/>
                  <a:pt x="4" y="40"/>
                  <a:pt x="3" y="41"/>
                </a:cubicBezTo>
                <a:cubicBezTo>
                  <a:pt x="3" y="41"/>
                  <a:pt x="3" y="42"/>
                  <a:pt x="3" y="42"/>
                </a:cubicBezTo>
                <a:cubicBezTo>
                  <a:pt x="4" y="43"/>
                  <a:pt x="4" y="43"/>
                  <a:pt x="4" y="43"/>
                </a:cubicBezTo>
                <a:cubicBezTo>
                  <a:pt x="5" y="43"/>
                  <a:pt x="8" y="45"/>
                  <a:pt x="10" y="46"/>
                </a:cubicBezTo>
                <a:cubicBezTo>
                  <a:pt x="10" y="47"/>
                  <a:pt x="9" y="48"/>
                  <a:pt x="9" y="50"/>
                </a:cubicBezTo>
                <a:cubicBezTo>
                  <a:pt x="6" y="50"/>
                  <a:pt x="3" y="49"/>
                  <a:pt x="3" y="49"/>
                </a:cubicBezTo>
                <a:cubicBezTo>
                  <a:pt x="2" y="49"/>
                  <a:pt x="2" y="49"/>
                  <a:pt x="1" y="50"/>
                </a:cubicBezTo>
                <a:cubicBezTo>
                  <a:pt x="1" y="50"/>
                  <a:pt x="1" y="50"/>
                  <a:pt x="1" y="51"/>
                </a:cubicBezTo>
                <a:cubicBezTo>
                  <a:pt x="1" y="51"/>
                  <a:pt x="1" y="52"/>
                  <a:pt x="1" y="53"/>
                </a:cubicBezTo>
                <a:cubicBezTo>
                  <a:pt x="1" y="53"/>
                  <a:pt x="2" y="53"/>
                  <a:pt x="2" y="53"/>
                </a:cubicBezTo>
                <a:cubicBezTo>
                  <a:pt x="3" y="54"/>
                  <a:pt x="6" y="54"/>
                  <a:pt x="8" y="55"/>
                </a:cubicBezTo>
                <a:cubicBezTo>
                  <a:pt x="8" y="56"/>
                  <a:pt x="8" y="58"/>
                  <a:pt x="8" y="59"/>
                </a:cubicBezTo>
                <a:cubicBezTo>
                  <a:pt x="5" y="59"/>
                  <a:pt x="2" y="59"/>
                  <a:pt x="2" y="60"/>
                </a:cubicBezTo>
                <a:cubicBezTo>
                  <a:pt x="1" y="60"/>
                  <a:pt x="1" y="60"/>
                  <a:pt x="0" y="60"/>
                </a:cubicBezTo>
                <a:cubicBezTo>
                  <a:pt x="0" y="61"/>
                  <a:pt x="0" y="61"/>
                  <a:pt x="0" y="62"/>
                </a:cubicBezTo>
                <a:cubicBezTo>
                  <a:pt x="0" y="62"/>
                  <a:pt x="0" y="63"/>
                  <a:pt x="0" y="63"/>
                </a:cubicBezTo>
                <a:cubicBezTo>
                  <a:pt x="1" y="63"/>
                  <a:pt x="1" y="64"/>
                  <a:pt x="2" y="64"/>
                </a:cubicBezTo>
                <a:cubicBezTo>
                  <a:pt x="2" y="64"/>
                  <a:pt x="5" y="64"/>
                  <a:pt x="8" y="64"/>
                </a:cubicBezTo>
                <a:cubicBezTo>
                  <a:pt x="8" y="66"/>
                  <a:pt x="8" y="67"/>
                  <a:pt x="8" y="68"/>
                </a:cubicBezTo>
                <a:cubicBezTo>
                  <a:pt x="6" y="69"/>
                  <a:pt x="3" y="70"/>
                  <a:pt x="2" y="70"/>
                </a:cubicBezTo>
                <a:cubicBezTo>
                  <a:pt x="2" y="70"/>
                  <a:pt x="1" y="71"/>
                  <a:pt x="1" y="71"/>
                </a:cubicBezTo>
                <a:cubicBezTo>
                  <a:pt x="1" y="71"/>
                  <a:pt x="1" y="72"/>
                  <a:pt x="1" y="72"/>
                </a:cubicBezTo>
                <a:cubicBezTo>
                  <a:pt x="1" y="73"/>
                  <a:pt x="1" y="73"/>
                  <a:pt x="1" y="74"/>
                </a:cubicBezTo>
                <a:cubicBezTo>
                  <a:pt x="2" y="74"/>
                  <a:pt x="2" y="74"/>
                  <a:pt x="3" y="74"/>
                </a:cubicBezTo>
                <a:cubicBezTo>
                  <a:pt x="3" y="74"/>
                  <a:pt x="6" y="74"/>
                  <a:pt x="9" y="74"/>
                </a:cubicBezTo>
                <a:cubicBezTo>
                  <a:pt x="9" y="75"/>
                  <a:pt x="10" y="76"/>
                  <a:pt x="10" y="78"/>
                </a:cubicBezTo>
                <a:cubicBezTo>
                  <a:pt x="8" y="79"/>
                  <a:pt x="5" y="80"/>
                  <a:pt x="4" y="80"/>
                </a:cubicBezTo>
                <a:cubicBezTo>
                  <a:pt x="4" y="80"/>
                  <a:pt x="4" y="81"/>
                  <a:pt x="3" y="81"/>
                </a:cubicBezTo>
                <a:cubicBezTo>
                  <a:pt x="3" y="82"/>
                  <a:pt x="3" y="82"/>
                  <a:pt x="3" y="83"/>
                </a:cubicBezTo>
                <a:cubicBezTo>
                  <a:pt x="4" y="83"/>
                  <a:pt x="4" y="84"/>
                  <a:pt x="4" y="84"/>
                </a:cubicBezTo>
                <a:cubicBezTo>
                  <a:pt x="5" y="84"/>
                  <a:pt x="5" y="84"/>
                  <a:pt x="6" y="84"/>
                </a:cubicBezTo>
                <a:cubicBezTo>
                  <a:pt x="7" y="84"/>
                  <a:pt x="9" y="83"/>
                  <a:pt x="12" y="83"/>
                </a:cubicBezTo>
                <a:cubicBezTo>
                  <a:pt x="12" y="84"/>
                  <a:pt x="13" y="85"/>
                  <a:pt x="14" y="86"/>
                </a:cubicBezTo>
                <a:cubicBezTo>
                  <a:pt x="11" y="88"/>
                  <a:pt x="9" y="89"/>
                  <a:pt x="8" y="90"/>
                </a:cubicBezTo>
                <a:cubicBezTo>
                  <a:pt x="8" y="90"/>
                  <a:pt x="8" y="91"/>
                  <a:pt x="8" y="91"/>
                </a:cubicBezTo>
                <a:cubicBezTo>
                  <a:pt x="8" y="92"/>
                  <a:pt x="8" y="92"/>
                  <a:pt x="8" y="93"/>
                </a:cubicBezTo>
                <a:cubicBezTo>
                  <a:pt x="8" y="93"/>
                  <a:pt x="9" y="93"/>
                  <a:pt x="9" y="94"/>
                </a:cubicBezTo>
                <a:cubicBezTo>
                  <a:pt x="10" y="94"/>
                  <a:pt x="10" y="94"/>
                  <a:pt x="11" y="94"/>
                </a:cubicBezTo>
                <a:cubicBezTo>
                  <a:pt x="11" y="93"/>
                  <a:pt x="14" y="92"/>
                  <a:pt x="16" y="91"/>
                </a:cubicBezTo>
                <a:cubicBezTo>
                  <a:pt x="17" y="92"/>
                  <a:pt x="18" y="93"/>
                  <a:pt x="19" y="94"/>
                </a:cubicBezTo>
                <a:cubicBezTo>
                  <a:pt x="17" y="96"/>
                  <a:pt x="15" y="98"/>
                  <a:pt x="14" y="99"/>
                </a:cubicBezTo>
                <a:cubicBezTo>
                  <a:pt x="14" y="99"/>
                  <a:pt x="14" y="99"/>
                  <a:pt x="14" y="100"/>
                </a:cubicBezTo>
                <a:cubicBezTo>
                  <a:pt x="14" y="101"/>
                  <a:pt x="14" y="101"/>
                  <a:pt x="14" y="101"/>
                </a:cubicBezTo>
                <a:cubicBezTo>
                  <a:pt x="15" y="102"/>
                  <a:pt x="15" y="102"/>
                  <a:pt x="15" y="102"/>
                </a:cubicBezTo>
                <a:cubicBezTo>
                  <a:pt x="16" y="102"/>
                  <a:pt x="16" y="102"/>
                  <a:pt x="17" y="102"/>
                </a:cubicBezTo>
                <a:cubicBezTo>
                  <a:pt x="17" y="102"/>
                  <a:pt x="20" y="100"/>
                  <a:pt x="22" y="98"/>
                </a:cubicBezTo>
                <a:cubicBezTo>
                  <a:pt x="23" y="99"/>
                  <a:pt x="24" y="100"/>
                  <a:pt x="25" y="101"/>
                </a:cubicBezTo>
                <a:cubicBezTo>
                  <a:pt x="23" y="103"/>
                  <a:pt x="22" y="106"/>
                  <a:pt x="21" y="106"/>
                </a:cubicBezTo>
                <a:cubicBezTo>
                  <a:pt x="21" y="107"/>
                  <a:pt x="21" y="107"/>
                  <a:pt x="21" y="108"/>
                </a:cubicBezTo>
                <a:cubicBezTo>
                  <a:pt x="21" y="108"/>
                  <a:pt x="21" y="109"/>
                  <a:pt x="22" y="109"/>
                </a:cubicBezTo>
                <a:cubicBezTo>
                  <a:pt x="22" y="109"/>
                  <a:pt x="23" y="110"/>
                  <a:pt x="23" y="110"/>
                </a:cubicBezTo>
                <a:cubicBezTo>
                  <a:pt x="24" y="110"/>
                  <a:pt x="24" y="109"/>
                  <a:pt x="25" y="109"/>
                </a:cubicBezTo>
                <a:cubicBezTo>
                  <a:pt x="25" y="109"/>
                  <a:pt x="27" y="106"/>
                  <a:pt x="29" y="105"/>
                </a:cubicBezTo>
                <a:cubicBezTo>
                  <a:pt x="30" y="105"/>
                  <a:pt x="31" y="106"/>
                  <a:pt x="32" y="107"/>
                </a:cubicBezTo>
                <a:cubicBezTo>
                  <a:pt x="31" y="109"/>
                  <a:pt x="30" y="112"/>
                  <a:pt x="30" y="113"/>
                </a:cubicBezTo>
                <a:cubicBezTo>
                  <a:pt x="29" y="113"/>
                  <a:pt x="29" y="114"/>
                  <a:pt x="30" y="114"/>
                </a:cubicBezTo>
                <a:cubicBezTo>
                  <a:pt x="30" y="115"/>
                  <a:pt x="30" y="115"/>
                  <a:pt x="31" y="115"/>
                </a:cubicBezTo>
                <a:cubicBezTo>
                  <a:pt x="31" y="115"/>
                  <a:pt x="32" y="116"/>
                  <a:pt x="32" y="115"/>
                </a:cubicBezTo>
                <a:cubicBezTo>
                  <a:pt x="33" y="115"/>
                  <a:pt x="33" y="115"/>
                  <a:pt x="33" y="115"/>
                </a:cubicBezTo>
                <a:cubicBezTo>
                  <a:pt x="34" y="114"/>
                  <a:pt x="35" y="112"/>
                  <a:pt x="37" y="110"/>
                </a:cubicBezTo>
                <a:cubicBezTo>
                  <a:pt x="38" y="110"/>
                  <a:pt x="39" y="111"/>
                  <a:pt x="40" y="111"/>
                </a:cubicBezTo>
                <a:cubicBezTo>
                  <a:pt x="40" y="114"/>
                  <a:pt x="39" y="117"/>
                  <a:pt x="39" y="117"/>
                </a:cubicBezTo>
                <a:cubicBezTo>
                  <a:pt x="39" y="118"/>
                  <a:pt x="39" y="118"/>
                  <a:pt x="39" y="119"/>
                </a:cubicBezTo>
                <a:cubicBezTo>
                  <a:pt x="39" y="119"/>
                  <a:pt x="40" y="120"/>
                  <a:pt x="40" y="120"/>
                </a:cubicBezTo>
                <a:cubicBezTo>
                  <a:pt x="41" y="120"/>
                  <a:pt x="41" y="120"/>
                  <a:pt x="42" y="120"/>
                </a:cubicBezTo>
                <a:cubicBezTo>
                  <a:pt x="42" y="120"/>
                  <a:pt x="43" y="119"/>
                  <a:pt x="43" y="119"/>
                </a:cubicBezTo>
                <a:cubicBezTo>
                  <a:pt x="43" y="118"/>
                  <a:pt x="44" y="115"/>
                  <a:pt x="46" y="113"/>
                </a:cubicBezTo>
                <a:cubicBezTo>
                  <a:pt x="47" y="113"/>
                  <a:pt x="48" y="114"/>
                  <a:pt x="49" y="114"/>
                </a:cubicBezTo>
                <a:cubicBezTo>
                  <a:pt x="49" y="117"/>
                  <a:pt x="49" y="120"/>
                  <a:pt x="49" y="120"/>
                </a:cubicBezTo>
                <a:cubicBezTo>
                  <a:pt x="49" y="121"/>
                  <a:pt x="49" y="121"/>
                  <a:pt x="49" y="122"/>
                </a:cubicBezTo>
                <a:cubicBezTo>
                  <a:pt x="50" y="122"/>
                  <a:pt x="50" y="122"/>
                  <a:pt x="51" y="123"/>
                </a:cubicBezTo>
                <a:cubicBezTo>
                  <a:pt x="51" y="123"/>
                  <a:pt x="52" y="123"/>
                  <a:pt x="52" y="122"/>
                </a:cubicBezTo>
                <a:cubicBezTo>
                  <a:pt x="53" y="122"/>
                  <a:pt x="53" y="122"/>
                  <a:pt x="53" y="121"/>
                </a:cubicBezTo>
                <a:cubicBezTo>
                  <a:pt x="53" y="121"/>
                  <a:pt x="54" y="118"/>
                  <a:pt x="55" y="115"/>
                </a:cubicBezTo>
                <a:cubicBezTo>
                  <a:pt x="56" y="115"/>
                  <a:pt x="57" y="115"/>
                  <a:pt x="59" y="115"/>
                </a:cubicBezTo>
                <a:cubicBezTo>
                  <a:pt x="59" y="118"/>
                  <a:pt x="59" y="121"/>
                  <a:pt x="59" y="122"/>
                </a:cubicBezTo>
                <a:cubicBezTo>
                  <a:pt x="59" y="122"/>
                  <a:pt x="60" y="123"/>
                  <a:pt x="60" y="123"/>
                </a:cubicBezTo>
                <a:cubicBezTo>
                  <a:pt x="60" y="123"/>
                  <a:pt x="61" y="123"/>
                  <a:pt x="61" y="123"/>
                </a:cubicBezTo>
                <a:cubicBezTo>
                  <a:pt x="62" y="123"/>
                  <a:pt x="62" y="123"/>
                  <a:pt x="63" y="123"/>
                </a:cubicBezTo>
                <a:cubicBezTo>
                  <a:pt x="63" y="123"/>
                  <a:pt x="63" y="122"/>
                  <a:pt x="64" y="122"/>
                </a:cubicBezTo>
                <a:cubicBezTo>
                  <a:pt x="64" y="121"/>
                  <a:pt x="64" y="118"/>
                  <a:pt x="64" y="115"/>
                </a:cubicBezTo>
                <a:cubicBezTo>
                  <a:pt x="65" y="115"/>
                  <a:pt x="67" y="115"/>
                  <a:pt x="68" y="115"/>
                </a:cubicBezTo>
                <a:cubicBezTo>
                  <a:pt x="69" y="118"/>
                  <a:pt x="70" y="121"/>
                  <a:pt x="70" y="121"/>
                </a:cubicBezTo>
                <a:cubicBezTo>
                  <a:pt x="70" y="122"/>
                  <a:pt x="70" y="122"/>
                  <a:pt x="71" y="122"/>
                </a:cubicBezTo>
                <a:cubicBezTo>
                  <a:pt x="71" y="123"/>
                  <a:pt x="72" y="123"/>
                  <a:pt x="72" y="123"/>
                </a:cubicBezTo>
                <a:cubicBezTo>
                  <a:pt x="73" y="122"/>
                  <a:pt x="73" y="122"/>
                  <a:pt x="73" y="122"/>
                </a:cubicBezTo>
                <a:cubicBezTo>
                  <a:pt x="74" y="121"/>
                  <a:pt x="74" y="121"/>
                  <a:pt x="74" y="120"/>
                </a:cubicBezTo>
                <a:cubicBezTo>
                  <a:pt x="74" y="120"/>
                  <a:pt x="74" y="117"/>
                  <a:pt x="73" y="114"/>
                </a:cubicBezTo>
                <a:cubicBezTo>
                  <a:pt x="75" y="114"/>
                  <a:pt x="76" y="113"/>
                  <a:pt x="77" y="113"/>
                </a:cubicBezTo>
                <a:cubicBezTo>
                  <a:pt x="78" y="115"/>
                  <a:pt x="80" y="118"/>
                  <a:pt x="80" y="119"/>
                </a:cubicBezTo>
                <a:cubicBezTo>
                  <a:pt x="80" y="119"/>
                  <a:pt x="81" y="120"/>
                  <a:pt x="81" y="120"/>
                </a:cubicBezTo>
                <a:cubicBezTo>
                  <a:pt x="81" y="120"/>
                  <a:pt x="82" y="120"/>
                  <a:pt x="83" y="120"/>
                </a:cubicBezTo>
                <a:cubicBezTo>
                  <a:pt x="83" y="120"/>
                  <a:pt x="83" y="119"/>
                  <a:pt x="84" y="119"/>
                </a:cubicBezTo>
                <a:cubicBezTo>
                  <a:pt x="84" y="118"/>
                  <a:pt x="84" y="118"/>
                  <a:pt x="84" y="117"/>
                </a:cubicBezTo>
                <a:cubicBezTo>
                  <a:pt x="84" y="117"/>
                  <a:pt x="83" y="114"/>
                  <a:pt x="82" y="111"/>
                </a:cubicBezTo>
                <a:cubicBezTo>
                  <a:pt x="83" y="111"/>
                  <a:pt x="85" y="110"/>
                  <a:pt x="86" y="110"/>
                </a:cubicBezTo>
                <a:cubicBezTo>
                  <a:pt x="87" y="112"/>
                  <a:pt x="89" y="114"/>
                  <a:pt x="90" y="115"/>
                </a:cubicBezTo>
                <a:cubicBezTo>
                  <a:pt x="90" y="115"/>
                  <a:pt x="90" y="115"/>
                  <a:pt x="91" y="115"/>
                </a:cubicBezTo>
                <a:cubicBezTo>
                  <a:pt x="91" y="116"/>
                  <a:pt x="92" y="115"/>
                  <a:pt x="92" y="115"/>
                </a:cubicBezTo>
                <a:cubicBezTo>
                  <a:pt x="93" y="115"/>
                  <a:pt x="93" y="115"/>
                  <a:pt x="93" y="114"/>
                </a:cubicBezTo>
                <a:cubicBezTo>
                  <a:pt x="93" y="114"/>
                  <a:pt x="93" y="113"/>
                  <a:pt x="93" y="113"/>
                </a:cubicBezTo>
                <a:cubicBezTo>
                  <a:pt x="93" y="112"/>
                  <a:pt x="92" y="109"/>
                  <a:pt x="91" y="107"/>
                </a:cubicBezTo>
                <a:cubicBezTo>
                  <a:pt x="92" y="106"/>
                  <a:pt x="93" y="105"/>
                  <a:pt x="94" y="105"/>
                </a:cubicBezTo>
                <a:cubicBezTo>
                  <a:pt x="96" y="106"/>
                  <a:pt x="98" y="109"/>
                  <a:pt x="98" y="109"/>
                </a:cubicBezTo>
                <a:cubicBezTo>
                  <a:pt x="99" y="109"/>
                  <a:pt x="99" y="110"/>
                  <a:pt x="100" y="110"/>
                </a:cubicBezTo>
                <a:cubicBezTo>
                  <a:pt x="100" y="110"/>
                  <a:pt x="101" y="109"/>
                  <a:pt x="101" y="109"/>
                </a:cubicBezTo>
                <a:cubicBezTo>
                  <a:pt x="101" y="109"/>
                  <a:pt x="102" y="108"/>
                  <a:pt x="102" y="108"/>
                </a:cubicBezTo>
                <a:cubicBezTo>
                  <a:pt x="102" y="107"/>
                  <a:pt x="102" y="107"/>
                  <a:pt x="102" y="106"/>
                </a:cubicBezTo>
                <a:cubicBezTo>
                  <a:pt x="101" y="106"/>
                  <a:pt x="99" y="103"/>
                  <a:pt x="98" y="101"/>
                </a:cubicBezTo>
                <a:cubicBezTo>
                  <a:pt x="99" y="100"/>
                  <a:pt x="100" y="99"/>
                  <a:pt x="101" y="98"/>
                </a:cubicBezTo>
                <a:cubicBezTo>
                  <a:pt x="103" y="100"/>
                  <a:pt x="105" y="102"/>
                  <a:pt x="106" y="102"/>
                </a:cubicBezTo>
                <a:cubicBezTo>
                  <a:pt x="106" y="102"/>
                  <a:pt x="107" y="102"/>
                  <a:pt x="107" y="102"/>
                </a:cubicBezTo>
                <a:cubicBezTo>
                  <a:pt x="108" y="102"/>
                  <a:pt x="108" y="102"/>
                  <a:pt x="109" y="101"/>
                </a:cubicBezTo>
                <a:cubicBezTo>
                  <a:pt x="109" y="101"/>
                  <a:pt x="109" y="101"/>
                  <a:pt x="109" y="100"/>
                </a:cubicBezTo>
                <a:cubicBezTo>
                  <a:pt x="109" y="99"/>
                  <a:pt x="109" y="99"/>
                  <a:pt x="109" y="99"/>
                </a:cubicBezTo>
                <a:cubicBezTo>
                  <a:pt x="108" y="98"/>
                  <a:pt x="106" y="96"/>
                  <a:pt x="104" y="94"/>
                </a:cubicBezTo>
                <a:cubicBezTo>
                  <a:pt x="105" y="93"/>
                  <a:pt x="106" y="92"/>
                  <a:pt x="106" y="91"/>
                </a:cubicBezTo>
                <a:cubicBezTo>
                  <a:pt x="109" y="92"/>
                  <a:pt x="112" y="93"/>
                  <a:pt x="112" y="94"/>
                </a:cubicBezTo>
                <a:cubicBezTo>
                  <a:pt x="113" y="94"/>
                  <a:pt x="113" y="94"/>
                  <a:pt x="114" y="94"/>
                </a:cubicBezTo>
                <a:cubicBezTo>
                  <a:pt x="114" y="93"/>
                  <a:pt x="115" y="93"/>
                  <a:pt x="115" y="93"/>
                </a:cubicBezTo>
                <a:cubicBezTo>
                  <a:pt x="115" y="92"/>
                  <a:pt x="115" y="92"/>
                  <a:pt x="115" y="91"/>
                </a:cubicBezTo>
                <a:cubicBezTo>
                  <a:pt x="115" y="91"/>
                  <a:pt x="115" y="90"/>
                  <a:pt x="114" y="90"/>
                </a:cubicBezTo>
                <a:cubicBezTo>
                  <a:pt x="114" y="89"/>
                  <a:pt x="111" y="88"/>
                  <a:pt x="109" y="86"/>
                </a:cubicBezTo>
                <a:cubicBezTo>
                  <a:pt x="110" y="85"/>
                  <a:pt x="110" y="84"/>
                  <a:pt x="111" y="83"/>
                </a:cubicBezTo>
                <a:cubicBezTo>
                  <a:pt x="113" y="83"/>
                  <a:pt x="116" y="84"/>
                  <a:pt x="117" y="84"/>
                </a:cubicBezTo>
                <a:cubicBezTo>
                  <a:pt x="117" y="84"/>
                  <a:pt x="118" y="84"/>
                  <a:pt x="118" y="84"/>
                </a:cubicBezTo>
                <a:cubicBezTo>
                  <a:pt x="119" y="84"/>
                  <a:pt x="119" y="83"/>
                  <a:pt x="119" y="83"/>
                </a:cubicBezTo>
                <a:cubicBezTo>
                  <a:pt x="120" y="82"/>
                  <a:pt x="120" y="82"/>
                  <a:pt x="119" y="81"/>
                </a:cubicBezTo>
                <a:cubicBezTo>
                  <a:pt x="119" y="81"/>
                  <a:pt x="119" y="80"/>
                  <a:pt x="118" y="80"/>
                </a:cubicBezTo>
                <a:cubicBezTo>
                  <a:pt x="118" y="80"/>
                  <a:pt x="115" y="79"/>
                  <a:pt x="113" y="78"/>
                </a:cubicBezTo>
                <a:cubicBezTo>
                  <a:pt x="113" y="76"/>
                  <a:pt x="113" y="75"/>
                  <a:pt x="114" y="74"/>
                </a:cubicBezTo>
                <a:cubicBezTo>
                  <a:pt x="116" y="74"/>
                  <a:pt x="119" y="74"/>
                  <a:pt x="120" y="74"/>
                </a:cubicBezTo>
                <a:cubicBezTo>
                  <a:pt x="121" y="74"/>
                  <a:pt x="121" y="74"/>
                  <a:pt x="121" y="74"/>
                </a:cubicBezTo>
                <a:cubicBezTo>
                  <a:pt x="122" y="73"/>
                  <a:pt x="122" y="73"/>
                  <a:pt x="122" y="72"/>
                </a:cubicBezTo>
                <a:cubicBezTo>
                  <a:pt x="122" y="72"/>
                  <a:pt x="122" y="71"/>
                  <a:pt x="122" y="71"/>
                </a:cubicBezTo>
                <a:cubicBezTo>
                  <a:pt x="122" y="71"/>
                  <a:pt x="121" y="70"/>
                  <a:pt x="121" y="70"/>
                </a:cubicBezTo>
                <a:cubicBezTo>
                  <a:pt x="120" y="70"/>
                  <a:pt x="117" y="69"/>
                  <a:pt x="115" y="68"/>
                </a:cubicBezTo>
                <a:cubicBezTo>
                  <a:pt x="115" y="67"/>
                  <a:pt x="115" y="66"/>
                  <a:pt x="115" y="64"/>
                </a:cubicBezTo>
                <a:cubicBezTo>
                  <a:pt x="118" y="64"/>
                  <a:pt x="121" y="64"/>
                  <a:pt x="121" y="64"/>
                </a:cubicBezTo>
                <a:close/>
                <a:moveTo>
                  <a:pt x="62" y="111"/>
                </a:moveTo>
                <a:cubicBezTo>
                  <a:pt x="61" y="111"/>
                  <a:pt x="61" y="111"/>
                  <a:pt x="61" y="111"/>
                </a:cubicBezTo>
                <a:cubicBezTo>
                  <a:pt x="61" y="111"/>
                  <a:pt x="61" y="111"/>
                  <a:pt x="61" y="111"/>
                </a:cubicBezTo>
                <a:cubicBezTo>
                  <a:pt x="61" y="111"/>
                  <a:pt x="61" y="111"/>
                  <a:pt x="62" y="111"/>
                </a:cubicBezTo>
                <a:close/>
                <a:moveTo>
                  <a:pt x="45" y="108"/>
                </a:moveTo>
                <a:cubicBezTo>
                  <a:pt x="45" y="108"/>
                  <a:pt x="44" y="107"/>
                  <a:pt x="44" y="107"/>
                </a:cubicBezTo>
                <a:cubicBezTo>
                  <a:pt x="44" y="107"/>
                  <a:pt x="44" y="108"/>
                  <a:pt x="45" y="108"/>
                </a:cubicBezTo>
                <a:cubicBezTo>
                  <a:pt x="45" y="108"/>
                  <a:pt x="45" y="108"/>
                  <a:pt x="45" y="108"/>
                </a:cubicBezTo>
                <a:close/>
                <a:moveTo>
                  <a:pt x="31" y="100"/>
                </a:moveTo>
                <a:cubicBezTo>
                  <a:pt x="30" y="99"/>
                  <a:pt x="30" y="99"/>
                  <a:pt x="29" y="99"/>
                </a:cubicBezTo>
                <a:cubicBezTo>
                  <a:pt x="30" y="99"/>
                  <a:pt x="30" y="99"/>
                  <a:pt x="30" y="99"/>
                </a:cubicBezTo>
                <a:cubicBezTo>
                  <a:pt x="30" y="99"/>
                  <a:pt x="30" y="99"/>
                  <a:pt x="31" y="100"/>
                </a:cubicBezTo>
                <a:close/>
                <a:moveTo>
                  <a:pt x="19" y="87"/>
                </a:moveTo>
                <a:cubicBezTo>
                  <a:pt x="19" y="86"/>
                  <a:pt x="19" y="86"/>
                  <a:pt x="19" y="86"/>
                </a:cubicBezTo>
                <a:cubicBezTo>
                  <a:pt x="19" y="86"/>
                  <a:pt x="19" y="86"/>
                  <a:pt x="19" y="86"/>
                </a:cubicBezTo>
                <a:cubicBezTo>
                  <a:pt x="19" y="86"/>
                  <a:pt x="19" y="87"/>
                  <a:pt x="19" y="87"/>
                </a:cubicBezTo>
                <a:close/>
              </a:path>
            </a:pathLst>
          </a:custGeom>
          <a:solidFill>
            <a:srgbClr val="45C1A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33" name="Freeform 6"/>
          <p:cNvSpPr>
            <a:spLocks noEditPoints="1"/>
          </p:cNvSpPr>
          <p:nvPr/>
        </p:nvSpPr>
        <p:spPr bwMode="auto">
          <a:xfrm>
            <a:off x="201122" y="2982384"/>
            <a:ext cx="280420" cy="279400"/>
          </a:xfrm>
          <a:custGeom>
            <a:avLst/>
            <a:gdLst>
              <a:gd name="T0" fmla="*/ 121 w 123"/>
              <a:gd name="T1" fmla="*/ 60 h 123"/>
              <a:gd name="T2" fmla="*/ 122 w 123"/>
              <a:gd name="T3" fmla="*/ 51 h 123"/>
              <a:gd name="T4" fmla="*/ 118 w 123"/>
              <a:gd name="T5" fmla="*/ 43 h 123"/>
              <a:gd name="T6" fmla="*/ 111 w 123"/>
              <a:gd name="T7" fmla="*/ 41 h 123"/>
              <a:gd name="T8" fmla="*/ 114 w 123"/>
              <a:gd name="T9" fmla="*/ 30 h 123"/>
              <a:gd name="T10" fmla="*/ 109 w 123"/>
              <a:gd name="T11" fmla="*/ 23 h 123"/>
              <a:gd name="T12" fmla="*/ 98 w 123"/>
              <a:gd name="T13" fmla="*/ 22 h 123"/>
              <a:gd name="T14" fmla="*/ 98 w 123"/>
              <a:gd name="T15" fmla="*/ 14 h 123"/>
              <a:gd name="T16" fmla="*/ 92 w 123"/>
              <a:gd name="T17" fmla="*/ 8 h 123"/>
              <a:gd name="T18" fmla="*/ 84 w 123"/>
              <a:gd name="T19" fmla="*/ 6 h 123"/>
              <a:gd name="T20" fmla="*/ 77 w 123"/>
              <a:gd name="T21" fmla="*/ 10 h 123"/>
              <a:gd name="T22" fmla="*/ 71 w 123"/>
              <a:gd name="T23" fmla="*/ 1 h 123"/>
              <a:gd name="T24" fmla="*/ 63 w 123"/>
              <a:gd name="T25" fmla="*/ 0 h 123"/>
              <a:gd name="T26" fmla="*/ 55 w 123"/>
              <a:gd name="T27" fmla="*/ 8 h 123"/>
              <a:gd name="T28" fmla="*/ 49 w 123"/>
              <a:gd name="T29" fmla="*/ 3 h 123"/>
              <a:gd name="T30" fmla="*/ 40 w 123"/>
              <a:gd name="T31" fmla="*/ 4 h 123"/>
              <a:gd name="T32" fmla="*/ 33 w 123"/>
              <a:gd name="T33" fmla="*/ 9 h 123"/>
              <a:gd name="T34" fmla="*/ 32 w 123"/>
              <a:gd name="T35" fmla="*/ 17 h 123"/>
              <a:gd name="T36" fmla="*/ 21 w 123"/>
              <a:gd name="T37" fmla="*/ 16 h 123"/>
              <a:gd name="T38" fmla="*/ 15 w 123"/>
              <a:gd name="T39" fmla="*/ 21 h 123"/>
              <a:gd name="T40" fmla="*/ 16 w 123"/>
              <a:gd name="T41" fmla="*/ 32 h 123"/>
              <a:gd name="T42" fmla="*/ 8 w 123"/>
              <a:gd name="T43" fmla="*/ 34 h 123"/>
              <a:gd name="T44" fmla="*/ 3 w 123"/>
              <a:gd name="T45" fmla="*/ 41 h 123"/>
              <a:gd name="T46" fmla="*/ 3 w 123"/>
              <a:gd name="T47" fmla="*/ 49 h 123"/>
              <a:gd name="T48" fmla="*/ 8 w 123"/>
              <a:gd name="T49" fmla="*/ 55 h 123"/>
              <a:gd name="T50" fmla="*/ 0 w 123"/>
              <a:gd name="T51" fmla="*/ 63 h 123"/>
              <a:gd name="T52" fmla="*/ 1 w 123"/>
              <a:gd name="T53" fmla="*/ 71 h 123"/>
              <a:gd name="T54" fmla="*/ 10 w 123"/>
              <a:gd name="T55" fmla="*/ 78 h 123"/>
              <a:gd name="T56" fmla="*/ 6 w 123"/>
              <a:gd name="T57" fmla="*/ 84 h 123"/>
              <a:gd name="T58" fmla="*/ 8 w 123"/>
              <a:gd name="T59" fmla="*/ 93 h 123"/>
              <a:gd name="T60" fmla="*/ 14 w 123"/>
              <a:gd name="T61" fmla="*/ 99 h 123"/>
              <a:gd name="T62" fmla="*/ 22 w 123"/>
              <a:gd name="T63" fmla="*/ 98 h 123"/>
              <a:gd name="T64" fmla="*/ 23 w 123"/>
              <a:gd name="T65" fmla="*/ 110 h 123"/>
              <a:gd name="T66" fmla="*/ 30 w 123"/>
              <a:gd name="T67" fmla="*/ 114 h 123"/>
              <a:gd name="T68" fmla="*/ 40 w 123"/>
              <a:gd name="T69" fmla="*/ 111 h 123"/>
              <a:gd name="T70" fmla="*/ 43 w 123"/>
              <a:gd name="T71" fmla="*/ 119 h 123"/>
              <a:gd name="T72" fmla="*/ 51 w 123"/>
              <a:gd name="T73" fmla="*/ 123 h 123"/>
              <a:gd name="T74" fmla="*/ 59 w 123"/>
              <a:gd name="T75" fmla="*/ 122 h 123"/>
              <a:gd name="T76" fmla="*/ 64 w 123"/>
              <a:gd name="T77" fmla="*/ 115 h 123"/>
              <a:gd name="T78" fmla="*/ 73 w 123"/>
              <a:gd name="T79" fmla="*/ 122 h 123"/>
              <a:gd name="T80" fmla="*/ 81 w 123"/>
              <a:gd name="T81" fmla="*/ 120 h 123"/>
              <a:gd name="T82" fmla="*/ 86 w 123"/>
              <a:gd name="T83" fmla="*/ 110 h 123"/>
              <a:gd name="T84" fmla="*/ 93 w 123"/>
              <a:gd name="T85" fmla="*/ 113 h 123"/>
              <a:gd name="T86" fmla="*/ 101 w 123"/>
              <a:gd name="T87" fmla="*/ 109 h 123"/>
              <a:gd name="T88" fmla="*/ 106 w 123"/>
              <a:gd name="T89" fmla="*/ 102 h 123"/>
              <a:gd name="T90" fmla="*/ 104 w 123"/>
              <a:gd name="T91" fmla="*/ 94 h 123"/>
              <a:gd name="T92" fmla="*/ 115 w 123"/>
              <a:gd name="T93" fmla="*/ 91 h 123"/>
              <a:gd name="T94" fmla="*/ 118 w 123"/>
              <a:gd name="T95" fmla="*/ 84 h 123"/>
              <a:gd name="T96" fmla="*/ 114 w 123"/>
              <a:gd name="T97" fmla="*/ 74 h 123"/>
              <a:gd name="T98" fmla="*/ 121 w 123"/>
              <a:gd name="T99" fmla="*/ 70 h 123"/>
              <a:gd name="T100" fmla="*/ 61 w 123"/>
              <a:gd name="T101" fmla="*/ 111 h 123"/>
              <a:gd name="T102" fmla="*/ 45 w 123"/>
              <a:gd name="T103" fmla="*/ 108 h 123"/>
              <a:gd name="T104" fmla="*/ 31 w 123"/>
              <a:gd name="T105" fmla="*/ 10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23">
                <a:moveTo>
                  <a:pt x="121" y="64"/>
                </a:moveTo>
                <a:cubicBezTo>
                  <a:pt x="122" y="64"/>
                  <a:pt x="122" y="63"/>
                  <a:pt x="123" y="63"/>
                </a:cubicBezTo>
                <a:cubicBezTo>
                  <a:pt x="123" y="63"/>
                  <a:pt x="123" y="62"/>
                  <a:pt x="123" y="62"/>
                </a:cubicBezTo>
                <a:cubicBezTo>
                  <a:pt x="123" y="61"/>
                  <a:pt x="123" y="61"/>
                  <a:pt x="123" y="60"/>
                </a:cubicBezTo>
                <a:cubicBezTo>
                  <a:pt x="122" y="60"/>
                  <a:pt x="122" y="60"/>
                  <a:pt x="121" y="60"/>
                </a:cubicBezTo>
                <a:cubicBezTo>
                  <a:pt x="121" y="59"/>
                  <a:pt x="118" y="59"/>
                  <a:pt x="115" y="59"/>
                </a:cubicBezTo>
                <a:cubicBezTo>
                  <a:pt x="115" y="58"/>
                  <a:pt x="115" y="56"/>
                  <a:pt x="115" y="55"/>
                </a:cubicBezTo>
                <a:cubicBezTo>
                  <a:pt x="117" y="54"/>
                  <a:pt x="120" y="54"/>
                  <a:pt x="121" y="53"/>
                </a:cubicBezTo>
                <a:cubicBezTo>
                  <a:pt x="121" y="53"/>
                  <a:pt x="122" y="53"/>
                  <a:pt x="122" y="53"/>
                </a:cubicBezTo>
                <a:cubicBezTo>
                  <a:pt x="122" y="52"/>
                  <a:pt x="122" y="51"/>
                  <a:pt x="122" y="51"/>
                </a:cubicBezTo>
                <a:cubicBezTo>
                  <a:pt x="122" y="50"/>
                  <a:pt x="122" y="50"/>
                  <a:pt x="121" y="50"/>
                </a:cubicBezTo>
                <a:cubicBezTo>
                  <a:pt x="121" y="49"/>
                  <a:pt x="121" y="49"/>
                  <a:pt x="120" y="49"/>
                </a:cubicBezTo>
                <a:cubicBezTo>
                  <a:pt x="119" y="49"/>
                  <a:pt x="116" y="50"/>
                  <a:pt x="114" y="50"/>
                </a:cubicBezTo>
                <a:cubicBezTo>
                  <a:pt x="113" y="48"/>
                  <a:pt x="113" y="47"/>
                  <a:pt x="113" y="46"/>
                </a:cubicBezTo>
                <a:cubicBezTo>
                  <a:pt x="115" y="45"/>
                  <a:pt x="118" y="43"/>
                  <a:pt x="118" y="43"/>
                </a:cubicBezTo>
                <a:cubicBezTo>
                  <a:pt x="119" y="43"/>
                  <a:pt x="119" y="43"/>
                  <a:pt x="119" y="42"/>
                </a:cubicBezTo>
                <a:cubicBezTo>
                  <a:pt x="120" y="42"/>
                  <a:pt x="120" y="41"/>
                  <a:pt x="119" y="41"/>
                </a:cubicBezTo>
                <a:cubicBezTo>
                  <a:pt x="119" y="40"/>
                  <a:pt x="119" y="40"/>
                  <a:pt x="118" y="39"/>
                </a:cubicBezTo>
                <a:cubicBezTo>
                  <a:pt x="118" y="39"/>
                  <a:pt x="117" y="39"/>
                  <a:pt x="117" y="39"/>
                </a:cubicBezTo>
                <a:cubicBezTo>
                  <a:pt x="116" y="39"/>
                  <a:pt x="113" y="40"/>
                  <a:pt x="111" y="41"/>
                </a:cubicBezTo>
                <a:cubicBezTo>
                  <a:pt x="110" y="40"/>
                  <a:pt x="110" y="38"/>
                  <a:pt x="109" y="37"/>
                </a:cubicBezTo>
                <a:cubicBezTo>
                  <a:pt x="111" y="36"/>
                  <a:pt x="114" y="34"/>
                  <a:pt x="114" y="34"/>
                </a:cubicBezTo>
                <a:cubicBezTo>
                  <a:pt x="115" y="33"/>
                  <a:pt x="115" y="33"/>
                  <a:pt x="115" y="32"/>
                </a:cubicBezTo>
                <a:cubicBezTo>
                  <a:pt x="115" y="32"/>
                  <a:pt x="115" y="31"/>
                  <a:pt x="115" y="31"/>
                </a:cubicBezTo>
                <a:cubicBezTo>
                  <a:pt x="115" y="30"/>
                  <a:pt x="114" y="30"/>
                  <a:pt x="114" y="30"/>
                </a:cubicBezTo>
                <a:cubicBezTo>
                  <a:pt x="113" y="30"/>
                  <a:pt x="113" y="30"/>
                  <a:pt x="112" y="30"/>
                </a:cubicBezTo>
                <a:cubicBezTo>
                  <a:pt x="112" y="30"/>
                  <a:pt x="109" y="31"/>
                  <a:pt x="106" y="32"/>
                </a:cubicBezTo>
                <a:cubicBezTo>
                  <a:pt x="106" y="31"/>
                  <a:pt x="105" y="30"/>
                  <a:pt x="104" y="29"/>
                </a:cubicBezTo>
                <a:cubicBezTo>
                  <a:pt x="106" y="27"/>
                  <a:pt x="108" y="25"/>
                  <a:pt x="109" y="25"/>
                </a:cubicBezTo>
                <a:cubicBezTo>
                  <a:pt x="109" y="24"/>
                  <a:pt x="109" y="24"/>
                  <a:pt x="109" y="23"/>
                </a:cubicBezTo>
                <a:cubicBezTo>
                  <a:pt x="109" y="23"/>
                  <a:pt x="109" y="22"/>
                  <a:pt x="109" y="22"/>
                </a:cubicBezTo>
                <a:cubicBezTo>
                  <a:pt x="108" y="22"/>
                  <a:pt x="108" y="21"/>
                  <a:pt x="107" y="21"/>
                </a:cubicBezTo>
                <a:cubicBezTo>
                  <a:pt x="107" y="21"/>
                  <a:pt x="106" y="21"/>
                  <a:pt x="106" y="22"/>
                </a:cubicBezTo>
                <a:cubicBezTo>
                  <a:pt x="105" y="22"/>
                  <a:pt x="103" y="24"/>
                  <a:pt x="101" y="25"/>
                </a:cubicBezTo>
                <a:cubicBezTo>
                  <a:pt x="100" y="24"/>
                  <a:pt x="99" y="23"/>
                  <a:pt x="98" y="22"/>
                </a:cubicBezTo>
                <a:cubicBezTo>
                  <a:pt x="99" y="20"/>
                  <a:pt x="101" y="18"/>
                  <a:pt x="102" y="17"/>
                </a:cubicBezTo>
                <a:cubicBezTo>
                  <a:pt x="102" y="17"/>
                  <a:pt x="102" y="16"/>
                  <a:pt x="102" y="16"/>
                </a:cubicBezTo>
                <a:cubicBezTo>
                  <a:pt x="102" y="15"/>
                  <a:pt x="101" y="15"/>
                  <a:pt x="101" y="14"/>
                </a:cubicBezTo>
                <a:cubicBezTo>
                  <a:pt x="101" y="14"/>
                  <a:pt x="100" y="14"/>
                  <a:pt x="100" y="14"/>
                </a:cubicBezTo>
                <a:cubicBezTo>
                  <a:pt x="99" y="14"/>
                  <a:pt x="99" y="14"/>
                  <a:pt x="98" y="14"/>
                </a:cubicBezTo>
                <a:cubicBezTo>
                  <a:pt x="98" y="15"/>
                  <a:pt x="96" y="17"/>
                  <a:pt x="94" y="19"/>
                </a:cubicBezTo>
                <a:cubicBezTo>
                  <a:pt x="93" y="18"/>
                  <a:pt x="92" y="17"/>
                  <a:pt x="91" y="17"/>
                </a:cubicBezTo>
                <a:cubicBezTo>
                  <a:pt x="92" y="14"/>
                  <a:pt x="93" y="11"/>
                  <a:pt x="93" y="11"/>
                </a:cubicBezTo>
                <a:cubicBezTo>
                  <a:pt x="93" y="10"/>
                  <a:pt x="93" y="10"/>
                  <a:pt x="93" y="9"/>
                </a:cubicBezTo>
                <a:cubicBezTo>
                  <a:pt x="93" y="9"/>
                  <a:pt x="93" y="8"/>
                  <a:pt x="92" y="8"/>
                </a:cubicBezTo>
                <a:cubicBezTo>
                  <a:pt x="92" y="8"/>
                  <a:pt x="91" y="8"/>
                  <a:pt x="91" y="8"/>
                </a:cubicBezTo>
                <a:cubicBezTo>
                  <a:pt x="90" y="8"/>
                  <a:pt x="90" y="8"/>
                  <a:pt x="90" y="9"/>
                </a:cubicBezTo>
                <a:cubicBezTo>
                  <a:pt x="89" y="9"/>
                  <a:pt x="87" y="12"/>
                  <a:pt x="86" y="14"/>
                </a:cubicBezTo>
                <a:cubicBezTo>
                  <a:pt x="85" y="13"/>
                  <a:pt x="83" y="13"/>
                  <a:pt x="82" y="12"/>
                </a:cubicBezTo>
                <a:cubicBezTo>
                  <a:pt x="83" y="10"/>
                  <a:pt x="84" y="7"/>
                  <a:pt x="84" y="6"/>
                </a:cubicBezTo>
                <a:cubicBezTo>
                  <a:pt x="84" y="6"/>
                  <a:pt x="84" y="5"/>
                  <a:pt x="84" y="5"/>
                </a:cubicBezTo>
                <a:cubicBezTo>
                  <a:pt x="83" y="4"/>
                  <a:pt x="83" y="4"/>
                  <a:pt x="83" y="4"/>
                </a:cubicBezTo>
                <a:cubicBezTo>
                  <a:pt x="82" y="3"/>
                  <a:pt x="81" y="3"/>
                  <a:pt x="81" y="4"/>
                </a:cubicBezTo>
                <a:cubicBezTo>
                  <a:pt x="81" y="4"/>
                  <a:pt x="80" y="4"/>
                  <a:pt x="80" y="5"/>
                </a:cubicBezTo>
                <a:cubicBezTo>
                  <a:pt x="80" y="5"/>
                  <a:pt x="78" y="8"/>
                  <a:pt x="77" y="10"/>
                </a:cubicBezTo>
                <a:cubicBezTo>
                  <a:pt x="76" y="10"/>
                  <a:pt x="75" y="10"/>
                  <a:pt x="73" y="9"/>
                </a:cubicBezTo>
                <a:cubicBezTo>
                  <a:pt x="74" y="7"/>
                  <a:pt x="74" y="4"/>
                  <a:pt x="74" y="3"/>
                </a:cubicBezTo>
                <a:cubicBezTo>
                  <a:pt x="74" y="3"/>
                  <a:pt x="74" y="2"/>
                  <a:pt x="73" y="2"/>
                </a:cubicBezTo>
                <a:cubicBezTo>
                  <a:pt x="73" y="1"/>
                  <a:pt x="73" y="1"/>
                  <a:pt x="72" y="1"/>
                </a:cubicBezTo>
                <a:cubicBezTo>
                  <a:pt x="72" y="1"/>
                  <a:pt x="71" y="1"/>
                  <a:pt x="71" y="1"/>
                </a:cubicBezTo>
                <a:cubicBezTo>
                  <a:pt x="70" y="1"/>
                  <a:pt x="70" y="2"/>
                  <a:pt x="70" y="2"/>
                </a:cubicBezTo>
                <a:cubicBezTo>
                  <a:pt x="70" y="3"/>
                  <a:pt x="69" y="6"/>
                  <a:pt x="68" y="8"/>
                </a:cubicBezTo>
                <a:cubicBezTo>
                  <a:pt x="67" y="8"/>
                  <a:pt x="65" y="8"/>
                  <a:pt x="64" y="8"/>
                </a:cubicBezTo>
                <a:cubicBezTo>
                  <a:pt x="64" y="5"/>
                  <a:pt x="64" y="2"/>
                  <a:pt x="64" y="2"/>
                </a:cubicBezTo>
                <a:cubicBezTo>
                  <a:pt x="63" y="1"/>
                  <a:pt x="63" y="1"/>
                  <a:pt x="63" y="0"/>
                </a:cubicBezTo>
                <a:cubicBezTo>
                  <a:pt x="62" y="0"/>
                  <a:pt x="62" y="0"/>
                  <a:pt x="61" y="0"/>
                </a:cubicBezTo>
                <a:cubicBezTo>
                  <a:pt x="61" y="0"/>
                  <a:pt x="60" y="0"/>
                  <a:pt x="60" y="0"/>
                </a:cubicBezTo>
                <a:cubicBezTo>
                  <a:pt x="60" y="1"/>
                  <a:pt x="59" y="1"/>
                  <a:pt x="59" y="2"/>
                </a:cubicBezTo>
                <a:cubicBezTo>
                  <a:pt x="59" y="2"/>
                  <a:pt x="59" y="5"/>
                  <a:pt x="59" y="8"/>
                </a:cubicBezTo>
                <a:cubicBezTo>
                  <a:pt x="57" y="8"/>
                  <a:pt x="56" y="8"/>
                  <a:pt x="55" y="8"/>
                </a:cubicBezTo>
                <a:cubicBezTo>
                  <a:pt x="54" y="6"/>
                  <a:pt x="53" y="3"/>
                  <a:pt x="53" y="2"/>
                </a:cubicBezTo>
                <a:cubicBezTo>
                  <a:pt x="53" y="2"/>
                  <a:pt x="53" y="1"/>
                  <a:pt x="52" y="1"/>
                </a:cubicBezTo>
                <a:cubicBezTo>
                  <a:pt x="52" y="1"/>
                  <a:pt x="51" y="1"/>
                  <a:pt x="51" y="1"/>
                </a:cubicBezTo>
                <a:cubicBezTo>
                  <a:pt x="50" y="1"/>
                  <a:pt x="50" y="1"/>
                  <a:pt x="49" y="2"/>
                </a:cubicBezTo>
                <a:cubicBezTo>
                  <a:pt x="49" y="2"/>
                  <a:pt x="49" y="3"/>
                  <a:pt x="49" y="3"/>
                </a:cubicBezTo>
                <a:cubicBezTo>
                  <a:pt x="49" y="4"/>
                  <a:pt x="49" y="7"/>
                  <a:pt x="49" y="9"/>
                </a:cubicBezTo>
                <a:cubicBezTo>
                  <a:pt x="48" y="10"/>
                  <a:pt x="47" y="10"/>
                  <a:pt x="46" y="10"/>
                </a:cubicBezTo>
                <a:cubicBezTo>
                  <a:pt x="44" y="8"/>
                  <a:pt x="43" y="5"/>
                  <a:pt x="43" y="5"/>
                </a:cubicBezTo>
                <a:cubicBezTo>
                  <a:pt x="43" y="4"/>
                  <a:pt x="42" y="4"/>
                  <a:pt x="42" y="4"/>
                </a:cubicBezTo>
                <a:cubicBezTo>
                  <a:pt x="41" y="3"/>
                  <a:pt x="41" y="3"/>
                  <a:pt x="40" y="4"/>
                </a:cubicBezTo>
                <a:cubicBezTo>
                  <a:pt x="40" y="4"/>
                  <a:pt x="39" y="4"/>
                  <a:pt x="39" y="5"/>
                </a:cubicBezTo>
                <a:cubicBezTo>
                  <a:pt x="39" y="5"/>
                  <a:pt x="39" y="6"/>
                  <a:pt x="39" y="6"/>
                </a:cubicBezTo>
                <a:cubicBezTo>
                  <a:pt x="39" y="7"/>
                  <a:pt x="40" y="10"/>
                  <a:pt x="40" y="12"/>
                </a:cubicBezTo>
                <a:cubicBezTo>
                  <a:pt x="39" y="13"/>
                  <a:pt x="38" y="13"/>
                  <a:pt x="37" y="14"/>
                </a:cubicBezTo>
                <a:cubicBezTo>
                  <a:pt x="35" y="12"/>
                  <a:pt x="34" y="9"/>
                  <a:pt x="33" y="9"/>
                </a:cubicBezTo>
                <a:cubicBezTo>
                  <a:pt x="33" y="8"/>
                  <a:pt x="32" y="8"/>
                  <a:pt x="32" y="8"/>
                </a:cubicBezTo>
                <a:cubicBezTo>
                  <a:pt x="32" y="8"/>
                  <a:pt x="31" y="8"/>
                  <a:pt x="31" y="8"/>
                </a:cubicBezTo>
                <a:cubicBezTo>
                  <a:pt x="30" y="8"/>
                  <a:pt x="30" y="9"/>
                  <a:pt x="30" y="9"/>
                </a:cubicBezTo>
                <a:cubicBezTo>
                  <a:pt x="29" y="10"/>
                  <a:pt x="29" y="10"/>
                  <a:pt x="30" y="11"/>
                </a:cubicBezTo>
                <a:cubicBezTo>
                  <a:pt x="30" y="11"/>
                  <a:pt x="31" y="14"/>
                  <a:pt x="32" y="17"/>
                </a:cubicBezTo>
                <a:cubicBezTo>
                  <a:pt x="31" y="17"/>
                  <a:pt x="30" y="18"/>
                  <a:pt x="29" y="19"/>
                </a:cubicBezTo>
                <a:cubicBezTo>
                  <a:pt x="27" y="17"/>
                  <a:pt x="25" y="15"/>
                  <a:pt x="25" y="14"/>
                </a:cubicBezTo>
                <a:cubicBezTo>
                  <a:pt x="24" y="14"/>
                  <a:pt x="24" y="14"/>
                  <a:pt x="23" y="14"/>
                </a:cubicBezTo>
                <a:cubicBezTo>
                  <a:pt x="23" y="14"/>
                  <a:pt x="22" y="14"/>
                  <a:pt x="22" y="14"/>
                </a:cubicBezTo>
                <a:cubicBezTo>
                  <a:pt x="21" y="15"/>
                  <a:pt x="21" y="15"/>
                  <a:pt x="21" y="16"/>
                </a:cubicBezTo>
                <a:cubicBezTo>
                  <a:pt x="21" y="16"/>
                  <a:pt x="21" y="17"/>
                  <a:pt x="21" y="17"/>
                </a:cubicBezTo>
                <a:cubicBezTo>
                  <a:pt x="22" y="18"/>
                  <a:pt x="23" y="20"/>
                  <a:pt x="25" y="22"/>
                </a:cubicBezTo>
                <a:cubicBezTo>
                  <a:pt x="24" y="23"/>
                  <a:pt x="23" y="24"/>
                  <a:pt x="22" y="25"/>
                </a:cubicBezTo>
                <a:cubicBezTo>
                  <a:pt x="20" y="24"/>
                  <a:pt x="17" y="22"/>
                  <a:pt x="17" y="22"/>
                </a:cubicBezTo>
                <a:cubicBezTo>
                  <a:pt x="16" y="21"/>
                  <a:pt x="16" y="21"/>
                  <a:pt x="15" y="21"/>
                </a:cubicBezTo>
                <a:cubicBezTo>
                  <a:pt x="15" y="21"/>
                  <a:pt x="15" y="22"/>
                  <a:pt x="14" y="22"/>
                </a:cubicBezTo>
                <a:cubicBezTo>
                  <a:pt x="14" y="22"/>
                  <a:pt x="14" y="23"/>
                  <a:pt x="14" y="23"/>
                </a:cubicBezTo>
                <a:cubicBezTo>
                  <a:pt x="14" y="24"/>
                  <a:pt x="14" y="24"/>
                  <a:pt x="14" y="25"/>
                </a:cubicBezTo>
                <a:cubicBezTo>
                  <a:pt x="15" y="25"/>
                  <a:pt x="17" y="27"/>
                  <a:pt x="19" y="29"/>
                </a:cubicBezTo>
                <a:cubicBezTo>
                  <a:pt x="18" y="30"/>
                  <a:pt x="17" y="31"/>
                  <a:pt x="16" y="32"/>
                </a:cubicBezTo>
                <a:cubicBezTo>
                  <a:pt x="14" y="31"/>
                  <a:pt x="11" y="30"/>
                  <a:pt x="11" y="30"/>
                </a:cubicBezTo>
                <a:cubicBezTo>
                  <a:pt x="10" y="30"/>
                  <a:pt x="10" y="30"/>
                  <a:pt x="9" y="30"/>
                </a:cubicBezTo>
                <a:cubicBezTo>
                  <a:pt x="9" y="30"/>
                  <a:pt x="8" y="30"/>
                  <a:pt x="8" y="31"/>
                </a:cubicBezTo>
                <a:cubicBezTo>
                  <a:pt x="8" y="31"/>
                  <a:pt x="8" y="32"/>
                  <a:pt x="8" y="32"/>
                </a:cubicBezTo>
                <a:cubicBezTo>
                  <a:pt x="8" y="33"/>
                  <a:pt x="8" y="33"/>
                  <a:pt x="8" y="34"/>
                </a:cubicBezTo>
                <a:cubicBezTo>
                  <a:pt x="9" y="34"/>
                  <a:pt x="11" y="36"/>
                  <a:pt x="14" y="37"/>
                </a:cubicBezTo>
                <a:cubicBezTo>
                  <a:pt x="13" y="38"/>
                  <a:pt x="12" y="40"/>
                  <a:pt x="12" y="41"/>
                </a:cubicBezTo>
                <a:cubicBezTo>
                  <a:pt x="9" y="40"/>
                  <a:pt x="7" y="39"/>
                  <a:pt x="6" y="39"/>
                </a:cubicBezTo>
                <a:cubicBezTo>
                  <a:pt x="5" y="39"/>
                  <a:pt x="5" y="39"/>
                  <a:pt x="4" y="39"/>
                </a:cubicBezTo>
                <a:cubicBezTo>
                  <a:pt x="4" y="40"/>
                  <a:pt x="4" y="40"/>
                  <a:pt x="3" y="41"/>
                </a:cubicBezTo>
                <a:cubicBezTo>
                  <a:pt x="3" y="41"/>
                  <a:pt x="3" y="42"/>
                  <a:pt x="3" y="42"/>
                </a:cubicBezTo>
                <a:cubicBezTo>
                  <a:pt x="4" y="43"/>
                  <a:pt x="4" y="43"/>
                  <a:pt x="4" y="43"/>
                </a:cubicBezTo>
                <a:cubicBezTo>
                  <a:pt x="5" y="43"/>
                  <a:pt x="8" y="45"/>
                  <a:pt x="10" y="46"/>
                </a:cubicBezTo>
                <a:cubicBezTo>
                  <a:pt x="10" y="47"/>
                  <a:pt x="9" y="48"/>
                  <a:pt x="9" y="50"/>
                </a:cubicBezTo>
                <a:cubicBezTo>
                  <a:pt x="6" y="50"/>
                  <a:pt x="3" y="49"/>
                  <a:pt x="3" y="49"/>
                </a:cubicBezTo>
                <a:cubicBezTo>
                  <a:pt x="2" y="49"/>
                  <a:pt x="2" y="49"/>
                  <a:pt x="1" y="50"/>
                </a:cubicBezTo>
                <a:cubicBezTo>
                  <a:pt x="1" y="50"/>
                  <a:pt x="1" y="50"/>
                  <a:pt x="1" y="51"/>
                </a:cubicBezTo>
                <a:cubicBezTo>
                  <a:pt x="1" y="51"/>
                  <a:pt x="1" y="52"/>
                  <a:pt x="1" y="53"/>
                </a:cubicBezTo>
                <a:cubicBezTo>
                  <a:pt x="1" y="53"/>
                  <a:pt x="2" y="53"/>
                  <a:pt x="2" y="53"/>
                </a:cubicBezTo>
                <a:cubicBezTo>
                  <a:pt x="3" y="54"/>
                  <a:pt x="6" y="54"/>
                  <a:pt x="8" y="55"/>
                </a:cubicBezTo>
                <a:cubicBezTo>
                  <a:pt x="8" y="56"/>
                  <a:pt x="8" y="58"/>
                  <a:pt x="8" y="59"/>
                </a:cubicBezTo>
                <a:cubicBezTo>
                  <a:pt x="5" y="59"/>
                  <a:pt x="2" y="59"/>
                  <a:pt x="2" y="60"/>
                </a:cubicBezTo>
                <a:cubicBezTo>
                  <a:pt x="1" y="60"/>
                  <a:pt x="1" y="60"/>
                  <a:pt x="0" y="60"/>
                </a:cubicBezTo>
                <a:cubicBezTo>
                  <a:pt x="0" y="61"/>
                  <a:pt x="0" y="61"/>
                  <a:pt x="0" y="62"/>
                </a:cubicBezTo>
                <a:cubicBezTo>
                  <a:pt x="0" y="62"/>
                  <a:pt x="0" y="63"/>
                  <a:pt x="0" y="63"/>
                </a:cubicBezTo>
                <a:cubicBezTo>
                  <a:pt x="1" y="63"/>
                  <a:pt x="1" y="64"/>
                  <a:pt x="2" y="64"/>
                </a:cubicBezTo>
                <a:cubicBezTo>
                  <a:pt x="2" y="64"/>
                  <a:pt x="5" y="64"/>
                  <a:pt x="8" y="64"/>
                </a:cubicBezTo>
                <a:cubicBezTo>
                  <a:pt x="8" y="66"/>
                  <a:pt x="8" y="67"/>
                  <a:pt x="8" y="68"/>
                </a:cubicBezTo>
                <a:cubicBezTo>
                  <a:pt x="6" y="69"/>
                  <a:pt x="3" y="70"/>
                  <a:pt x="2" y="70"/>
                </a:cubicBezTo>
                <a:cubicBezTo>
                  <a:pt x="2" y="70"/>
                  <a:pt x="1" y="71"/>
                  <a:pt x="1" y="71"/>
                </a:cubicBezTo>
                <a:cubicBezTo>
                  <a:pt x="1" y="71"/>
                  <a:pt x="1" y="72"/>
                  <a:pt x="1" y="72"/>
                </a:cubicBezTo>
                <a:cubicBezTo>
                  <a:pt x="1" y="73"/>
                  <a:pt x="1" y="73"/>
                  <a:pt x="1" y="74"/>
                </a:cubicBezTo>
                <a:cubicBezTo>
                  <a:pt x="2" y="74"/>
                  <a:pt x="2" y="74"/>
                  <a:pt x="3" y="74"/>
                </a:cubicBezTo>
                <a:cubicBezTo>
                  <a:pt x="3" y="74"/>
                  <a:pt x="6" y="74"/>
                  <a:pt x="9" y="74"/>
                </a:cubicBezTo>
                <a:cubicBezTo>
                  <a:pt x="9" y="75"/>
                  <a:pt x="10" y="76"/>
                  <a:pt x="10" y="78"/>
                </a:cubicBezTo>
                <a:cubicBezTo>
                  <a:pt x="8" y="79"/>
                  <a:pt x="5" y="80"/>
                  <a:pt x="4" y="80"/>
                </a:cubicBezTo>
                <a:cubicBezTo>
                  <a:pt x="4" y="80"/>
                  <a:pt x="4" y="81"/>
                  <a:pt x="3" y="81"/>
                </a:cubicBezTo>
                <a:cubicBezTo>
                  <a:pt x="3" y="82"/>
                  <a:pt x="3" y="82"/>
                  <a:pt x="3" y="83"/>
                </a:cubicBezTo>
                <a:cubicBezTo>
                  <a:pt x="4" y="83"/>
                  <a:pt x="4" y="84"/>
                  <a:pt x="4" y="84"/>
                </a:cubicBezTo>
                <a:cubicBezTo>
                  <a:pt x="5" y="84"/>
                  <a:pt x="5" y="84"/>
                  <a:pt x="6" y="84"/>
                </a:cubicBezTo>
                <a:cubicBezTo>
                  <a:pt x="7" y="84"/>
                  <a:pt x="9" y="83"/>
                  <a:pt x="12" y="83"/>
                </a:cubicBezTo>
                <a:cubicBezTo>
                  <a:pt x="12" y="84"/>
                  <a:pt x="13" y="85"/>
                  <a:pt x="14" y="86"/>
                </a:cubicBezTo>
                <a:cubicBezTo>
                  <a:pt x="11" y="88"/>
                  <a:pt x="9" y="89"/>
                  <a:pt x="8" y="90"/>
                </a:cubicBezTo>
                <a:cubicBezTo>
                  <a:pt x="8" y="90"/>
                  <a:pt x="8" y="91"/>
                  <a:pt x="8" y="91"/>
                </a:cubicBezTo>
                <a:cubicBezTo>
                  <a:pt x="8" y="92"/>
                  <a:pt x="8" y="92"/>
                  <a:pt x="8" y="93"/>
                </a:cubicBezTo>
                <a:cubicBezTo>
                  <a:pt x="8" y="93"/>
                  <a:pt x="9" y="93"/>
                  <a:pt x="9" y="94"/>
                </a:cubicBezTo>
                <a:cubicBezTo>
                  <a:pt x="10" y="94"/>
                  <a:pt x="10" y="94"/>
                  <a:pt x="11" y="94"/>
                </a:cubicBezTo>
                <a:cubicBezTo>
                  <a:pt x="11" y="93"/>
                  <a:pt x="14" y="92"/>
                  <a:pt x="16" y="91"/>
                </a:cubicBezTo>
                <a:cubicBezTo>
                  <a:pt x="17" y="92"/>
                  <a:pt x="18" y="93"/>
                  <a:pt x="19" y="94"/>
                </a:cubicBezTo>
                <a:cubicBezTo>
                  <a:pt x="17" y="96"/>
                  <a:pt x="15" y="98"/>
                  <a:pt x="14" y="99"/>
                </a:cubicBezTo>
                <a:cubicBezTo>
                  <a:pt x="14" y="99"/>
                  <a:pt x="14" y="99"/>
                  <a:pt x="14" y="100"/>
                </a:cubicBezTo>
                <a:cubicBezTo>
                  <a:pt x="14" y="101"/>
                  <a:pt x="14" y="101"/>
                  <a:pt x="14" y="101"/>
                </a:cubicBezTo>
                <a:cubicBezTo>
                  <a:pt x="15" y="102"/>
                  <a:pt x="15" y="102"/>
                  <a:pt x="15" y="102"/>
                </a:cubicBezTo>
                <a:cubicBezTo>
                  <a:pt x="16" y="102"/>
                  <a:pt x="16" y="102"/>
                  <a:pt x="17" y="102"/>
                </a:cubicBezTo>
                <a:cubicBezTo>
                  <a:pt x="17" y="102"/>
                  <a:pt x="20" y="100"/>
                  <a:pt x="22" y="98"/>
                </a:cubicBezTo>
                <a:cubicBezTo>
                  <a:pt x="23" y="99"/>
                  <a:pt x="24" y="100"/>
                  <a:pt x="25" y="101"/>
                </a:cubicBezTo>
                <a:cubicBezTo>
                  <a:pt x="23" y="103"/>
                  <a:pt x="22" y="106"/>
                  <a:pt x="21" y="106"/>
                </a:cubicBezTo>
                <a:cubicBezTo>
                  <a:pt x="21" y="107"/>
                  <a:pt x="21" y="107"/>
                  <a:pt x="21" y="108"/>
                </a:cubicBezTo>
                <a:cubicBezTo>
                  <a:pt x="21" y="108"/>
                  <a:pt x="21" y="109"/>
                  <a:pt x="22" y="109"/>
                </a:cubicBezTo>
                <a:cubicBezTo>
                  <a:pt x="22" y="109"/>
                  <a:pt x="23" y="110"/>
                  <a:pt x="23" y="110"/>
                </a:cubicBezTo>
                <a:cubicBezTo>
                  <a:pt x="24" y="110"/>
                  <a:pt x="24" y="109"/>
                  <a:pt x="25" y="109"/>
                </a:cubicBezTo>
                <a:cubicBezTo>
                  <a:pt x="25" y="109"/>
                  <a:pt x="27" y="106"/>
                  <a:pt x="29" y="105"/>
                </a:cubicBezTo>
                <a:cubicBezTo>
                  <a:pt x="30" y="105"/>
                  <a:pt x="31" y="106"/>
                  <a:pt x="32" y="107"/>
                </a:cubicBezTo>
                <a:cubicBezTo>
                  <a:pt x="31" y="109"/>
                  <a:pt x="30" y="112"/>
                  <a:pt x="30" y="113"/>
                </a:cubicBezTo>
                <a:cubicBezTo>
                  <a:pt x="29" y="113"/>
                  <a:pt x="29" y="114"/>
                  <a:pt x="30" y="114"/>
                </a:cubicBezTo>
                <a:cubicBezTo>
                  <a:pt x="30" y="115"/>
                  <a:pt x="30" y="115"/>
                  <a:pt x="31" y="115"/>
                </a:cubicBezTo>
                <a:cubicBezTo>
                  <a:pt x="31" y="115"/>
                  <a:pt x="32" y="116"/>
                  <a:pt x="32" y="115"/>
                </a:cubicBezTo>
                <a:cubicBezTo>
                  <a:pt x="33" y="115"/>
                  <a:pt x="33" y="115"/>
                  <a:pt x="33" y="115"/>
                </a:cubicBezTo>
                <a:cubicBezTo>
                  <a:pt x="34" y="114"/>
                  <a:pt x="35" y="112"/>
                  <a:pt x="37" y="110"/>
                </a:cubicBezTo>
                <a:cubicBezTo>
                  <a:pt x="38" y="110"/>
                  <a:pt x="39" y="111"/>
                  <a:pt x="40" y="111"/>
                </a:cubicBezTo>
                <a:cubicBezTo>
                  <a:pt x="40" y="114"/>
                  <a:pt x="39" y="117"/>
                  <a:pt x="39" y="117"/>
                </a:cubicBezTo>
                <a:cubicBezTo>
                  <a:pt x="39" y="118"/>
                  <a:pt x="39" y="118"/>
                  <a:pt x="39" y="119"/>
                </a:cubicBezTo>
                <a:cubicBezTo>
                  <a:pt x="39" y="119"/>
                  <a:pt x="40" y="120"/>
                  <a:pt x="40" y="120"/>
                </a:cubicBezTo>
                <a:cubicBezTo>
                  <a:pt x="41" y="120"/>
                  <a:pt x="41" y="120"/>
                  <a:pt x="42" y="120"/>
                </a:cubicBezTo>
                <a:cubicBezTo>
                  <a:pt x="42" y="120"/>
                  <a:pt x="43" y="119"/>
                  <a:pt x="43" y="119"/>
                </a:cubicBezTo>
                <a:cubicBezTo>
                  <a:pt x="43" y="118"/>
                  <a:pt x="44" y="115"/>
                  <a:pt x="46" y="113"/>
                </a:cubicBezTo>
                <a:cubicBezTo>
                  <a:pt x="47" y="113"/>
                  <a:pt x="48" y="114"/>
                  <a:pt x="49" y="114"/>
                </a:cubicBezTo>
                <a:cubicBezTo>
                  <a:pt x="49" y="117"/>
                  <a:pt x="49" y="120"/>
                  <a:pt x="49" y="120"/>
                </a:cubicBezTo>
                <a:cubicBezTo>
                  <a:pt x="49" y="121"/>
                  <a:pt x="49" y="121"/>
                  <a:pt x="49" y="122"/>
                </a:cubicBezTo>
                <a:cubicBezTo>
                  <a:pt x="50" y="122"/>
                  <a:pt x="50" y="122"/>
                  <a:pt x="51" y="123"/>
                </a:cubicBezTo>
                <a:cubicBezTo>
                  <a:pt x="51" y="123"/>
                  <a:pt x="52" y="123"/>
                  <a:pt x="52" y="122"/>
                </a:cubicBezTo>
                <a:cubicBezTo>
                  <a:pt x="53" y="122"/>
                  <a:pt x="53" y="122"/>
                  <a:pt x="53" y="121"/>
                </a:cubicBezTo>
                <a:cubicBezTo>
                  <a:pt x="53" y="121"/>
                  <a:pt x="54" y="118"/>
                  <a:pt x="55" y="115"/>
                </a:cubicBezTo>
                <a:cubicBezTo>
                  <a:pt x="56" y="115"/>
                  <a:pt x="57" y="115"/>
                  <a:pt x="59" y="115"/>
                </a:cubicBezTo>
                <a:cubicBezTo>
                  <a:pt x="59" y="118"/>
                  <a:pt x="59" y="121"/>
                  <a:pt x="59" y="122"/>
                </a:cubicBezTo>
                <a:cubicBezTo>
                  <a:pt x="59" y="122"/>
                  <a:pt x="60" y="123"/>
                  <a:pt x="60" y="123"/>
                </a:cubicBezTo>
                <a:cubicBezTo>
                  <a:pt x="60" y="123"/>
                  <a:pt x="61" y="123"/>
                  <a:pt x="61" y="123"/>
                </a:cubicBezTo>
                <a:cubicBezTo>
                  <a:pt x="62" y="123"/>
                  <a:pt x="62" y="123"/>
                  <a:pt x="63" y="123"/>
                </a:cubicBezTo>
                <a:cubicBezTo>
                  <a:pt x="63" y="123"/>
                  <a:pt x="63" y="122"/>
                  <a:pt x="64" y="122"/>
                </a:cubicBezTo>
                <a:cubicBezTo>
                  <a:pt x="64" y="121"/>
                  <a:pt x="64" y="118"/>
                  <a:pt x="64" y="115"/>
                </a:cubicBezTo>
                <a:cubicBezTo>
                  <a:pt x="65" y="115"/>
                  <a:pt x="67" y="115"/>
                  <a:pt x="68" y="115"/>
                </a:cubicBezTo>
                <a:cubicBezTo>
                  <a:pt x="69" y="118"/>
                  <a:pt x="70" y="121"/>
                  <a:pt x="70" y="121"/>
                </a:cubicBezTo>
                <a:cubicBezTo>
                  <a:pt x="70" y="122"/>
                  <a:pt x="70" y="122"/>
                  <a:pt x="71" y="122"/>
                </a:cubicBezTo>
                <a:cubicBezTo>
                  <a:pt x="71" y="123"/>
                  <a:pt x="72" y="123"/>
                  <a:pt x="72" y="123"/>
                </a:cubicBezTo>
                <a:cubicBezTo>
                  <a:pt x="73" y="122"/>
                  <a:pt x="73" y="122"/>
                  <a:pt x="73" y="122"/>
                </a:cubicBezTo>
                <a:cubicBezTo>
                  <a:pt x="74" y="121"/>
                  <a:pt x="74" y="121"/>
                  <a:pt x="74" y="120"/>
                </a:cubicBezTo>
                <a:cubicBezTo>
                  <a:pt x="74" y="120"/>
                  <a:pt x="74" y="117"/>
                  <a:pt x="73" y="114"/>
                </a:cubicBezTo>
                <a:cubicBezTo>
                  <a:pt x="75" y="114"/>
                  <a:pt x="76" y="113"/>
                  <a:pt x="77" y="113"/>
                </a:cubicBezTo>
                <a:cubicBezTo>
                  <a:pt x="78" y="115"/>
                  <a:pt x="80" y="118"/>
                  <a:pt x="80" y="119"/>
                </a:cubicBezTo>
                <a:cubicBezTo>
                  <a:pt x="80" y="119"/>
                  <a:pt x="81" y="120"/>
                  <a:pt x="81" y="120"/>
                </a:cubicBezTo>
                <a:cubicBezTo>
                  <a:pt x="81" y="120"/>
                  <a:pt x="82" y="120"/>
                  <a:pt x="83" y="120"/>
                </a:cubicBezTo>
                <a:cubicBezTo>
                  <a:pt x="83" y="120"/>
                  <a:pt x="83" y="119"/>
                  <a:pt x="84" y="119"/>
                </a:cubicBezTo>
                <a:cubicBezTo>
                  <a:pt x="84" y="118"/>
                  <a:pt x="84" y="118"/>
                  <a:pt x="84" y="117"/>
                </a:cubicBezTo>
                <a:cubicBezTo>
                  <a:pt x="84" y="117"/>
                  <a:pt x="83" y="114"/>
                  <a:pt x="82" y="111"/>
                </a:cubicBezTo>
                <a:cubicBezTo>
                  <a:pt x="83" y="111"/>
                  <a:pt x="85" y="110"/>
                  <a:pt x="86" y="110"/>
                </a:cubicBezTo>
                <a:cubicBezTo>
                  <a:pt x="87" y="112"/>
                  <a:pt x="89" y="114"/>
                  <a:pt x="90" y="115"/>
                </a:cubicBezTo>
                <a:cubicBezTo>
                  <a:pt x="90" y="115"/>
                  <a:pt x="90" y="115"/>
                  <a:pt x="91" y="115"/>
                </a:cubicBezTo>
                <a:cubicBezTo>
                  <a:pt x="91" y="116"/>
                  <a:pt x="92" y="115"/>
                  <a:pt x="92" y="115"/>
                </a:cubicBezTo>
                <a:cubicBezTo>
                  <a:pt x="93" y="115"/>
                  <a:pt x="93" y="115"/>
                  <a:pt x="93" y="114"/>
                </a:cubicBezTo>
                <a:cubicBezTo>
                  <a:pt x="93" y="114"/>
                  <a:pt x="93" y="113"/>
                  <a:pt x="93" y="113"/>
                </a:cubicBezTo>
                <a:cubicBezTo>
                  <a:pt x="93" y="112"/>
                  <a:pt x="92" y="109"/>
                  <a:pt x="91" y="107"/>
                </a:cubicBezTo>
                <a:cubicBezTo>
                  <a:pt x="92" y="106"/>
                  <a:pt x="93" y="105"/>
                  <a:pt x="94" y="105"/>
                </a:cubicBezTo>
                <a:cubicBezTo>
                  <a:pt x="96" y="106"/>
                  <a:pt x="98" y="109"/>
                  <a:pt x="98" y="109"/>
                </a:cubicBezTo>
                <a:cubicBezTo>
                  <a:pt x="99" y="109"/>
                  <a:pt x="99" y="110"/>
                  <a:pt x="100" y="110"/>
                </a:cubicBezTo>
                <a:cubicBezTo>
                  <a:pt x="100" y="110"/>
                  <a:pt x="101" y="109"/>
                  <a:pt x="101" y="109"/>
                </a:cubicBezTo>
                <a:cubicBezTo>
                  <a:pt x="101" y="109"/>
                  <a:pt x="102" y="108"/>
                  <a:pt x="102" y="108"/>
                </a:cubicBezTo>
                <a:cubicBezTo>
                  <a:pt x="102" y="107"/>
                  <a:pt x="102" y="107"/>
                  <a:pt x="102" y="106"/>
                </a:cubicBezTo>
                <a:cubicBezTo>
                  <a:pt x="101" y="106"/>
                  <a:pt x="99" y="103"/>
                  <a:pt x="98" y="101"/>
                </a:cubicBezTo>
                <a:cubicBezTo>
                  <a:pt x="99" y="100"/>
                  <a:pt x="100" y="99"/>
                  <a:pt x="101" y="98"/>
                </a:cubicBezTo>
                <a:cubicBezTo>
                  <a:pt x="103" y="100"/>
                  <a:pt x="105" y="102"/>
                  <a:pt x="106" y="102"/>
                </a:cubicBezTo>
                <a:cubicBezTo>
                  <a:pt x="106" y="102"/>
                  <a:pt x="107" y="102"/>
                  <a:pt x="107" y="102"/>
                </a:cubicBezTo>
                <a:cubicBezTo>
                  <a:pt x="108" y="102"/>
                  <a:pt x="108" y="102"/>
                  <a:pt x="109" y="101"/>
                </a:cubicBezTo>
                <a:cubicBezTo>
                  <a:pt x="109" y="101"/>
                  <a:pt x="109" y="101"/>
                  <a:pt x="109" y="100"/>
                </a:cubicBezTo>
                <a:cubicBezTo>
                  <a:pt x="109" y="99"/>
                  <a:pt x="109" y="99"/>
                  <a:pt x="109" y="99"/>
                </a:cubicBezTo>
                <a:cubicBezTo>
                  <a:pt x="108" y="98"/>
                  <a:pt x="106" y="96"/>
                  <a:pt x="104" y="94"/>
                </a:cubicBezTo>
                <a:cubicBezTo>
                  <a:pt x="105" y="93"/>
                  <a:pt x="106" y="92"/>
                  <a:pt x="106" y="91"/>
                </a:cubicBezTo>
                <a:cubicBezTo>
                  <a:pt x="109" y="92"/>
                  <a:pt x="112" y="93"/>
                  <a:pt x="112" y="94"/>
                </a:cubicBezTo>
                <a:cubicBezTo>
                  <a:pt x="113" y="94"/>
                  <a:pt x="113" y="94"/>
                  <a:pt x="114" y="94"/>
                </a:cubicBezTo>
                <a:cubicBezTo>
                  <a:pt x="114" y="93"/>
                  <a:pt x="115" y="93"/>
                  <a:pt x="115" y="93"/>
                </a:cubicBezTo>
                <a:cubicBezTo>
                  <a:pt x="115" y="92"/>
                  <a:pt x="115" y="92"/>
                  <a:pt x="115" y="91"/>
                </a:cubicBezTo>
                <a:cubicBezTo>
                  <a:pt x="115" y="91"/>
                  <a:pt x="115" y="90"/>
                  <a:pt x="114" y="90"/>
                </a:cubicBezTo>
                <a:cubicBezTo>
                  <a:pt x="114" y="89"/>
                  <a:pt x="111" y="88"/>
                  <a:pt x="109" y="86"/>
                </a:cubicBezTo>
                <a:cubicBezTo>
                  <a:pt x="110" y="85"/>
                  <a:pt x="110" y="84"/>
                  <a:pt x="111" y="83"/>
                </a:cubicBezTo>
                <a:cubicBezTo>
                  <a:pt x="113" y="83"/>
                  <a:pt x="116" y="84"/>
                  <a:pt x="117" y="84"/>
                </a:cubicBezTo>
                <a:cubicBezTo>
                  <a:pt x="117" y="84"/>
                  <a:pt x="118" y="84"/>
                  <a:pt x="118" y="84"/>
                </a:cubicBezTo>
                <a:cubicBezTo>
                  <a:pt x="119" y="84"/>
                  <a:pt x="119" y="83"/>
                  <a:pt x="119" y="83"/>
                </a:cubicBezTo>
                <a:cubicBezTo>
                  <a:pt x="120" y="82"/>
                  <a:pt x="120" y="82"/>
                  <a:pt x="119" y="81"/>
                </a:cubicBezTo>
                <a:cubicBezTo>
                  <a:pt x="119" y="81"/>
                  <a:pt x="119" y="80"/>
                  <a:pt x="118" y="80"/>
                </a:cubicBezTo>
                <a:cubicBezTo>
                  <a:pt x="118" y="80"/>
                  <a:pt x="115" y="79"/>
                  <a:pt x="113" y="78"/>
                </a:cubicBezTo>
                <a:cubicBezTo>
                  <a:pt x="113" y="76"/>
                  <a:pt x="113" y="75"/>
                  <a:pt x="114" y="74"/>
                </a:cubicBezTo>
                <a:cubicBezTo>
                  <a:pt x="116" y="74"/>
                  <a:pt x="119" y="74"/>
                  <a:pt x="120" y="74"/>
                </a:cubicBezTo>
                <a:cubicBezTo>
                  <a:pt x="121" y="74"/>
                  <a:pt x="121" y="74"/>
                  <a:pt x="121" y="74"/>
                </a:cubicBezTo>
                <a:cubicBezTo>
                  <a:pt x="122" y="73"/>
                  <a:pt x="122" y="73"/>
                  <a:pt x="122" y="72"/>
                </a:cubicBezTo>
                <a:cubicBezTo>
                  <a:pt x="122" y="72"/>
                  <a:pt x="122" y="71"/>
                  <a:pt x="122" y="71"/>
                </a:cubicBezTo>
                <a:cubicBezTo>
                  <a:pt x="122" y="71"/>
                  <a:pt x="121" y="70"/>
                  <a:pt x="121" y="70"/>
                </a:cubicBezTo>
                <a:cubicBezTo>
                  <a:pt x="120" y="70"/>
                  <a:pt x="117" y="69"/>
                  <a:pt x="115" y="68"/>
                </a:cubicBezTo>
                <a:cubicBezTo>
                  <a:pt x="115" y="67"/>
                  <a:pt x="115" y="66"/>
                  <a:pt x="115" y="64"/>
                </a:cubicBezTo>
                <a:cubicBezTo>
                  <a:pt x="118" y="64"/>
                  <a:pt x="121" y="64"/>
                  <a:pt x="121" y="64"/>
                </a:cubicBezTo>
                <a:close/>
                <a:moveTo>
                  <a:pt x="62" y="111"/>
                </a:moveTo>
                <a:cubicBezTo>
                  <a:pt x="61" y="111"/>
                  <a:pt x="61" y="111"/>
                  <a:pt x="61" y="111"/>
                </a:cubicBezTo>
                <a:cubicBezTo>
                  <a:pt x="61" y="111"/>
                  <a:pt x="61" y="111"/>
                  <a:pt x="61" y="111"/>
                </a:cubicBezTo>
                <a:cubicBezTo>
                  <a:pt x="61" y="111"/>
                  <a:pt x="61" y="111"/>
                  <a:pt x="62" y="111"/>
                </a:cubicBezTo>
                <a:close/>
                <a:moveTo>
                  <a:pt x="45" y="108"/>
                </a:moveTo>
                <a:cubicBezTo>
                  <a:pt x="45" y="108"/>
                  <a:pt x="44" y="107"/>
                  <a:pt x="44" y="107"/>
                </a:cubicBezTo>
                <a:cubicBezTo>
                  <a:pt x="44" y="107"/>
                  <a:pt x="44" y="108"/>
                  <a:pt x="45" y="108"/>
                </a:cubicBezTo>
                <a:cubicBezTo>
                  <a:pt x="45" y="108"/>
                  <a:pt x="45" y="108"/>
                  <a:pt x="45" y="108"/>
                </a:cubicBezTo>
                <a:close/>
                <a:moveTo>
                  <a:pt x="31" y="100"/>
                </a:moveTo>
                <a:cubicBezTo>
                  <a:pt x="30" y="99"/>
                  <a:pt x="30" y="99"/>
                  <a:pt x="29" y="99"/>
                </a:cubicBezTo>
                <a:cubicBezTo>
                  <a:pt x="30" y="99"/>
                  <a:pt x="30" y="99"/>
                  <a:pt x="30" y="99"/>
                </a:cubicBezTo>
                <a:cubicBezTo>
                  <a:pt x="30" y="99"/>
                  <a:pt x="30" y="99"/>
                  <a:pt x="31" y="100"/>
                </a:cubicBezTo>
                <a:close/>
                <a:moveTo>
                  <a:pt x="19" y="87"/>
                </a:moveTo>
                <a:cubicBezTo>
                  <a:pt x="19" y="86"/>
                  <a:pt x="19" y="86"/>
                  <a:pt x="19" y="86"/>
                </a:cubicBezTo>
                <a:cubicBezTo>
                  <a:pt x="19" y="86"/>
                  <a:pt x="19" y="86"/>
                  <a:pt x="19" y="86"/>
                </a:cubicBezTo>
                <a:cubicBezTo>
                  <a:pt x="19" y="86"/>
                  <a:pt x="19" y="87"/>
                  <a:pt x="19" y="87"/>
                </a:cubicBezTo>
                <a:close/>
              </a:path>
            </a:pathLst>
          </a:custGeom>
          <a:solidFill>
            <a:srgbClr val="FFEB8F"/>
          </a:solidFill>
          <a:ln>
            <a:noFill/>
          </a:ln>
        </p:spPr>
        <p:txBody>
          <a:bodyPr vert="horz" wrap="square" lIns="121920" tIns="60960" rIns="121920" bIns="60960" numCol="1" anchor="t" anchorCtr="0" compatLnSpc="1">
            <a:prstTxWarp prst="textNoShape">
              <a:avLst/>
            </a:prstTxWarp>
          </a:bodyPr>
          <a:lstStyle/>
          <a:p>
            <a:endParaRPr lang="en-US" sz="2400"/>
          </a:p>
        </p:txBody>
      </p:sp>
      <p:grpSp>
        <p:nvGrpSpPr>
          <p:cNvPr id="34" name="Group 37"/>
          <p:cNvGrpSpPr/>
          <p:nvPr/>
        </p:nvGrpSpPr>
        <p:grpSpPr>
          <a:xfrm>
            <a:off x="677333" y="2267937"/>
            <a:ext cx="358184" cy="327792"/>
            <a:chOff x="6726389" y="1486674"/>
            <a:chExt cx="411805" cy="376863"/>
          </a:xfrm>
          <a:solidFill>
            <a:srgbClr val="FFEB8F"/>
          </a:solidFill>
        </p:grpSpPr>
        <p:sp>
          <p:nvSpPr>
            <p:cNvPr id="35" name="Oval 52"/>
            <p:cNvSpPr>
              <a:spLocks noChangeArrowheads="1"/>
            </p:cNvSpPr>
            <p:nvPr/>
          </p:nvSpPr>
          <p:spPr bwMode="auto">
            <a:xfrm>
              <a:off x="6773808" y="1786168"/>
              <a:ext cx="44924" cy="4242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6" name="Oval 53"/>
            <p:cNvSpPr>
              <a:spLocks noChangeArrowheads="1"/>
            </p:cNvSpPr>
            <p:nvPr/>
          </p:nvSpPr>
          <p:spPr bwMode="auto">
            <a:xfrm>
              <a:off x="6748851" y="1836083"/>
              <a:ext cx="24958" cy="274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7" name="Freeform 54"/>
            <p:cNvSpPr>
              <a:spLocks/>
            </p:cNvSpPr>
            <p:nvPr/>
          </p:nvSpPr>
          <p:spPr bwMode="auto">
            <a:xfrm>
              <a:off x="6726389" y="1486674"/>
              <a:ext cx="411805" cy="292007"/>
            </a:xfrm>
            <a:custGeom>
              <a:avLst/>
              <a:gdLst>
                <a:gd name="T0" fmla="*/ 124 w 124"/>
                <a:gd name="T1" fmla="*/ 34 h 88"/>
                <a:gd name="T2" fmla="*/ 99 w 124"/>
                <a:gd name="T3" fmla="*/ 9 h 88"/>
                <a:gd name="T4" fmla="*/ 93 w 124"/>
                <a:gd name="T5" fmla="*/ 10 h 88"/>
                <a:gd name="T6" fmla="*/ 74 w 124"/>
                <a:gd name="T7" fmla="*/ 0 h 88"/>
                <a:gd name="T8" fmla="*/ 60 w 124"/>
                <a:gd name="T9" fmla="*/ 5 h 88"/>
                <a:gd name="T10" fmla="*/ 46 w 124"/>
                <a:gd name="T11" fmla="*/ 0 h 88"/>
                <a:gd name="T12" fmla="*/ 31 w 124"/>
                <a:gd name="T13" fmla="*/ 5 h 88"/>
                <a:gd name="T14" fmla="*/ 25 w 124"/>
                <a:gd name="T15" fmla="*/ 5 h 88"/>
                <a:gd name="T16" fmla="*/ 0 w 124"/>
                <a:gd name="T17" fmla="*/ 30 h 88"/>
                <a:gd name="T18" fmla="*/ 3 w 124"/>
                <a:gd name="T19" fmla="*/ 43 h 88"/>
                <a:gd name="T20" fmla="*/ 0 w 124"/>
                <a:gd name="T21" fmla="*/ 55 h 88"/>
                <a:gd name="T22" fmla="*/ 25 w 124"/>
                <a:gd name="T23" fmla="*/ 80 h 88"/>
                <a:gd name="T24" fmla="*/ 28 w 124"/>
                <a:gd name="T25" fmla="*/ 80 h 88"/>
                <a:gd name="T26" fmla="*/ 46 w 124"/>
                <a:gd name="T27" fmla="*/ 88 h 88"/>
                <a:gd name="T28" fmla="*/ 64 w 124"/>
                <a:gd name="T29" fmla="*/ 80 h 88"/>
                <a:gd name="T30" fmla="*/ 79 w 124"/>
                <a:gd name="T31" fmla="*/ 85 h 88"/>
                <a:gd name="T32" fmla="*/ 104 w 124"/>
                <a:gd name="T33" fmla="*/ 60 h 88"/>
                <a:gd name="T34" fmla="*/ 104 w 124"/>
                <a:gd name="T35" fmla="*/ 59 h 88"/>
                <a:gd name="T36" fmla="*/ 124 w 124"/>
                <a:gd name="T37" fmla="*/ 3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88">
                  <a:moveTo>
                    <a:pt x="124" y="34"/>
                  </a:moveTo>
                  <a:cubicBezTo>
                    <a:pt x="124" y="21"/>
                    <a:pt x="113" y="9"/>
                    <a:pt x="99" y="9"/>
                  </a:cubicBezTo>
                  <a:cubicBezTo>
                    <a:pt x="97" y="9"/>
                    <a:pt x="95" y="10"/>
                    <a:pt x="93" y="10"/>
                  </a:cubicBezTo>
                  <a:cubicBezTo>
                    <a:pt x="89" y="4"/>
                    <a:pt x="82" y="0"/>
                    <a:pt x="74" y="0"/>
                  </a:cubicBezTo>
                  <a:cubicBezTo>
                    <a:pt x="69" y="0"/>
                    <a:pt x="64" y="2"/>
                    <a:pt x="60" y="5"/>
                  </a:cubicBezTo>
                  <a:cubicBezTo>
                    <a:pt x="56" y="2"/>
                    <a:pt x="51" y="0"/>
                    <a:pt x="46" y="0"/>
                  </a:cubicBezTo>
                  <a:cubicBezTo>
                    <a:pt x="40" y="0"/>
                    <a:pt x="35" y="2"/>
                    <a:pt x="31" y="5"/>
                  </a:cubicBezTo>
                  <a:cubicBezTo>
                    <a:pt x="29" y="5"/>
                    <a:pt x="27" y="5"/>
                    <a:pt x="25" y="5"/>
                  </a:cubicBezTo>
                  <a:cubicBezTo>
                    <a:pt x="11" y="5"/>
                    <a:pt x="0" y="16"/>
                    <a:pt x="0" y="30"/>
                  </a:cubicBezTo>
                  <a:cubicBezTo>
                    <a:pt x="0" y="35"/>
                    <a:pt x="1" y="39"/>
                    <a:pt x="3" y="43"/>
                  </a:cubicBezTo>
                  <a:cubicBezTo>
                    <a:pt x="1" y="46"/>
                    <a:pt x="0" y="51"/>
                    <a:pt x="0" y="55"/>
                  </a:cubicBezTo>
                  <a:cubicBezTo>
                    <a:pt x="0" y="69"/>
                    <a:pt x="11" y="80"/>
                    <a:pt x="25" y="80"/>
                  </a:cubicBezTo>
                  <a:cubicBezTo>
                    <a:pt x="26" y="80"/>
                    <a:pt x="27" y="80"/>
                    <a:pt x="28" y="80"/>
                  </a:cubicBezTo>
                  <a:cubicBezTo>
                    <a:pt x="32" y="85"/>
                    <a:pt x="39" y="88"/>
                    <a:pt x="46" y="88"/>
                  </a:cubicBezTo>
                  <a:cubicBezTo>
                    <a:pt x="53" y="88"/>
                    <a:pt x="59" y="85"/>
                    <a:pt x="64" y="80"/>
                  </a:cubicBezTo>
                  <a:cubicBezTo>
                    <a:pt x="68" y="83"/>
                    <a:pt x="73" y="85"/>
                    <a:pt x="79" y="85"/>
                  </a:cubicBezTo>
                  <a:cubicBezTo>
                    <a:pt x="92" y="85"/>
                    <a:pt x="104" y="74"/>
                    <a:pt x="104" y="60"/>
                  </a:cubicBezTo>
                  <a:cubicBezTo>
                    <a:pt x="104" y="60"/>
                    <a:pt x="104" y="59"/>
                    <a:pt x="104" y="59"/>
                  </a:cubicBezTo>
                  <a:cubicBezTo>
                    <a:pt x="115" y="57"/>
                    <a:pt x="124" y="47"/>
                    <a:pt x="12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sp>
        <p:nvSpPr>
          <p:cNvPr id="38" name="Freeform 55"/>
          <p:cNvSpPr>
            <a:spLocks noEditPoints="1"/>
          </p:cNvSpPr>
          <p:nvPr/>
        </p:nvSpPr>
        <p:spPr bwMode="auto">
          <a:xfrm>
            <a:off x="1237180" y="1417983"/>
            <a:ext cx="234973" cy="245903"/>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39" name="Freeform 61"/>
          <p:cNvSpPr>
            <a:spLocks/>
          </p:cNvSpPr>
          <p:nvPr/>
        </p:nvSpPr>
        <p:spPr bwMode="auto">
          <a:xfrm>
            <a:off x="3554943" y="3254116"/>
            <a:ext cx="426500" cy="442905"/>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4 h 142"/>
              <a:gd name="T16" fmla="*/ 62 w 137"/>
              <a:gd name="T17" fmla="*/ 5 h 142"/>
              <a:gd name="T18" fmla="*/ 43 w 137"/>
              <a:gd name="T19" fmla="*/ 57 h 142"/>
              <a:gd name="T20" fmla="*/ 64 w 137"/>
              <a:gd name="T21" fmla="*/ 57 h 142"/>
              <a:gd name="T22" fmla="*/ 64 w 137"/>
              <a:gd name="T23" fmla="*/ 122 h 142"/>
              <a:gd name="T24" fmla="*/ 64 w 137"/>
              <a:gd name="T25" fmla="*/ 125 h 142"/>
              <a:gd name="T26" fmla="*/ 64 w 137"/>
              <a:gd name="T27" fmla="*/ 130 h 142"/>
              <a:gd name="T28" fmla="*/ 76 w 137"/>
              <a:gd name="T29" fmla="*/ 142 h 142"/>
              <a:gd name="T30" fmla="*/ 87 w 137"/>
              <a:gd name="T31" fmla="*/ 130 h 142"/>
              <a:gd name="T32" fmla="*/ 87 w 137"/>
              <a:gd name="T33" fmla="*/ 125 h 142"/>
              <a:gd name="T34" fmla="*/ 79 w 137"/>
              <a:gd name="T35" fmla="*/ 125 h 142"/>
              <a:gd name="T36" fmla="*/ 79 w 137"/>
              <a:gd name="T37" fmla="*/ 127 h 142"/>
              <a:gd name="T38" fmla="*/ 79 w 137"/>
              <a:gd name="T39" fmla="*/ 129 h 142"/>
              <a:gd name="T40" fmla="*/ 76 w 137"/>
              <a:gd name="T41" fmla="*/ 133 h 142"/>
              <a:gd name="T42" fmla="*/ 72 w 137"/>
              <a:gd name="T43" fmla="*/ 129 h 142"/>
              <a:gd name="T44" fmla="*/ 72 w 137"/>
              <a:gd name="T45" fmla="*/ 127 h 142"/>
              <a:gd name="T46" fmla="*/ 72 w 137"/>
              <a:gd name="T47" fmla="*/ 125 h 142"/>
              <a:gd name="T48" fmla="*/ 72 w 137"/>
              <a:gd name="T49" fmla="*/ 111 h 142"/>
              <a:gd name="T50" fmla="*/ 72 w 137"/>
              <a:gd name="T51" fmla="*/ 57 h 142"/>
              <a:gd name="T52" fmla="*/ 94 w 137"/>
              <a:gd name="T53" fmla="*/ 57 h 142"/>
              <a:gd name="T54" fmla="*/ 76 w 137"/>
              <a:gd name="T55" fmla="*/ 5 h 142"/>
              <a:gd name="T56" fmla="*/ 76 w 137"/>
              <a:gd name="T57" fmla="*/ 4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8"/>
                  <a:pt x="105" y="7"/>
                  <a:pt x="76" y="4"/>
                </a:cubicBezTo>
                <a:cubicBezTo>
                  <a:pt x="74" y="1"/>
                  <a:pt x="72" y="0"/>
                  <a:pt x="69" y="0"/>
                </a:cubicBezTo>
                <a:cubicBezTo>
                  <a:pt x="66" y="0"/>
                  <a:pt x="64" y="1"/>
                  <a:pt x="62" y="4"/>
                </a:cubicBezTo>
                <a:cubicBezTo>
                  <a:pt x="32" y="6"/>
                  <a:pt x="7" y="28"/>
                  <a:pt x="0" y="57"/>
                </a:cubicBezTo>
                <a:cubicBezTo>
                  <a:pt x="39" y="57"/>
                  <a:pt x="39" y="57"/>
                  <a:pt x="39" y="57"/>
                </a:cubicBezTo>
                <a:cubicBezTo>
                  <a:pt x="39" y="24"/>
                  <a:pt x="58" y="7"/>
                  <a:pt x="62" y="4"/>
                </a:cubicBezTo>
                <a:cubicBezTo>
                  <a:pt x="62" y="4"/>
                  <a:pt x="62" y="5"/>
                  <a:pt x="62" y="5"/>
                </a:cubicBezTo>
                <a:cubicBezTo>
                  <a:pt x="41" y="31"/>
                  <a:pt x="43" y="57"/>
                  <a:pt x="43" y="57"/>
                </a:cubicBezTo>
                <a:cubicBezTo>
                  <a:pt x="64" y="57"/>
                  <a:pt x="64" y="57"/>
                  <a:pt x="64" y="57"/>
                </a:cubicBezTo>
                <a:cubicBezTo>
                  <a:pt x="64" y="122"/>
                  <a:pt x="64" y="122"/>
                  <a:pt x="64" y="122"/>
                </a:cubicBezTo>
                <a:cubicBezTo>
                  <a:pt x="64" y="125"/>
                  <a:pt x="64" y="125"/>
                  <a:pt x="64" y="125"/>
                </a:cubicBezTo>
                <a:cubicBezTo>
                  <a:pt x="64" y="130"/>
                  <a:pt x="64" y="130"/>
                  <a:pt x="64" y="130"/>
                </a:cubicBezTo>
                <a:cubicBezTo>
                  <a:pt x="64" y="136"/>
                  <a:pt x="69" y="142"/>
                  <a:pt x="76" y="142"/>
                </a:cubicBezTo>
                <a:cubicBezTo>
                  <a:pt x="82" y="142"/>
                  <a:pt x="87" y="136"/>
                  <a:pt x="87" y="130"/>
                </a:cubicBezTo>
                <a:cubicBezTo>
                  <a:pt x="87" y="125"/>
                  <a:pt x="87" y="125"/>
                  <a:pt x="87" y="125"/>
                </a:cubicBezTo>
                <a:cubicBezTo>
                  <a:pt x="79" y="125"/>
                  <a:pt x="79" y="125"/>
                  <a:pt x="79" y="125"/>
                </a:cubicBezTo>
                <a:cubicBezTo>
                  <a:pt x="79" y="127"/>
                  <a:pt x="79" y="127"/>
                  <a:pt x="79" y="127"/>
                </a:cubicBezTo>
                <a:cubicBezTo>
                  <a:pt x="79" y="129"/>
                  <a:pt x="79" y="129"/>
                  <a:pt x="79" y="129"/>
                </a:cubicBezTo>
                <a:cubicBezTo>
                  <a:pt x="79" y="131"/>
                  <a:pt x="78" y="133"/>
                  <a:pt x="76" y="133"/>
                </a:cubicBezTo>
                <a:cubicBezTo>
                  <a:pt x="74" y="133"/>
                  <a:pt x="72" y="131"/>
                  <a:pt x="72" y="129"/>
                </a:cubicBezTo>
                <a:cubicBezTo>
                  <a:pt x="72" y="127"/>
                  <a:pt x="72" y="127"/>
                  <a:pt x="72" y="127"/>
                </a:cubicBezTo>
                <a:cubicBezTo>
                  <a:pt x="72" y="125"/>
                  <a:pt x="72" y="125"/>
                  <a:pt x="72" y="125"/>
                </a:cubicBezTo>
                <a:cubicBezTo>
                  <a:pt x="72" y="111"/>
                  <a:pt x="72" y="111"/>
                  <a:pt x="72" y="111"/>
                </a:cubicBezTo>
                <a:cubicBezTo>
                  <a:pt x="72" y="57"/>
                  <a:pt x="72" y="57"/>
                  <a:pt x="72" y="57"/>
                </a:cubicBezTo>
                <a:cubicBezTo>
                  <a:pt x="94" y="57"/>
                  <a:pt x="94" y="57"/>
                  <a:pt x="94" y="57"/>
                </a:cubicBezTo>
                <a:cubicBezTo>
                  <a:pt x="94" y="57"/>
                  <a:pt x="97" y="31"/>
                  <a:pt x="76" y="5"/>
                </a:cubicBezTo>
                <a:cubicBezTo>
                  <a:pt x="76" y="5"/>
                  <a:pt x="76" y="4"/>
                  <a:pt x="76" y="4"/>
                </a:cubicBezTo>
                <a:cubicBezTo>
                  <a:pt x="80" y="7"/>
                  <a:pt x="99" y="24"/>
                  <a:pt x="99" y="57"/>
                </a:cubicBezTo>
                <a:close/>
              </a:path>
            </a:pathLst>
          </a:custGeom>
          <a:solidFill>
            <a:srgbClr val="45C1A4"/>
          </a:solidFill>
          <a:ln>
            <a:noFill/>
          </a:ln>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grpSp>
        <p:nvGrpSpPr>
          <p:cNvPr id="40" name="Group 45"/>
          <p:cNvGrpSpPr/>
          <p:nvPr/>
        </p:nvGrpSpPr>
        <p:grpSpPr>
          <a:xfrm>
            <a:off x="640741" y="3848100"/>
            <a:ext cx="882924" cy="655224"/>
            <a:chOff x="5129089" y="3156352"/>
            <a:chExt cx="474198" cy="351905"/>
          </a:xfrm>
          <a:solidFill>
            <a:srgbClr val="6E75A5"/>
          </a:solidFill>
        </p:grpSpPr>
        <p:sp>
          <p:nvSpPr>
            <p:cNvPr id="41" name="Freeform 66"/>
            <p:cNvSpPr>
              <a:spLocks noEditPoints="1"/>
            </p:cNvSpPr>
            <p:nvPr/>
          </p:nvSpPr>
          <p:spPr bwMode="auto">
            <a:xfrm>
              <a:off x="5139073" y="3156352"/>
              <a:ext cx="459224" cy="279527"/>
            </a:xfrm>
            <a:custGeom>
              <a:avLst/>
              <a:gdLst>
                <a:gd name="T0" fmla="*/ 184 w 184"/>
                <a:gd name="T1" fmla="*/ 0 h 112"/>
                <a:gd name="T2" fmla="*/ 0 w 184"/>
                <a:gd name="T3" fmla="*/ 0 h 112"/>
                <a:gd name="T4" fmla="*/ 0 w 184"/>
                <a:gd name="T5" fmla="*/ 112 h 112"/>
                <a:gd name="T6" fmla="*/ 184 w 184"/>
                <a:gd name="T7" fmla="*/ 112 h 112"/>
                <a:gd name="T8" fmla="*/ 184 w 184"/>
                <a:gd name="T9" fmla="*/ 0 h 112"/>
                <a:gd name="T10" fmla="*/ 176 w 184"/>
                <a:gd name="T11" fmla="*/ 102 h 112"/>
                <a:gd name="T12" fmla="*/ 8 w 184"/>
                <a:gd name="T13" fmla="*/ 102 h 112"/>
                <a:gd name="T14" fmla="*/ 8 w 184"/>
                <a:gd name="T15" fmla="*/ 8 h 112"/>
                <a:gd name="T16" fmla="*/ 176 w 184"/>
                <a:gd name="T17" fmla="*/ 8 h 112"/>
                <a:gd name="T18" fmla="*/ 176 w 184"/>
                <a:gd name="T19" fmla="*/ 10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12">
                  <a:moveTo>
                    <a:pt x="184" y="0"/>
                  </a:moveTo>
                  <a:lnTo>
                    <a:pt x="0" y="0"/>
                  </a:lnTo>
                  <a:lnTo>
                    <a:pt x="0" y="112"/>
                  </a:lnTo>
                  <a:lnTo>
                    <a:pt x="184" y="112"/>
                  </a:lnTo>
                  <a:lnTo>
                    <a:pt x="184" y="0"/>
                  </a:lnTo>
                  <a:close/>
                  <a:moveTo>
                    <a:pt x="176" y="102"/>
                  </a:moveTo>
                  <a:lnTo>
                    <a:pt x="8" y="102"/>
                  </a:lnTo>
                  <a:lnTo>
                    <a:pt x="8" y="8"/>
                  </a:lnTo>
                  <a:lnTo>
                    <a:pt x="176" y="8"/>
                  </a:lnTo>
                  <a:lnTo>
                    <a:pt x="176" y="102"/>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42" name="Freeform 67"/>
            <p:cNvSpPr>
              <a:spLocks/>
            </p:cNvSpPr>
            <p:nvPr/>
          </p:nvSpPr>
          <p:spPr bwMode="auto">
            <a:xfrm>
              <a:off x="5129089" y="3448358"/>
              <a:ext cx="474198" cy="59899"/>
            </a:xfrm>
            <a:custGeom>
              <a:avLst/>
              <a:gdLst>
                <a:gd name="T0" fmla="*/ 190 w 190"/>
                <a:gd name="T1" fmla="*/ 16 h 24"/>
                <a:gd name="T2" fmla="*/ 188 w 190"/>
                <a:gd name="T3" fmla="*/ 0 h 24"/>
                <a:gd name="T4" fmla="*/ 3 w 190"/>
                <a:gd name="T5" fmla="*/ 0 h 24"/>
                <a:gd name="T6" fmla="*/ 0 w 190"/>
                <a:gd name="T7" fmla="*/ 16 h 24"/>
                <a:gd name="T8" fmla="*/ 0 w 190"/>
                <a:gd name="T9" fmla="*/ 16 h 24"/>
                <a:gd name="T10" fmla="*/ 0 w 190"/>
                <a:gd name="T11" fmla="*/ 24 h 24"/>
                <a:gd name="T12" fmla="*/ 190 w 190"/>
                <a:gd name="T13" fmla="*/ 24 h 24"/>
                <a:gd name="T14" fmla="*/ 190 w 190"/>
                <a:gd name="T15" fmla="*/ 16 h 24"/>
                <a:gd name="T16" fmla="*/ 190 w 190"/>
                <a:gd name="T1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24">
                  <a:moveTo>
                    <a:pt x="190" y="16"/>
                  </a:moveTo>
                  <a:lnTo>
                    <a:pt x="188" y="0"/>
                  </a:lnTo>
                  <a:lnTo>
                    <a:pt x="3" y="0"/>
                  </a:lnTo>
                  <a:lnTo>
                    <a:pt x="0" y="16"/>
                  </a:lnTo>
                  <a:lnTo>
                    <a:pt x="0" y="16"/>
                  </a:lnTo>
                  <a:lnTo>
                    <a:pt x="0" y="24"/>
                  </a:lnTo>
                  <a:lnTo>
                    <a:pt x="190" y="24"/>
                  </a:lnTo>
                  <a:lnTo>
                    <a:pt x="190" y="16"/>
                  </a:lnTo>
                  <a:lnTo>
                    <a:pt x="190" y="16"/>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grpSp>
      <p:grpSp>
        <p:nvGrpSpPr>
          <p:cNvPr id="43" name="Group 48"/>
          <p:cNvGrpSpPr/>
          <p:nvPr/>
        </p:nvGrpSpPr>
        <p:grpSpPr>
          <a:xfrm>
            <a:off x="2229354" y="5020731"/>
            <a:ext cx="292053" cy="366189"/>
            <a:chOff x="5106627" y="2260366"/>
            <a:chExt cx="324452" cy="406813"/>
          </a:xfrm>
          <a:solidFill>
            <a:schemeClr val="bg1"/>
          </a:solidFill>
        </p:grpSpPr>
        <p:sp>
          <p:nvSpPr>
            <p:cNvPr id="44" name="Freeform 80"/>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45" name="Freeform 81"/>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46" name="Freeform 82"/>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47"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nvGrpSpPr>
          <p:cNvPr id="48" name="Group 53"/>
          <p:cNvGrpSpPr/>
          <p:nvPr/>
        </p:nvGrpSpPr>
        <p:grpSpPr>
          <a:xfrm>
            <a:off x="1647306" y="586975"/>
            <a:ext cx="608521" cy="535732"/>
            <a:chOff x="6040049" y="4182118"/>
            <a:chExt cx="521619" cy="459224"/>
          </a:xfrm>
          <a:solidFill>
            <a:srgbClr val="6E75A5"/>
          </a:solidFill>
        </p:grpSpPr>
        <p:sp>
          <p:nvSpPr>
            <p:cNvPr id="49"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50"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51"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52"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53"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nvGrpSpPr>
          <p:cNvPr id="54" name="Group 59"/>
          <p:cNvGrpSpPr/>
          <p:nvPr/>
        </p:nvGrpSpPr>
        <p:grpSpPr>
          <a:xfrm>
            <a:off x="230968" y="1413187"/>
            <a:ext cx="275577" cy="298543"/>
            <a:chOff x="6941027" y="4788593"/>
            <a:chExt cx="359392" cy="389342"/>
          </a:xfrm>
          <a:solidFill>
            <a:schemeClr val="bg1"/>
          </a:solidFill>
        </p:grpSpPr>
        <p:sp>
          <p:nvSpPr>
            <p:cNvPr id="55" name="Freeform 132"/>
            <p:cNvSpPr>
              <a:spLocks/>
            </p:cNvSpPr>
            <p:nvPr/>
          </p:nvSpPr>
          <p:spPr bwMode="auto">
            <a:xfrm>
              <a:off x="7018395" y="4880936"/>
              <a:ext cx="204654" cy="207151"/>
            </a:xfrm>
            <a:custGeom>
              <a:avLst/>
              <a:gdLst>
                <a:gd name="T0" fmla="*/ 0 w 82"/>
                <a:gd name="T1" fmla="*/ 29 h 83"/>
                <a:gd name="T2" fmla="*/ 58 w 82"/>
                <a:gd name="T3" fmla="*/ 29 h 83"/>
                <a:gd name="T4" fmla="*/ 58 w 82"/>
                <a:gd name="T5" fmla="*/ 83 h 83"/>
                <a:gd name="T6" fmla="*/ 82 w 82"/>
                <a:gd name="T7" fmla="*/ 83 h 83"/>
                <a:gd name="T8" fmla="*/ 82 w 82"/>
                <a:gd name="T9" fmla="*/ 0 h 83"/>
                <a:gd name="T10" fmla="*/ 0 w 82"/>
                <a:gd name="T11" fmla="*/ 0 h 83"/>
                <a:gd name="T12" fmla="*/ 0 w 82"/>
                <a:gd name="T13" fmla="*/ 29 h 83"/>
              </a:gdLst>
              <a:ahLst/>
              <a:cxnLst>
                <a:cxn ang="0">
                  <a:pos x="T0" y="T1"/>
                </a:cxn>
                <a:cxn ang="0">
                  <a:pos x="T2" y="T3"/>
                </a:cxn>
                <a:cxn ang="0">
                  <a:pos x="T4" y="T5"/>
                </a:cxn>
                <a:cxn ang="0">
                  <a:pos x="T6" y="T7"/>
                </a:cxn>
                <a:cxn ang="0">
                  <a:pos x="T8" y="T9"/>
                </a:cxn>
                <a:cxn ang="0">
                  <a:pos x="T10" y="T11"/>
                </a:cxn>
                <a:cxn ang="0">
                  <a:pos x="T12" y="T13"/>
                </a:cxn>
              </a:cxnLst>
              <a:rect l="0" t="0" r="r" b="b"/>
              <a:pathLst>
                <a:path w="82" h="83">
                  <a:moveTo>
                    <a:pt x="0" y="29"/>
                  </a:moveTo>
                  <a:lnTo>
                    <a:pt x="58" y="29"/>
                  </a:lnTo>
                  <a:lnTo>
                    <a:pt x="58" y="83"/>
                  </a:lnTo>
                  <a:lnTo>
                    <a:pt x="82" y="83"/>
                  </a:lnTo>
                  <a:lnTo>
                    <a:pt x="82" y="0"/>
                  </a:lnTo>
                  <a:lnTo>
                    <a:pt x="0" y="0"/>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56" name="Freeform 133"/>
            <p:cNvSpPr>
              <a:spLocks/>
            </p:cNvSpPr>
            <p:nvPr/>
          </p:nvSpPr>
          <p:spPr bwMode="auto">
            <a:xfrm>
              <a:off x="7093268" y="4788593"/>
              <a:ext cx="207151" cy="204654"/>
            </a:xfrm>
            <a:custGeom>
              <a:avLst/>
              <a:gdLst>
                <a:gd name="T0" fmla="*/ 0 w 83"/>
                <a:gd name="T1" fmla="*/ 0 h 82"/>
                <a:gd name="T2" fmla="*/ 0 w 83"/>
                <a:gd name="T3" fmla="*/ 29 h 82"/>
                <a:gd name="T4" fmla="*/ 59 w 83"/>
                <a:gd name="T5" fmla="*/ 29 h 82"/>
                <a:gd name="T6" fmla="*/ 59 w 83"/>
                <a:gd name="T7" fmla="*/ 82 h 82"/>
                <a:gd name="T8" fmla="*/ 83 w 83"/>
                <a:gd name="T9" fmla="*/ 82 h 82"/>
                <a:gd name="T10" fmla="*/ 83 w 83"/>
                <a:gd name="T11" fmla="*/ 0 h 82"/>
                <a:gd name="T12" fmla="*/ 0 w 83"/>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83" h="82">
                  <a:moveTo>
                    <a:pt x="0" y="0"/>
                  </a:moveTo>
                  <a:lnTo>
                    <a:pt x="0" y="29"/>
                  </a:lnTo>
                  <a:lnTo>
                    <a:pt x="59" y="29"/>
                  </a:lnTo>
                  <a:lnTo>
                    <a:pt x="59" y="82"/>
                  </a:lnTo>
                  <a:lnTo>
                    <a:pt x="83" y="82"/>
                  </a:lnTo>
                  <a:lnTo>
                    <a:pt x="83"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57" name="Rectangle 134"/>
            <p:cNvSpPr>
              <a:spLocks noChangeArrowheads="1"/>
            </p:cNvSpPr>
            <p:nvPr/>
          </p:nvSpPr>
          <p:spPr bwMode="auto">
            <a:xfrm>
              <a:off x="6941027" y="4970784"/>
              <a:ext cx="207151" cy="2071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nvGrpSpPr>
          <p:cNvPr id="58" name="Group 63"/>
          <p:cNvGrpSpPr/>
          <p:nvPr/>
        </p:nvGrpSpPr>
        <p:grpSpPr>
          <a:xfrm>
            <a:off x="2502183" y="3124635"/>
            <a:ext cx="311588" cy="351444"/>
            <a:chOff x="5513440" y="1766202"/>
            <a:chExt cx="429274" cy="484183"/>
          </a:xfrm>
          <a:solidFill>
            <a:srgbClr val="45C1A4"/>
          </a:solidFill>
        </p:grpSpPr>
        <p:sp>
          <p:nvSpPr>
            <p:cNvPr id="59" name="Freeform 147"/>
            <p:cNvSpPr>
              <a:spLocks/>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60"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61" name="Freeform 149"/>
            <p:cNvSpPr>
              <a:spLocks/>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nvGrpSpPr>
          <p:cNvPr id="62" name="Group 67"/>
          <p:cNvGrpSpPr/>
          <p:nvPr/>
        </p:nvGrpSpPr>
        <p:grpSpPr>
          <a:xfrm>
            <a:off x="3237934" y="3985704"/>
            <a:ext cx="314399" cy="408717"/>
            <a:chOff x="6421904" y="4798576"/>
            <a:chExt cx="299494" cy="389342"/>
          </a:xfrm>
          <a:solidFill>
            <a:schemeClr val="bg1"/>
          </a:solidFill>
        </p:grpSpPr>
        <p:sp>
          <p:nvSpPr>
            <p:cNvPr id="63"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64"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nvGrpSpPr>
          <p:cNvPr id="65" name="Group 70"/>
          <p:cNvGrpSpPr/>
          <p:nvPr/>
        </p:nvGrpSpPr>
        <p:grpSpPr>
          <a:xfrm>
            <a:off x="1138237" y="92380"/>
            <a:ext cx="385427" cy="313633"/>
            <a:chOff x="1550139" y="1314466"/>
            <a:chExt cx="509139" cy="414300"/>
          </a:xfrm>
          <a:solidFill>
            <a:schemeClr val="bg1"/>
          </a:solidFill>
        </p:grpSpPr>
        <p:sp>
          <p:nvSpPr>
            <p:cNvPr id="66"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67"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68"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nvGrpSpPr>
          <p:cNvPr id="69" name="Group 74"/>
          <p:cNvGrpSpPr/>
          <p:nvPr/>
        </p:nvGrpSpPr>
        <p:grpSpPr>
          <a:xfrm>
            <a:off x="1576036" y="5468977"/>
            <a:ext cx="353693" cy="351660"/>
            <a:chOff x="2306360" y="1306978"/>
            <a:chExt cx="434268" cy="431771"/>
          </a:xfrm>
          <a:solidFill>
            <a:srgbClr val="45C1A4"/>
          </a:solidFill>
        </p:grpSpPr>
        <p:sp>
          <p:nvSpPr>
            <p:cNvPr id="70" name="Freeform 8"/>
            <p:cNvSpPr>
              <a:spLocks/>
            </p:cNvSpPr>
            <p:nvPr/>
          </p:nvSpPr>
          <p:spPr bwMode="auto">
            <a:xfrm>
              <a:off x="2306360" y="1623943"/>
              <a:ext cx="114806" cy="114806"/>
            </a:xfrm>
            <a:custGeom>
              <a:avLst/>
              <a:gdLst>
                <a:gd name="T0" fmla="*/ 21 w 46"/>
                <a:gd name="T1" fmla="*/ 0 h 46"/>
                <a:gd name="T2" fmla="*/ 0 w 46"/>
                <a:gd name="T3" fmla="*/ 46 h 46"/>
                <a:gd name="T4" fmla="*/ 46 w 46"/>
                <a:gd name="T5" fmla="*/ 25 h 46"/>
                <a:gd name="T6" fmla="*/ 46 w 46"/>
                <a:gd name="T7" fmla="*/ 26 h 46"/>
                <a:gd name="T8" fmla="*/ 21 w 46"/>
                <a:gd name="T9" fmla="*/ 0 h 46"/>
                <a:gd name="T10" fmla="*/ 21 w 46"/>
                <a:gd name="T11" fmla="*/ 0 h 46"/>
              </a:gdLst>
              <a:ahLst/>
              <a:cxnLst>
                <a:cxn ang="0">
                  <a:pos x="T0" y="T1"/>
                </a:cxn>
                <a:cxn ang="0">
                  <a:pos x="T2" y="T3"/>
                </a:cxn>
                <a:cxn ang="0">
                  <a:pos x="T4" y="T5"/>
                </a:cxn>
                <a:cxn ang="0">
                  <a:pos x="T6" y="T7"/>
                </a:cxn>
                <a:cxn ang="0">
                  <a:pos x="T8" y="T9"/>
                </a:cxn>
                <a:cxn ang="0">
                  <a:pos x="T10" y="T11"/>
                </a:cxn>
              </a:cxnLst>
              <a:rect l="0" t="0" r="r" b="b"/>
              <a:pathLst>
                <a:path w="46" h="46">
                  <a:moveTo>
                    <a:pt x="21" y="0"/>
                  </a:moveTo>
                  <a:lnTo>
                    <a:pt x="0" y="46"/>
                  </a:lnTo>
                  <a:lnTo>
                    <a:pt x="46" y="25"/>
                  </a:lnTo>
                  <a:lnTo>
                    <a:pt x="46" y="26"/>
                  </a:lnTo>
                  <a:lnTo>
                    <a:pt x="21"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71" name="Freeform 9"/>
            <p:cNvSpPr>
              <a:spLocks/>
            </p:cNvSpPr>
            <p:nvPr/>
          </p:nvSpPr>
          <p:spPr bwMode="auto">
            <a:xfrm>
              <a:off x="2371251" y="1344415"/>
              <a:ext cx="289511" cy="292007"/>
            </a:xfrm>
            <a:custGeom>
              <a:avLst/>
              <a:gdLst>
                <a:gd name="T0" fmla="*/ 105 w 116"/>
                <a:gd name="T1" fmla="*/ 0 h 117"/>
                <a:gd name="T2" fmla="*/ 0 w 116"/>
                <a:gd name="T3" fmla="*/ 106 h 117"/>
                <a:gd name="T4" fmla="*/ 11 w 116"/>
                <a:gd name="T5" fmla="*/ 117 h 117"/>
                <a:gd name="T6" fmla="*/ 116 w 116"/>
                <a:gd name="T7" fmla="*/ 10 h 117"/>
                <a:gd name="T8" fmla="*/ 105 w 116"/>
                <a:gd name="T9" fmla="*/ 0 h 117"/>
              </a:gdLst>
              <a:ahLst/>
              <a:cxnLst>
                <a:cxn ang="0">
                  <a:pos x="T0" y="T1"/>
                </a:cxn>
                <a:cxn ang="0">
                  <a:pos x="T2" y="T3"/>
                </a:cxn>
                <a:cxn ang="0">
                  <a:pos x="T4" y="T5"/>
                </a:cxn>
                <a:cxn ang="0">
                  <a:pos x="T6" y="T7"/>
                </a:cxn>
                <a:cxn ang="0">
                  <a:pos x="T8" y="T9"/>
                </a:cxn>
              </a:cxnLst>
              <a:rect l="0" t="0" r="r" b="b"/>
              <a:pathLst>
                <a:path w="116" h="117">
                  <a:moveTo>
                    <a:pt x="105" y="0"/>
                  </a:moveTo>
                  <a:lnTo>
                    <a:pt x="0" y="106"/>
                  </a:lnTo>
                  <a:lnTo>
                    <a:pt x="11" y="117"/>
                  </a:lnTo>
                  <a:lnTo>
                    <a:pt x="116" y="10"/>
                  </a:lnTo>
                  <a:lnTo>
                    <a:pt x="10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72" name="Freeform 10"/>
            <p:cNvSpPr>
              <a:spLocks/>
            </p:cNvSpPr>
            <p:nvPr/>
          </p:nvSpPr>
          <p:spPr bwMode="auto">
            <a:xfrm>
              <a:off x="2411183" y="1384348"/>
              <a:ext cx="289511" cy="292007"/>
            </a:xfrm>
            <a:custGeom>
              <a:avLst/>
              <a:gdLst>
                <a:gd name="T0" fmla="*/ 107 w 116"/>
                <a:gd name="T1" fmla="*/ 0 h 117"/>
                <a:gd name="T2" fmla="*/ 0 w 116"/>
                <a:gd name="T3" fmla="*/ 106 h 117"/>
                <a:gd name="T4" fmla="*/ 11 w 116"/>
                <a:gd name="T5" fmla="*/ 117 h 117"/>
                <a:gd name="T6" fmla="*/ 116 w 116"/>
                <a:gd name="T7" fmla="*/ 10 h 117"/>
                <a:gd name="T8" fmla="*/ 107 w 116"/>
                <a:gd name="T9" fmla="*/ 0 h 117"/>
              </a:gdLst>
              <a:ahLst/>
              <a:cxnLst>
                <a:cxn ang="0">
                  <a:pos x="T0" y="T1"/>
                </a:cxn>
                <a:cxn ang="0">
                  <a:pos x="T2" y="T3"/>
                </a:cxn>
                <a:cxn ang="0">
                  <a:pos x="T4" y="T5"/>
                </a:cxn>
                <a:cxn ang="0">
                  <a:pos x="T6" y="T7"/>
                </a:cxn>
                <a:cxn ang="0">
                  <a:pos x="T8" y="T9"/>
                </a:cxn>
              </a:cxnLst>
              <a:rect l="0" t="0" r="r" b="b"/>
              <a:pathLst>
                <a:path w="116" h="117">
                  <a:moveTo>
                    <a:pt x="107" y="0"/>
                  </a:moveTo>
                  <a:lnTo>
                    <a:pt x="0" y="106"/>
                  </a:lnTo>
                  <a:lnTo>
                    <a:pt x="11" y="117"/>
                  </a:lnTo>
                  <a:lnTo>
                    <a:pt x="116" y="10"/>
                  </a:lnTo>
                  <a:lnTo>
                    <a:pt x="10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73" name="Freeform 11"/>
            <p:cNvSpPr>
              <a:spLocks/>
            </p:cNvSpPr>
            <p:nvPr/>
          </p:nvSpPr>
          <p:spPr bwMode="auto">
            <a:xfrm>
              <a:off x="2653275" y="1306978"/>
              <a:ext cx="87353" cy="87353"/>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nvGrpSpPr>
          <p:cNvPr id="74" name="Group 79"/>
          <p:cNvGrpSpPr/>
          <p:nvPr/>
        </p:nvGrpSpPr>
        <p:grpSpPr>
          <a:xfrm>
            <a:off x="279529" y="339284"/>
            <a:ext cx="470584" cy="399641"/>
            <a:chOff x="2950272" y="1314466"/>
            <a:chExt cx="496661" cy="421788"/>
          </a:xfrm>
          <a:solidFill>
            <a:schemeClr val="bg1"/>
          </a:solidFill>
        </p:grpSpPr>
        <p:sp>
          <p:nvSpPr>
            <p:cNvPr id="75" name="Freeform 12"/>
            <p:cNvSpPr>
              <a:spLocks/>
            </p:cNvSpPr>
            <p:nvPr/>
          </p:nvSpPr>
          <p:spPr bwMode="auto">
            <a:xfrm>
              <a:off x="3107507" y="1559052"/>
              <a:ext cx="89848" cy="89848"/>
            </a:xfrm>
            <a:custGeom>
              <a:avLst/>
              <a:gdLst>
                <a:gd name="T0" fmla="*/ 36 w 36"/>
                <a:gd name="T1" fmla="*/ 20 h 36"/>
                <a:gd name="T2" fmla="*/ 16 w 36"/>
                <a:gd name="T3" fmla="*/ 0 h 36"/>
                <a:gd name="T4" fmla="*/ 16 w 36"/>
                <a:gd name="T5" fmla="*/ 0 h 36"/>
                <a:gd name="T6" fmla="*/ 0 w 36"/>
                <a:gd name="T7" fmla="*/ 36 h 36"/>
                <a:gd name="T8" fmla="*/ 36 w 36"/>
                <a:gd name="T9" fmla="*/ 20 h 36"/>
              </a:gdLst>
              <a:ahLst/>
              <a:cxnLst>
                <a:cxn ang="0">
                  <a:pos x="T0" y="T1"/>
                </a:cxn>
                <a:cxn ang="0">
                  <a:pos x="T2" y="T3"/>
                </a:cxn>
                <a:cxn ang="0">
                  <a:pos x="T4" y="T5"/>
                </a:cxn>
                <a:cxn ang="0">
                  <a:pos x="T6" y="T7"/>
                </a:cxn>
                <a:cxn ang="0">
                  <a:pos x="T8" y="T9"/>
                </a:cxn>
              </a:cxnLst>
              <a:rect l="0" t="0" r="r" b="b"/>
              <a:pathLst>
                <a:path w="36" h="36">
                  <a:moveTo>
                    <a:pt x="36" y="20"/>
                  </a:moveTo>
                  <a:lnTo>
                    <a:pt x="16" y="0"/>
                  </a:lnTo>
                  <a:lnTo>
                    <a:pt x="16" y="0"/>
                  </a:lnTo>
                  <a:lnTo>
                    <a:pt x="0" y="36"/>
                  </a:lnTo>
                  <a:lnTo>
                    <a:pt x="3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76" name="Rectangle 13"/>
            <p:cNvSpPr>
              <a:spLocks noChangeArrowheads="1"/>
            </p:cNvSpPr>
            <p:nvPr/>
          </p:nvSpPr>
          <p:spPr bwMode="auto">
            <a:xfrm>
              <a:off x="3197355" y="1608968"/>
              <a:ext cx="2497" cy="24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77" name="Freeform 14"/>
            <p:cNvSpPr>
              <a:spLocks/>
            </p:cNvSpPr>
            <p:nvPr/>
          </p:nvSpPr>
          <p:spPr bwMode="auto">
            <a:xfrm>
              <a:off x="3159917" y="1344415"/>
              <a:ext cx="227117" cy="222125"/>
            </a:xfrm>
            <a:custGeom>
              <a:avLst/>
              <a:gdLst>
                <a:gd name="T0" fmla="*/ 81 w 91"/>
                <a:gd name="T1" fmla="*/ 0 h 89"/>
                <a:gd name="T2" fmla="*/ 0 w 91"/>
                <a:gd name="T3" fmla="*/ 81 h 89"/>
                <a:gd name="T4" fmla="*/ 8 w 91"/>
                <a:gd name="T5" fmla="*/ 89 h 89"/>
                <a:gd name="T6" fmla="*/ 91 w 91"/>
                <a:gd name="T7" fmla="*/ 8 h 89"/>
                <a:gd name="T8" fmla="*/ 81 w 91"/>
                <a:gd name="T9" fmla="*/ 0 h 89"/>
              </a:gdLst>
              <a:ahLst/>
              <a:cxnLst>
                <a:cxn ang="0">
                  <a:pos x="T0" y="T1"/>
                </a:cxn>
                <a:cxn ang="0">
                  <a:pos x="T2" y="T3"/>
                </a:cxn>
                <a:cxn ang="0">
                  <a:pos x="T4" y="T5"/>
                </a:cxn>
                <a:cxn ang="0">
                  <a:pos x="T6" y="T7"/>
                </a:cxn>
                <a:cxn ang="0">
                  <a:pos x="T8" y="T9"/>
                </a:cxn>
              </a:cxnLst>
              <a:rect l="0" t="0" r="r" b="b"/>
              <a:pathLst>
                <a:path w="91" h="89">
                  <a:moveTo>
                    <a:pt x="81" y="0"/>
                  </a:moveTo>
                  <a:lnTo>
                    <a:pt x="0" y="81"/>
                  </a:lnTo>
                  <a:lnTo>
                    <a:pt x="8" y="89"/>
                  </a:lnTo>
                  <a:lnTo>
                    <a:pt x="91" y="8"/>
                  </a:lnTo>
                  <a:lnTo>
                    <a:pt x="8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78" name="Freeform 15"/>
            <p:cNvSpPr>
              <a:spLocks/>
            </p:cNvSpPr>
            <p:nvPr/>
          </p:nvSpPr>
          <p:spPr bwMode="auto">
            <a:xfrm>
              <a:off x="3189867" y="1374365"/>
              <a:ext cx="227117" cy="224620"/>
            </a:xfrm>
            <a:custGeom>
              <a:avLst/>
              <a:gdLst>
                <a:gd name="T0" fmla="*/ 0 w 91"/>
                <a:gd name="T1" fmla="*/ 82 h 90"/>
                <a:gd name="T2" fmla="*/ 8 w 91"/>
                <a:gd name="T3" fmla="*/ 90 h 90"/>
                <a:gd name="T4" fmla="*/ 91 w 91"/>
                <a:gd name="T5" fmla="*/ 8 h 90"/>
                <a:gd name="T6" fmla="*/ 83 w 91"/>
                <a:gd name="T7" fmla="*/ 0 h 90"/>
                <a:gd name="T8" fmla="*/ 0 w 91"/>
                <a:gd name="T9" fmla="*/ 82 h 90"/>
              </a:gdLst>
              <a:ahLst/>
              <a:cxnLst>
                <a:cxn ang="0">
                  <a:pos x="T0" y="T1"/>
                </a:cxn>
                <a:cxn ang="0">
                  <a:pos x="T2" y="T3"/>
                </a:cxn>
                <a:cxn ang="0">
                  <a:pos x="T4" y="T5"/>
                </a:cxn>
                <a:cxn ang="0">
                  <a:pos x="T6" y="T7"/>
                </a:cxn>
                <a:cxn ang="0">
                  <a:pos x="T8" y="T9"/>
                </a:cxn>
              </a:cxnLst>
              <a:rect l="0" t="0" r="r" b="b"/>
              <a:pathLst>
                <a:path w="91" h="90">
                  <a:moveTo>
                    <a:pt x="0" y="82"/>
                  </a:moveTo>
                  <a:lnTo>
                    <a:pt x="8" y="90"/>
                  </a:lnTo>
                  <a:lnTo>
                    <a:pt x="91" y="8"/>
                  </a:lnTo>
                  <a:lnTo>
                    <a:pt x="83" y="0"/>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79" name="Freeform 16"/>
            <p:cNvSpPr>
              <a:spLocks/>
            </p:cNvSpPr>
            <p:nvPr/>
          </p:nvSpPr>
          <p:spPr bwMode="auto">
            <a:xfrm>
              <a:off x="3377051" y="1314466"/>
              <a:ext cx="69882" cy="64890"/>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3"/>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80" name="Freeform 17"/>
            <p:cNvSpPr>
              <a:spLocks/>
            </p:cNvSpPr>
            <p:nvPr/>
          </p:nvSpPr>
          <p:spPr bwMode="auto">
            <a:xfrm>
              <a:off x="2950272" y="1324449"/>
              <a:ext cx="416796" cy="411805"/>
            </a:xfrm>
            <a:custGeom>
              <a:avLst/>
              <a:gdLst>
                <a:gd name="T0" fmla="*/ 147 w 167"/>
                <a:gd name="T1" fmla="*/ 145 h 165"/>
                <a:gd name="T2" fmla="*/ 20 w 167"/>
                <a:gd name="T3" fmla="*/ 145 h 165"/>
                <a:gd name="T4" fmla="*/ 20 w 167"/>
                <a:gd name="T5" fmla="*/ 20 h 165"/>
                <a:gd name="T6" fmla="*/ 139 w 167"/>
                <a:gd name="T7" fmla="*/ 20 h 165"/>
                <a:gd name="T8" fmla="*/ 160 w 167"/>
                <a:gd name="T9" fmla="*/ 0 h 165"/>
                <a:gd name="T10" fmla="*/ 0 w 167"/>
                <a:gd name="T11" fmla="*/ 0 h 165"/>
                <a:gd name="T12" fmla="*/ 0 w 167"/>
                <a:gd name="T13" fmla="*/ 165 h 165"/>
                <a:gd name="T14" fmla="*/ 167 w 167"/>
                <a:gd name="T15" fmla="*/ 165 h 165"/>
                <a:gd name="T16" fmla="*/ 167 w 167"/>
                <a:gd name="T17" fmla="*/ 61 h 165"/>
                <a:gd name="T18" fmla="*/ 147 w 167"/>
                <a:gd name="T19" fmla="*/ 81 h 165"/>
                <a:gd name="T20" fmla="*/ 147 w 167"/>
                <a:gd name="T21" fmla="*/ 14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 h="165">
                  <a:moveTo>
                    <a:pt x="147" y="145"/>
                  </a:moveTo>
                  <a:lnTo>
                    <a:pt x="20" y="145"/>
                  </a:lnTo>
                  <a:lnTo>
                    <a:pt x="20" y="20"/>
                  </a:lnTo>
                  <a:lnTo>
                    <a:pt x="139" y="20"/>
                  </a:lnTo>
                  <a:lnTo>
                    <a:pt x="160" y="0"/>
                  </a:lnTo>
                  <a:lnTo>
                    <a:pt x="0" y="0"/>
                  </a:lnTo>
                  <a:lnTo>
                    <a:pt x="0" y="165"/>
                  </a:lnTo>
                  <a:lnTo>
                    <a:pt x="167" y="165"/>
                  </a:lnTo>
                  <a:lnTo>
                    <a:pt x="167" y="61"/>
                  </a:lnTo>
                  <a:lnTo>
                    <a:pt x="147" y="81"/>
                  </a:lnTo>
                  <a:lnTo>
                    <a:pt x="147" y="1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sp>
        <p:nvSpPr>
          <p:cNvPr id="81" name="Freeform 45"/>
          <p:cNvSpPr>
            <a:spLocks noEditPoints="1"/>
          </p:cNvSpPr>
          <p:nvPr/>
        </p:nvSpPr>
        <p:spPr bwMode="auto">
          <a:xfrm>
            <a:off x="555824" y="5920071"/>
            <a:ext cx="331917" cy="428060"/>
          </a:xfrm>
          <a:custGeom>
            <a:avLst/>
            <a:gdLst>
              <a:gd name="T0" fmla="*/ 104 w 109"/>
              <a:gd name="T1" fmla="*/ 67 h 141"/>
              <a:gd name="T2" fmla="*/ 96 w 109"/>
              <a:gd name="T3" fmla="*/ 67 h 141"/>
              <a:gd name="T4" fmla="*/ 96 w 109"/>
              <a:gd name="T5" fmla="*/ 44 h 141"/>
              <a:gd name="T6" fmla="*/ 84 w 109"/>
              <a:gd name="T7" fmla="*/ 13 h 141"/>
              <a:gd name="T8" fmla="*/ 55 w 109"/>
              <a:gd name="T9" fmla="*/ 0 h 141"/>
              <a:gd name="T10" fmla="*/ 25 w 109"/>
              <a:gd name="T11" fmla="*/ 13 h 141"/>
              <a:gd name="T12" fmla="*/ 13 w 109"/>
              <a:gd name="T13" fmla="*/ 44 h 141"/>
              <a:gd name="T14" fmla="*/ 13 w 109"/>
              <a:gd name="T15" fmla="*/ 67 h 141"/>
              <a:gd name="T16" fmla="*/ 6 w 109"/>
              <a:gd name="T17" fmla="*/ 67 h 141"/>
              <a:gd name="T18" fmla="*/ 0 w 109"/>
              <a:gd name="T19" fmla="*/ 73 h 141"/>
              <a:gd name="T20" fmla="*/ 0 w 109"/>
              <a:gd name="T21" fmla="*/ 136 h 141"/>
              <a:gd name="T22" fmla="*/ 6 w 109"/>
              <a:gd name="T23" fmla="*/ 141 h 141"/>
              <a:gd name="T24" fmla="*/ 104 w 109"/>
              <a:gd name="T25" fmla="*/ 141 h 141"/>
              <a:gd name="T26" fmla="*/ 109 w 109"/>
              <a:gd name="T27" fmla="*/ 136 h 141"/>
              <a:gd name="T28" fmla="*/ 109 w 109"/>
              <a:gd name="T29" fmla="*/ 73 h 141"/>
              <a:gd name="T30" fmla="*/ 104 w 109"/>
              <a:gd name="T31" fmla="*/ 67 h 141"/>
              <a:gd name="T32" fmla="*/ 67 w 109"/>
              <a:gd name="T33" fmla="*/ 124 h 141"/>
              <a:gd name="T34" fmla="*/ 55 w 109"/>
              <a:gd name="T35" fmla="*/ 136 h 141"/>
              <a:gd name="T36" fmla="*/ 43 w 109"/>
              <a:gd name="T37" fmla="*/ 124 h 141"/>
              <a:gd name="T38" fmla="*/ 43 w 109"/>
              <a:gd name="T39" fmla="*/ 102 h 141"/>
              <a:gd name="T40" fmla="*/ 55 w 109"/>
              <a:gd name="T41" fmla="*/ 90 h 141"/>
              <a:gd name="T42" fmla="*/ 67 w 109"/>
              <a:gd name="T43" fmla="*/ 102 h 141"/>
              <a:gd name="T44" fmla="*/ 67 w 109"/>
              <a:gd name="T45" fmla="*/ 124 h 141"/>
              <a:gd name="T46" fmla="*/ 77 w 109"/>
              <a:gd name="T47" fmla="*/ 67 h 141"/>
              <a:gd name="T48" fmla="*/ 33 w 109"/>
              <a:gd name="T49" fmla="*/ 67 h 141"/>
              <a:gd name="T50" fmla="*/ 33 w 109"/>
              <a:gd name="T51" fmla="*/ 44 h 141"/>
              <a:gd name="T52" fmla="*/ 39 w 109"/>
              <a:gd name="T53" fmla="*/ 26 h 141"/>
              <a:gd name="T54" fmla="*/ 55 w 109"/>
              <a:gd name="T55" fmla="*/ 19 h 141"/>
              <a:gd name="T56" fmla="*/ 70 w 109"/>
              <a:gd name="T57" fmla="*/ 26 h 141"/>
              <a:gd name="T58" fmla="*/ 77 w 109"/>
              <a:gd name="T59" fmla="*/ 44 h 141"/>
              <a:gd name="T60" fmla="*/ 77 w 109"/>
              <a:gd name="T61" fmla="*/ 6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1">
                <a:moveTo>
                  <a:pt x="104" y="67"/>
                </a:moveTo>
                <a:cubicBezTo>
                  <a:pt x="96" y="67"/>
                  <a:pt x="96" y="67"/>
                  <a:pt x="96" y="67"/>
                </a:cubicBezTo>
                <a:cubicBezTo>
                  <a:pt x="96" y="44"/>
                  <a:pt x="96" y="44"/>
                  <a:pt x="96" y="44"/>
                </a:cubicBezTo>
                <a:cubicBezTo>
                  <a:pt x="96" y="32"/>
                  <a:pt x="92" y="21"/>
                  <a:pt x="84" y="13"/>
                </a:cubicBezTo>
                <a:cubicBezTo>
                  <a:pt x="77" y="5"/>
                  <a:pt x="66" y="0"/>
                  <a:pt x="55" y="0"/>
                </a:cubicBezTo>
                <a:cubicBezTo>
                  <a:pt x="43" y="0"/>
                  <a:pt x="32" y="5"/>
                  <a:pt x="25" y="13"/>
                </a:cubicBezTo>
                <a:cubicBezTo>
                  <a:pt x="18" y="21"/>
                  <a:pt x="13" y="32"/>
                  <a:pt x="13" y="44"/>
                </a:cubicBezTo>
                <a:cubicBezTo>
                  <a:pt x="13" y="67"/>
                  <a:pt x="13" y="67"/>
                  <a:pt x="13" y="67"/>
                </a:cubicBezTo>
                <a:cubicBezTo>
                  <a:pt x="6" y="67"/>
                  <a:pt x="6" y="67"/>
                  <a:pt x="6" y="67"/>
                </a:cubicBezTo>
                <a:cubicBezTo>
                  <a:pt x="3" y="67"/>
                  <a:pt x="0" y="70"/>
                  <a:pt x="0" y="73"/>
                </a:cubicBezTo>
                <a:cubicBezTo>
                  <a:pt x="0" y="136"/>
                  <a:pt x="0" y="136"/>
                  <a:pt x="0" y="136"/>
                </a:cubicBezTo>
                <a:cubicBezTo>
                  <a:pt x="0" y="139"/>
                  <a:pt x="3" y="141"/>
                  <a:pt x="6" y="141"/>
                </a:cubicBezTo>
                <a:cubicBezTo>
                  <a:pt x="104" y="141"/>
                  <a:pt x="104" y="141"/>
                  <a:pt x="104" y="141"/>
                </a:cubicBezTo>
                <a:cubicBezTo>
                  <a:pt x="107" y="141"/>
                  <a:pt x="109" y="139"/>
                  <a:pt x="109" y="136"/>
                </a:cubicBezTo>
                <a:cubicBezTo>
                  <a:pt x="109" y="73"/>
                  <a:pt x="109" y="73"/>
                  <a:pt x="109" y="73"/>
                </a:cubicBezTo>
                <a:cubicBezTo>
                  <a:pt x="109" y="70"/>
                  <a:pt x="107" y="67"/>
                  <a:pt x="104" y="67"/>
                </a:cubicBezTo>
                <a:close/>
                <a:moveTo>
                  <a:pt x="67" y="124"/>
                </a:moveTo>
                <a:cubicBezTo>
                  <a:pt x="67" y="130"/>
                  <a:pt x="61" y="136"/>
                  <a:pt x="55" y="136"/>
                </a:cubicBezTo>
                <a:cubicBezTo>
                  <a:pt x="48" y="136"/>
                  <a:pt x="43" y="130"/>
                  <a:pt x="43" y="124"/>
                </a:cubicBezTo>
                <a:cubicBezTo>
                  <a:pt x="43" y="102"/>
                  <a:pt x="43" y="102"/>
                  <a:pt x="43" y="102"/>
                </a:cubicBezTo>
                <a:cubicBezTo>
                  <a:pt x="43" y="95"/>
                  <a:pt x="48" y="90"/>
                  <a:pt x="55" y="90"/>
                </a:cubicBezTo>
                <a:cubicBezTo>
                  <a:pt x="61" y="90"/>
                  <a:pt x="67" y="95"/>
                  <a:pt x="67" y="102"/>
                </a:cubicBezTo>
                <a:lnTo>
                  <a:pt x="67" y="124"/>
                </a:lnTo>
                <a:close/>
                <a:moveTo>
                  <a:pt x="77" y="67"/>
                </a:moveTo>
                <a:cubicBezTo>
                  <a:pt x="33" y="67"/>
                  <a:pt x="33" y="67"/>
                  <a:pt x="33" y="67"/>
                </a:cubicBezTo>
                <a:cubicBezTo>
                  <a:pt x="33" y="44"/>
                  <a:pt x="33" y="44"/>
                  <a:pt x="33" y="44"/>
                </a:cubicBezTo>
                <a:cubicBezTo>
                  <a:pt x="33" y="37"/>
                  <a:pt x="35" y="31"/>
                  <a:pt x="39" y="26"/>
                </a:cubicBezTo>
                <a:cubicBezTo>
                  <a:pt x="44" y="22"/>
                  <a:pt x="49" y="19"/>
                  <a:pt x="55" y="19"/>
                </a:cubicBezTo>
                <a:cubicBezTo>
                  <a:pt x="61" y="19"/>
                  <a:pt x="66" y="22"/>
                  <a:pt x="70" y="26"/>
                </a:cubicBezTo>
                <a:cubicBezTo>
                  <a:pt x="74" y="31"/>
                  <a:pt x="77" y="37"/>
                  <a:pt x="77" y="44"/>
                </a:cubicBezTo>
                <a:lnTo>
                  <a:pt x="77" y="67"/>
                </a:lnTo>
                <a:close/>
              </a:path>
            </a:pathLst>
          </a:custGeom>
          <a:solidFill>
            <a:srgbClr val="FFEB8F"/>
          </a:solidFill>
          <a:ln>
            <a:noFill/>
          </a:ln>
        </p:spPr>
        <p:txBody>
          <a:bodyPr vert="horz" wrap="square" lIns="121920" tIns="60960" rIns="121920" bIns="60960" numCol="1" anchor="t" anchorCtr="0" compatLnSpc="1">
            <a:prstTxWarp prst="textNoShape">
              <a:avLst/>
            </a:prstTxWarp>
          </a:bodyPr>
          <a:lstStyle/>
          <a:p>
            <a:endParaRPr lang="en-US" sz="2400"/>
          </a:p>
        </p:txBody>
      </p:sp>
      <p:grpSp>
        <p:nvGrpSpPr>
          <p:cNvPr id="82" name="Group 87"/>
          <p:cNvGrpSpPr/>
          <p:nvPr/>
        </p:nvGrpSpPr>
        <p:grpSpPr>
          <a:xfrm>
            <a:off x="2408047" y="4213226"/>
            <a:ext cx="405724" cy="399285"/>
            <a:chOff x="1587575" y="2265358"/>
            <a:chExt cx="314468" cy="309477"/>
          </a:xfrm>
          <a:solidFill>
            <a:srgbClr val="45C1A4"/>
          </a:solidFill>
        </p:grpSpPr>
        <p:sp>
          <p:nvSpPr>
            <p:cNvPr id="83"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84"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nvGrpSpPr>
          <p:cNvPr id="85" name="Group 90"/>
          <p:cNvGrpSpPr/>
          <p:nvPr/>
        </p:nvGrpSpPr>
        <p:grpSpPr>
          <a:xfrm>
            <a:off x="2978597" y="2114081"/>
            <a:ext cx="357211" cy="406484"/>
            <a:chOff x="2927811" y="2108124"/>
            <a:chExt cx="361887" cy="411804"/>
          </a:xfrm>
          <a:solidFill>
            <a:schemeClr val="bg1"/>
          </a:solidFill>
        </p:grpSpPr>
        <p:sp>
          <p:nvSpPr>
            <p:cNvPr id="86" name="Freeform 68"/>
            <p:cNvSpPr>
              <a:spLocks noEditPoints="1"/>
            </p:cNvSpPr>
            <p:nvPr/>
          </p:nvSpPr>
          <p:spPr bwMode="auto">
            <a:xfrm>
              <a:off x="2927811" y="2108124"/>
              <a:ext cx="164722" cy="299494"/>
            </a:xfrm>
            <a:custGeom>
              <a:avLst/>
              <a:gdLst>
                <a:gd name="T0" fmla="*/ 50 w 50"/>
                <a:gd name="T1" fmla="*/ 83 h 90"/>
                <a:gd name="T2" fmla="*/ 50 w 50"/>
                <a:gd name="T3" fmla="*/ 7 h 90"/>
                <a:gd name="T4" fmla="*/ 44 w 50"/>
                <a:gd name="T5" fmla="*/ 0 h 90"/>
                <a:gd name="T6" fmla="*/ 6 w 50"/>
                <a:gd name="T7" fmla="*/ 0 h 90"/>
                <a:gd name="T8" fmla="*/ 0 w 50"/>
                <a:gd name="T9" fmla="*/ 7 h 90"/>
                <a:gd name="T10" fmla="*/ 0 w 50"/>
                <a:gd name="T11" fmla="*/ 83 h 90"/>
                <a:gd name="T12" fmla="*/ 6 w 50"/>
                <a:gd name="T13" fmla="*/ 90 h 90"/>
                <a:gd name="T14" fmla="*/ 44 w 50"/>
                <a:gd name="T15" fmla="*/ 90 h 90"/>
                <a:gd name="T16" fmla="*/ 50 w 50"/>
                <a:gd name="T17" fmla="*/ 83 h 90"/>
                <a:gd name="T18" fmla="*/ 39 w 50"/>
                <a:gd name="T19" fmla="*/ 5 h 90"/>
                <a:gd name="T20" fmla="*/ 41 w 50"/>
                <a:gd name="T21" fmla="*/ 6 h 90"/>
                <a:gd name="T22" fmla="*/ 39 w 50"/>
                <a:gd name="T23" fmla="*/ 8 h 90"/>
                <a:gd name="T24" fmla="*/ 38 w 50"/>
                <a:gd name="T25" fmla="*/ 6 h 90"/>
                <a:gd name="T26" fmla="*/ 39 w 50"/>
                <a:gd name="T27" fmla="*/ 5 h 90"/>
                <a:gd name="T28" fmla="*/ 16 w 50"/>
                <a:gd name="T29" fmla="*/ 5 h 90"/>
                <a:gd name="T30" fmla="*/ 34 w 50"/>
                <a:gd name="T31" fmla="*/ 5 h 90"/>
                <a:gd name="T32" fmla="*/ 34 w 50"/>
                <a:gd name="T33" fmla="*/ 7 h 90"/>
                <a:gd name="T34" fmla="*/ 16 w 50"/>
                <a:gd name="T35" fmla="*/ 7 h 90"/>
                <a:gd name="T36" fmla="*/ 16 w 50"/>
                <a:gd name="T37" fmla="*/ 5 h 90"/>
                <a:gd name="T38" fmla="*/ 5 w 50"/>
                <a:gd name="T39" fmla="*/ 69 h 90"/>
                <a:gd name="T40" fmla="*/ 5 w 50"/>
                <a:gd name="T41" fmla="*/ 11 h 90"/>
                <a:gd name="T42" fmla="*/ 45 w 50"/>
                <a:gd name="T43" fmla="*/ 11 h 90"/>
                <a:gd name="T44" fmla="*/ 45 w 50"/>
                <a:gd name="T45" fmla="*/ 69 h 90"/>
                <a:gd name="T46" fmla="*/ 5 w 50"/>
                <a:gd name="T47" fmla="*/ 69 h 90"/>
                <a:gd name="T48" fmla="*/ 25 w 50"/>
                <a:gd name="T49" fmla="*/ 83 h 90"/>
                <a:gd name="T50" fmla="*/ 21 w 50"/>
                <a:gd name="T51" fmla="*/ 79 h 90"/>
                <a:gd name="T52" fmla="*/ 25 w 50"/>
                <a:gd name="T53" fmla="*/ 75 h 90"/>
                <a:gd name="T54" fmla="*/ 29 w 50"/>
                <a:gd name="T55" fmla="*/ 79 h 90"/>
                <a:gd name="T56" fmla="*/ 25 w 50"/>
                <a:gd name="T57" fmla="*/ 8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87" name="Freeform 69"/>
            <p:cNvSpPr>
              <a:spLocks noEditPoints="1"/>
            </p:cNvSpPr>
            <p:nvPr/>
          </p:nvSpPr>
          <p:spPr bwMode="auto">
            <a:xfrm>
              <a:off x="3119985" y="2220434"/>
              <a:ext cx="169713" cy="299494"/>
            </a:xfrm>
            <a:custGeom>
              <a:avLst/>
              <a:gdLst>
                <a:gd name="T0" fmla="*/ 44 w 51"/>
                <a:gd name="T1" fmla="*/ 0 h 90"/>
                <a:gd name="T2" fmla="*/ 7 w 51"/>
                <a:gd name="T3" fmla="*/ 0 h 90"/>
                <a:gd name="T4" fmla="*/ 0 w 51"/>
                <a:gd name="T5" fmla="*/ 7 h 90"/>
                <a:gd name="T6" fmla="*/ 0 w 51"/>
                <a:gd name="T7" fmla="*/ 83 h 90"/>
                <a:gd name="T8" fmla="*/ 7 w 51"/>
                <a:gd name="T9" fmla="*/ 90 h 90"/>
                <a:gd name="T10" fmla="*/ 44 w 51"/>
                <a:gd name="T11" fmla="*/ 90 h 90"/>
                <a:gd name="T12" fmla="*/ 51 w 51"/>
                <a:gd name="T13" fmla="*/ 83 h 90"/>
                <a:gd name="T14" fmla="*/ 51 w 51"/>
                <a:gd name="T15" fmla="*/ 7 h 90"/>
                <a:gd name="T16" fmla="*/ 44 w 51"/>
                <a:gd name="T17" fmla="*/ 0 h 90"/>
                <a:gd name="T18" fmla="*/ 40 w 51"/>
                <a:gd name="T19" fmla="*/ 5 h 90"/>
                <a:gd name="T20" fmla="*/ 42 w 51"/>
                <a:gd name="T21" fmla="*/ 6 h 90"/>
                <a:gd name="T22" fmla="*/ 40 w 51"/>
                <a:gd name="T23" fmla="*/ 8 h 90"/>
                <a:gd name="T24" fmla="*/ 38 w 51"/>
                <a:gd name="T25" fmla="*/ 6 h 90"/>
                <a:gd name="T26" fmla="*/ 40 w 51"/>
                <a:gd name="T27" fmla="*/ 5 h 90"/>
                <a:gd name="T28" fmla="*/ 17 w 51"/>
                <a:gd name="T29" fmla="*/ 5 h 90"/>
                <a:gd name="T30" fmla="*/ 34 w 51"/>
                <a:gd name="T31" fmla="*/ 5 h 90"/>
                <a:gd name="T32" fmla="*/ 34 w 51"/>
                <a:gd name="T33" fmla="*/ 7 h 90"/>
                <a:gd name="T34" fmla="*/ 17 w 51"/>
                <a:gd name="T35" fmla="*/ 7 h 90"/>
                <a:gd name="T36" fmla="*/ 17 w 51"/>
                <a:gd name="T37" fmla="*/ 5 h 90"/>
                <a:gd name="T38" fmla="*/ 26 w 51"/>
                <a:gd name="T39" fmla="*/ 83 h 90"/>
                <a:gd name="T40" fmla="*/ 21 w 51"/>
                <a:gd name="T41" fmla="*/ 79 h 90"/>
                <a:gd name="T42" fmla="*/ 26 w 51"/>
                <a:gd name="T43" fmla="*/ 75 h 90"/>
                <a:gd name="T44" fmla="*/ 30 w 51"/>
                <a:gd name="T45" fmla="*/ 79 h 90"/>
                <a:gd name="T46" fmla="*/ 26 w 51"/>
                <a:gd name="T47" fmla="*/ 83 h 90"/>
                <a:gd name="T48" fmla="*/ 46 w 51"/>
                <a:gd name="T49" fmla="*/ 69 h 90"/>
                <a:gd name="T50" fmla="*/ 5 w 51"/>
                <a:gd name="T51" fmla="*/ 69 h 90"/>
                <a:gd name="T52" fmla="*/ 5 w 51"/>
                <a:gd name="T53" fmla="*/ 11 h 90"/>
                <a:gd name="T54" fmla="*/ 46 w 51"/>
                <a:gd name="T55" fmla="*/ 11 h 90"/>
                <a:gd name="T56" fmla="*/ 46 w 51"/>
                <a:gd name="T57" fmla="*/ 6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88" name="Freeform 70"/>
            <p:cNvSpPr>
              <a:spLocks/>
            </p:cNvSpPr>
            <p:nvPr/>
          </p:nvSpPr>
          <p:spPr bwMode="auto">
            <a:xfrm>
              <a:off x="3107507" y="2125594"/>
              <a:ext cx="99831" cy="82362"/>
            </a:xfrm>
            <a:custGeom>
              <a:avLst/>
              <a:gdLst>
                <a:gd name="T0" fmla="*/ 32 w 40"/>
                <a:gd name="T1" fmla="*/ 33 h 33"/>
                <a:gd name="T2" fmla="*/ 40 w 40"/>
                <a:gd name="T3" fmla="*/ 33 h 33"/>
                <a:gd name="T4" fmla="*/ 40 w 40"/>
                <a:gd name="T5" fmla="*/ 8 h 33"/>
                <a:gd name="T6" fmla="*/ 40 w 40"/>
                <a:gd name="T7" fmla="*/ 0 h 33"/>
                <a:gd name="T8" fmla="*/ 32 w 40"/>
                <a:gd name="T9" fmla="*/ 0 h 33"/>
                <a:gd name="T10" fmla="*/ 0 w 40"/>
                <a:gd name="T11" fmla="*/ 0 h 33"/>
                <a:gd name="T12" fmla="*/ 0 w 40"/>
                <a:gd name="T13" fmla="*/ 8 h 33"/>
                <a:gd name="T14" fmla="*/ 32 w 40"/>
                <a:gd name="T15" fmla="*/ 8 h 33"/>
                <a:gd name="T16" fmla="*/ 32 w 40"/>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3">
                  <a:moveTo>
                    <a:pt x="32" y="33"/>
                  </a:moveTo>
                  <a:lnTo>
                    <a:pt x="40" y="33"/>
                  </a:lnTo>
                  <a:lnTo>
                    <a:pt x="40" y="8"/>
                  </a:lnTo>
                  <a:lnTo>
                    <a:pt x="40" y="0"/>
                  </a:lnTo>
                  <a:lnTo>
                    <a:pt x="32" y="0"/>
                  </a:lnTo>
                  <a:lnTo>
                    <a:pt x="0" y="0"/>
                  </a:lnTo>
                  <a:lnTo>
                    <a:pt x="0" y="8"/>
                  </a:lnTo>
                  <a:lnTo>
                    <a:pt x="32" y="8"/>
                  </a:lnTo>
                  <a:lnTo>
                    <a:pt x="32"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89" name="Freeform 71"/>
            <p:cNvSpPr>
              <a:spLocks/>
            </p:cNvSpPr>
            <p:nvPr/>
          </p:nvSpPr>
          <p:spPr bwMode="auto">
            <a:xfrm>
              <a:off x="3017659" y="2425088"/>
              <a:ext cx="82362" cy="82362"/>
            </a:xfrm>
            <a:custGeom>
              <a:avLst/>
              <a:gdLst>
                <a:gd name="T0" fmla="*/ 8 w 33"/>
                <a:gd name="T1" fmla="*/ 0 h 33"/>
                <a:gd name="T2" fmla="*/ 0 w 33"/>
                <a:gd name="T3" fmla="*/ 0 h 33"/>
                <a:gd name="T4" fmla="*/ 0 w 33"/>
                <a:gd name="T5" fmla="*/ 25 h 33"/>
                <a:gd name="T6" fmla="*/ 0 w 33"/>
                <a:gd name="T7" fmla="*/ 33 h 33"/>
                <a:gd name="T8" fmla="*/ 8 w 33"/>
                <a:gd name="T9" fmla="*/ 33 h 33"/>
                <a:gd name="T10" fmla="*/ 33 w 33"/>
                <a:gd name="T11" fmla="*/ 33 h 33"/>
                <a:gd name="T12" fmla="*/ 33 w 33"/>
                <a:gd name="T13" fmla="*/ 25 h 33"/>
                <a:gd name="T14" fmla="*/ 8 w 33"/>
                <a:gd name="T15" fmla="*/ 25 h 33"/>
                <a:gd name="T16" fmla="*/ 8 w 33"/>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3">
                  <a:moveTo>
                    <a:pt x="8" y="0"/>
                  </a:moveTo>
                  <a:lnTo>
                    <a:pt x="0" y="0"/>
                  </a:lnTo>
                  <a:lnTo>
                    <a:pt x="0" y="25"/>
                  </a:lnTo>
                  <a:lnTo>
                    <a:pt x="0" y="33"/>
                  </a:lnTo>
                  <a:lnTo>
                    <a:pt x="8" y="33"/>
                  </a:lnTo>
                  <a:lnTo>
                    <a:pt x="33" y="33"/>
                  </a:lnTo>
                  <a:lnTo>
                    <a:pt x="33" y="25"/>
                  </a:lnTo>
                  <a:lnTo>
                    <a:pt x="8" y="25"/>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nvGrpSpPr>
          <p:cNvPr id="90" name="Group 95"/>
          <p:cNvGrpSpPr/>
          <p:nvPr/>
        </p:nvGrpSpPr>
        <p:grpSpPr>
          <a:xfrm>
            <a:off x="1888173" y="1867286"/>
            <a:ext cx="491763" cy="363233"/>
            <a:chOff x="2563427" y="3717902"/>
            <a:chExt cx="439257" cy="324452"/>
          </a:xfrm>
          <a:solidFill>
            <a:srgbClr val="6E75A5"/>
          </a:solidFill>
        </p:grpSpPr>
        <p:sp>
          <p:nvSpPr>
            <p:cNvPr id="91" name="Freeform 92"/>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92" name="Freeform 93"/>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93" name="Freeform 94"/>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nvGrpSpPr>
          <p:cNvPr id="94" name="Group 103"/>
          <p:cNvGrpSpPr/>
          <p:nvPr/>
        </p:nvGrpSpPr>
        <p:grpSpPr>
          <a:xfrm>
            <a:off x="847794" y="1015570"/>
            <a:ext cx="245397" cy="241503"/>
            <a:chOff x="1587575" y="2265358"/>
            <a:chExt cx="314468" cy="309477"/>
          </a:xfrm>
          <a:solidFill>
            <a:srgbClr val="45C1A4"/>
          </a:solidFill>
        </p:grpSpPr>
        <p:sp>
          <p:nvSpPr>
            <p:cNvPr id="95"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96"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sp>
        <p:nvSpPr>
          <p:cNvPr id="97" name="Rounded Rectangle 106"/>
          <p:cNvSpPr/>
          <p:nvPr/>
        </p:nvSpPr>
        <p:spPr>
          <a:xfrm>
            <a:off x="4368800" y="2616201"/>
            <a:ext cx="7416800" cy="1955561"/>
          </a:xfrm>
          <a:prstGeom prst="roundRect">
            <a:avLst>
              <a:gd name="adj" fmla="val 5186"/>
            </a:avLst>
          </a:prstGeom>
          <a:noFill/>
          <a:ln w="9525">
            <a:solidFill>
              <a:srgbClr val="6E7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98" name="Text Box 10"/>
          <p:cNvSpPr txBox="1">
            <a:spLocks noChangeArrowheads="1"/>
          </p:cNvSpPr>
          <p:nvPr/>
        </p:nvSpPr>
        <p:spPr bwMode="auto">
          <a:xfrm>
            <a:off x="4572000" y="2819401"/>
            <a:ext cx="6908800" cy="707886"/>
          </a:xfrm>
          <a:prstGeom prst="rect">
            <a:avLst/>
          </a:prstGeom>
          <a:noFill/>
          <a:ln w="9525">
            <a:noFill/>
            <a:miter lim="800000"/>
            <a:headEnd/>
            <a:tailEnd/>
          </a:ln>
        </p:spPr>
        <p:txBody>
          <a:bodyPr wrap="square" lIns="60960" tIns="30480" rIns="60960" bIns="30480">
            <a:spAutoFit/>
          </a:bodyPr>
          <a:lstStyle/>
          <a:p>
            <a:pPr defTabSz="1450940"/>
            <a:r>
              <a:rPr lang="en-US" sz="1400">
                <a:solidFill>
                  <a:schemeClr val="bg1"/>
                </a:solidFill>
                <a:latin typeface="Open Sans" pitchFamily="34" charset="0"/>
                <a:ea typeface="Open Sans" pitchFamily="34" charset="0"/>
                <a:cs typeface="Open Sans" pitchFamily="34" charset="0"/>
              </a:rPr>
              <a:t>Nullam eu tempor purus. Nunc a leo magna, consequat risus. Nullam eu tempor purus. Nunc a leo magna, consequat risus. Nullam eu. Nullam eu tempor purus. Nunc a leo magna, consequat risus. Nullam eu tempor purus. Nunc a leo magna, consequat risus. Nullam eu.</a:t>
            </a:r>
          </a:p>
        </p:txBody>
      </p:sp>
      <p:sp>
        <p:nvSpPr>
          <p:cNvPr id="99" name="Text Box 10"/>
          <p:cNvSpPr txBox="1">
            <a:spLocks noChangeArrowheads="1"/>
          </p:cNvSpPr>
          <p:nvPr/>
        </p:nvSpPr>
        <p:spPr bwMode="auto">
          <a:xfrm>
            <a:off x="4572000" y="3840086"/>
            <a:ext cx="6908800" cy="492443"/>
          </a:xfrm>
          <a:prstGeom prst="rect">
            <a:avLst/>
          </a:prstGeom>
          <a:noFill/>
          <a:ln w="9525">
            <a:noFill/>
            <a:miter lim="800000"/>
            <a:headEnd/>
            <a:tailEnd/>
          </a:ln>
        </p:spPr>
        <p:txBody>
          <a:bodyPr wrap="square" lIns="60960" tIns="30480" rIns="60960" bIns="30480">
            <a:spAutoFit/>
          </a:bodyPr>
          <a:lstStyle/>
          <a:p>
            <a:pPr defTabSz="1450940"/>
            <a:r>
              <a:rPr lang="en-US" sz="1400" i="1">
                <a:solidFill>
                  <a:schemeClr val="bg1"/>
                </a:solidFill>
                <a:latin typeface="Open Sans" pitchFamily="34" charset="0"/>
                <a:ea typeface="Open Sans" pitchFamily="34" charset="0"/>
                <a:cs typeface="Open Sans" pitchFamily="34" charset="0"/>
              </a:rPr>
              <a:t>Nullam eu tempor purus. Nunc a leo magna, consequat risus. Nullam eu tempor purus. Nunc a leo magna, consequat risus. Nullam eu. Nullam eu tempor purus.</a:t>
            </a:r>
          </a:p>
        </p:txBody>
      </p:sp>
      <p:sp>
        <p:nvSpPr>
          <p:cNvPr id="100" name="Text Box 10"/>
          <p:cNvSpPr txBox="1">
            <a:spLocks noChangeArrowheads="1"/>
          </p:cNvSpPr>
          <p:nvPr/>
        </p:nvSpPr>
        <p:spPr bwMode="auto">
          <a:xfrm>
            <a:off x="4368800" y="4639346"/>
            <a:ext cx="7112000" cy="984885"/>
          </a:xfrm>
          <a:prstGeom prst="rect">
            <a:avLst/>
          </a:prstGeom>
          <a:noFill/>
          <a:ln w="9525">
            <a:noFill/>
            <a:miter lim="800000"/>
            <a:headEnd/>
            <a:tailEnd/>
          </a:ln>
        </p:spPr>
        <p:txBody>
          <a:bodyPr wrap="square" lIns="60960" tIns="30480" rIns="60960" bIns="30480">
            <a:spAutoFit/>
          </a:bodyPr>
          <a:lstStyle/>
          <a:p>
            <a:pPr defTabSz="1450940">
              <a:lnSpc>
                <a:spcPct val="200000"/>
              </a:lnSpc>
            </a:pPr>
            <a:r>
              <a:rPr lang="zh-CN" altLang="en-US" sz="1600" b="1" dirty="0">
                <a:solidFill>
                  <a:schemeClr val="bg1"/>
                </a:solidFill>
                <a:latin typeface="Open Sans" pitchFamily="34" charset="0"/>
                <a:ea typeface="Open Sans" pitchFamily="34" charset="0"/>
                <a:cs typeface="Open Sans" pitchFamily="34" charset="0"/>
              </a:rPr>
              <a:t>输入你的标题</a:t>
            </a:r>
            <a:endParaRPr lang="en-US" sz="1600" b="1" dirty="0">
              <a:solidFill>
                <a:schemeClr val="bg1"/>
              </a:solidFill>
              <a:latin typeface="Open Sans" pitchFamily="34" charset="0"/>
              <a:ea typeface="Open Sans" pitchFamily="34" charset="0"/>
              <a:cs typeface="Open Sans" pitchFamily="34" charset="0"/>
            </a:endParaRPr>
          </a:p>
          <a:p>
            <a:pPr defTabSz="1450940"/>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Nunc</a:t>
            </a:r>
            <a:r>
              <a:rPr lang="en-US" sz="1400" dirty="0">
                <a:solidFill>
                  <a:schemeClr val="bg1"/>
                </a:solidFill>
                <a:latin typeface="Open Sans" pitchFamily="34" charset="0"/>
                <a:ea typeface="Open Sans" pitchFamily="34" charset="0"/>
                <a:cs typeface="Open Sans" pitchFamily="34" charset="0"/>
              </a:rPr>
              <a:t> a </a:t>
            </a:r>
            <a:r>
              <a:rPr lang="en-US" sz="1400" dirty="0" err="1">
                <a:solidFill>
                  <a:schemeClr val="bg1"/>
                </a:solidFill>
                <a:latin typeface="Open Sans" pitchFamily="34" charset="0"/>
                <a:ea typeface="Open Sans" pitchFamily="34" charset="0"/>
                <a:cs typeface="Open Sans" pitchFamily="34" charset="0"/>
              </a:rPr>
              <a:t>leo</a:t>
            </a:r>
            <a:r>
              <a:rPr lang="en-US" sz="1400" dirty="0">
                <a:solidFill>
                  <a:schemeClr val="bg1"/>
                </a:solidFill>
                <a:latin typeface="Open Sans" pitchFamily="34" charset="0"/>
                <a:ea typeface="Open Sans" pitchFamily="34" charset="0"/>
                <a:cs typeface="Open Sans" pitchFamily="34" charset="0"/>
              </a:rPr>
              <a:t> magna, </a:t>
            </a:r>
            <a:r>
              <a:rPr lang="en-US" sz="1400" dirty="0" err="1">
                <a:solidFill>
                  <a:schemeClr val="bg1"/>
                </a:solidFill>
                <a:latin typeface="Open Sans" pitchFamily="34" charset="0"/>
                <a:ea typeface="Open Sans" pitchFamily="34" charset="0"/>
                <a:cs typeface="Open Sans" pitchFamily="34" charset="0"/>
              </a:rPr>
              <a:t>consequat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risus</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tempor</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purus</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Nunc</a:t>
            </a:r>
            <a:r>
              <a:rPr lang="en-US" sz="1400" dirty="0">
                <a:solidFill>
                  <a:schemeClr val="bg1"/>
                </a:solidFill>
                <a:latin typeface="Open Sans" pitchFamily="34" charset="0"/>
                <a:ea typeface="Open Sans" pitchFamily="34" charset="0"/>
                <a:cs typeface="Open Sans" pitchFamily="34" charset="0"/>
              </a:rPr>
              <a:t> a </a:t>
            </a:r>
            <a:r>
              <a:rPr lang="en-US" sz="1400" dirty="0" err="1">
                <a:solidFill>
                  <a:schemeClr val="bg1"/>
                </a:solidFill>
                <a:latin typeface="Open Sans" pitchFamily="34" charset="0"/>
                <a:ea typeface="Open Sans" pitchFamily="34" charset="0"/>
                <a:cs typeface="Open Sans" pitchFamily="34" charset="0"/>
              </a:rPr>
              <a:t>leo</a:t>
            </a:r>
            <a:r>
              <a:rPr lang="en-US" sz="1400" dirty="0">
                <a:solidFill>
                  <a:schemeClr val="bg1"/>
                </a:solidFill>
                <a:latin typeface="Open Sans" pitchFamily="34" charset="0"/>
                <a:ea typeface="Open Sans" pitchFamily="34" charset="0"/>
                <a:cs typeface="Open Sans" pitchFamily="34" charset="0"/>
              </a:rPr>
              <a:t> magna, </a:t>
            </a:r>
            <a:r>
              <a:rPr lang="en-US" sz="1400" dirty="0" err="1">
                <a:solidFill>
                  <a:schemeClr val="bg1"/>
                </a:solidFill>
                <a:latin typeface="Open Sans" pitchFamily="34" charset="0"/>
                <a:ea typeface="Open Sans" pitchFamily="34" charset="0"/>
                <a:cs typeface="Open Sans" pitchFamily="34" charset="0"/>
              </a:rPr>
              <a:t>consequat</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risus</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Nullam</a:t>
            </a:r>
            <a:r>
              <a:rPr lang="en-US" sz="1400" dirty="0">
                <a:solidFill>
                  <a:schemeClr val="bg1"/>
                </a:solidFill>
                <a:latin typeface="Open Sans" pitchFamily="34" charset="0"/>
                <a:ea typeface="Open Sans" pitchFamily="34" charset="0"/>
                <a:cs typeface="Open Sans" pitchFamily="34" charset="0"/>
              </a:rPr>
              <a:t> </a:t>
            </a:r>
            <a:r>
              <a:rPr lang="en-US" sz="1400" dirty="0" err="1">
                <a:solidFill>
                  <a:schemeClr val="bg1"/>
                </a:solidFill>
                <a:latin typeface="Open Sans" pitchFamily="34" charset="0"/>
                <a:ea typeface="Open Sans" pitchFamily="34" charset="0"/>
                <a:cs typeface="Open Sans" pitchFamily="34" charset="0"/>
              </a:rPr>
              <a:t>eu</a:t>
            </a:r>
            <a:r>
              <a:rPr lang="en-US" sz="1400" dirty="0">
                <a:solidFill>
                  <a:schemeClr val="bg1"/>
                </a:solidFill>
                <a:latin typeface="Open Sans" pitchFamily="34" charset="0"/>
                <a:ea typeface="Open Sans" pitchFamily="34" charset="0"/>
                <a:cs typeface="Open Sans" pitchFamily="34" charset="0"/>
              </a:rPr>
              <a:t>.</a:t>
            </a:r>
          </a:p>
        </p:txBody>
      </p:sp>
      <p:sp>
        <p:nvSpPr>
          <p:cNvPr id="101" name="文本框 100"/>
          <p:cNvSpPr txBox="1"/>
          <p:nvPr/>
        </p:nvSpPr>
        <p:spPr>
          <a:xfrm>
            <a:off x="4201240" y="349211"/>
            <a:ext cx="3798316" cy="769441"/>
          </a:xfrm>
          <a:prstGeom prst="rect">
            <a:avLst/>
          </a:prstGeom>
          <a:noFill/>
        </p:spPr>
        <p:txBody>
          <a:bodyPr wrap="square" rtlCol="0">
            <a:spAutoFit/>
          </a:bodyPr>
          <a:lstStyle/>
          <a:p>
            <a:r>
              <a:rPr kumimoji="1" lang="zh-CN" altLang="en-US" sz="4400">
                <a:solidFill>
                  <a:schemeClr val="bg1"/>
                </a:solidFill>
                <a:latin typeface="Microsoft YaHei" charset="0"/>
                <a:ea typeface="Microsoft YaHei" charset="0"/>
                <a:cs typeface="Microsoft YaHei" charset="0"/>
              </a:rPr>
              <a:t>输入你的标题</a:t>
            </a:r>
          </a:p>
        </p:txBody>
      </p:sp>
    </p:spTree>
    <p:extLst>
      <p:ext uri="{BB962C8B-B14F-4D97-AF65-F5344CB8AC3E}">
        <p14:creationId xmlns:p14="http://schemas.microsoft.com/office/powerpoint/2010/main" val="14493675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 fill="hold"/>
                                        <p:tgtEl>
                                          <p:spTgt spid="4"/>
                                        </p:tgtEl>
                                        <p:attrNameLst>
                                          <p:attrName>ppt_x</p:attrName>
                                        </p:attrNameLst>
                                      </p:cBhvr>
                                      <p:tavLst>
                                        <p:tav tm="0">
                                          <p:val>
                                            <p:strVal val="#ppt_x"/>
                                          </p:val>
                                        </p:tav>
                                        <p:tav tm="100000">
                                          <p:val>
                                            <p:strVal val="#ppt_x"/>
                                          </p:val>
                                        </p:tav>
                                      </p:tavLst>
                                    </p:anim>
                                    <p:anim calcmode="lin" valueType="num">
                                      <p:cBhvr additive="base">
                                        <p:cTn id="8" dur="1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100" fill="hold"/>
                                        <p:tgtEl>
                                          <p:spTgt spid="5"/>
                                        </p:tgtEl>
                                        <p:attrNameLst>
                                          <p:attrName>ppt_x</p:attrName>
                                        </p:attrNameLst>
                                      </p:cBhvr>
                                      <p:tavLst>
                                        <p:tav tm="0">
                                          <p:val>
                                            <p:strVal val="#ppt_x"/>
                                          </p:val>
                                        </p:tav>
                                        <p:tav tm="100000">
                                          <p:val>
                                            <p:strVal val="#ppt_x"/>
                                          </p:val>
                                        </p:tav>
                                      </p:tavLst>
                                    </p:anim>
                                    <p:anim calcmode="lin" valueType="num">
                                      <p:cBhvr additive="base">
                                        <p:cTn id="13" dur="1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200"/>
                            </p:stCondLst>
                            <p:childTnLst>
                              <p:par>
                                <p:cTn id="15" presetID="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100" fill="hold"/>
                                        <p:tgtEl>
                                          <p:spTgt spid="6"/>
                                        </p:tgtEl>
                                        <p:attrNameLst>
                                          <p:attrName>ppt_x</p:attrName>
                                        </p:attrNameLst>
                                      </p:cBhvr>
                                      <p:tavLst>
                                        <p:tav tm="0">
                                          <p:val>
                                            <p:strVal val="#ppt_x"/>
                                          </p:val>
                                        </p:tav>
                                        <p:tav tm="100000">
                                          <p:val>
                                            <p:strVal val="#ppt_x"/>
                                          </p:val>
                                        </p:tav>
                                      </p:tavLst>
                                    </p:anim>
                                    <p:anim calcmode="lin" valueType="num">
                                      <p:cBhvr additive="base">
                                        <p:cTn id="18" dur="1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3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100" fill="hold"/>
                                        <p:tgtEl>
                                          <p:spTgt spid="7"/>
                                        </p:tgtEl>
                                        <p:attrNameLst>
                                          <p:attrName>ppt_x</p:attrName>
                                        </p:attrNameLst>
                                      </p:cBhvr>
                                      <p:tavLst>
                                        <p:tav tm="0">
                                          <p:val>
                                            <p:strVal val="#ppt_x"/>
                                          </p:val>
                                        </p:tav>
                                        <p:tav tm="100000">
                                          <p:val>
                                            <p:strVal val="#ppt_x"/>
                                          </p:val>
                                        </p:tav>
                                      </p:tavLst>
                                    </p:anim>
                                    <p:anim calcmode="lin" valueType="num">
                                      <p:cBhvr additive="base">
                                        <p:cTn id="23" dur="1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400"/>
                            </p:stCondLst>
                            <p:childTnLst>
                              <p:par>
                                <p:cTn id="25" presetID="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100" fill="hold"/>
                                        <p:tgtEl>
                                          <p:spTgt spid="8"/>
                                        </p:tgtEl>
                                        <p:attrNameLst>
                                          <p:attrName>ppt_x</p:attrName>
                                        </p:attrNameLst>
                                      </p:cBhvr>
                                      <p:tavLst>
                                        <p:tav tm="0">
                                          <p:val>
                                            <p:strVal val="#ppt_x"/>
                                          </p:val>
                                        </p:tav>
                                        <p:tav tm="100000">
                                          <p:val>
                                            <p:strVal val="#ppt_x"/>
                                          </p:val>
                                        </p:tav>
                                      </p:tavLst>
                                    </p:anim>
                                    <p:anim calcmode="lin" valueType="num">
                                      <p:cBhvr additive="base">
                                        <p:cTn id="28" dur="1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2" presetClass="entr" presetSubtype="4"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100" fill="hold"/>
                                        <p:tgtEl>
                                          <p:spTgt spid="9"/>
                                        </p:tgtEl>
                                        <p:attrNameLst>
                                          <p:attrName>ppt_x</p:attrName>
                                        </p:attrNameLst>
                                      </p:cBhvr>
                                      <p:tavLst>
                                        <p:tav tm="0">
                                          <p:val>
                                            <p:strVal val="#ppt_x"/>
                                          </p:val>
                                        </p:tav>
                                        <p:tav tm="100000">
                                          <p:val>
                                            <p:strVal val="#ppt_x"/>
                                          </p:val>
                                        </p:tav>
                                      </p:tavLst>
                                    </p:anim>
                                    <p:anim calcmode="lin" valueType="num">
                                      <p:cBhvr additive="base">
                                        <p:cTn id="33" dur="100" fill="hold"/>
                                        <p:tgtEl>
                                          <p:spTgt spid="9"/>
                                        </p:tgtEl>
                                        <p:attrNameLst>
                                          <p:attrName>ppt_y</p:attrName>
                                        </p:attrNameLst>
                                      </p:cBhvr>
                                      <p:tavLst>
                                        <p:tav tm="0">
                                          <p:val>
                                            <p:strVal val="1+#ppt_h/2"/>
                                          </p:val>
                                        </p:tav>
                                        <p:tav tm="100000">
                                          <p:val>
                                            <p:strVal val="#ppt_y"/>
                                          </p:val>
                                        </p:tav>
                                      </p:tavLst>
                                    </p:anim>
                                  </p:childTnLst>
                                </p:cTn>
                              </p:par>
                            </p:childTnLst>
                          </p:cTn>
                        </p:par>
                        <p:par>
                          <p:cTn id="34" fill="hold">
                            <p:stCondLst>
                              <p:cond delay="600"/>
                            </p:stCondLst>
                            <p:childTnLst>
                              <p:par>
                                <p:cTn id="35" presetID="2" presetClass="entr" presetSubtype="4"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100" fill="hold"/>
                                        <p:tgtEl>
                                          <p:spTgt spid="10"/>
                                        </p:tgtEl>
                                        <p:attrNameLst>
                                          <p:attrName>ppt_x</p:attrName>
                                        </p:attrNameLst>
                                      </p:cBhvr>
                                      <p:tavLst>
                                        <p:tav tm="0">
                                          <p:val>
                                            <p:strVal val="#ppt_x"/>
                                          </p:val>
                                        </p:tav>
                                        <p:tav tm="100000">
                                          <p:val>
                                            <p:strVal val="#ppt_x"/>
                                          </p:val>
                                        </p:tav>
                                      </p:tavLst>
                                    </p:anim>
                                    <p:anim calcmode="lin" valueType="num">
                                      <p:cBhvr additive="base">
                                        <p:cTn id="38" dur="100" fill="hold"/>
                                        <p:tgtEl>
                                          <p:spTgt spid="10"/>
                                        </p:tgtEl>
                                        <p:attrNameLst>
                                          <p:attrName>ppt_y</p:attrName>
                                        </p:attrNameLst>
                                      </p:cBhvr>
                                      <p:tavLst>
                                        <p:tav tm="0">
                                          <p:val>
                                            <p:strVal val="1+#ppt_h/2"/>
                                          </p:val>
                                        </p:tav>
                                        <p:tav tm="100000">
                                          <p:val>
                                            <p:strVal val="#ppt_y"/>
                                          </p:val>
                                        </p:tav>
                                      </p:tavLst>
                                    </p:anim>
                                  </p:childTnLst>
                                </p:cTn>
                              </p:par>
                            </p:childTnLst>
                          </p:cTn>
                        </p:par>
                        <p:par>
                          <p:cTn id="39" fill="hold">
                            <p:stCondLst>
                              <p:cond delay="700"/>
                            </p:stCondLst>
                            <p:childTnLst>
                              <p:par>
                                <p:cTn id="40" presetID="2" presetClass="entr" presetSubtype="4"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100" fill="hold"/>
                                        <p:tgtEl>
                                          <p:spTgt spid="11"/>
                                        </p:tgtEl>
                                        <p:attrNameLst>
                                          <p:attrName>ppt_x</p:attrName>
                                        </p:attrNameLst>
                                      </p:cBhvr>
                                      <p:tavLst>
                                        <p:tav tm="0">
                                          <p:val>
                                            <p:strVal val="#ppt_x"/>
                                          </p:val>
                                        </p:tav>
                                        <p:tav tm="100000">
                                          <p:val>
                                            <p:strVal val="#ppt_x"/>
                                          </p:val>
                                        </p:tav>
                                      </p:tavLst>
                                    </p:anim>
                                    <p:anim calcmode="lin" valueType="num">
                                      <p:cBhvr additive="base">
                                        <p:cTn id="43" dur="100" fill="hold"/>
                                        <p:tgtEl>
                                          <p:spTgt spid="11"/>
                                        </p:tgtEl>
                                        <p:attrNameLst>
                                          <p:attrName>ppt_y</p:attrName>
                                        </p:attrNameLst>
                                      </p:cBhvr>
                                      <p:tavLst>
                                        <p:tav tm="0">
                                          <p:val>
                                            <p:strVal val="1+#ppt_h/2"/>
                                          </p:val>
                                        </p:tav>
                                        <p:tav tm="100000">
                                          <p:val>
                                            <p:strVal val="#ppt_y"/>
                                          </p:val>
                                        </p:tav>
                                      </p:tavLst>
                                    </p:anim>
                                  </p:childTnLst>
                                </p:cTn>
                              </p:par>
                            </p:childTnLst>
                          </p:cTn>
                        </p:par>
                        <p:par>
                          <p:cTn id="44" fill="hold">
                            <p:stCondLst>
                              <p:cond delay="800"/>
                            </p:stCondLst>
                            <p:childTnLst>
                              <p:par>
                                <p:cTn id="45" presetID="2" presetClass="entr" presetSubtype="4"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100" fill="hold"/>
                                        <p:tgtEl>
                                          <p:spTgt spid="12"/>
                                        </p:tgtEl>
                                        <p:attrNameLst>
                                          <p:attrName>ppt_x</p:attrName>
                                        </p:attrNameLst>
                                      </p:cBhvr>
                                      <p:tavLst>
                                        <p:tav tm="0">
                                          <p:val>
                                            <p:strVal val="#ppt_x"/>
                                          </p:val>
                                        </p:tav>
                                        <p:tav tm="100000">
                                          <p:val>
                                            <p:strVal val="#ppt_x"/>
                                          </p:val>
                                        </p:tav>
                                      </p:tavLst>
                                    </p:anim>
                                    <p:anim calcmode="lin" valueType="num">
                                      <p:cBhvr additive="base">
                                        <p:cTn id="48" dur="100" fill="hold"/>
                                        <p:tgtEl>
                                          <p:spTgt spid="12"/>
                                        </p:tgtEl>
                                        <p:attrNameLst>
                                          <p:attrName>ppt_y</p:attrName>
                                        </p:attrNameLst>
                                      </p:cBhvr>
                                      <p:tavLst>
                                        <p:tav tm="0">
                                          <p:val>
                                            <p:strVal val="1+#ppt_h/2"/>
                                          </p:val>
                                        </p:tav>
                                        <p:tav tm="100000">
                                          <p:val>
                                            <p:strVal val="#ppt_y"/>
                                          </p:val>
                                        </p:tav>
                                      </p:tavLst>
                                    </p:anim>
                                  </p:childTnLst>
                                </p:cTn>
                              </p:par>
                            </p:childTnLst>
                          </p:cTn>
                        </p:par>
                        <p:par>
                          <p:cTn id="49" fill="hold">
                            <p:stCondLst>
                              <p:cond delay="900"/>
                            </p:stCondLst>
                            <p:childTnLst>
                              <p:par>
                                <p:cTn id="50" presetID="2" presetClass="entr" presetSubtype="4"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100" fill="hold"/>
                                        <p:tgtEl>
                                          <p:spTgt spid="13"/>
                                        </p:tgtEl>
                                        <p:attrNameLst>
                                          <p:attrName>ppt_x</p:attrName>
                                        </p:attrNameLst>
                                      </p:cBhvr>
                                      <p:tavLst>
                                        <p:tav tm="0">
                                          <p:val>
                                            <p:strVal val="#ppt_x"/>
                                          </p:val>
                                        </p:tav>
                                        <p:tav tm="100000">
                                          <p:val>
                                            <p:strVal val="#ppt_x"/>
                                          </p:val>
                                        </p:tav>
                                      </p:tavLst>
                                    </p:anim>
                                    <p:anim calcmode="lin" valueType="num">
                                      <p:cBhvr additive="base">
                                        <p:cTn id="53" dur="100" fill="hold"/>
                                        <p:tgtEl>
                                          <p:spTgt spid="13"/>
                                        </p:tgtEl>
                                        <p:attrNameLst>
                                          <p:attrName>ppt_y</p:attrName>
                                        </p:attrNameLst>
                                      </p:cBhvr>
                                      <p:tavLst>
                                        <p:tav tm="0">
                                          <p:val>
                                            <p:strVal val="1+#ppt_h/2"/>
                                          </p:val>
                                        </p:tav>
                                        <p:tav tm="100000">
                                          <p:val>
                                            <p:strVal val="#ppt_y"/>
                                          </p:val>
                                        </p:tav>
                                      </p:tavLst>
                                    </p:anim>
                                  </p:childTnLst>
                                </p:cTn>
                              </p:par>
                            </p:childTnLst>
                          </p:cTn>
                        </p:par>
                        <p:par>
                          <p:cTn id="54" fill="hold">
                            <p:stCondLst>
                              <p:cond delay="1000"/>
                            </p:stCondLst>
                            <p:childTnLst>
                              <p:par>
                                <p:cTn id="55" presetID="2" presetClass="entr" presetSubtype="4"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100" fill="hold"/>
                                        <p:tgtEl>
                                          <p:spTgt spid="14"/>
                                        </p:tgtEl>
                                        <p:attrNameLst>
                                          <p:attrName>ppt_x</p:attrName>
                                        </p:attrNameLst>
                                      </p:cBhvr>
                                      <p:tavLst>
                                        <p:tav tm="0">
                                          <p:val>
                                            <p:strVal val="#ppt_x"/>
                                          </p:val>
                                        </p:tav>
                                        <p:tav tm="100000">
                                          <p:val>
                                            <p:strVal val="#ppt_x"/>
                                          </p:val>
                                        </p:tav>
                                      </p:tavLst>
                                    </p:anim>
                                    <p:anim calcmode="lin" valueType="num">
                                      <p:cBhvr additive="base">
                                        <p:cTn id="58" dur="100" fill="hold"/>
                                        <p:tgtEl>
                                          <p:spTgt spid="14"/>
                                        </p:tgtEl>
                                        <p:attrNameLst>
                                          <p:attrName>ppt_y</p:attrName>
                                        </p:attrNameLst>
                                      </p:cBhvr>
                                      <p:tavLst>
                                        <p:tav tm="0">
                                          <p:val>
                                            <p:strVal val="1+#ppt_h/2"/>
                                          </p:val>
                                        </p:tav>
                                        <p:tav tm="100000">
                                          <p:val>
                                            <p:strVal val="#ppt_y"/>
                                          </p:val>
                                        </p:tav>
                                      </p:tavLst>
                                    </p:anim>
                                  </p:childTnLst>
                                </p:cTn>
                              </p:par>
                            </p:childTnLst>
                          </p:cTn>
                        </p:par>
                        <p:par>
                          <p:cTn id="59" fill="hold">
                            <p:stCondLst>
                              <p:cond delay="1100"/>
                            </p:stCondLst>
                            <p:childTnLst>
                              <p:par>
                                <p:cTn id="60" presetID="2" presetClass="entr" presetSubtype="4"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100" fill="hold"/>
                                        <p:tgtEl>
                                          <p:spTgt spid="15"/>
                                        </p:tgtEl>
                                        <p:attrNameLst>
                                          <p:attrName>ppt_x</p:attrName>
                                        </p:attrNameLst>
                                      </p:cBhvr>
                                      <p:tavLst>
                                        <p:tav tm="0">
                                          <p:val>
                                            <p:strVal val="#ppt_x"/>
                                          </p:val>
                                        </p:tav>
                                        <p:tav tm="100000">
                                          <p:val>
                                            <p:strVal val="#ppt_x"/>
                                          </p:val>
                                        </p:tav>
                                      </p:tavLst>
                                    </p:anim>
                                    <p:anim calcmode="lin" valueType="num">
                                      <p:cBhvr additive="base">
                                        <p:cTn id="63" dur="100" fill="hold"/>
                                        <p:tgtEl>
                                          <p:spTgt spid="15"/>
                                        </p:tgtEl>
                                        <p:attrNameLst>
                                          <p:attrName>ppt_y</p:attrName>
                                        </p:attrNameLst>
                                      </p:cBhvr>
                                      <p:tavLst>
                                        <p:tav tm="0">
                                          <p:val>
                                            <p:strVal val="1+#ppt_h/2"/>
                                          </p:val>
                                        </p:tav>
                                        <p:tav tm="100000">
                                          <p:val>
                                            <p:strVal val="#ppt_y"/>
                                          </p:val>
                                        </p:tav>
                                      </p:tavLst>
                                    </p:anim>
                                  </p:childTnLst>
                                </p:cTn>
                              </p:par>
                            </p:childTnLst>
                          </p:cTn>
                        </p:par>
                        <p:par>
                          <p:cTn id="64" fill="hold">
                            <p:stCondLst>
                              <p:cond delay="1200"/>
                            </p:stCondLst>
                            <p:childTnLst>
                              <p:par>
                                <p:cTn id="65" presetID="2" presetClass="entr" presetSubtype="4"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100" fill="hold"/>
                                        <p:tgtEl>
                                          <p:spTgt spid="16"/>
                                        </p:tgtEl>
                                        <p:attrNameLst>
                                          <p:attrName>ppt_x</p:attrName>
                                        </p:attrNameLst>
                                      </p:cBhvr>
                                      <p:tavLst>
                                        <p:tav tm="0">
                                          <p:val>
                                            <p:strVal val="#ppt_x"/>
                                          </p:val>
                                        </p:tav>
                                        <p:tav tm="100000">
                                          <p:val>
                                            <p:strVal val="#ppt_x"/>
                                          </p:val>
                                        </p:tav>
                                      </p:tavLst>
                                    </p:anim>
                                    <p:anim calcmode="lin" valueType="num">
                                      <p:cBhvr additive="base">
                                        <p:cTn id="68" dur="100" fill="hold"/>
                                        <p:tgtEl>
                                          <p:spTgt spid="16"/>
                                        </p:tgtEl>
                                        <p:attrNameLst>
                                          <p:attrName>ppt_y</p:attrName>
                                        </p:attrNameLst>
                                      </p:cBhvr>
                                      <p:tavLst>
                                        <p:tav tm="0">
                                          <p:val>
                                            <p:strVal val="1+#ppt_h/2"/>
                                          </p:val>
                                        </p:tav>
                                        <p:tav tm="100000">
                                          <p:val>
                                            <p:strVal val="#ppt_y"/>
                                          </p:val>
                                        </p:tav>
                                      </p:tavLst>
                                    </p:anim>
                                  </p:childTnLst>
                                </p:cTn>
                              </p:par>
                            </p:childTnLst>
                          </p:cTn>
                        </p:par>
                        <p:par>
                          <p:cTn id="69" fill="hold">
                            <p:stCondLst>
                              <p:cond delay="1300"/>
                            </p:stCondLst>
                            <p:childTnLst>
                              <p:par>
                                <p:cTn id="70" presetID="2" presetClass="entr" presetSubtype="4"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additive="base">
                                        <p:cTn id="72" dur="100" fill="hold"/>
                                        <p:tgtEl>
                                          <p:spTgt spid="17"/>
                                        </p:tgtEl>
                                        <p:attrNameLst>
                                          <p:attrName>ppt_x</p:attrName>
                                        </p:attrNameLst>
                                      </p:cBhvr>
                                      <p:tavLst>
                                        <p:tav tm="0">
                                          <p:val>
                                            <p:strVal val="#ppt_x"/>
                                          </p:val>
                                        </p:tav>
                                        <p:tav tm="100000">
                                          <p:val>
                                            <p:strVal val="#ppt_x"/>
                                          </p:val>
                                        </p:tav>
                                      </p:tavLst>
                                    </p:anim>
                                    <p:anim calcmode="lin" valueType="num">
                                      <p:cBhvr additive="base">
                                        <p:cTn id="73" dur="100" fill="hold"/>
                                        <p:tgtEl>
                                          <p:spTgt spid="17"/>
                                        </p:tgtEl>
                                        <p:attrNameLst>
                                          <p:attrName>ppt_y</p:attrName>
                                        </p:attrNameLst>
                                      </p:cBhvr>
                                      <p:tavLst>
                                        <p:tav tm="0">
                                          <p:val>
                                            <p:strVal val="1+#ppt_h/2"/>
                                          </p:val>
                                        </p:tav>
                                        <p:tav tm="100000">
                                          <p:val>
                                            <p:strVal val="#ppt_y"/>
                                          </p:val>
                                        </p:tav>
                                      </p:tavLst>
                                    </p:anim>
                                  </p:childTnLst>
                                </p:cTn>
                              </p:par>
                            </p:childTnLst>
                          </p:cTn>
                        </p:par>
                        <p:par>
                          <p:cTn id="74" fill="hold">
                            <p:stCondLst>
                              <p:cond delay="1400"/>
                            </p:stCondLst>
                            <p:childTnLst>
                              <p:par>
                                <p:cTn id="75" presetID="2" presetClass="entr" presetSubtype="4"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additive="base">
                                        <p:cTn id="77" dur="100" fill="hold"/>
                                        <p:tgtEl>
                                          <p:spTgt spid="18"/>
                                        </p:tgtEl>
                                        <p:attrNameLst>
                                          <p:attrName>ppt_x</p:attrName>
                                        </p:attrNameLst>
                                      </p:cBhvr>
                                      <p:tavLst>
                                        <p:tav tm="0">
                                          <p:val>
                                            <p:strVal val="#ppt_x"/>
                                          </p:val>
                                        </p:tav>
                                        <p:tav tm="100000">
                                          <p:val>
                                            <p:strVal val="#ppt_x"/>
                                          </p:val>
                                        </p:tav>
                                      </p:tavLst>
                                    </p:anim>
                                    <p:anim calcmode="lin" valueType="num">
                                      <p:cBhvr additive="base">
                                        <p:cTn id="78" dur="100" fill="hold"/>
                                        <p:tgtEl>
                                          <p:spTgt spid="18"/>
                                        </p:tgtEl>
                                        <p:attrNameLst>
                                          <p:attrName>ppt_y</p:attrName>
                                        </p:attrNameLst>
                                      </p:cBhvr>
                                      <p:tavLst>
                                        <p:tav tm="0">
                                          <p:val>
                                            <p:strVal val="1+#ppt_h/2"/>
                                          </p:val>
                                        </p:tav>
                                        <p:tav tm="100000">
                                          <p:val>
                                            <p:strVal val="#ppt_y"/>
                                          </p:val>
                                        </p:tav>
                                      </p:tavLst>
                                    </p:anim>
                                  </p:childTnLst>
                                </p:cTn>
                              </p:par>
                            </p:childTnLst>
                          </p:cTn>
                        </p:par>
                        <p:par>
                          <p:cTn id="79" fill="hold">
                            <p:stCondLst>
                              <p:cond delay="1500"/>
                            </p:stCondLst>
                            <p:childTnLst>
                              <p:par>
                                <p:cTn id="80" presetID="2" presetClass="entr" presetSubtype="4" fill="hold" grpId="0" nodeType="after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additive="base">
                                        <p:cTn id="82" dur="100" fill="hold"/>
                                        <p:tgtEl>
                                          <p:spTgt spid="19"/>
                                        </p:tgtEl>
                                        <p:attrNameLst>
                                          <p:attrName>ppt_x</p:attrName>
                                        </p:attrNameLst>
                                      </p:cBhvr>
                                      <p:tavLst>
                                        <p:tav tm="0">
                                          <p:val>
                                            <p:strVal val="#ppt_x"/>
                                          </p:val>
                                        </p:tav>
                                        <p:tav tm="100000">
                                          <p:val>
                                            <p:strVal val="#ppt_x"/>
                                          </p:val>
                                        </p:tav>
                                      </p:tavLst>
                                    </p:anim>
                                    <p:anim calcmode="lin" valueType="num">
                                      <p:cBhvr additive="base">
                                        <p:cTn id="83" dur="100" fill="hold"/>
                                        <p:tgtEl>
                                          <p:spTgt spid="19"/>
                                        </p:tgtEl>
                                        <p:attrNameLst>
                                          <p:attrName>ppt_y</p:attrName>
                                        </p:attrNameLst>
                                      </p:cBhvr>
                                      <p:tavLst>
                                        <p:tav tm="0">
                                          <p:val>
                                            <p:strVal val="1+#ppt_h/2"/>
                                          </p:val>
                                        </p:tav>
                                        <p:tav tm="100000">
                                          <p:val>
                                            <p:strVal val="#ppt_y"/>
                                          </p:val>
                                        </p:tav>
                                      </p:tavLst>
                                    </p:anim>
                                  </p:childTnLst>
                                </p:cTn>
                              </p:par>
                            </p:childTnLst>
                          </p:cTn>
                        </p:par>
                        <p:par>
                          <p:cTn id="84" fill="hold">
                            <p:stCondLst>
                              <p:cond delay="1600"/>
                            </p:stCondLst>
                            <p:childTnLst>
                              <p:par>
                                <p:cTn id="85" presetID="2" presetClass="entr" presetSubtype="4"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 calcmode="lin" valueType="num">
                                      <p:cBhvr additive="base">
                                        <p:cTn id="87" dur="100" fill="hold"/>
                                        <p:tgtEl>
                                          <p:spTgt spid="20"/>
                                        </p:tgtEl>
                                        <p:attrNameLst>
                                          <p:attrName>ppt_x</p:attrName>
                                        </p:attrNameLst>
                                      </p:cBhvr>
                                      <p:tavLst>
                                        <p:tav tm="0">
                                          <p:val>
                                            <p:strVal val="#ppt_x"/>
                                          </p:val>
                                        </p:tav>
                                        <p:tav tm="100000">
                                          <p:val>
                                            <p:strVal val="#ppt_x"/>
                                          </p:val>
                                        </p:tav>
                                      </p:tavLst>
                                    </p:anim>
                                    <p:anim calcmode="lin" valueType="num">
                                      <p:cBhvr additive="base">
                                        <p:cTn id="88" dur="100" fill="hold"/>
                                        <p:tgtEl>
                                          <p:spTgt spid="20"/>
                                        </p:tgtEl>
                                        <p:attrNameLst>
                                          <p:attrName>ppt_y</p:attrName>
                                        </p:attrNameLst>
                                      </p:cBhvr>
                                      <p:tavLst>
                                        <p:tav tm="0">
                                          <p:val>
                                            <p:strVal val="1+#ppt_h/2"/>
                                          </p:val>
                                        </p:tav>
                                        <p:tav tm="100000">
                                          <p:val>
                                            <p:strVal val="#ppt_y"/>
                                          </p:val>
                                        </p:tav>
                                      </p:tavLst>
                                    </p:anim>
                                  </p:childTnLst>
                                </p:cTn>
                              </p:par>
                            </p:childTnLst>
                          </p:cTn>
                        </p:par>
                        <p:par>
                          <p:cTn id="89" fill="hold">
                            <p:stCondLst>
                              <p:cond delay="1700"/>
                            </p:stCondLst>
                            <p:childTnLst>
                              <p:par>
                                <p:cTn id="90" presetID="2" presetClass="entr" presetSubtype="4" fill="hold" grpId="0" nodeType="afterEffect">
                                  <p:stCondLst>
                                    <p:cond delay="0"/>
                                  </p:stCondLst>
                                  <p:childTnLst>
                                    <p:set>
                                      <p:cBhvr>
                                        <p:cTn id="91" dur="1" fill="hold">
                                          <p:stCondLst>
                                            <p:cond delay="0"/>
                                          </p:stCondLst>
                                        </p:cTn>
                                        <p:tgtEl>
                                          <p:spTgt spid="21"/>
                                        </p:tgtEl>
                                        <p:attrNameLst>
                                          <p:attrName>style.visibility</p:attrName>
                                        </p:attrNameLst>
                                      </p:cBhvr>
                                      <p:to>
                                        <p:strVal val="visible"/>
                                      </p:to>
                                    </p:set>
                                    <p:anim calcmode="lin" valueType="num">
                                      <p:cBhvr additive="base">
                                        <p:cTn id="92" dur="100" fill="hold"/>
                                        <p:tgtEl>
                                          <p:spTgt spid="21"/>
                                        </p:tgtEl>
                                        <p:attrNameLst>
                                          <p:attrName>ppt_x</p:attrName>
                                        </p:attrNameLst>
                                      </p:cBhvr>
                                      <p:tavLst>
                                        <p:tav tm="0">
                                          <p:val>
                                            <p:strVal val="#ppt_x"/>
                                          </p:val>
                                        </p:tav>
                                        <p:tav tm="100000">
                                          <p:val>
                                            <p:strVal val="#ppt_x"/>
                                          </p:val>
                                        </p:tav>
                                      </p:tavLst>
                                    </p:anim>
                                    <p:anim calcmode="lin" valueType="num">
                                      <p:cBhvr additive="base">
                                        <p:cTn id="93" dur="100" fill="hold"/>
                                        <p:tgtEl>
                                          <p:spTgt spid="21"/>
                                        </p:tgtEl>
                                        <p:attrNameLst>
                                          <p:attrName>ppt_y</p:attrName>
                                        </p:attrNameLst>
                                      </p:cBhvr>
                                      <p:tavLst>
                                        <p:tav tm="0">
                                          <p:val>
                                            <p:strVal val="1+#ppt_h/2"/>
                                          </p:val>
                                        </p:tav>
                                        <p:tav tm="100000">
                                          <p:val>
                                            <p:strVal val="#ppt_y"/>
                                          </p:val>
                                        </p:tav>
                                      </p:tavLst>
                                    </p:anim>
                                  </p:childTnLst>
                                </p:cTn>
                              </p:par>
                            </p:childTnLst>
                          </p:cTn>
                        </p:par>
                        <p:par>
                          <p:cTn id="94" fill="hold">
                            <p:stCondLst>
                              <p:cond delay="1800"/>
                            </p:stCondLst>
                            <p:childTnLst>
                              <p:par>
                                <p:cTn id="95" presetID="2" presetClass="entr" presetSubtype="4" fill="hold" grpId="0" nodeType="afterEffect">
                                  <p:stCondLst>
                                    <p:cond delay="0"/>
                                  </p:stCondLst>
                                  <p:childTnLst>
                                    <p:set>
                                      <p:cBhvr>
                                        <p:cTn id="96" dur="1" fill="hold">
                                          <p:stCondLst>
                                            <p:cond delay="0"/>
                                          </p:stCondLst>
                                        </p:cTn>
                                        <p:tgtEl>
                                          <p:spTgt spid="22"/>
                                        </p:tgtEl>
                                        <p:attrNameLst>
                                          <p:attrName>style.visibility</p:attrName>
                                        </p:attrNameLst>
                                      </p:cBhvr>
                                      <p:to>
                                        <p:strVal val="visible"/>
                                      </p:to>
                                    </p:set>
                                    <p:anim calcmode="lin" valueType="num">
                                      <p:cBhvr additive="base">
                                        <p:cTn id="97" dur="100" fill="hold"/>
                                        <p:tgtEl>
                                          <p:spTgt spid="22"/>
                                        </p:tgtEl>
                                        <p:attrNameLst>
                                          <p:attrName>ppt_x</p:attrName>
                                        </p:attrNameLst>
                                      </p:cBhvr>
                                      <p:tavLst>
                                        <p:tav tm="0">
                                          <p:val>
                                            <p:strVal val="#ppt_x"/>
                                          </p:val>
                                        </p:tav>
                                        <p:tav tm="100000">
                                          <p:val>
                                            <p:strVal val="#ppt_x"/>
                                          </p:val>
                                        </p:tav>
                                      </p:tavLst>
                                    </p:anim>
                                    <p:anim calcmode="lin" valueType="num">
                                      <p:cBhvr additive="base">
                                        <p:cTn id="98" dur="100" fill="hold"/>
                                        <p:tgtEl>
                                          <p:spTgt spid="22"/>
                                        </p:tgtEl>
                                        <p:attrNameLst>
                                          <p:attrName>ppt_y</p:attrName>
                                        </p:attrNameLst>
                                      </p:cBhvr>
                                      <p:tavLst>
                                        <p:tav tm="0">
                                          <p:val>
                                            <p:strVal val="1+#ppt_h/2"/>
                                          </p:val>
                                        </p:tav>
                                        <p:tav tm="100000">
                                          <p:val>
                                            <p:strVal val="#ppt_y"/>
                                          </p:val>
                                        </p:tav>
                                      </p:tavLst>
                                    </p:anim>
                                  </p:childTnLst>
                                </p:cTn>
                              </p:par>
                            </p:childTnLst>
                          </p:cTn>
                        </p:par>
                        <p:par>
                          <p:cTn id="99" fill="hold">
                            <p:stCondLst>
                              <p:cond delay="1900"/>
                            </p:stCondLst>
                            <p:childTnLst>
                              <p:par>
                                <p:cTn id="100" presetID="2" presetClass="entr" presetSubtype="4" fill="hold" grpId="0" nodeType="afterEffect">
                                  <p:stCondLst>
                                    <p:cond delay="0"/>
                                  </p:stCondLst>
                                  <p:childTnLst>
                                    <p:set>
                                      <p:cBhvr>
                                        <p:cTn id="101" dur="1" fill="hold">
                                          <p:stCondLst>
                                            <p:cond delay="0"/>
                                          </p:stCondLst>
                                        </p:cTn>
                                        <p:tgtEl>
                                          <p:spTgt spid="23"/>
                                        </p:tgtEl>
                                        <p:attrNameLst>
                                          <p:attrName>style.visibility</p:attrName>
                                        </p:attrNameLst>
                                      </p:cBhvr>
                                      <p:to>
                                        <p:strVal val="visible"/>
                                      </p:to>
                                    </p:set>
                                    <p:anim calcmode="lin" valueType="num">
                                      <p:cBhvr additive="base">
                                        <p:cTn id="102" dur="100" fill="hold"/>
                                        <p:tgtEl>
                                          <p:spTgt spid="23"/>
                                        </p:tgtEl>
                                        <p:attrNameLst>
                                          <p:attrName>ppt_x</p:attrName>
                                        </p:attrNameLst>
                                      </p:cBhvr>
                                      <p:tavLst>
                                        <p:tav tm="0">
                                          <p:val>
                                            <p:strVal val="#ppt_x"/>
                                          </p:val>
                                        </p:tav>
                                        <p:tav tm="100000">
                                          <p:val>
                                            <p:strVal val="#ppt_x"/>
                                          </p:val>
                                        </p:tav>
                                      </p:tavLst>
                                    </p:anim>
                                    <p:anim calcmode="lin" valueType="num">
                                      <p:cBhvr additive="base">
                                        <p:cTn id="103" dur="100" fill="hold"/>
                                        <p:tgtEl>
                                          <p:spTgt spid="23"/>
                                        </p:tgtEl>
                                        <p:attrNameLst>
                                          <p:attrName>ppt_y</p:attrName>
                                        </p:attrNameLst>
                                      </p:cBhvr>
                                      <p:tavLst>
                                        <p:tav tm="0">
                                          <p:val>
                                            <p:strVal val="1+#ppt_h/2"/>
                                          </p:val>
                                        </p:tav>
                                        <p:tav tm="100000">
                                          <p:val>
                                            <p:strVal val="#ppt_y"/>
                                          </p:val>
                                        </p:tav>
                                      </p:tavLst>
                                    </p:anim>
                                  </p:childTnLst>
                                </p:cTn>
                              </p:par>
                            </p:childTnLst>
                          </p:cTn>
                        </p:par>
                        <p:par>
                          <p:cTn id="104" fill="hold">
                            <p:stCondLst>
                              <p:cond delay="2000"/>
                            </p:stCondLst>
                            <p:childTnLst>
                              <p:par>
                                <p:cTn id="105" presetID="2" presetClass="entr" presetSubtype="4" fill="hold" grpId="0" nodeType="afterEffect">
                                  <p:stCondLst>
                                    <p:cond delay="0"/>
                                  </p:stCondLst>
                                  <p:childTnLst>
                                    <p:set>
                                      <p:cBhvr>
                                        <p:cTn id="106" dur="1" fill="hold">
                                          <p:stCondLst>
                                            <p:cond delay="0"/>
                                          </p:stCondLst>
                                        </p:cTn>
                                        <p:tgtEl>
                                          <p:spTgt spid="24"/>
                                        </p:tgtEl>
                                        <p:attrNameLst>
                                          <p:attrName>style.visibility</p:attrName>
                                        </p:attrNameLst>
                                      </p:cBhvr>
                                      <p:to>
                                        <p:strVal val="visible"/>
                                      </p:to>
                                    </p:set>
                                    <p:anim calcmode="lin" valueType="num">
                                      <p:cBhvr additive="base">
                                        <p:cTn id="107" dur="100" fill="hold"/>
                                        <p:tgtEl>
                                          <p:spTgt spid="24"/>
                                        </p:tgtEl>
                                        <p:attrNameLst>
                                          <p:attrName>ppt_x</p:attrName>
                                        </p:attrNameLst>
                                      </p:cBhvr>
                                      <p:tavLst>
                                        <p:tav tm="0">
                                          <p:val>
                                            <p:strVal val="#ppt_x"/>
                                          </p:val>
                                        </p:tav>
                                        <p:tav tm="100000">
                                          <p:val>
                                            <p:strVal val="#ppt_x"/>
                                          </p:val>
                                        </p:tav>
                                      </p:tavLst>
                                    </p:anim>
                                    <p:anim calcmode="lin" valueType="num">
                                      <p:cBhvr additive="base">
                                        <p:cTn id="108" dur="100" fill="hold"/>
                                        <p:tgtEl>
                                          <p:spTgt spid="24"/>
                                        </p:tgtEl>
                                        <p:attrNameLst>
                                          <p:attrName>ppt_y</p:attrName>
                                        </p:attrNameLst>
                                      </p:cBhvr>
                                      <p:tavLst>
                                        <p:tav tm="0">
                                          <p:val>
                                            <p:strVal val="1+#ppt_h/2"/>
                                          </p:val>
                                        </p:tav>
                                        <p:tav tm="100000">
                                          <p:val>
                                            <p:strVal val="#ppt_y"/>
                                          </p:val>
                                        </p:tav>
                                      </p:tavLst>
                                    </p:anim>
                                  </p:childTnLst>
                                </p:cTn>
                              </p:par>
                            </p:childTnLst>
                          </p:cTn>
                        </p:par>
                        <p:par>
                          <p:cTn id="109" fill="hold">
                            <p:stCondLst>
                              <p:cond delay="2100"/>
                            </p:stCondLst>
                            <p:childTnLst>
                              <p:par>
                                <p:cTn id="110" presetID="2" presetClass="entr" presetSubtype="4" fill="hold" grpId="0" nodeType="afterEffect">
                                  <p:stCondLst>
                                    <p:cond delay="0"/>
                                  </p:stCondLst>
                                  <p:childTnLst>
                                    <p:set>
                                      <p:cBhvr>
                                        <p:cTn id="111" dur="1" fill="hold">
                                          <p:stCondLst>
                                            <p:cond delay="0"/>
                                          </p:stCondLst>
                                        </p:cTn>
                                        <p:tgtEl>
                                          <p:spTgt spid="25"/>
                                        </p:tgtEl>
                                        <p:attrNameLst>
                                          <p:attrName>style.visibility</p:attrName>
                                        </p:attrNameLst>
                                      </p:cBhvr>
                                      <p:to>
                                        <p:strVal val="visible"/>
                                      </p:to>
                                    </p:set>
                                    <p:anim calcmode="lin" valueType="num">
                                      <p:cBhvr additive="base">
                                        <p:cTn id="112" dur="100" fill="hold"/>
                                        <p:tgtEl>
                                          <p:spTgt spid="25"/>
                                        </p:tgtEl>
                                        <p:attrNameLst>
                                          <p:attrName>ppt_x</p:attrName>
                                        </p:attrNameLst>
                                      </p:cBhvr>
                                      <p:tavLst>
                                        <p:tav tm="0">
                                          <p:val>
                                            <p:strVal val="#ppt_x"/>
                                          </p:val>
                                        </p:tav>
                                        <p:tav tm="100000">
                                          <p:val>
                                            <p:strVal val="#ppt_x"/>
                                          </p:val>
                                        </p:tav>
                                      </p:tavLst>
                                    </p:anim>
                                    <p:anim calcmode="lin" valueType="num">
                                      <p:cBhvr additive="base">
                                        <p:cTn id="113" dur="100" fill="hold"/>
                                        <p:tgtEl>
                                          <p:spTgt spid="25"/>
                                        </p:tgtEl>
                                        <p:attrNameLst>
                                          <p:attrName>ppt_y</p:attrName>
                                        </p:attrNameLst>
                                      </p:cBhvr>
                                      <p:tavLst>
                                        <p:tav tm="0">
                                          <p:val>
                                            <p:strVal val="1+#ppt_h/2"/>
                                          </p:val>
                                        </p:tav>
                                        <p:tav tm="100000">
                                          <p:val>
                                            <p:strVal val="#ppt_y"/>
                                          </p:val>
                                        </p:tav>
                                      </p:tavLst>
                                    </p:anim>
                                  </p:childTnLst>
                                </p:cTn>
                              </p:par>
                            </p:childTnLst>
                          </p:cTn>
                        </p:par>
                        <p:par>
                          <p:cTn id="114" fill="hold">
                            <p:stCondLst>
                              <p:cond delay="2200"/>
                            </p:stCondLst>
                            <p:childTnLst>
                              <p:par>
                                <p:cTn id="115" presetID="2" presetClass="entr" presetSubtype="4" fill="hold" grpId="0" nodeType="afterEffect">
                                  <p:stCondLst>
                                    <p:cond delay="0"/>
                                  </p:stCondLst>
                                  <p:childTnLst>
                                    <p:set>
                                      <p:cBhvr>
                                        <p:cTn id="116" dur="1" fill="hold">
                                          <p:stCondLst>
                                            <p:cond delay="0"/>
                                          </p:stCondLst>
                                        </p:cTn>
                                        <p:tgtEl>
                                          <p:spTgt spid="26"/>
                                        </p:tgtEl>
                                        <p:attrNameLst>
                                          <p:attrName>style.visibility</p:attrName>
                                        </p:attrNameLst>
                                      </p:cBhvr>
                                      <p:to>
                                        <p:strVal val="visible"/>
                                      </p:to>
                                    </p:set>
                                    <p:anim calcmode="lin" valueType="num">
                                      <p:cBhvr additive="base">
                                        <p:cTn id="117" dur="100" fill="hold"/>
                                        <p:tgtEl>
                                          <p:spTgt spid="26"/>
                                        </p:tgtEl>
                                        <p:attrNameLst>
                                          <p:attrName>ppt_x</p:attrName>
                                        </p:attrNameLst>
                                      </p:cBhvr>
                                      <p:tavLst>
                                        <p:tav tm="0">
                                          <p:val>
                                            <p:strVal val="#ppt_x"/>
                                          </p:val>
                                        </p:tav>
                                        <p:tav tm="100000">
                                          <p:val>
                                            <p:strVal val="#ppt_x"/>
                                          </p:val>
                                        </p:tav>
                                      </p:tavLst>
                                    </p:anim>
                                    <p:anim calcmode="lin" valueType="num">
                                      <p:cBhvr additive="base">
                                        <p:cTn id="118" dur="100" fill="hold"/>
                                        <p:tgtEl>
                                          <p:spTgt spid="26"/>
                                        </p:tgtEl>
                                        <p:attrNameLst>
                                          <p:attrName>ppt_y</p:attrName>
                                        </p:attrNameLst>
                                      </p:cBhvr>
                                      <p:tavLst>
                                        <p:tav tm="0">
                                          <p:val>
                                            <p:strVal val="1+#ppt_h/2"/>
                                          </p:val>
                                        </p:tav>
                                        <p:tav tm="100000">
                                          <p:val>
                                            <p:strVal val="#ppt_y"/>
                                          </p:val>
                                        </p:tav>
                                      </p:tavLst>
                                    </p:anim>
                                  </p:childTnLst>
                                </p:cTn>
                              </p:par>
                            </p:childTnLst>
                          </p:cTn>
                        </p:par>
                        <p:par>
                          <p:cTn id="119" fill="hold">
                            <p:stCondLst>
                              <p:cond delay="2300"/>
                            </p:stCondLst>
                            <p:childTnLst>
                              <p:par>
                                <p:cTn id="120" presetID="2" presetClass="entr" presetSubtype="4" fill="hold" grpId="0" nodeType="afterEffect">
                                  <p:stCondLst>
                                    <p:cond delay="0"/>
                                  </p:stCondLst>
                                  <p:childTnLst>
                                    <p:set>
                                      <p:cBhvr>
                                        <p:cTn id="121" dur="1" fill="hold">
                                          <p:stCondLst>
                                            <p:cond delay="0"/>
                                          </p:stCondLst>
                                        </p:cTn>
                                        <p:tgtEl>
                                          <p:spTgt spid="27"/>
                                        </p:tgtEl>
                                        <p:attrNameLst>
                                          <p:attrName>style.visibility</p:attrName>
                                        </p:attrNameLst>
                                      </p:cBhvr>
                                      <p:to>
                                        <p:strVal val="visible"/>
                                      </p:to>
                                    </p:set>
                                    <p:anim calcmode="lin" valueType="num">
                                      <p:cBhvr additive="base">
                                        <p:cTn id="122" dur="100" fill="hold"/>
                                        <p:tgtEl>
                                          <p:spTgt spid="27"/>
                                        </p:tgtEl>
                                        <p:attrNameLst>
                                          <p:attrName>ppt_x</p:attrName>
                                        </p:attrNameLst>
                                      </p:cBhvr>
                                      <p:tavLst>
                                        <p:tav tm="0">
                                          <p:val>
                                            <p:strVal val="#ppt_x"/>
                                          </p:val>
                                        </p:tav>
                                        <p:tav tm="100000">
                                          <p:val>
                                            <p:strVal val="#ppt_x"/>
                                          </p:val>
                                        </p:tav>
                                      </p:tavLst>
                                    </p:anim>
                                    <p:anim calcmode="lin" valueType="num">
                                      <p:cBhvr additive="base">
                                        <p:cTn id="123" dur="100" fill="hold"/>
                                        <p:tgtEl>
                                          <p:spTgt spid="27"/>
                                        </p:tgtEl>
                                        <p:attrNameLst>
                                          <p:attrName>ppt_y</p:attrName>
                                        </p:attrNameLst>
                                      </p:cBhvr>
                                      <p:tavLst>
                                        <p:tav tm="0">
                                          <p:val>
                                            <p:strVal val="1+#ppt_h/2"/>
                                          </p:val>
                                        </p:tav>
                                        <p:tav tm="100000">
                                          <p:val>
                                            <p:strVal val="#ppt_y"/>
                                          </p:val>
                                        </p:tav>
                                      </p:tavLst>
                                    </p:anim>
                                  </p:childTnLst>
                                </p:cTn>
                              </p:par>
                            </p:childTnLst>
                          </p:cTn>
                        </p:par>
                        <p:par>
                          <p:cTn id="124" fill="hold">
                            <p:stCondLst>
                              <p:cond delay="2400"/>
                            </p:stCondLst>
                            <p:childTnLst>
                              <p:par>
                                <p:cTn id="125" presetID="2" presetClass="entr" presetSubtype="4" fill="hold" grpId="0" nodeType="afterEffect">
                                  <p:stCondLst>
                                    <p:cond delay="0"/>
                                  </p:stCondLst>
                                  <p:childTnLst>
                                    <p:set>
                                      <p:cBhvr>
                                        <p:cTn id="126" dur="1" fill="hold">
                                          <p:stCondLst>
                                            <p:cond delay="0"/>
                                          </p:stCondLst>
                                        </p:cTn>
                                        <p:tgtEl>
                                          <p:spTgt spid="28"/>
                                        </p:tgtEl>
                                        <p:attrNameLst>
                                          <p:attrName>style.visibility</p:attrName>
                                        </p:attrNameLst>
                                      </p:cBhvr>
                                      <p:to>
                                        <p:strVal val="visible"/>
                                      </p:to>
                                    </p:set>
                                    <p:anim calcmode="lin" valueType="num">
                                      <p:cBhvr additive="base">
                                        <p:cTn id="127" dur="100" fill="hold"/>
                                        <p:tgtEl>
                                          <p:spTgt spid="28"/>
                                        </p:tgtEl>
                                        <p:attrNameLst>
                                          <p:attrName>ppt_x</p:attrName>
                                        </p:attrNameLst>
                                      </p:cBhvr>
                                      <p:tavLst>
                                        <p:tav tm="0">
                                          <p:val>
                                            <p:strVal val="#ppt_x"/>
                                          </p:val>
                                        </p:tav>
                                        <p:tav tm="100000">
                                          <p:val>
                                            <p:strVal val="#ppt_x"/>
                                          </p:val>
                                        </p:tav>
                                      </p:tavLst>
                                    </p:anim>
                                    <p:anim calcmode="lin" valueType="num">
                                      <p:cBhvr additive="base">
                                        <p:cTn id="128" dur="100" fill="hold"/>
                                        <p:tgtEl>
                                          <p:spTgt spid="28"/>
                                        </p:tgtEl>
                                        <p:attrNameLst>
                                          <p:attrName>ppt_y</p:attrName>
                                        </p:attrNameLst>
                                      </p:cBhvr>
                                      <p:tavLst>
                                        <p:tav tm="0">
                                          <p:val>
                                            <p:strVal val="1+#ppt_h/2"/>
                                          </p:val>
                                        </p:tav>
                                        <p:tav tm="100000">
                                          <p:val>
                                            <p:strVal val="#ppt_y"/>
                                          </p:val>
                                        </p:tav>
                                      </p:tavLst>
                                    </p:anim>
                                  </p:childTnLst>
                                </p:cTn>
                              </p:par>
                            </p:childTnLst>
                          </p:cTn>
                        </p:par>
                        <p:par>
                          <p:cTn id="129" fill="hold">
                            <p:stCondLst>
                              <p:cond delay="2500"/>
                            </p:stCondLst>
                            <p:childTnLst>
                              <p:par>
                                <p:cTn id="130" presetID="2" presetClass="entr" presetSubtype="4" fill="hold" grpId="0" nodeType="afterEffect">
                                  <p:stCondLst>
                                    <p:cond delay="0"/>
                                  </p:stCondLst>
                                  <p:childTnLst>
                                    <p:set>
                                      <p:cBhvr>
                                        <p:cTn id="131" dur="1" fill="hold">
                                          <p:stCondLst>
                                            <p:cond delay="0"/>
                                          </p:stCondLst>
                                        </p:cTn>
                                        <p:tgtEl>
                                          <p:spTgt spid="29"/>
                                        </p:tgtEl>
                                        <p:attrNameLst>
                                          <p:attrName>style.visibility</p:attrName>
                                        </p:attrNameLst>
                                      </p:cBhvr>
                                      <p:to>
                                        <p:strVal val="visible"/>
                                      </p:to>
                                    </p:set>
                                    <p:anim calcmode="lin" valueType="num">
                                      <p:cBhvr additive="base">
                                        <p:cTn id="132" dur="100" fill="hold"/>
                                        <p:tgtEl>
                                          <p:spTgt spid="29"/>
                                        </p:tgtEl>
                                        <p:attrNameLst>
                                          <p:attrName>ppt_x</p:attrName>
                                        </p:attrNameLst>
                                      </p:cBhvr>
                                      <p:tavLst>
                                        <p:tav tm="0">
                                          <p:val>
                                            <p:strVal val="#ppt_x"/>
                                          </p:val>
                                        </p:tav>
                                        <p:tav tm="100000">
                                          <p:val>
                                            <p:strVal val="#ppt_x"/>
                                          </p:val>
                                        </p:tav>
                                      </p:tavLst>
                                    </p:anim>
                                    <p:anim calcmode="lin" valueType="num">
                                      <p:cBhvr additive="base">
                                        <p:cTn id="133" dur="100" fill="hold"/>
                                        <p:tgtEl>
                                          <p:spTgt spid="29"/>
                                        </p:tgtEl>
                                        <p:attrNameLst>
                                          <p:attrName>ppt_y</p:attrName>
                                        </p:attrNameLst>
                                      </p:cBhvr>
                                      <p:tavLst>
                                        <p:tav tm="0">
                                          <p:val>
                                            <p:strVal val="1+#ppt_h/2"/>
                                          </p:val>
                                        </p:tav>
                                        <p:tav tm="100000">
                                          <p:val>
                                            <p:strVal val="#ppt_y"/>
                                          </p:val>
                                        </p:tav>
                                      </p:tavLst>
                                    </p:anim>
                                  </p:childTnLst>
                                </p:cTn>
                              </p:par>
                            </p:childTnLst>
                          </p:cTn>
                        </p:par>
                        <p:par>
                          <p:cTn id="134" fill="hold">
                            <p:stCondLst>
                              <p:cond delay="2600"/>
                            </p:stCondLst>
                            <p:childTnLst>
                              <p:par>
                                <p:cTn id="135" presetID="2" presetClass="entr" presetSubtype="4" fill="hold" grpId="0" nodeType="afterEffect">
                                  <p:stCondLst>
                                    <p:cond delay="0"/>
                                  </p:stCondLst>
                                  <p:childTnLst>
                                    <p:set>
                                      <p:cBhvr>
                                        <p:cTn id="136" dur="1" fill="hold">
                                          <p:stCondLst>
                                            <p:cond delay="0"/>
                                          </p:stCondLst>
                                        </p:cTn>
                                        <p:tgtEl>
                                          <p:spTgt spid="30"/>
                                        </p:tgtEl>
                                        <p:attrNameLst>
                                          <p:attrName>style.visibility</p:attrName>
                                        </p:attrNameLst>
                                      </p:cBhvr>
                                      <p:to>
                                        <p:strVal val="visible"/>
                                      </p:to>
                                    </p:set>
                                    <p:anim calcmode="lin" valueType="num">
                                      <p:cBhvr additive="base">
                                        <p:cTn id="137" dur="100" fill="hold"/>
                                        <p:tgtEl>
                                          <p:spTgt spid="30"/>
                                        </p:tgtEl>
                                        <p:attrNameLst>
                                          <p:attrName>ppt_x</p:attrName>
                                        </p:attrNameLst>
                                      </p:cBhvr>
                                      <p:tavLst>
                                        <p:tav tm="0">
                                          <p:val>
                                            <p:strVal val="#ppt_x"/>
                                          </p:val>
                                        </p:tav>
                                        <p:tav tm="100000">
                                          <p:val>
                                            <p:strVal val="#ppt_x"/>
                                          </p:val>
                                        </p:tav>
                                      </p:tavLst>
                                    </p:anim>
                                    <p:anim calcmode="lin" valueType="num">
                                      <p:cBhvr additive="base">
                                        <p:cTn id="138" dur="100" fill="hold"/>
                                        <p:tgtEl>
                                          <p:spTgt spid="30"/>
                                        </p:tgtEl>
                                        <p:attrNameLst>
                                          <p:attrName>ppt_y</p:attrName>
                                        </p:attrNameLst>
                                      </p:cBhvr>
                                      <p:tavLst>
                                        <p:tav tm="0">
                                          <p:val>
                                            <p:strVal val="1+#ppt_h/2"/>
                                          </p:val>
                                        </p:tav>
                                        <p:tav tm="100000">
                                          <p:val>
                                            <p:strVal val="#ppt_y"/>
                                          </p:val>
                                        </p:tav>
                                      </p:tavLst>
                                    </p:anim>
                                  </p:childTnLst>
                                </p:cTn>
                              </p:par>
                            </p:childTnLst>
                          </p:cTn>
                        </p:par>
                        <p:par>
                          <p:cTn id="139" fill="hold">
                            <p:stCondLst>
                              <p:cond delay="2700"/>
                            </p:stCondLst>
                            <p:childTnLst>
                              <p:par>
                                <p:cTn id="140" presetID="2" presetClass="entr" presetSubtype="4" fill="hold" grpId="0" nodeType="afterEffect">
                                  <p:stCondLst>
                                    <p:cond delay="0"/>
                                  </p:stCondLst>
                                  <p:childTnLst>
                                    <p:set>
                                      <p:cBhvr>
                                        <p:cTn id="141" dur="1" fill="hold">
                                          <p:stCondLst>
                                            <p:cond delay="0"/>
                                          </p:stCondLst>
                                        </p:cTn>
                                        <p:tgtEl>
                                          <p:spTgt spid="31"/>
                                        </p:tgtEl>
                                        <p:attrNameLst>
                                          <p:attrName>style.visibility</p:attrName>
                                        </p:attrNameLst>
                                      </p:cBhvr>
                                      <p:to>
                                        <p:strVal val="visible"/>
                                      </p:to>
                                    </p:set>
                                    <p:anim calcmode="lin" valueType="num">
                                      <p:cBhvr additive="base">
                                        <p:cTn id="142" dur="100" fill="hold"/>
                                        <p:tgtEl>
                                          <p:spTgt spid="31"/>
                                        </p:tgtEl>
                                        <p:attrNameLst>
                                          <p:attrName>ppt_x</p:attrName>
                                        </p:attrNameLst>
                                      </p:cBhvr>
                                      <p:tavLst>
                                        <p:tav tm="0">
                                          <p:val>
                                            <p:strVal val="#ppt_x"/>
                                          </p:val>
                                        </p:tav>
                                        <p:tav tm="100000">
                                          <p:val>
                                            <p:strVal val="#ppt_x"/>
                                          </p:val>
                                        </p:tav>
                                      </p:tavLst>
                                    </p:anim>
                                    <p:anim calcmode="lin" valueType="num">
                                      <p:cBhvr additive="base">
                                        <p:cTn id="143" dur="100" fill="hold"/>
                                        <p:tgtEl>
                                          <p:spTgt spid="31"/>
                                        </p:tgtEl>
                                        <p:attrNameLst>
                                          <p:attrName>ppt_y</p:attrName>
                                        </p:attrNameLst>
                                      </p:cBhvr>
                                      <p:tavLst>
                                        <p:tav tm="0">
                                          <p:val>
                                            <p:strVal val="1+#ppt_h/2"/>
                                          </p:val>
                                        </p:tav>
                                        <p:tav tm="100000">
                                          <p:val>
                                            <p:strVal val="#ppt_y"/>
                                          </p:val>
                                        </p:tav>
                                      </p:tavLst>
                                    </p:anim>
                                  </p:childTnLst>
                                </p:cTn>
                              </p:par>
                            </p:childTnLst>
                          </p:cTn>
                        </p:par>
                        <p:par>
                          <p:cTn id="144" fill="hold">
                            <p:stCondLst>
                              <p:cond delay="2800"/>
                            </p:stCondLst>
                            <p:childTnLst>
                              <p:par>
                                <p:cTn id="145" presetID="2" presetClass="entr" presetSubtype="4" fill="hold" grpId="0" nodeType="afterEffect">
                                  <p:stCondLst>
                                    <p:cond delay="0"/>
                                  </p:stCondLst>
                                  <p:childTnLst>
                                    <p:set>
                                      <p:cBhvr>
                                        <p:cTn id="146" dur="1" fill="hold">
                                          <p:stCondLst>
                                            <p:cond delay="0"/>
                                          </p:stCondLst>
                                        </p:cTn>
                                        <p:tgtEl>
                                          <p:spTgt spid="32"/>
                                        </p:tgtEl>
                                        <p:attrNameLst>
                                          <p:attrName>style.visibility</p:attrName>
                                        </p:attrNameLst>
                                      </p:cBhvr>
                                      <p:to>
                                        <p:strVal val="visible"/>
                                      </p:to>
                                    </p:set>
                                    <p:anim calcmode="lin" valueType="num">
                                      <p:cBhvr additive="base">
                                        <p:cTn id="147" dur="100" fill="hold"/>
                                        <p:tgtEl>
                                          <p:spTgt spid="32"/>
                                        </p:tgtEl>
                                        <p:attrNameLst>
                                          <p:attrName>ppt_x</p:attrName>
                                        </p:attrNameLst>
                                      </p:cBhvr>
                                      <p:tavLst>
                                        <p:tav tm="0">
                                          <p:val>
                                            <p:strVal val="#ppt_x"/>
                                          </p:val>
                                        </p:tav>
                                        <p:tav tm="100000">
                                          <p:val>
                                            <p:strVal val="#ppt_x"/>
                                          </p:val>
                                        </p:tav>
                                      </p:tavLst>
                                    </p:anim>
                                    <p:anim calcmode="lin" valueType="num">
                                      <p:cBhvr additive="base">
                                        <p:cTn id="148" dur="100" fill="hold"/>
                                        <p:tgtEl>
                                          <p:spTgt spid="32"/>
                                        </p:tgtEl>
                                        <p:attrNameLst>
                                          <p:attrName>ppt_y</p:attrName>
                                        </p:attrNameLst>
                                      </p:cBhvr>
                                      <p:tavLst>
                                        <p:tav tm="0">
                                          <p:val>
                                            <p:strVal val="1+#ppt_h/2"/>
                                          </p:val>
                                        </p:tav>
                                        <p:tav tm="100000">
                                          <p:val>
                                            <p:strVal val="#ppt_y"/>
                                          </p:val>
                                        </p:tav>
                                      </p:tavLst>
                                    </p:anim>
                                  </p:childTnLst>
                                </p:cTn>
                              </p:par>
                            </p:childTnLst>
                          </p:cTn>
                        </p:par>
                        <p:par>
                          <p:cTn id="149" fill="hold">
                            <p:stCondLst>
                              <p:cond delay="2900"/>
                            </p:stCondLst>
                            <p:childTnLst>
                              <p:par>
                                <p:cTn id="150" presetID="2" presetClass="entr" presetSubtype="4" fill="hold" grpId="0" nodeType="afterEffect">
                                  <p:stCondLst>
                                    <p:cond delay="0"/>
                                  </p:stCondLst>
                                  <p:childTnLst>
                                    <p:set>
                                      <p:cBhvr>
                                        <p:cTn id="151" dur="1" fill="hold">
                                          <p:stCondLst>
                                            <p:cond delay="0"/>
                                          </p:stCondLst>
                                        </p:cTn>
                                        <p:tgtEl>
                                          <p:spTgt spid="33"/>
                                        </p:tgtEl>
                                        <p:attrNameLst>
                                          <p:attrName>style.visibility</p:attrName>
                                        </p:attrNameLst>
                                      </p:cBhvr>
                                      <p:to>
                                        <p:strVal val="visible"/>
                                      </p:to>
                                    </p:set>
                                    <p:anim calcmode="lin" valueType="num">
                                      <p:cBhvr additive="base">
                                        <p:cTn id="152" dur="100" fill="hold"/>
                                        <p:tgtEl>
                                          <p:spTgt spid="33"/>
                                        </p:tgtEl>
                                        <p:attrNameLst>
                                          <p:attrName>ppt_x</p:attrName>
                                        </p:attrNameLst>
                                      </p:cBhvr>
                                      <p:tavLst>
                                        <p:tav tm="0">
                                          <p:val>
                                            <p:strVal val="#ppt_x"/>
                                          </p:val>
                                        </p:tav>
                                        <p:tav tm="100000">
                                          <p:val>
                                            <p:strVal val="#ppt_x"/>
                                          </p:val>
                                        </p:tav>
                                      </p:tavLst>
                                    </p:anim>
                                    <p:anim calcmode="lin" valueType="num">
                                      <p:cBhvr additive="base">
                                        <p:cTn id="153" dur="100" fill="hold"/>
                                        <p:tgtEl>
                                          <p:spTgt spid="33"/>
                                        </p:tgtEl>
                                        <p:attrNameLst>
                                          <p:attrName>ppt_y</p:attrName>
                                        </p:attrNameLst>
                                      </p:cBhvr>
                                      <p:tavLst>
                                        <p:tav tm="0">
                                          <p:val>
                                            <p:strVal val="1+#ppt_h/2"/>
                                          </p:val>
                                        </p:tav>
                                        <p:tav tm="100000">
                                          <p:val>
                                            <p:strVal val="#ppt_y"/>
                                          </p:val>
                                        </p:tav>
                                      </p:tavLst>
                                    </p:anim>
                                  </p:childTnLst>
                                </p:cTn>
                              </p:par>
                            </p:childTnLst>
                          </p:cTn>
                        </p:par>
                        <p:par>
                          <p:cTn id="154" fill="hold">
                            <p:stCondLst>
                              <p:cond delay="3000"/>
                            </p:stCondLst>
                            <p:childTnLst>
                              <p:par>
                                <p:cTn id="155" presetID="2" presetClass="entr" presetSubtype="4" fill="hold" nodeType="afterEffect">
                                  <p:stCondLst>
                                    <p:cond delay="0"/>
                                  </p:stCondLst>
                                  <p:childTnLst>
                                    <p:set>
                                      <p:cBhvr>
                                        <p:cTn id="156" dur="1" fill="hold">
                                          <p:stCondLst>
                                            <p:cond delay="0"/>
                                          </p:stCondLst>
                                        </p:cTn>
                                        <p:tgtEl>
                                          <p:spTgt spid="34"/>
                                        </p:tgtEl>
                                        <p:attrNameLst>
                                          <p:attrName>style.visibility</p:attrName>
                                        </p:attrNameLst>
                                      </p:cBhvr>
                                      <p:to>
                                        <p:strVal val="visible"/>
                                      </p:to>
                                    </p:set>
                                    <p:anim calcmode="lin" valueType="num">
                                      <p:cBhvr additive="base">
                                        <p:cTn id="157" dur="100" fill="hold"/>
                                        <p:tgtEl>
                                          <p:spTgt spid="34"/>
                                        </p:tgtEl>
                                        <p:attrNameLst>
                                          <p:attrName>ppt_x</p:attrName>
                                        </p:attrNameLst>
                                      </p:cBhvr>
                                      <p:tavLst>
                                        <p:tav tm="0">
                                          <p:val>
                                            <p:strVal val="#ppt_x"/>
                                          </p:val>
                                        </p:tav>
                                        <p:tav tm="100000">
                                          <p:val>
                                            <p:strVal val="#ppt_x"/>
                                          </p:val>
                                        </p:tav>
                                      </p:tavLst>
                                    </p:anim>
                                    <p:anim calcmode="lin" valueType="num">
                                      <p:cBhvr additive="base">
                                        <p:cTn id="158" dur="100" fill="hold"/>
                                        <p:tgtEl>
                                          <p:spTgt spid="34"/>
                                        </p:tgtEl>
                                        <p:attrNameLst>
                                          <p:attrName>ppt_y</p:attrName>
                                        </p:attrNameLst>
                                      </p:cBhvr>
                                      <p:tavLst>
                                        <p:tav tm="0">
                                          <p:val>
                                            <p:strVal val="1+#ppt_h/2"/>
                                          </p:val>
                                        </p:tav>
                                        <p:tav tm="100000">
                                          <p:val>
                                            <p:strVal val="#ppt_y"/>
                                          </p:val>
                                        </p:tav>
                                      </p:tavLst>
                                    </p:anim>
                                  </p:childTnLst>
                                </p:cTn>
                              </p:par>
                            </p:childTnLst>
                          </p:cTn>
                        </p:par>
                        <p:par>
                          <p:cTn id="159" fill="hold">
                            <p:stCondLst>
                              <p:cond delay="3100"/>
                            </p:stCondLst>
                            <p:childTnLst>
                              <p:par>
                                <p:cTn id="160" presetID="2" presetClass="entr" presetSubtype="4" fill="hold" grpId="0" nodeType="afterEffect">
                                  <p:stCondLst>
                                    <p:cond delay="0"/>
                                  </p:stCondLst>
                                  <p:childTnLst>
                                    <p:set>
                                      <p:cBhvr>
                                        <p:cTn id="161" dur="1" fill="hold">
                                          <p:stCondLst>
                                            <p:cond delay="0"/>
                                          </p:stCondLst>
                                        </p:cTn>
                                        <p:tgtEl>
                                          <p:spTgt spid="38"/>
                                        </p:tgtEl>
                                        <p:attrNameLst>
                                          <p:attrName>style.visibility</p:attrName>
                                        </p:attrNameLst>
                                      </p:cBhvr>
                                      <p:to>
                                        <p:strVal val="visible"/>
                                      </p:to>
                                    </p:set>
                                    <p:anim calcmode="lin" valueType="num">
                                      <p:cBhvr additive="base">
                                        <p:cTn id="162" dur="100" fill="hold"/>
                                        <p:tgtEl>
                                          <p:spTgt spid="38"/>
                                        </p:tgtEl>
                                        <p:attrNameLst>
                                          <p:attrName>ppt_x</p:attrName>
                                        </p:attrNameLst>
                                      </p:cBhvr>
                                      <p:tavLst>
                                        <p:tav tm="0">
                                          <p:val>
                                            <p:strVal val="#ppt_x"/>
                                          </p:val>
                                        </p:tav>
                                        <p:tav tm="100000">
                                          <p:val>
                                            <p:strVal val="#ppt_x"/>
                                          </p:val>
                                        </p:tav>
                                      </p:tavLst>
                                    </p:anim>
                                    <p:anim calcmode="lin" valueType="num">
                                      <p:cBhvr additive="base">
                                        <p:cTn id="163" dur="100" fill="hold"/>
                                        <p:tgtEl>
                                          <p:spTgt spid="38"/>
                                        </p:tgtEl>
                                        <p:attrNameLst>
                                          <p:attrName>ppt_y</p:attrName>
                                        </p:attrNameLst>
                                      </p:cBhvr>
                                      <p:tavLst>
                                        <p:tav tm="0">
                                          <p:val>
                                            <p:strVal val="1+#ppt_h/2"/>
                                          </p:val>
                                        </p:tav>
                                        <p:tav tm="100000">
                                          <p:val>
                                            <p:strVal val="#ppt_y"/>
                                          </p:val>
                                        </p:tav>
                                      </p:tavLst>
                                    </p:anim>
                                  </p:childTnLst>
                                </p:cTn>
                              </p:par>
                            </p:childTnLst>
                          </p:cTn>
                        </p:par>
                        <p:par>
                          <p:cTn id="164" fill="hold">
                            <p:stCondLst>
                              <p:cond delay="3200"/>
                            </p:stCondLst>
                            <p:childTnLst>
                              <p:par>
                                <p:cTn id="165" presetID="2" presetClass="entr" presetSubtype="4" fill="hold" grpId="0" nodeType="afterEffect">
                                  <p:stCondLst>
                                    <p:cond delay="0"/>
                                  </p:stCondLst>
                                  <p:childTnLst>
                                    <p:set>
                                      <p:cBhvr>
                                        <p:cTn id="166" dur="1" fill="hold">
                                          <p:stCondLst>
                                            <p:cond delay="0"/>
                                          </p:stCondLst>
                                        </p:cTn>
                                        <p:tgtEl>
                                          <p:spTgt spid="39"/>
                                        </p:tgtEl>
                                        <p:attrNameLst>
                                          <p:attrName>style.visibility</p:attrName>
                                        </p:attrNameLst>
                                      </p:cBhvr>
                                      <p:to>
                                        <p:strVal val="visible"/>
                                      </p:to>
                                    </p:set>
                                    <p:anim calcmode="lin" valueType="num">
                                      <p:cBhvr additive="base">
                                        <p:cTn id="167" dur="100" fill="hold"/>
                                        <p:tgtEl>
                                          <p:spTgt spid="39"/>
                                        </p:tgtEl>
                                        <p:attrNameLst>
                                          <p:attrName>ppt_x</p:attrName>
                                        </p:attrNameLst>
                                      </p:cBhvr>
                                      <p:tavLst>
                                        <p:tav tm="0">
                                          <p:val>
                                            <p:strVal val="#ppt_x"/>
                                          </p:val>
                                        </p:tav>
                                        <p:tav tm="100000">
                                          <p:val>
                                            <p:strVal val="#ppt_x"/>
                                          </p:val>
                                        </p:tav>
                                      </p:tavLst>
                                    </p:anim>
                                    <p:anim calcmode="lin" valueType="num">
                                      <p:cBhvr additive="base">
                                        <p:cTn id="168" dur="100" fill="hold"/>
                                        <p:tgtEl>
                                          <p:spTgt spid="39"/>
                                        </p:tgtEl>
                                        <p:attrNameLst>
                                          <p:attrName>ppt_y</p:attrName>
                                        </p:attrNameLst>
                                      </p:cBhvr>
                                      <p:tavLst>
                                        <p:tav tm="0">
                                          <p:val>
                                            <p:strVal val="1+#ppt_h/2"/>
                                          </p:val>
                                        </p:tav>
                                        <p:tav tm="100000">
                                          <p:val>
                                            <p:strVal val="#ppt_y"/>
                                          </p:val>
                                        </p:tav>
                                      </p:tavLst>
                                    </p:anim>
                                  </p:childTnLst>
                                </p:cTn>
                              </p:par>
                            </p:childTnLst>
                          </p:cTn>
                        </p:par>
                        <p:par>
                          <p:cTn id="169" fill="hold">
                            <p:stCondLst>
                              <p:cond delay="3300"/>
                            </p:stCondLst>
                            <p:childTnLst>
                              <p:par>
                                <p:cTn id="170" presetID="2" presetClass="entr" presetSubtype="4" fill="hold" nodeType="afterEffect">
                                  <p:stCondLst>
                                    <p:cond delay="0"/>
                                  </p:stCondLst>
                                  <p:childTnLst>
                                    <p:set>
                                      <p:cBhvr>
                                        <p:cTn id="171" dur="1" fill="hold">
                                          <p:stCondLst>
                                            <p:cond delay="0"/>
                                          </p:stCondLst>
                                        </p:cTn>
                                        <p:tgtEl>
                                          <p:spTgt spid="40"/>
                                        </p:tgtEl>
                                        <p:attrNameLst>
                                          <p:attrName>style.visibility</p:attrName>
                                        </p:attrNameLst>
                                      </p:cBhvr>
                                      <p:to>
                                        <p:strVal val="visible"/>
                                      </p:to>
                                    </p:set>
                                    <p:anim calcmode="lin" valueType="num">
                                      <p:cBhvr additive="base">
                                        <p:cTn id="172" dur="100" fill="hold"/>
                                        <p:tgtEl>
                                          <p:spTgt spid="40"/>
                                        </p:tgtEl>
                                        <p:attrNameLst>
                                          <p:attrName>ppt_x</p:attrName>
                                        </p:attrNameLst>
                                      </p:cBhvr>
                                      <p:tavLst>
                                        <p:tav tm="0">
                                          <p:val>
                                            <p:strVal val="#ppt_x"/>
                                          </p:val>
                                        </p:tav>
                                        <p:tav tm="100000">
                                          <p:val>
                                            <p:strVal val="#ppt_x"/>
                                          </p:val>
                                        </p:tav>
                                      </p:tavLst>
                                    </p:anim>
                                    <p:anim calcmode="lin" valueType="num">
                                      <p:cBhvr additive="base">
                                        <p:cTn id="173" dur="100" fill="hold"/>
                                        <p:tgtEl>
                                          <p:spTgt spid="40"/>
                                        </p:tgtEl>
                                        <p:attrNameLst>
                                          <p:attrName>ppt_y</p:attrName>
                                        </p:attrNameLst>
                                      </p:cBhvr>
                                      <p:tavLst>
                                        <p:tav tm="0">
                                          <p:val>
                                            <p:strVal val="1+#ppt_h/2"/>
                                          </p:val>
                                        </p:tav>
                                        <p:tav tm="100000">
                                          <p:val>
                                            <p:strVal val="#ppt_y"/>
                                          </p:val>
                                        </p:tav>
                                      </p:tavLst>
                                    </p:anim>
                                  </p:childTnLst>
                                </p:cTn>
                              </p:par>
                            </p:childTnLst>
                          </p:cTn>
                        </p:par>
                        <p:par>
                          <p:cTn id="174" fill="hold">
                            <p:stCondLst>
                              <p:cond delay="3400"/>
                            </p:stCondLst>
                            <p:childTnLst>
                              <p:par>
                                <p:cTn id="175" presetID="2" presetClass="entr" presetSubtype="4" fill="hold" nodeType="afterEffect">
                                  <p:stCondLst>
                                    <p:cond delay="0"/>
                                  </p:stCondLst>
                                  <p:childTnLst>
                                    <p:set>
                                      <p:cBhvr>
                                        <p:cTn id="176" dur="1" fill="hold">
                                          <p:stCondLst>
                                            <p:cond delay="0"/>
                                          </p:stCondLst>
                                        </p:cTn>
                                        <p:tgtEl>
                                          <p:spTgt spid="43"/>
                                        </p:tgtEl>
                                        <p:attrNameLst>
                                          <p:attrName>style.visibility</p:attrName>
                                        </p:attrNameLst>
                                      </p:cBhvr>
                                      <p:to>
                                        <p:strVal val="visible"/>
                                      </p:to>
                                    </p:set>
                                    <p:anim calcmode="lin" valueType="num">
                                      <p:cBhvr additive="base">
                                        <p:cTn id="177" dur="100" fill="hold"/>
                                        <p:tgtEl>
                                          <p:spTgt spid="43"/>
                                        </p:tgtEl>
                                        <p:attrNameLst>
                                          <p:attrName>ppt_x</p:attrName>
                                        </p:attrNameLst>
                                      </p:cBhvr>
                                      <p:tavLst>
                                        <p:tav tm="0">
                                          <p:val>
                                            <p:strVal val="#ppt_x"/>
                                          </p:val>
                                        </p:tav>
                                        <p:tav tm="100000">
                                          <p:val>
                                            <p:strVal val="#ppt_x"/>
                                          </p:val>
                                        </p:tav>
                                      </p:tavLst>
                                    </p:anim>
                                    <p:anim calcmode="lin" valueType="num">
                                      <p:cBhvr additive="base">
                                        <p:cTn id="178" dur="100" fill="hold"/>
                                        <p:tgtEl>
                                          <p:spTgt spid="43"/>
                                        </p:tgtEl>
                                        <p:attrNameLst>
                                          <p:attrName>ppt_y</p:attrName>
                                        </p:attrNameLst>
                                      </p:cBhvr>
                                      <p:tavLst>
                                        <p:tav tm="0">
                                          <p:val>
                                            <p:strVal val="1+#ppt_h/2"/>
                                          </p:val>
                                        </p:tav>
                                        <p:tav tm="100000">
                                          <p:val>
                                            <p:strVal val="#ppt_y"/>
                                          </p:val>
                                        </p:tav>
                                      </p:tavLst>
                                    </p:anim>
                                  </p:childTnLst>
                                </p:cTn>
                              </p:par>
                            </p:childTnLst>
                          </p:cTn>
                        </p:par>
                        <p:par>
                          <p:cTn id="179" fill="hold">
                            <p:stCondLst>
                              <p:cond delay="3500"/>
                            </p:stCondLst>
                            <p:childTnLst>
                              <p:par>
                                <p:cTn id="180" presetID="2" presetClass="entr" presetSubtype="4" fill="hold" nodeType="afterEffect">
                                  <p:stCondLst>
                                    <p:cond delay="0"/>
                                  </p:stCondLst>
                                  <p:childTnLst>
                                    <p:set>
                                      <p:cBhvr>
                                        <p:cTn id="181" dur="1" fill="hold">
                                          <p:stCondLst>
                                            <p:cond delay="0"/>
                                          </p:stCondLst>
                                        </p:cTn>
                                        <p:tgtEl>
                                          <p:spTgt spid="48"/>
                                        </p:tgtEl>
                                        <p:attrNameLst>
                                          <p:attrName>style.visibility</p:attrName>
                                        </p:attrNameLst>
                                      </p:cBhvr>
                                      <p:to>
                                        <p:strVal val="visible"/>
                                      </p:to>
                                    </p:set>
                                    <p:anim calcmode="lin" valueType="num">
                                      <p:cBhvr additive="base">
                                        <p:cTn id="182" dur="100" fill="hold"/>
                                        <p:tgtEl>
                                          <p:spTgt spid="48"/>
                                        </p:tgtEl>
                                        <p:attrNameLst>
                                          <p:attrName>ppt_x</p:attrName>
                                        </p:attrNameLst>
                                      </p:cBhvr>
                                      <p:tavLst>
                                        <p:tav tm="0">
                                          <p:val>
                                            <p:strVal val="#ppt_x"/>
                                          </p:val>
                                        </p:tav>
                                        <p:tav tm="100000">
                                          <p:val>
                                            <p:strVal val="#ppt_x"/>
                                          </p:val>
                                        </p:tav>
                                      </p:tavLst>
                                    </p:anim>
                                    <p:anim calcmode="lin" valueType="num">
                                      <p:cBhvr additive="base">
                                        <p:cTn id="183" dur="100" fill="hold"/>
                                        <p:tgtEl>
                                          <p:spTgt spid="48"/>
                                        </p:tgtEl>
                                        <p:attrNameLst>
                                          <p:attrName>ppt_y</p:attrName>
                                        </p:attrNameLst>
                                      </p:cBhvr>
                                      <p:tavLst>
                                        <p:tav tm="0">
                                          <p:val>
                                            <p:strVal val="1+#ppt_h/2"/>
                                          </p:val>
                                        </p:tav>
                                        <p:tav tm="100000">
                                          <p:val>
                                            <p:strVal val="#ppt_y"/>
                                          </p:val>
                                        </p:tav>
                                      </p:tavLst>
                                    </p:anim>
                                  </p:childTnLst>
                                </p:cTn>
                              </p:par>
                            </p:childTnLst>
                          </p:cTn>
                        </p:par>
                        <p:par>
                          <p:cTn id="184" fill="hold">
                            <p:stCondLst>
                              <p:cond delay="3600"/>
                            </p:stCondLst>
                            <p:childTnLst>
                              <p:par>
                                <p:cTn id="185" presetID="2" presetClass="entr" presetSubtype="4" fill="hold" nodeType="afterEffect">
                                  <p:stCondLst>
                                    <p:cond delay="0"/>
                                  </p:stCondLst>
                                  <p:childTnLst>
                                    <p:set>
                                      <p:cBhvr>
                                        <p:cTn id="186" dur="1" fill="hold">
                                          <p:stCondLst>
                                            <p:cond delay="0"/>
                                          </p:stCondLst>
                                        </p:cTn>
                                        <p:tgtEl>
                                          <p:spTgt spid="54"/>
                                        </p:tgtEl>
                                        <p:attrNameLst>
                                          <p:attrName>style.visibility</p:attrName>
                                        </p:attrNameLst>
                                      </p:cBhvr>
                                      <p:to>
                                        <p:strVal val="visible"/>
                                      </p:to>
                                    </p:set>
                                    <p:anim calcmode="lin" valueType="num">
                                      <p:cBhvr additive="base">
                                        <p:cTn id="187" dur="100" fill="hold"/>
                                        <p:tgtEl>
                                          <p:spTgt spid="54"/>
                                        </p:tgtEl>
                                        <p:attrNameLst>
                                          <p:attrName>ppt_x</p:attrName>
                                        </p:attrNameLst>
                                      </p:cBhvr>
                                      <p:tavLst>
                                        <p:tav tm="0">
                                          <p:val>
                                            <p:strVal val="#ppt_x"/>
                                          </p:val>
                                        </p:tav>
                                        <p:tav tm="100000">
                                          <p:val>
                                            <p:strVal val="#ppt_x"/>
                                          </p:val>
                                        </p:tav>
                                      </p:tavLst>
                                    </p:anim>
                                    <p:anim calcmode="lin" valueType="num">
                                      <p:cBhvr additive="base">
                                        <p:cTn id="188" dur="100" fill="hold"/>
                                        <p:tgtEl>
                                          <p:spTgt spid="54"/>
                                        </p:tgtEl>
                                        <p:attrNameLst>
                                          <p:attrName>ppt_y</p:attrName>
                                        </p:attrNameLst>
                                      </p:cBhvr>
                                      <p:tavLst>
                                        <p:tav tm="0">
                                          <p:val>
                                            <p:strVal val="1+#ppt_h/2"/>
                                          </p:val>
                                        </p:tav>
                                        <p:tav tm="100000">
                                          <p:val>
                                            <p:strVal val="#ppt_y"/>
                                          </p:val>
                                        </p:tav>
                                      </p:tavLst>
                                    </p:anim>
                                  </p:childTnLst>
                                </p:cTn>
                              </p:par>
                            </p:childTnLst>
                          </p:cTn>
                        </p:par>
                        <p:par>
                          <p:cTn id="189" fill="hold">
                            <p:stCondLst>
                              <p:cond delay="3700"/>
                            </p:stCondLst>
                            <p:childTnLst>
                              <p:par>
                                <p:cTn id="190" presetID="2" presetClass="entr" presetSubtype="4" fill="hold" nodeType="afterEffect">
                                  <p:stCondLst>
                                    <p:cond delay="0"/>
                                  </p:stCondLst>
                                  <p:childTnLst>
                                    <p:set>
                                      <p:cBhvr>
                                        <p:cTn id="191" dur="1" fill="hold">
                                          <p:stCondLst>
                                            <p:cond delay="0"/>
                                          </p:stCondLst>
                                        </p:cTn>
                                        <p:tgtEl>
                                          <p:spTgt spid="58"/>
                                        </p:tgtEl>
                                        <p:attrNameLst>
                                          <p:attrName>style.visibility</p:attrName>
                                        </p:attrNameLst>
                                      </p:cBhvr>
                                      <p:to>
                                        <p:strVal val="visible"/>
                                      </p:to>
                                    </p:set>
                                    <p:anim calcmode="lin" valueType="num">
                                      <p:cBhvr additive="base">
                                        <p:cTn id="192" dur="100" fill="hold"/>
                                        <p:tgtEl>
                                          <p:spTgt spid="58"/>
                                        </p:tgtEl>
                                        <p:attrNameLst>
                                          <p:attrName>ppt_x</p:attrName>
                                        </p:attrNameLst>
                                      </p:cBhvr>
                                      <p:tavLst>
                                        <p:tav tm="0">
                                          <p:val>
                                            <p:strVal val="#ppt_x"/>
                                          </p:val>
                                        </p:tav>
                                        <p:tav tm="100000">
                                          <p:val>
                                            <p:strVal val="#ppt_x"/>
                                          </p:val>
                                        </p:tav>
                                      </p:tavLst>
                                    </p:anim>
                                    <p:anim calcmode="lin" valueType="num">
                                      <p:cBhvr additive="base">
                                        <p:cTn id="193" dur="100" fill="hold"/>
                                        <p:tgtEl>
                                          <p:spTgt spid="58"/>
                                        </p:tgtEl>
                                        <p:attrNameLst>
                                          <p:attrName>ppt_y</p:attrName>
                                        </p:attrNameLst>
                                      </p:cBhvr>
                                      <p:tavLst>
                                        <p:tav tm="0">
                                          <p:val>
                                            <p:strVal val="1+#ppt_h/2"/>
                                          </p:val>
                                        </p:tav>
                                        <p:tav tm="100000">
                                          <p:val>
                                            <p:strVal val="#ppt_y"/>
                                          </p:val>
                                        </p:tav>
                                      </p:tavLst>
                                    </p:anim>
                                  </p:childTnLst>
                                </p:cTn>
                              </p:par>
                            </p:childTnLst>
                          </p:cTn>
                        </p:par>
                        <p:par>
                          <p:cTn id="194" fill="hold">
                            <p:stCondLst>
                              <p:cond delay="3800"/>
                            </p:stCondLst>
                            <p:childTnLst>
                              <p:par>
                                <p:cTn id="195" presetID="2" presetClass="entr" presetSubtype="4" fill="hold" nodeType="afterEffect">
                                  <p:stCondLst>
                                    <p:cond delay="0"/>
                                  </p:stCondLst>
                                  <p:childTnLst>
                                    <p:set>
                                      <p:cBhvr>
                                        <p:cTn id="196" dur="1" fill="hold">
                                          <p:stCondLst>
                                            <p:cond delay="0"/>
                                          </p:stCondLst>
                                        </p:cTn>
                                        <p:tgtEl>
                                          <p:spTgt spid="62"/>
                                        </p:tgtEl>
                                        <p:attrNameLst>
                                          <p:attrName>style.visibility</p:attrName>
                                        </p:attrNameLst>
                                      </p:cBhvr>
                                      <p:to>
                                        <p:strVal val="visible"/>
                                      </p:to>
                                    </p:set>
                                    <p:anim calcmode="lin" valueType="num">
                                      <p:cBhvr additive="base">
                                        <p:cTn id="197" dur="100" fill="hold"/>
                                        <p:tgtEl>
                                          <p:spTgt spid="62"/>
                                        </p:tgtEl>
                                        <p:attrNameLst>
                                          <p:attrName>ppt_x</p:attrName>
                                        </p:attrNameLst>
                                      </p:cBhvr>
                                      <p:tavLst>
                                        <p:tav tm="0">
                                          <p:val>
                                            <p:strVal val="#ppt_x"/>
                                          </p:val>
                                        </p:tav>
                                        <p:tav tm="100000">
                                          <p:val>
                                            <p:strVal val="#ppt_x"/>
                                          </p:val>
                                        </p:tav>
                                      </p:tavLst>
                                    </p:anim>
                                    <p:anim calcmode="lin" valueType="num">
                                      <p:cBhvr additive="base">
                                        <p:cTn id="198" dur="100" fill="hold"/>
                                        <p:tgtEl>
                                          <p:spTgt spid="62"/>
                                        </p:tgtEl>
                                        <p:attrNameLst>
                                          <p:attrName>ppt_y</p:attrName>
                                        </p:attrNameLst>
                                      </p:cBhvr>
                                      <p:tavLst>
                                        <p:tav tm="0">
                                          <p:val>
                                            <p:strVal val="1+#ppt_h/2"/>
                                          </p:val>
                                        </p:tav>
                                        <p:tav tm="100000">
                                          <p:val>
                                            <p:strVal val="#ppt_y"/>
                                          </p:val>
                                        </p:tav>
                                      </p:tavLst>
                                    </p:anim>
                                  </p:childTnLst>
                                </p:cTn>
                              </p:par>
                            </p:childTnLst>
                          </p:cTn>
                        </p:par>
                        <p:par>
                          <p:cTn id="199" fill="hold">
                            <p:stCondLst>
                              <p:cond delay="3900"/>
                            </p:stCondLst>
                            <p:childTnLst>
                              <p:par>
                                <p:cTn id="200" presetID="2" presetClass="entr" presetSubtype="4" fill="hold" nodeType="afterEffect">
                                  <p:stCondLst>
                                    <p:cond delay="0"/>
                                  </p:stCondLst>
                                  <p:childTnLst>
                                    <p:set>
                                      <p:cBhvr>
                                        <p:cTn id="201" dur="1" fill="hold">
                                          <p:stCondLst>
                                            <p:cond delay="0"/>
                                          </p:stCondLst>
                                        </p:cTn>
                                        <p:tgtEl>
                                          <p:spTgt spid="65"/>
                                        </p:tgtEl>
                                        <p:attrNameLst>
                                          <p:attrName>style.visibility</p:attrName>
                                        </p:attrNameLst>
                                      </p:cBhvr>
                                      <p:to>
                                        <p:strVal val="visible"/>
                                      </p:to>
                                    </p:set>
                                    <p:anim calcmode="lin" valueType="num">
                                      <p:cBhvr additive="base">
                                        <p:cTn id="202" dur="100" fill="hold"/>
                                        <p:tgtEl>
                                          <p:spTgt spid="65"/>
                                        </p:tgtEl>
                                        <p:attrNameLst>
                                          <p:attrName>ppt_x</p:attrName>
                                        </p:attrNameLst>
                                      </p:cBhvr>
                                      <p:tavLst>
                                        <p:tav tm="0">
                                          <p:val>
                                            <p:strVal val="#ppt_x"/>
                                          </p:val>
                                        </p:tav>
                                        <p:tav tm="100000">
                                          <p:val>
                                            <p:strVal val="#ppt_x"/>
                                          </p:val>
                                        </p:tav>
                                      </p:tavLst>
                                    </p:anim>
                                    <p:anim calcmode="lin" valueType="num">
                                      <p:cBhvr additive="base">
                                        <p:cTn id="203" dur="100" fill="hold"/>
                                        <p:tgtEl>
                                          <p:spTgt spid="65"/>
                                        </p:tgtEl>
                                        <p:attrNameLst>
                                          <p:attrName>ppt_y</p:attrName>
                                        </p:attrNameLst>
                                      </p:cBhvr>
                                      <p:tavLst>
                                        <p:tav tm="0">
                                          <p:val>
                                            <p:strVal val="1+#ppt_h/2"/>
                                          </p:val>
                                        </p:tav>
                                        <p:tav tm="100000">
                                          <p:val>
                                            <p:strVal val="#ppt_y"/>
                                          </p:val>
                                        </p:tav>
                                      </p:tavLst>
                                    </p:anim>
                                  </p:childTnLst>
                                </p:cTn>
                              </p:par>
                            </p:childTnLst>
                          </p:cTn>
                        </p:par>
                        <p:par>
                          <p:cTn id="204" fill="hold">
                            <p:stCondLst>
                              <p:cond delay="4000"/>
                            </p:stCondLst>
                            <p:childTnLst>
                              <p:par>
                                <p:cTn id="205" presetID="2" presetClass="entr" presetSubtype="4" fill="hold" nodeType="afterEffect">
                                  <p:stCondLst>
                                    <p:cond delay="0"/>
                                  </p:stCondLst>
                                  <p:childTnLst>
                                    <p:set>
                                      <p:cBhvr>
                                        <p:cTn id="206" dur="1" fill="hold">
                                          <p:stCondLst>
                                            <p:cond delay="0"/>
                                          </p:stCondLst>
                                        </p:cTn>
                                        <p:tgtEl>
                                          <p:spTgt spid="69"/>
                                        </p:tgtEl>
                                        <p:attrNameLst>
                                          <p:attrName>style.visibility</p:attrName>
                                        </p:attrNameLst>
                                      </p:cBhvr>
                                      <p:to>
                                        <p:strVal val="visible"/>
                                      </p:to>
                                    </p:set>
                                    <p:anim calcmode="lin" valueType="num">
                                      <p:cBhvr additive="base">
                                        <p:cTn id="207" dur="100" fill="hold"/>
                                        <p:tgtEl>
                                          <p:spTgt spid="69"/>
                                        </p:tgtEl>
                                        <p:attrNameLst>
                                          <p:attrName>ppt_x</p:attrName>
                                        </p:attrNameLst>
                                      </p:cBhvr>
                                      <p:tavLst>
                                        <p:tav tm="0">
                                          <p:val>
                                            <p:strVal val="#ppt_x"/>
                                          </p:val>
                                        </p:tav>
                                        <p:tav tm="100000">
                                          <p:val>
                                            <p:strVal val="#ppt_x"/>
                                          </p:val>
                                        </p:tav>
                                      </p:tavLst>
                                    </p:anim>
                                    <p:anim calcmode="lin" valueType="num">
                                      <p:cBhvr additive="base">
                                        <p:cTn id="208" dur="100" fill="hold"/>
                                        <p:tgtEl>
                                          <p:spTgt spid="69"/>
                                        </p:tgtEl>
                                        <p:attrNameLst>
                                          <p:attrName>ppt_y</p:attrName>
                                        </p:attrNameLst>
                                      </p:cBhvr>
                                      <p:tavLst>
                                        <p:tav tm="0">
                                          <p:val>
                                            <p:strVal val="1+#ppt_h/2"/>
                                          </p:val>
                                        </p:tav>
                                        <p:tav tm="100000">
                                          <p:val>
                                            <p:strVal val="#ppt_y"/>
                                          </p:val>
                                        </p:tav>
                                      </p:tavLst>
                                    </p:anim>
                                  </p:childTnLst>
                                </p:cTn>
                              </p:par>
                            </p:childTnLst>
                          </p:cTn>
                        </p:par>
                        <p:par>
                          <p:cTn id="209" fill="hold">
                            <p:stCondLst>
                              <p:cond delay="4100"/>
                            </p:stCondLst>
                            <p:childTnLst>
                              <p:par>
                                <p:cTn id="210" presetID="2" presetClass="entr" presetSubtype="4" fill="hold" nodeType="afterEffect">
                                  <p:stCondLst>
                                    <p:cond delay="0"/>
                                  </p:stCondLst>
                                  <p:childTnLst>
                                    <p:set>
                                      <p:cBhvr>
                                        <p:cTn id="211" dur="1" fill="hold">
                                          <p:stCondLst>
                                            <p:cond delay="0"/>
                                          </p:stCondLst>
                                        </p:cTn>
                                        <p:tgtEl>
                                          <p:spTgt spid="74"/>
                                        </p:tgtEl>
                                        <p:attrNameLst>
                                          <p:attrName>style.visibility</p:attrName>
                                        </p:attrNameLst>
                                      </p:cBhvr>
                                      <p:to>
                                        <p:strVal val="visible"/>
                                      </p:to>
                                    </p:set>
                                    <p:anim calcmode="lin" valueType="num">
                                      <p:cBhvr additive="base">
                                        <p:cTn id="212" dur="100" fill="hold"/>
                                        <p:tgtEl>
                                          <p:spTgt spid="74"/>
                                        </p:tgtEl>
                                        <p:attrNameLst>
                                          <p:attrName>ppt_x</p:attrName>
                                        </p:attrNameLst>
                                      </p:cBhvr>
                                      <p:tavLst>
                                        <p:tav tm="0">
                                          <p:val>
                                            <p:strVal val="#ppt_x"/>
                                          </p:val>
                                        </p:tav>
                                        <p:tav tm="100000">
                                          <p:val>
                                            <p:strVal val="#ppt_x"/>
                                          </p:val>
                                        </p:tav>
                                      </p:tavLst>
                                    </p:anim>
                                    <p:anim calcmode="lin" valueType="num">
                                      <p:cBhvr additive="base">
                                        <p:cTn id="213" dur="100" fill="hold"/>
                                        <p:tgtEl>
                                          <p:spTgt spid="74"/>
                                        </p:tgtEl>
                                        <p:attrNameLst>
                                          <p:attrName>ppt_y</p:attrName>
                                        </p:attrNameLst>
                                      </p:cBhvr>
                                      <p:tavLst>
                                        <p:tav tm="0">
                                          <p:val>
                                            <p:strVal val="1+#ppt_h/2"/>
                                          </p:val>
                                        </p:tav>
                                        <p:tav tm="100000">
                                          <p:val>
                                            <p:strVal val="#ppt_y"/>
                                          </p:val>
                                        </p:tav>
                                      </p:tavLst>
                                    </p:anim>
                                  </p:childTnLst>
                                </p:cTn>
                              </p:par>
                            </p:childTnLst>
                          </p:cTn>
                        </p:par>
                        <p:par>
                          <p:cTn id="214" fill="hold">
                            <p:stCondLst>
                              <p:cond delay="4200"/>
                            </p:stCondLst>
                            <p:childTnLst>
                              <p:par>
                                <p:cTn id="215" presetID="2" presetClass="entr" presetSubtype="4" fill="hold" grpId="0" nodeType="afterEffect">
                                  <p:stCondLst>
                                    <p:cond delay="0"/>
                                  </p:stCondLst>
                                  <p:childTnLst>
                                    <p:set>
                                      <p:cBhvr>
                                        <p:cTn id="216" dur="1" fill="hold">
                                          <p:stCondLst>
                                            <p:cond delay="0"/>
                                          </p:stCondLst>
                                        </p:cTn>
                                        <p:tgtEl>
                                          <p:spTgt spid="81"/>
                                        </p:tgtEl>
                                        <p:attrNameLst>
                                          <p:attrName>style.visibility</p:attrName>
                                        </p:attrNameLst>
                                      </p:cBhvr>
                                      <p:to>
                                        <p:strVal val="visible"/>
                                      </p:to>
                                    </p:set>
                                    <p:anim calcmode="lin" valueType="num">
                                      <p:cBhvr additive="base">
                                        <p:cTn id="217" dur="100" fill="hold"/>
                                        <p:tgtEl>
                                          <p:spTgt spid="81"/>
                                        </p:tgtEl>
                                        <p:attrNameLst>
                                          <p:attrName>ppt_x</p:attrName>
                                        </p:attrNameLst>
                                      </p:cBhvr>
                                      <p:tavLst>
                                        <p:tav tm="0">
                                          <p:val>
                                            <p:strVal val="#ppt_x"/>
                                          </p:val>
                                        </p:tav>
                                        <p:tav tm="100000">
                                          <p:val>
                                            <p:strVal val="#ppt_x"/>
                                          </p:val>
                                        </p:tav>
                                      </p:tavLst>
                                    </p:anim>
                                    <p:anim calcmode="lin" valueType="num">
                                      <p:cBhvr additive="base">
                                        <p:cTn id="218" dur="100" fill="hold"/>
                                        <p:tgtEl>
                                          <p:spTgt spid="81"/>
                                        </p:tgtEl>
                                        <p:attrNameLst>
                                          <p:attrName>ppt_y</p:attrName>
                                        </p:attrNameLst>
                                      </p:cBhvr>
                                      <p:tavLst>
                                        <p:tav tm="0">
                                          <p:val>
                                            <p:strVal val="1+#ppt_h/2"/>
                                          </p:val>
                                        </p:tav>
                                        <p:tav tm="100000">
                                          <p:val>
                                            <p:strVal val="#ppt_y"/>
                                          </p:val>
                                        </p:tav>
                                      </p:tavLst>
                                    </p:anim>
                                  </p:childTnLst>
                                </p:cTn>
                              </p:par>
                            </p:childTnLst>
                          </p:cTn>
                        </p:par>
                        <p:par>
                          <p:cTn id="219" fill="hold">
                            <p:stCondLst>
                              <p:cond delay="4300"/>
                            </p:stCondLst>
                            <p:childTnLst>
                              <p:par>
                                <p:cTn id="220" presetID="2" presetClass="entr" presetSubtype="4" fill="hold" nodeType="afterEffect">
                                  <p:stCondLst>
                                    <p:cond delay="0"/>
                                  </p:stCondLst>
                                  <p:childTnLst>
                                    <p:set>
                                      <p:cBhvr>
                                        <p:cTn id="221" dur="1" fill="hold">
                                          <p:stCondLst>
                                            <p:cond delay="0"/>
                                          </p:stCondLst>
                                        </p:cTn>
                                        <p:tgtEl>
                                          <p:spTgt spid="82"/>
                                        </p:tgtEl>
                                        <p:attrNameLst>
                                          <p:attrName>style.visibility</p:attrName>
                                        </p:attrNameLst>
                                      </p:cBhvr>
                                      <p:to>
                                        <p:strVal val="visible"/>
                                      </p:to>
                                    </p:set>
                                    <p:anim calcmode="lin" valueType="num">
                                      <p:cBhvr additive="base">
                                        <p:cTn id="222" dur="100" fill="hold"/>
                                        <p:tgtEl>
                                          <p:spTgt spid="82"/>
                                        </p:tgtEl>
                                        <p:attrNameLst>
                                          <p:attrName>ppt_x</p:attrName>
                                        </p:attrNameLst>
                                      </p:cBhvr>
                                      <p:tavLst>
                                        <p:tav tm="0">
                                          <p:val>
                                            <p:strVal val="#ppt_x"/>
                                          </p:val>
                                        </p:tav>
                                        <p:tav tm="100000">
                                          <p:val>
                                            <p:strVal val="#ppt_x"/>
                                          </p:val>
                                        </p:tav>
                                      </p:tavLst>
                                    </p:anim>
                                    <p:anim calcmode="lin" valueType="num">
                                      <p:cBhvr additive="base">
                                        <p:cTn id="223" dur="100" fill="hold"/>
                                        <p:tgtEl>
                                          <p:spTgt spid="82"/>
                                        </p:tgtEl>
                                        <p:attrNameLst>
                                          <p:attrName>ppt_y</p:attrName>
                                        </p:attrNameLst>
                                      </p:cBhvr>
                                      <p:tavLst>
                                        <p:tav tm="0">
                                          <p:val>
                                            <p:strVal val="1+#ppt_h/2"/>
                                          </p:val>
                                        </p:tav>
                                        <p:tav tm="100000">
                                          <p:val>
                                            <p:strVal val="#ppt_y"/>
                                          </p:val>
                                        </p:tav>
                                      </p:tavLst>
                                    </p:anim>
                                  </p:childTnLst>
                                </p:cTn>
                              </p:par>
                            </p:childTnLst>
                          </p:cTn>
                        </p:par>
                        <p:par>
                          <p:cTn id="224" fill="hold">
                            <p:stCondLst>
                              <p:cond delay="4400"/>
                            </p:stCondLst>
                            <p:childTnLst>
                              <p:par>
                                <p:cTn id="225" presetID="2" presetClass="entr" presetSubtype="4" fill="hold" nodeType="afterEffect">
                                  <p:stCondLst>
                                    <p:cond delay="0"/>
                                  </p:stCondLst>
                                  <p:childTnLst>
                                    <p:set>
                                      <p:cBhvr>
                                        <p:cTn id="226" dur="1" fill="hold">
                                          <p:stCondLst>
                                            <p:cond delay="0"/>
                                          </p:stCondLst>
                                        </p:cTn>
                                        <p:tgtEl>
                                          <p:spTgt spid="85"/>
                                        </p:tgtEl>
                                        <p:attrNameLst>
                                          <p:attrName>style.visibility</p:attrName>
                                        </p:attrNameLst>
                                      </p:cBhvr>
                                      <p:to>
                                        <p:strVal val="visible"/>
                                      </p:to>
                                    </p:set>
                                    <p:anim calcmode="lin" valueType="num">
                                      <p:cBhvr additive="base">
                                        <p:cTn id="227" dur="100" fill="hold"/>
                                        <p:tgtEl>
                                          <p:spTgt spid="85"/>
                                        </p:tgtEl>
                                        <p:attrNameLst>
                                          <p:attrName>ppt_x</p:attrName>
                                        </p:attrNameLst>
                                      </p:cBhvr>
                                      <p:tavLst>
                                        <p:tav tm="0">
                                          <p:val>
                                            <p:strVal val="#ppt_x"/>
                                          </p:val>
                                        </p:tav>
                                        <p:tav tm="100000">
                                          <p:val>
                                            <p:strVal val="#ppt_x"/>
                                          </p:val>
                                        </p:tav>
                                      </p:tavLst>
                                    </p:anim>
                                    <p:anim calcmode="lin" valueType="num">
                                      <p:cBhvr additive="base">
                                        <p:cTn id="228" dur="100" fill="hold"/>
                                        <p:tgtEl>
                                          <p:spTgt spid="85"/>
                                        </p:tgtEl>
                                        <p:attrNameLst>
                                          <p:attrName>ppt_y</p:attrName>
                                        </p:attrNameLst>
                                      </p:cBhvr>
                                      <p:tavLst>
                                        <p:tav tm="0">
                                          <p:val>
                                            <p:strVal val="1+#ppt_h/2"/>
                                          </p:val>
                                        </p:tav>
                                        <p:tav tm="100000">
                                          <p:val>
                                            <p:strVal val="#ppt_y"/>
                                          </p:val>
                                        </p:tav>
                                      </p:tavLst>
                                    </p:anim>
                                  </p:childTnLst>
                                </p:cTn>
                              </p:par>
                            </p:childTnLst>
                          </p:cTn>
                        </p:par>
                        <p:par>
                          <p:cTn id="229" fill="hold">
                            <p:stCondLst>
                              <p:cond delay="4500"/>
                            </p:stCondLst>
                            <p:childTnLst>
                              <p:par>
                                <p:cTn id="230" presetID="2" presetClass="entr" presetSubtype="4" fill="hold" nodeType="afterEffect">
                                  <p:stCondLst>
                                    <p:cond delay="0"/>
                                  </p:stCondLst>
                                  <p:childTnLst>
                                    <p:set>
                                      <p:cBhvr>
                                        <p:cTn id="231" dur="1" fill="hold">
                                          <p:stCondLst>
                                            <p:cond delay="0"/>
                                          </p:stCondLst>
                                        </p:cTn>
                                        <p:tgtEl>
                                          <p:spTgt spid="90"/>
                                        </p:tgtEl>
                                        <p:attrNameLst>
                                          <p:attrName>style.visibility</p:attrName>
                                        </p:attrNameLst>
                                      </p:cBhvr>
                                      <p:to>
                                        <p:strVal val="visible"/>
                                      </p:to>
                                    </p:set>
                                    <p:anim calcmode="lin" valueType="num">
                                      <p:cBhvr additive="base">
                                        <p:cTn id="232" dur="100" fill="hold"/>
                                        <p:tgtEl>
                                          <p:spTgt spid="90"/>
                                        </p:tgtEl>
                                        <p:attrNameLst>
                                          <p:attrName>ppt_x</p:attrName>
                                        </p:attrNameLst>
                                      </p:cBhvr>
                                      <p:tavLst>
                                        <p:tav tm="0">
                                          <p:val>
                                            <p:strVal val="#ppt_x"/>
                                          </p:val>
                                        </p:tav>
                                        <p:tav tm="100000">
                                          <p:val>
                                            <p:strVal val="#ppt_x"/>
                                          </p:val>
                                        </p:tav>
                                      </p:tavLst>
                                    </p:anim>
                                    <p:anim calcmode="lin" valueType="num">
                                      <p:cBhvr additive="base">
                                        <p:cTn id="233" dur="100" fill="hold"/>
                                        <p:tgtEl>
                                          <p:spTgt spid="90"/>
                                        </p:tgtEl>
                                        <p:attrNameLst>
                                          <p:attrName>ppt_y</p:attrName>
                                        </p:attrNameLst>
                                      </p:cBhvr>
                                      <p:tavLst>
                                        <p:tav tm="0">
                                          <p:val>
                                            <p:strVal val="1+#ppt_h/2"/>
                                          </p:val>
                                        </p:tav>
                                        <p:tav tm="100000">
                                          <p:val>
                                            <p:strVal val="#ppt_y"/>
                                          </p:val>
                                        </p:tav>
                                      </p:tavLst>
                                    </p:anim>
                                  </p:childTnLst>
                                </p:cTn>
                              </p:par>
                            </p:childTnLst>
                          </p:cTn>
                        </p:par>
                        <p:par>
                          <p:cTn id="234" fill="hold">
                            <p:stCondLst>
                              <p:cond delay="4600"/>
                            </p:stCondLst>
                            <p:childTnLst>
                              <p:par>
                                <p:cTn id="235" presetID="2" presetClass="entr" presetSubtype="4" fill="hold" nodeType="afterEffect">
                                  <p:stCondLst>
                                    <p:cond delay="0"/>
                                  </p:stCondLst>
                                  <p:childTnLst>
                                    <p:set>
                                      <p:cBhvr>
                                        <p:cTn id="236" dur="1" fill="hold">
                                          <p:stCondLst>
                                            <p:cond delay="0"/>
                                          </p:stCondLst>
                                        </p:cTn>
                                        <p:tgtEl>
                                          <p:spTgt spid="94"/>
                                        </p:tgtEl>
                                        <p:attrNameLst>
                                          <p:attrName>style.visibility</p:attrName>
                                        </p:attrNameLst>
                                      </p:cBhvr>
                                      <p:to>
                                        <p:strVal val="visible"/>
                                      </p:to>
                                    </p:set>
                                    <p:anim calcmode="lin" valueType="num">
                                      <p:cBhvr additive="base">
                                        <p:cTn id="237" dur="100" fill="hold"/>
                                        <p:tgtEl>
                                          <p:spTgt spid="94"/>
                                        </p:tgtEl>
                                        <p:attrNameLst>
                                          <p:attrName>ppt_x</p:attrName>
                                        </p:attrNameLst>
                                      </p:cBhvr>
                                      <p:tavLst>
                                        <p:tav tm="0">
                                          <p:val>
                                            <p:strVal val="#ppt_x"/>
                                          </p:val>
                                        </p:tav>
                                        <p:tav tm="100000">
                                          <p:val>
                                            <p:strVal val="#ppt_x"/>
                                          </p:val>
                                        </p:tav>
                                      </p:tavLst>
                                    </p:anim>
                                    <p:anim calcmode="lin" valueType="num">
                                      <p:cBhvr additive="base">
                                        <p:cTn id="238" dur="100" fill="hold"/>
                                        <p:tgtEl>
                                          <p:spTgt spid="94"/>
                                        </p:tgtEl>
                                        <p:attrNameLst>
                                          <p:attrName>ppt_y</p:attrName>
                                        </p:attrNameLst>
                                      </p:cBhvr>
                                      <p:tavLst>
                                        <p:tav tm="0">
                                          <p:val>
                                            <p:strVal val="1+#ppt_h/2"/>
                                          </p:val>
                                        </p:tav>
                                        <p:tav tm="100000">
                                          <p:val>
                                            <p:strVal val="#ppt_y"/>
                                          </p:val>
                                        </p:tav>
                                      </p:tavLst>
                                    </p:anim>
                                  </p:childTnLst>
                                </p:cTn>
                              </p:par>
                            </p:childTnLst>
                          </p:cTn>
                        </p:par>
                        <p:par>
                          <p:cTn id="239" fill="hold">
                            <p:stCondLst>
                              <p:cond delay="4700"/>
                            </p:stCondLst>
                            <p:childTnLst>
                              <p:par>
                                <p:cTn id="240" presetID="2" presetClass="entr" presetSubtype="4" fill="hold" grpId="0" nodeType="afterEffect">
                                  <p:stCondLst>
                                    <p:cond delay="0"/>
                                  </p:stCondLst>
                                  <p:childTnLst>
                                    <p:set>
                                      <p:cBhvr>
                                        <p:cTn id="241" dur="1" fill="hold">
                                          <p:stCondLst>
                                            <p:cond delay="0"/>
                                          </p:stCondLst>
                                        </p:cTn>
                                        <p:tgtEl>
                                          <p:spTgt spid="3"/>
                                        </p:tgtEl>
                                        <p:attrNameLst>
                                          <p:attrName>style.visibility</p:attrName>
                                        </p:attrNameLst>
                                      </p:cBhvr>
                                      <p:to>
                                        <p:strVal val="visible"/>
                                      </p:to>
                                    </p:set>
                                    <p:anim calcmode="lin" valueType="num">
                                      <p:cBhvr additive="base">
                                        <p:cTn id="242" dur="250" fill="hold"/>
                                        <p:tgtEl>
                                          <p:spTgt spid="3"/>
                                        </p:tgtEl>
                                        <p:attrNameLst>
                                          <p:attrName>ppt_x</p:attrName>
                                        </p:attrNameLst>
                                      </p:cBhvr>
                                      <p:tavLst>
                                        <p:tav tm="0">
                                          <p:val>
                                            <p:strVal val="#ppt_x"/>
                                          </p:val>
                                        </p:tav>
                                        <p:tav tm="100000">
                                          <p:val>
                                            <p:strVal val="#ppt_x"/>
                                          </p:val>
                                        </p:tav>
                                      </p:tavLst>
                                    </p:anim>
                                    <p:anim calcmode="lin" valueType="num">
                                      <p:cBhvr additive="base">
                                        <p:cTn id="243" dur="250" fill="hold"/>
                                        <p:tgtEl>
                                          <p:spTgt spid="3"/>
                                        </p:tgtEl>
                                        <p:attrNameLst>
                                          <p:attrName>ppt_y</p:attrName>
                                        </p:attrNameLst>
                                      </p:cBhvr>
                                      <p:tavLst>
                                        <p:tav tm="0">
                                          <p:val>
                                            <p:strVal val="1+#ppt_h/2"/>
                                          </p:val>
                                        </p:tav>
                                        <p:tav tm="100000">
                                          <p:val>
                                            <p:strVal val="#ppt_y"/>
                                          </p:val>
                                        </p:tav>
                                      </p:tavLst>
                                    </p:anim>
                                  </p:childTnLst>
                                </p:cTn>
                              </p:par>
                            </p:childTnLst>
                          </p:cTn>
                        </p:par>
                        <p:par>
                          <p:cTn id="244" fill="hold">
                            <p:stCondLst>
                              <p:cond delay="4950"/>
                            </p:stCondLst>
                            <p:childTnLst>
                              <p:par>
                                <p:cTn id="245" presetID="2" presetClass="entr" presetSubtype="4" fill="hold" grpId="0" nodeType="afterEffect">
                                  <p:stCondLst>
                                    <p:cond delay="0"/>
                                  </p:stCondLst>
                                  <p:childTnLst>
                                    <p:set>
                                      <p:cBhvr>
                                        <p:cTn id="246" dur="1" fill="hold">
                                          <p:stCondLst>
                                            <p:cond delay="0"/>
                                          </p:stCondLst>
                                        </p:cTn>
                                        <p:tgtEl>
                                          <p:spTgt spid="97"/>
                                        </p:tgtEl>
                                        <p:attrNameLst>
                                          <p:attrName>style.visibility</p:attrName>
                                        </p:attrNameLst>
                                      </p:cBhvr>
                                      <p:to>
                                        <p:strVal val="visible"/>
                                      </p:to>
                                    </p:set>
                                    <p:anim calcmode="lin" valueType="num">
                                      <p:cBhvr additive="base">
                                        <p:cTn id="247" dur="250" fill="hold"/>
                                        <p:tgtEl>
                                          <p:spTgt spid="97"/>
                                        </p:tgtEl>
                                        <p:attrNameLst>
                                          <p:attrName>ppt_x</p:attrName>
                                        </p:attrNameLst>
                                      </p:cBhvr>
                                      <p:tavLst>
                                        <p:tav tm="0">
                                          <p:val>
                                            <p:strVal val="#ppt_x"/>
                                          </p:val>
                                        </p:tav>
                                        <p:tav tm="100000">
                                          <p:val>
                                            <p:strVal val="#ppt_x"/>
                                          </p:val>
                                        </p:tav>
                                      </p:tavLst>
                                    </p:anim>
                                    <p:anim calcmode="lin" valueType="num">
                                      <p:cBhvr additive="base">
                                        <p:cTn id="248" dur="250" fill="hold"/>
                                        <p:tgtEl>
                                          <p:spTgt spid="97"/>
                                        </p:tgtEl>
                                        <p:attrNameLst>
                                          <p:attrName>ppt_y</p:attrName>
                                        </p:attrNameLst>
                                      </p:cBhvr>
                                      <p:tavLst>
                                        <p:tav tm="0">
                                          <p:val>
                                            <p:strVal val="1+#ppt_h/2"/>
                                          </p:val>
                                        </p:tav>
                                        <p:tav tm="100000">
                                          <p:val>
                                            <p:strVal val="#ppt_y"/>
                                          </p:val>
                                        </p:tav>
                                      </p:tavLst>
                                    </p:anim>
                                  </p:childTnLst>
                                </p:cTn>
                              </p:par>
                            </p:childTnLst>
                          </p:cTn>
                        </p:par>
                        <p:par>
                          <p:cTn id="249" fill="hold">
                            <p:stCondLst>
                              <p:cond delay="5200"/>
                            </p:stCondLst>
                            <p:childTnLst>
                              <p:par>
                                <p:cTn id="250" presetID="2" presetClass="entr" presetSubtype="4" fill="hold" grpId="0" nodeType="afterEffect">
                                  <p:stCondLst>
                                    <p:cond delay="0"/>
                                  </p:stCondLst>
                                  <p:childTnLst>
                                    <p:set>
                                      <p:cBhvr>
                                        <p:cTn id="251" dur="1" fill="hold">
                                          <p:stCondLst>
                                            <p:cond delay="0"/>
                                          </p:stCondLst>
                                        </p:cTn>
                                        <p:tgtEl>
                                          <p:spTgt spid="98"/>
                                        </p:tgtEl>
                                        <p:attrNameLst>
                                          <p:attrName>style.visibility</p:attrName>
                                        </p:attrNameLst>
                                      </p:cBhvr>
                                      <p:to>
                                        <p:strVal val="visible"/>
                                      </p:to>
                                    </p:set>
                                    <p:anim calcmode="lin" valueType="num">
                                      <p:cBhvr additive="base">
                                        <p:cTn id="252" dur="250" fill="hold"/>
                                        <p:tgtEl>
                                          <p:spTgt spid="98"/>
                                        </p:tgtEl>
                                        <p:attrNameLst>
                                          <p:attrName>ppt_x</p:attrName>
                                        </p:attrNameLst>
                                      </p:cBhvr>
                                      <p:tavLst>
                                        <p:tav tm="0">
                                          <p:val>
                                            <p:strVal val="#ppt_x"/>
                                          </p:val>
                                        </p:tav>
                                        <p:tav tm="100000">
                                          <p:val>
                                            <p:strVal val="#ppt_x"/>
                                          </p:val>
                                        </p:tav>
                                      </p:tavLst>
                                    </p:anim>
                                    <p:anim calcmode="lin" valueType="num">
                                      <p:cBhvr additive="base">
                                        <p:cTn id="253" dur="250" fill="hold"/>
                                        <p:tgtEl>
                                          <p:spTgt spid="98"/>
                                        </p:tgtEl>
                                        <p:attrNameLst>
                                          <p:attrName>ppt_y</p:attrName>
                                        </p:attrNameLst>
                                      </p:cBhvr>
                                      <p:tavLst>
                                        <p:tav tm="0">
                                          <p:val>
                                            <p:strVal val="1+#ppt_h/2"/>
                                          </p:val>
                                        </p:tav>
                                        <p:tav tm="100000">
                                          <p:val>
                                            <p:strVal val="#ppt_y"/>
                                          </p:val>
                                        </p:tav>
                                      </p:tavLst>
                                    </p:anim>
                                  </p:childTnLst>
                                </p:cTn>
                              </p:par>
                            </p:childTnLst>
                          </p:cTn>
                        </p:par>
                        <p:par>
                          <p:cTn id="254" fill="hold">
                            <p:stCondLst>
                              <p:cond delay="5450"/>
                            </p:stCondLst>
                            <p:childTnLst>
                              <p:par>
                                <p:cTn id="255" presetID="2" presetClass="entr" presetSubtype="4" fill="hold" grpId="0" nodeType="afterEffect">
                                  <p:stCondLst>
                                    <p:cond delay="0"/>
                                  </p:stCondLst>
                                  <p:childTnLst>
                                    <p:set>
                                      <p:cBhvr>
                                        <p:cTn id="256" dur="1" fill="hold">
                                          <p:stCondLst>
                                            <p:cond delay="0"/>
                                          </p:stCondLst>
                                        </p:cTn>
                                        <p:tgtEl>
                                          <p:spTgt spid="99"/>
                                        </p:tgtEl>
                                        <p:attrNameLst>
                                          <p:attrName>style.visibility</p:attrName>
                                        </p:attrNameLst>
                                      </p:cBhvr>
                                      <p:to>
                                        <p:strVal val="visible"/>
                                      </p:to>
                                    </p:set>
                                    <p:anim calcmode="lin" valueType="num">
                                      <p:cBhvr additive="base">
                                        <p:cTn id="257" dur="250" fill="hold"/>
                                        <p:tgtEl>
                                          <p:spTgt spid="99"/>
                                        </p:tgtEl>
                                        <p:attrNameLst>
                                          <p:attrName>ppt_x</p:attrName>
                                        </p:attrNameLst>
                                      </p:cBhvr>
                                      <p:tavLst>
                                        <p:tav tm="0">
                                          <p:val>
                                            <p:strVal val="#ppt_x"/>
                                          </p:val>
                                        </p:tav>
                                        <p:tav tm="100000">
                                          <p:val>
                                            <p:strVal val="#ppt_x"/>
                                          </p:val>
                                        </p:tav>
                                      </p:tavLst>
                                    </p:anim>
                                    <p:anim calcmode="lin" valueType="num">
                                      <p:cBhvr additive="base">
                                        <p:cTn id="258" dur="250" fill="hold"/>
                                        <p:tgtEl>
                                          <p:spTgt spid="99"/>
                                        </p:tgtEl>
                                        <p:attrNameLst>
                                          <p:attrName>ppt_y</p:attrName>
                                        </p:attrNameLst>
                                      </p:cBhvr>
                                      <p:tavLst>
                                        <p:tav tm="0">
                                          <p:val>
                                            <p:strVal val="1+#ppt_h/2"/>
                                          </p:val>
                                        </p:tav>
                                        <p:tav tm="100000">
                                          <p:val>
                                            <p:strVal val="#ppt_y"/>
                                          </p:val>
                                        </p:tav>
                                      </p:tavLst>
                                    </p:anim>
                                  </p:childTnLst>
                                </p:cTn>
                              </p:par>
                            </p:childTnLst>
                          </p:cTn>
                        </p:par>
                        <p:par>
                          <p:cTn id="259" fill="hold">
                            <p:stCondLst>
                              <p:cond delay="5700"/>
                            </p:stCondLst>
                            <p:childTnLst>
                              <p:par>
                                <p:cTn id="260" presetID="2" presetClass="entr" presetSubtype="4" fill="hold" grpId="0" nodeType="afterEffect">
                                  <p:stCondLst>
                                    <p:cond delay="0"/>
                                  </p:stCondLst>
                                  <p:childTnLst>
                                    <p:set>
                                      <p:cBhvr>
                                        <p:cTn id="261" dur="1" fill="hold">
                                          <p:stCondLst>
                                            <p:cond delay="0"/>
                                          </p:stCondLst>
                                        </p:cTn>
                                        <p:tgtEl>
                                          <p:spTgt spid="100"/>
                                        </p:tgtEl>
                                        <p:attrNameLst>
                                          <p:attrName>style.visibility</p:attrName>
                                        </p:attrNameLst>
                                      </p:cBhvr>
                                      <p:to>
                                        <p:strVal val="visible"/>
                                      </p:to>
                                    </p:set>
                                    <p:anim calcmode="lin" valueType="num">
                                      <p:cBhvr additive="base">
                                        <p:cTn id="262" dur="250" fill="hold"/>
                                        <p:tgtEl>
                                          <p:spTgt spid="100"/>
                                        </p:tgtEl>
                                        <p:attrNameLst>
                                          <p:attrName>ppt_x</p:attrName>
                                        </p:attrNameLst>
                                      </p:cBhvr>
                                      <p:tavLst>
                                        <p:tav tm="0">
                                          <p:val>
                                            <p:strVal val="#ppt_x"/>
                                          </p:val>
                                        </p:tav>
                                        <p:tav tm="100000">
                                          <p:val>
                                            <p:strVal val="#ppt_x"/>
                                          </p:val>
                                        </p:tav>
                                      </p:tavLst>
                                    </p:anim>
                                    <p:anim calcmode="lin" valueType="num">
                                      <p:cBhvr additive="base">
                                        <p:cTn id="263" dur="25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8" grpId="0" animBg="1"/>
      <p:bldP spid="39" grpId="0" animBg="1"/>
      <p:bldP spid="81" grpId="0" animBg="1"/>
      <p:bldP spid="97" grpId="0" animBg="1"/>
      <p:bldP spid="98" grpId="0"/>
      <p:bldP spid="99" grpId="0"/>
      <p:bldP spid="10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9" name="文本框 8"/>
          <p:cNvSpPr txBox="1"/>
          <p:nvPr/>
        </p:nvSpPr>
        <p:spPr>
          <a:xfrm>
            <a:off x="4224054" y="2044409"/>
            <a:ext cx="4988720" cy="1446550"/>
          </a:xfrm>
          <a:prstGeom prst="rect">
            <a:avLst/>
          </a:prstGeom>
          <a:noFill/>
        </p:spPr>
        <p:txBody>
          <a:bodyPr wrap="square" rtlCol="0">
            <a:spAutoFit/>
          </a:bodyPr>
          <a:lstStyle/>
          <a:p>
            <a:r>
              <a:rPr kumimoji="1" lang="en-US" altLang="zh-CN" sz="8800" dirty="0">
                <a:solidFill>
                  <a:schemeClr val="bg1"/>
                </a:solidFill>
                <a:latin typeface="Microsoft YaHei" charset="0"/>
                <a:ea typeface="Microsoft YaHei" charset="0"/>
                <a:cs typeface="Microsoft YaHei" charset="0"/>
              </a:rPr>
              <a:t>PART</a:t>
            </a:r>
            <a:r>
              <a:rPr kumimoji="1" lang="zh-CN" altLang="en-US" sz="8800" dirty="0">
                <a:solidFill>
                  <a:schemeClr val="bg1"/>
                </a:solidFill>
                <a:latin typeface="Microsoft YaHei" charset="0"/>
                <a:ea typeface="Microsoft YaHei" charset="0"/>
                <a:cs typeface="Microsoft YaHei" charset="0"/>
              </a:rPr>
              <a:t> </a:t>
            </a:r>
            <a:r>
              <a:rPr kumimoji="1" lang="en-US" altLang="zh-CN" sz="8800" dirty="0">
                <a:solidFill>
                  <a:schemeClr val="bg1"/>
                </a:solidFill>
                <a:latin typeface="Microsoft YaHei" charset="0"/>
                <a:ea typeface="Microsoft YaHei" charset="0"/>
                <a:cs typeface="Microsoft YaHei" charset="0"/>
              </a:rPr>
              <a:t>2</a:t>
            </a:r>
            <a:endParaRPr kumimoji="1" lang="zh-CN" altLang="en-US" sz="8800" dirty="0">
              <a:solidFill>
                <a:schemeClr val="bg1"/>
              </a:solidFill>
              <a:latin typeface="Microsoft YaHei" charset="0"/>
              <a:ea typeface="Microsoft YaHei" charset="0"/>
              <a:cs typeface="Microsoft YaHei" charset="0"/>
            </a:endParaRPr>
          </a:p>
        </p:txBody>
      </p:sp>
      <p:sp>
        <p:nvSpPr>
          <p:cNvPr id="10" name="文本框 9">
            <a:extLst>
              <a:ext uri="{FF2B5EF4-FFF2-40B4-BE49-F238E27FC236}">
                <a16:creationId xmlns:a16="http://schemas.microsoft.com/office/drawing/2014/main" id="{ADB119A6-B6F6-4B4B-9A31-B2B86B00A474}"/>
              </a:ext>
            </a:extLst>
          </p:cNvPr>
          <p:cNvSpPr txBox="1"/>
          <p:nvPr/>
        </p:nvSpPr>
        <p:spPr>
          <a:xfrm>
            <a:off x="4667144" y="3241601"/>
            <a:ext cx="3381365" cy="923330"/>
          </a:xfrm>
          <a:prstGeom prst="rect">
            <a:avLst/>
          </a:prstGeom>
          <a:noFill/>
        </p:spPr>
        <p:txBody>
          <a:bodyPr wrap="square" rtlCol="0">
            <a:spAutoFit/>
          </a:bodyPr>
          <a:lstStyle/>
          <a:p>
            <a:r>
              <a:rPr kumimoji="1" lang="zh-CN" altLang="en-US" sz="5400" dirty="0">
                <a:solidFill>
                  <a:schemeClr val="bg1"/>
                </a:solidFill>
                <a:latin typeface="Microsoft YaHei" charset="0"/>
                <a:ea typeface="Microsoft YaHei" charset="0"/>
                <a:cs typeface="Microsoft YaHei" charset="0"/>
              </a:rPr>
              <a:t>输入标题</a:t>
            </a:r>
          </a:p>
        </p:txBody>
      </p:sp>
      <p:sp>
        <p:nvSpPr>
          <p:cNvPr id="11" name="矩形 10">
            <a:extLst>
              <a:ext uri="{FF2B5EF4-FFF2-40B4-BE49-F238E27FC236}">
                <a16:creationId xmlns:a16="http://schemas.microsoft.com/office/drawing/2014/main" id="{232BD99F-B809-46AB-8E17-9695D961BF9D}"/>
              </a:ext>
            </a:extLst>
          </p:cNvPr>
          <p:cNvSpPr>
            <a:spLocks noChangeArrowheads="1"/>
          </p:cNvSpPr>
          <p:nvPr/>
        </p:nvSpPr>
        <p:spPr bwMode="auto">
          <a:xfrm>
            <a:off x="3800978" y="4164931"/>
            <a:ext cx="4731555" cy="131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lnSpc>
                <a:spcPct val="120000"/>
              </a:lnSpc>
              <a:spcBef>
                <a:spcPct val="20000"/>
              </a:spcBef>
            </a:pPr>
            <a:r>
              <a:rPr lang="zh-CN" altLang="en-US" sz="3200" dirty="0">
                <a:solidFill>
                  <a:schemeClr val="bg1"/>
                </a:solidFill>
                <a:latin typeface="Microsoft YaHei" charset="0"/>
                <a:ea typeface="Microsoft YaHei" charset="0"/>
                <a:cs typeface="Microsoft YaHei" charset="0"/>
                <a:sym typeface="Arial" charset="0"/>
              </a:rPr>
              <a:t>输入文本</a:t>
            </a:r>
          </a:p>
          <a:p>
            <a:pPr algn="ctr" eaLnBrk="1" hangingPunct="1">
              <a:lnSpc>
                <a:spcPct val="120000"/>
              </a:lnSpc>
              <a:spcBef>
                <a:spcPct val="20000"/>
              </a:spcBef>
            </a:pPr>
            <a:r>
              <a:rPr lang="en-US" altLang="zh-CN" dirty="0">
                <a:solidFill>
                  <a:schemeClr val="bg1"/>
                </a:solidFill>
                <a:latin typeface="Microsoft YaHei" charset="0"/>
                <a:ea typeface="Microsoft YaHei" charset="0"/>
                <a:cs typeface="Microsoft YaHei" charset="0"/>
                <a:sym typeface="Arial" charset="0"/>
              </a:rPr>
              <a:t>Add your words here</a:t>
            </a:r>
            <a:r>
              <a:rPr lang="zh-CN" altLang="en-US" dirty="0">
                <a:solidFill>
                  <a:schemeClr val="bg1"/>
                </a:solidFill>
                <a:latin typeface="Microsoft YaHei" charset="0"/>
                <a:ea typeface="Microsoft YaHei" charset="0"/>
                <a:cs typeface="Microsoft YaHei" charset="0"/>
                <a:sym typeface="Arial" charset="0"/>
              </a:rPr>
              <a:t>，</a:t>
            </a:r>
            <a:r>
              <a:rPr lang="en-US" altLang="zh-CN" dirty="0">
                <a:solidFill>
                  <a:schemeClr val="bg1"/>
                </a:solidFill>
                <a:latin typeface="Microsoft YaHei" charset="0"/>
                <a:ea typeface="Microsoft YaHei" charset="0"/>
                <a:cs typeface="Microsoft YaHei" charset="0"/>
                <a:sym typeface="Arial" charset="0"/>
              </a:rPr>
              <a:t>according to your need to draw the text box size</a:t>
            </a:r>
            <a:r>
              <a:rPr lang="zh-CN" altLang="en-US" dirty="0">
                <a:solidFill>
                  <a:schemeClr val="bg1"/>
                </a:solidFill>
                <a:latin typeface="Microsoft YaHei" charset="0"/>
                <a:ea typeface="Microsoft YaHei" charset="0"/>
                <a:cs typeface="Microsoft YaHei" charset="0"/>
                <a:sym typeface="Arial" charset="0"/>
              </a:rPr>
              <a:t>。</a:t>
            </a:r>
            <a:endParaRPr lang="en-US" altLang="zh-CN" dirty="0">
              <a:solidFill>
                <a:schemeClr val="bg1"/>
              </a:solidFill>
              <a:latin typeface="Microsoft YaHei" charset="0"/>
              <a:ea typeface="Microsoft YaHei" charset="0"/>
              <a:cs typeface="Microsoft YaHei" charset="0"/>
              <a:sym typeface="Arial" charset="0"/>
            </a:endParaRPr>
          </a:p>
        </p:txBody>
      </p:sp>
    </p:spTree>
    <p:extLst>
      <p:ext uri="{BB962C8B-B14F-4D97-AF65-F5344CB8AC3E}">
        <p14:creationId xmlns:p14="http://schemas.microsoft.com/office/powerpoint/2010/main" val="8179382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Arrow Connector 6"/>
          <p:cNvCxnSpPr/>
          <p:nvPr/>
        </p:nvCxnSpPr>
        <p:spPr>
          <a:xfrm flipV="1">
            <a:off x="6424048" y="1397000"/>
            <a:ext cx="0" cy="5461000"/>
          </a:xfrm>
          <a:prstGeom prst="straightConnector1">
            <a:avLst/>
          </a:prstGeom>
          <a:ln w="28575">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5" name="Oval 7"/>
          <p:cNvSpPr/>
          <p:nvPr/>
        </p:nvSpPr>
        <p:spPr>
          <a:xfrm>
            <a:off x="6269053" y="2103008"/>
            <a:ext cx="309993" cy="309993"/>
          </a:xfrm>
          <a:prstGeom prst="ellipse">
            <a:avLst/>
          </a:prstGeom>
          <a:solidFill>
            <a:schemeClr val="bg1"/>
          </a:solidFill>
          <a:ln>
            <a:solidFill>
              <a:srgbClr val="45C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6" name="Oval 8"/>
          <p:cNvSpPr/>
          <p:nvPr/>
        </p:nvSpPr>
        <p:spPr>
          <a:xfrm>
            <a:off x="6269053" y="3012213"/>
            <a:ext cx="309993" cy="309993"/>
          </a:xfrm>
          <a:prstGeom prst="ellipse">
            <a:avLst/>
          </a:prstGeom>
          <a:solidFill>
            <a:schemeClr val="bg1"/>
          </a:solidFill>
          <a:ln>
            <a:solidFill>
              <a:srgbClr val="4BAC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7" name="Oval 9"/>
          <p:cNvSpPr/>
          <p:nvPr/>
        </p:nvSpPr>
        <p:spPr>
          <a:xfrm>
            <a:off x="6269053" y="3913914"/>
            <a:ext cx="309993" cy="309993"/>
          </a:xfrm>
          <a:prstGeom prst="ellipse">
            <a:avLst/>
          </a:prstGeom>
          <a:solidFill>
            <a:schemeClr val="bg1"/>
          </a:solidFill>
          <a:ln>
            <a:solidFill>
              <a:srgbClr val="45C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8" name="Oval 10"/>
          <p:cNvSpPr/>
          <p:nvPr/>
        </p:nvSpPr>
        <p:spPr>
          <a:xfrm>
            <a:off x="6269053" y="4846208"/>
            <a:ext cx="309993" cy="309993"/>
          </a:xfrm>
          <a:prstGeom prst="ellipse">
            <a:avLst/>
          </a:prstGeom>
          <a:solidFill>
            <a:schemeClr val="bg1"/>
          </a:solidFill>
          <a:ln>
            <a:solidFill>
              <a:srgbClr val="45C1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9" name="Oval 11"/>
          <p:cNvSpPr/>
          <p:nvPr/>
        </p:nvSpPr>
        <p:spPr>
          <a:xfrm>
            <a:off x="6269053" y="5760608"/>
            <a:ext cx="309993" cy="309993"/>
          </a:xfrm>
          <a:prstGeom prst="ellipse">
            <a:avLst/>
          </a:prstGeom>
          <a:solidFill>
            <a:schemeClr val="bg1"/>
          </a:solidFill>
          <a:ln>
            <a:solidFill>
              <a:srgbClr val="4BAC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grpSp>
        <p:nvGrpSpPr>
          <p:cNvPr id="10" name="Group 12"/>
          <p:cNvGrpSpPr/>
          <p:nvPr/>
        </p:nvGrpSpPr>
        <p:grpSpPr>
          <a:xfrm>
            <a:off x="8256539" y="1803400"/>
            <a:ext cx="650165" cy="662997"/>
            <a:chOff x="7160655" y="2178006"/>
            <a:chExt cx="379359" cy="386846"/>
          </a:xfrm>
          <a:solidFill>
            <a:srgbClr val="FFEB8F"/>
          </a:solidFill>
        </p:grpSpPr>
        <p:sp>
          <p:nvSpPr>
            <p:cNvPr id="11"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12"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13"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grpSp>
      <p:sp>
        <p:nvSpPr>
          <p:cNvPr id="14" name="Freeform 62"/>
          <p:cNvSpPr>
            <a:spLocks noEditPoints="1"/>
          </p:cNvSpPr>
          <p:nvPr/>
        </p:nvSpPr>
        <p:spPr bwMode="auto">
          <a:xfrm>
            <a:off x="4851846" y="2819400"/>
            <a:ext cx="479189" cy="645576"/>
          </a:xfrm>
          <a:custGeom>
            <a:avLst/>
            <a:gdLst>
              <a:gd name="T0" fmla="*/ 108 w 108"/>
              <a:gd name="T1" fmla="*/ 145 h 145"/>
              <a:gd name="T2" fmla="*/ 0 w 108"/>
              <a:gd name="T3" fmla="*/ 145 h 145"/>
              <a:gd name="T4" fmla="*/ 0 w 108"/>
              <a:gd name="T5" fmla="*/ 136 h 145"/>
              <a:gd name="T6" fmla="*/ 13 w 108"/>
              <a:gd name="T7" fmla="*/ 125 h 145"/>
              <a:gd name="T8" fmla="*/ 96 w 108"/>
              <a:gd name="T9" fmla="*/ 125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2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8 w 108"/>
              <a:gd name="T35" fmla="*/ 12 h 145"/>
              <a:gd name="T36" fmla="*/ 60 w 108"/>
              <a:gd name="T37" fmla="*/ 12 h 145"/>
              <a:gd name="T38" fmla="*/ 67 w 108"/>
              <a:gd name="T39" fmla="*/ 37 h 145"/>
              <a:gd name="T40" fmla="*/ 41 w 108"/>
              <a:gd name="T41" fmla="*/ 37 h 145"/>
              <a:gd name="T42" fmla="*/ 48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6"/>
                  <a:pt x="0" y="136"/>
                  <a:pt x="0" y="136"/>
                </a:cubicBezTo>
                <a:cubicBezTo>
                  <a:pt x="13" y="125"/>
                  <a:pt x="13" y="125"/>
                  <a:pt x="13" y="125"/>
                </a:cubicBezTo>
                <a:cubicBezTo>
                  <a:pt x="96" y="125"/>
                  <a:pt x="96" y="125"/>
                  <a:pt x="96" y="125"/>
                </a:cubicBezTo>
                <a:cubicBezTo>
                  <a:pt x="108" y="135"/>
                  <a:pt x="108" y="135"/>
                  <a:pt x="108" y="135"/>
                </a:cubicBezTo>
                <a:lnTo>
                  <a:pt x="108" y="145"/>
                </a:lnTo>
                <a:close/>
                <a:moveTo>
                  <a:pt x="16" y="116"/>
                </a:moveTo>
                <a:cubicBezTo>
                  <a:pt x="24" y="91"/>
                  <a:pt x="24" y="91"/>
                  <a:pt x="24" y="91"/>
                </a:cubicBezTo>
                <a:cubicBezTo>
                  <a:pt x="85" y="91"/>
                  <a:pt x="85" y="91"/>
                  <a:pt x="85" y="91"/>
                </a:cubicBezTo>
                <a:cubicBezTo>
                  <a:pt x="92" y="116"/>
                  <a:pt x="92" y="116"/>
                  <a:pt x="92"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8" y="12"/>
                </a:moveTo>
                <a:cubicBezTo>
                  <a:pt x="48" y="12"/>
                  <a:pt x="54" y="0"/>
                  <a:pt x="60" y="12"/>
                </a:cubicBezTo>
                <a:cubicBezTo>
                  <a:pt x="67" y="37"/>
                  <a:pt x="67" y="37"/>
                  <a:pt x="67" y="37"/>
                </a:cubicBezTo>
                <a:cubicBezTo>
                  <a:pt x="41" y="37"/>
                  <a:pt x="41" y="37"/>
                  <a:pt x="41" y="37"/>
                </a:cubicBezTo>
                <a:lnTo>
                  <a:pt x="48" y="12"/>
                </a:lnTo>
                <a:close/>
              </a:path>
            </a:pathLst>
          </a:custGeom>
          <a:solidFill>
            <a:srgbClr val="6E75A5"/>
          </a:solidFill>
          <a:ln>
            <a:noFill/>
          </a:ln>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grpSp>
        <p:nvGrpSpPr>
          <p:cNvPr id="15" name="Group 17"/>
          <p:cNvGrpSpPr/>
          <p:nvPr/>
        </p:nvGrpSpPr>
        <p:grpSpPr>
          <a:xfrm>
            <a:off x="3202062" y="1397000"/>
            <a:ext cx="689521" cy="607043"/>
            <a:chOff x="6040049" y="4182118"/>
            <a:chExt cx="521619" cy="459224"/>
          </a:xfrm>
          <a:solidFill>
            <a:srgbClr val="6E75A5"/>
          </a:solidFill>
        </p:grpSpPr>
        <p:sp>
          <p:nvSpPr>
            <p:cNvPr id="16"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17"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18"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19"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20"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grpSp>
      <p:grpSp>
        <p:nvGrpSpPr>
          <p:cNvPr id="21" name="Group 23"/>
          <p:cNvGrpSpPr/>
          <p:nvPr/>
        </p:nvGrpSpPr>
        <p:grpSpPr>
          <a:xfrm>
            <a:off x="3393413" y="4851401"/>
            <a:ext cx="719543" cy="448097"/>
            <a:chOff x="2942785" y="3296116"/>
            <a:chExt cx="416796" cy="259561"/>
          </a:xfrm>
          <a:solidFill>
            <a:srgbClr val="6E75A5"/>
          </a:solidFill>
        </p:grpSpPr>
        <p:sp>
          <p:nvSpPr>
            <p:cNvPr id="22"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23" name="Rectangle 96"/>
            <p:cNvSpPr>
              <a:spLocks noChangeArrowheads="1"/>
            </p:cNvSpPr>
            <p:nvPr/>
          </p:nvSpPr>
          <p:spPr bwMode="auto">
            <a:xfrm>
              <a:off x="3000187" y="3351023"/>
              <a:ext cx="79865"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24" name="Rectangle 97"/>
            <p:cNvSpPr>
              <a:spLocks noChangeArrowheads="1"/>
            </p:cNvSpPr>
            <p:nvPr/>
          </p:nvSpPr>
          <p:spPr bwMode="auto">
            <a:xfrm>
              <a:off x="3092532" y="3351023"/>
              <a:ext cx="77370"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grpSp>
      <p:grpSp>
        <p:nvGrpSpPr>
          <p:cNvPr id="25" name="Group 27"/>
          <p:cNvGrpSpPr/>
          <p:nvPr/>
        </p:nvGrpSpPr>
        <p:grpSpPr>
          <a:xfrm>
            <a:off x="8278580" y="4181527"/>
            <a:ext cx="572291" cy="568527"/>
            <a:chOff x="6853673" y="3715407"/>
            <a:chExt cx="379359" cy="376864"/>
          </a:xfrm>
          <a:solidFill>
            <a:srgbClr val="FFEB8F"/>
          </a:solidFill>
        </p:grpSpPr>
        <p:sp>
          <p:nvSpPr>
            <p:cNvPr id="26"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27"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28"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29"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30"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31"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32"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33"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34"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35"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36"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37"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38"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39"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40"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41"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42"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43"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grpSp>
      <p:sp>
        <p:nvSpPr>
          <p:cNvPr id="44" name="Text Box 10"/>
          <p:cNvSpPr txBox="1">
            <a:spLocks noChangeArrowheads="1"/>
          </p:cNvSpPr>
          <p:nvPr/>
        </p:nvSpPr>
        <p:spPr bwMode="auto">
          <a:xfrm>
            <a:off x="889446" y="2108200"/>
            <a:ext cx="3162077" cy="492443"/>
          </a:xfrm>
          <a:prstGeom prst="rect">
            <a:avLst/>
          </a:prstGeom>
          <a:noFill/>
          <a:ln w="9525">
            <a:noFill/>
            <a:miter lim="800000"/>
            <a:headEnd/>
            <a:tailEnd/>
          </a:ln>
        </p:spPr>
        <p:txBody>
          <a:bodyPr wrap="square" lIns="60960" tIns="30480" rIns="60960" bIns="30480">
            <a:spAutoFit/>
          </a:bodyPr>
          <a:lstStyle/>
          <a:p>
            <a:pPr algn="r" defTabSz="1450940"/>
            <a:r>
              <a:rPr lang="en-US" sz="1400">
                <a:solidFill>
                  <a:schemeClr val="bg1"/>
                </a:solidFill>
                <a:latin typeface="Open Sans" pitchFamily="34" charset="0"/>
                <a:ea typeface="Open Sans" pitchFamily="34" charset="0"/>
                <a:cs typeface="Open Sans" pitchFamily="34" charset="0"/>
              </a:rPr>
              <a:t>Nullam eu tempor purus. Nunc a leo magna, consequat risus. </a:t>
            </a:r>
          </a:p>
        </p:txBody>
      </p:sp>
      <p:sp>
        <p:nvSpPr>
          <p:cNvPr id="45" name="Text Box 10"/>
          <p:cNvSpPr txBox="1">
            <a:spLocks noChangeArrowheads="1"/>
          </p:cNvSpPr>
          <p:nvPr/>
        </p:nvSpPr>
        <p:spPr bwMode="auto">
          <a:xfrm>
            <a:off x="1219201" y="1524466"/>
            <a:ext cx="1771879" cy="348878"/>
          </a:xfrm>
          <a:prstGeom prst="rect">
            <a:avLst/>
          </a:prstGeom>
          <a:noFill/>
          <a:ln w="9525">
            <a:noFill/>
            <a:miter lim="800000"/>
            <a:headEnd/>
            <a:tailEnd/>
          </a:ln>
        </p:spPr>
        <p:txBody>
          <a:bodyPr wrap="square" lIns="60960" tIns="30480" rIns="60960" bIns="30480">
            <a:spAutoFit/>
          </a:bodyPr>
          <a:lstStyle/>
          <a:p>
            <a:pPr algn="r" defTabSz="1450940"/>
            <a:r>
              <a:rPr lang="zh-CN" altLang="en-US" sz="1867" b="1" dirty="0">
                <a:solidFill>
                  <a:schemeClr val="bg1"/>
                </a:solidFill>
                <a:latin typeface="Open Sans" pitchFamily="34" charset="0"/>
                <a:ea typeface="Open Sans" pitchFamily="34" charset="0"/>
                <a:cs typeface="Open Sans" pitchFamily="34" charset="0"/>
              </a:rPr>
              <a:t>输入你的标题</a:t>
            </a:r>
            <a:endParaRPr lang="en-US" sz="1467" dirty="0">
              <a:solidFill>
                <a:schemeClr val="bg1"/>
              </a:solidFill>
              <a:latin typeface="Open Sans" pitchFamily="34" charset="0"/>
              <a:ea typeface="Open Sans" pitchFamily="34" charset="0"/>
              <a:cs typeface="Open Sans" pitchFamily="34" charset="0"/>
            </a:endParaRPr>
          </a:p>
        </p:txBody>
      </p:sp>
      <p:sp>
        <p:nvSpPr>
          <p:cNvPr id="46" name="Text Box 10"/>
          <p:cNvSpPr txBox="1">
            <a:spLocks noChangeArrowheads="1"/>
          </p:cNvSpPr>
          <p:nvPr/>
        </p:nvSpPr>
        <p:spPr bwMode="auto">
          <a:xfrm>
            <a:off x="2299368" y="3606190"/>
            <a:ext cx="3162077" cy="707886"/>
          </a:xfrm>
          <a:prstGeom prst="rect">
            <a:avLst/>
          </a:prstGeom>
          <a:noFill/>
          <a:ln w="9525">
            <a:noFill/>
            <a:miter lim="800000"/>
            <a:headEnd/>
            <a:tailEnd/>
          </a:ln>
        </p:spPr>
        <p:txBody>
          <a:bodyPr wrap="square" lIns="60960" tIns="30480" rIns="60960" bIns="30480">
            <a:spAutoFit/>
          </a:bodyPr>
          <a:lstStyle/>
          <a:p>
            <a:pPr algn="r" defTabSz="1450940"/>
            <a:r>
              <a:rPr lang="en-US" sz="1400">
                <a:solidFill>
                  <a:schemeClr val="bg1"/>
                </a:solidFill>
                <a:latin typeface="Open Sans" pitchFamily="34" charset="0"/>
                <a:ea typeface="Open Sans" pitchFamily="34" charset="0"/>
                <a:cs typeface="Open Sans" pitchFamily="34" charset="0"/>
              </a:rPr>
              <a:t>Nullam eu tempor purus. Nunc a leo magna, consequat risus. Nunc a leo magna, consequat risus.  </a:t>
            </a:r>
          </a:p>
        </p:txBody>
      </p:sp>
      <p:sp>
        <p:nvSpPr>
          <p:cNvPr id="47" name="Text Box 10"/>
          <p:cNvSpPr txBox="1">
            <a:spLocks noChangeArrowheads="1"/>
          </p:cNvSpPr>
          <p:nvPr/>
        </p:nvSpPr>
        <p:spPr bwMode="auto">
          <a:xfrm>
            <a:off x="2474227" y="3022601"/>
            <a:ext cx="2243053" cy="348878"/>
          </a:xfrm>
          <a:prstGeom prst="rect">
            <a:avLst/>
          </a:prstGeom>
          <a:noFill/>
          <a:ln w="9525">
            <a:noFill/>
            <a:miter lim="800000"/>
            <a:headEnd/>
            <a:tailEnd/>
          </a:ln>
        </p:spPr>
        <p:txBody>
          <a:bodyPr wrap="square" lIns="60960" tIns="30480" rIns="60960" bIns="30480">
            <a:spAutoFit/>
          </a:bodyPr>
          <a:lstStyle/>
          <a:p>
            <a:pPr algn="r" defTabSz="1450940"/>
            <a:r>
              <a:rPr lang="zh-CN" altLang="en-US" sz="1867" b="1" dirty="0">
                <a:solidFill>
                  <a:schemeClr val="bg1"/>
                </a:solidFill>
                <a:latin typeface="Open Sans" pitchFamily="34" charset="0"/>
                <a:ea typeface="Open Sans" pitchFamily="34" charset="0"/>
                <a:cs typeface="Open Sans" pitchFamily="34" charset="0"/>
              </a:rPr>
              <a:t>输入你的标题</a:t>
            </a:r>
            <a:endParaRPr lang="en-US" sz="1467" dirty="0">
              <a:solidFill>
                <a:schemeClr val="bg1"/>
              </a:solidFill>
              <a:latin typeface="Open Sans" pitchFamily="34" charset="0"/>
              <a:ea typeface="Open Sans" pitchFamily="34" charset="0"/>
              <a:cs typeface="Open Sans" pitchFamily="34" charset="0"/>
            </a:endParaRPr>
          </a:p>
        </p:txBody>
      </p:sp>
      <p:sp>
        <p:nvSpPr>
          <p:cNvPr id="48" name="Text Box 10"/>
          <p:cNvSpPr txBox="1">
            <a:spLocks noChangeArrowheads="1"/>
          </p:cNvSpPr>
          <p:nvPr/>
        </p:nvSpPr>
        <p:spPr bwMode="auto">
          <a:xfrm>
            <a:off x="1062014" y="5460589"/>
            <a:ext cx="3162077" cy="707886"/>
          </a:xfrm>
          <a:prstGeom prst="rect">
            <a:avLst/>
          </a:prstGeom>
          <a:noFill/>
          <a:ln w="9525">
            <a:noFill/>
            <a:miter lim="800000"/>
            <a:headEnd/>
            <a:tailEnd/>
          </a:ln>
        </p:spPr>
        <p:txBody>
          <a:bodyPr wrap="square" lIns="60960" tIns="30480" rIns="60960" bIns="30480">
            <a:spAutoFit/>
          </a:bodyPr>
          <a:lstStyle/>
          <a:p>
            <a:pPr algn="r" defTabSz="1450940"/>
            <a:r>
              <a:rPr lang="en-US" sz="1400">
                <a:solidFill>
                  <a:schemeClr val="bg1"/>
                </a:solidFill>
                <a:latin typeface="Open Sans" pitchFamily="34" charset="0"/>
                <a:ea typeface="Open Sans" pitchFamily="34" charset="0"/>
                <a:cs typeface="Open Sans" pitchFamily="34" charset="0"/>
              </a:rPr>
              <a:t>Nullam eu tempor purus. Nunc a leo magna, consequat risus. Nunc a leo magna, consequat risus.  </a:t>
            </a:r>
          </a:p>
        </p:txBody>
      </p:sp>
      <p:sp>
        <p:nvSpPr>
          <p:cNvPr id="49" name="Text Box 10"/>
          <p:cNvSpPr txBox="1">
            <a:spLocks noChangeArrowheads="1"/>
          </p:cNvSpPr>
          <p:nvPr/>
        </p:nvSpPr>
        <p:spPr bwMode="auto">
          <a:xfrm>
            <a:off x="1683707" y="4886177"/>
            <a:ext cx="1581039" cy="348878"/>
          </a:xfrm>
          <a:prstGeom prst="rect">
            <a:avLst/>
          </a:prstGeom>
          <a:noFill/>
          <a:ln w="9525">
            <a:noFill/>
            <a:miter lim="800000"/>
            <a:headEnd/>
            <a:tailEnd/>
          </a:ln>
        </p:spPr>
        <p:txBody>
          <a:bodyPr wrap="square" lIns="60960" tIns="30480" rIns="60960" bIns="30480">
            <a:spAutoFit/>
          </a:bodyPr>
          <a:lstStyle/>
          <a:p>
            <a:pPr algn="r" defTabSz="1450940"/>
            <a:r>
              <a:rPr lang="zh-CN" altLang="en-US" sz="1867" b="1" dirty="0">
                <a:solidFill>
                  <a:schemeClr val="bg1"/>
                </a:solidFill>
                <a:latin typeface="Open Sans" pitchFamily="34" charset="0"/>
                <a:ea typeface="Open Sans" pitchFamily="34" charset="0"/>
                <a:cs typeface="Open Sans" pitchFamily="34" charset="0"/>
              </a:rPr>
              <a:t>输入你的标题</a:t>
            </a:r>
            <a:endParaRPr lang="en-US" sz="1467" dirty="0">
              <a:solidFill>
                <a:schemeClr val="bg1"/>
              </a:solidFill>
              <a:latin typeface="Open Sans" pitchFamily="34" charset="0"/>
              <a:ea typeface="Open Sans" pitchFamily="34" charset="0"/>
              <a:cs typeface="Open Sans" pitchFamily="34" charset="0"/>
            </a:endParaRPr>
          </a:p>
        </p:txBody>
      </p:sp>
      <p:sp>
        <p:nvSpPr>
          <p:cNvPr id="50" name="Text Box 10"/>
          <p:cNvSpPr txBox="1">
            <a:spLocks noChangeArrowheads="1"/>
          </p:cNvSpPr>
          <p:nvPr/>
        </p:nvSpPr>
        <p:spPr bwMode="auto">
          <a:xfrm>
            <a:off x="8204646" y="2621382"/>
            <a:ext cx="3162077" cy="707886"/>
          </a:xfrm>
          <a:prstGeom prst="rect">
            <a:avLst/>
          </a:prstGeom>
          <a:noFill/>
          <a:ln w="9525">
            <a:noFill/>
            <a:miter lim="800000"/>
            <a:headEnd/>
            <a:tailEnd/>
          </a:ln>
        </p:spPr>
        <p:txBody>
          <a:bodyPr wrap="square" lIns="60960" tIns="30480" rIns="60960" bIns="30480">
            <a:spAutoFit/>
          </a:bodyPr>
          <a:lstStyle/>
          <a:p>
            <a:pPr defTabSz="1450940"/>
            <a:r>
              <a:rPr lang="en-US" sz="1400">
                <a:solidFill>
                  <a:schemeClr val="bg1"/>
                </a:solidFill>
                <a:latin typeface="Open Sans" pitchFamily="34" charset="0"/>
                <a:ea typeface="Open Sans" pitchFamily="34" charset="0"/>
                <a:cs typeface="Open Sans" pitchFamily="34" charset="0"/>
              </a:rPr>
              <a:t>Nullam eu tempor purus. Nunc a leo magna, consequat risus. Nullam eu tempor purus. Nunc a leo magna, consequat risus. </a:t>
            </a:r>
          </a:p>
        </p:txBody>
      </p:sp>
      <p:sp>
        <p:nvSpPr>
          <p:cNvPr id="51" name="Text Box 10"/>
          <p:cNvSpPr txBox="1">
            <a:spLocks noChangeArrowheads="1"/>
          </p:cNvSpPr>
          <p:nvPr/>
        </p:nvSpPr>
        <p:spPr bwMode="auto">
          <a:xfrm>
            <a:off x="9041518" y="2037793"/>
            <a:ext cx="1581039" cy="348878"/>
          </a:xfrm>
          <a:prstGeom prst="rect">
            <a:avLst/>
          </a:prstGeom>
          <a:noFill/>
          <a:ln w="9525">
            <a:noFill/>
            <a:miter lim="800000"/>
            <a:headEnd/>
            <a:tailEnd/>
          </a:ln>
        </p:spPr>
        <p:txBody>
          <a:bodyPr wrap="square" lIns="60960" tIns="30480" rIns="60960" bIns="30480">
            <a:spAutoFit/>
          </a:bodyPr>
          <a:lstStyle/>
          <a:p>
            <a:pPr defTabSz="1450940"/>
            <a:r>
              <a:rPr lang="zh-CN" altLang="en-US" sz="1867" b="1" dirty="0">
                <a:solidFill>
                  <a:schemeClr val="bg1"/>
                </a:solidFill>
                <a:latin typeface="Open Sans" pitchFamily="34" charset="0"/>
                <a:ea typeface="Open Sans" pitchFamily="34" charset="0"/>
                <a:cs typeface="Open Sans" pitchFamily="34" charset="0"/>
              </a:rPr>
              <a:t>输入你的标题</a:t>
            </a:r>
            <a:endParaRPr lang="en-US" sz="1467" dirty="0">
              <a:solidFill>
                <a:schemeClr val="bg1"/>
              </a:solidFill>
              <a:latin typeface="Open Sans" pitchFamily="34" charset="0"/>
              <a:ea typeface="Open Sans" pitchFamily="34" charset="0"/>
              <a:cs typeface="Open Sans" pitchFamily="34" charset="0"/>
            </a:endParaRPr>
          </a:p>
        </p:txBody>
      </p:sp>
      <p:sp>
        <p:nvSpPr>
          <p:cNvPr id="52" name="Text Box 10"/>
          <p:cNvSpPr txBox="1">
            <a:spLocks noChangeArrowheads="1"/>
          </p:cNvSpPr>
          <p:nvPr/>
        </p:nvSpPr>
        <p:spPr bwMode="auto">
          <a:xfrm>
            <a:off x="8217123" y="4842471"/>
            <a:ext cx="3162077" cy="707886"/>
          </a:xfrm>
          <a:prstGeom prst="rect">
            <a:avLst/>
          </a:prstGeom>
          <a:noFill/>
          <a:ln w="9525">
            <a:noFill/>
            <a:miter lim="800000"/>
            <a:headEnd/>
            <a:tailEnd/>
          </a:ln>
        </p:spPr>
        <p:txBody>
          <a:bodyPr wrap="square" lIns="60960" tIns="30480" rIns="60960" bIns="30480">
            <a:spAutoFit/>
          </a:bodyPr>
          <a:lstStyle/>
          <a:p>
            <a:pPr defTabSz="1450940"/>
            <a:r>
              <a:rPr lang="en-US" sz="1400">
                <a:solidFill>
                  <a:schemeClr val="bg1"/>
                </a:solidFill>
                <a:latin typeface="Open Sans" pitchFamily="34" charset="0"/>
                <a:ea typeface="Open Sans" pitchFamily="34" charset="0"/>
                <a:cs typeface="Open Sans" pitchFamily="34" charset="0"/>
              </a:rPr>
              <a:t>Nullam eu tempor purus. Nunc a leo magna, consequat risus. Nullam eu tempor purus. Nunc a leo magna, consequat risus. </a:t>
            </a:r>
          </a:p>
        </p:txBody>
      </p:sp>
      <p:sp>
        <p:nvSpPr>
          <p:cNvPr id="53" name="Text Box 10"/>
          <p:cNvSpPr txBox="1">
            <a:spLocks noChangeArrowheads="1"/>
          </p:cNvSpPr>
          <p:nvPr/>
        </p:nvSpPr>
        <p:spPr bwMode="auto">
          <a:xfrm>
            <a:off x="9017446" y="4299387"/>
            <a:ext cx="1581039" cy="348878"/>
          </a:xfrm>
          <a:prstGeom prst="rect">
            <a:avLst/>
          </a:prstGeom>
          <a:noFill/>
          <a:ln w="9525">
            <a:noFill/>
            <a:miter lim="800000"/>
            <a:headEnd/>
            <a:tailEnd/>
          </a:ln>
        </p:spPr>
        <p:txBody>
          <a:bodyPr wrap="square" lIns="60960" tIns="30480" rIns="60960" bIns="30480">
            <a:spAutoFit/>
          </a:bodyPr>
          <a:lstStyle/>
          <a:p>
            <a:pPr defTabSz="1450940"/>
            <a:r>
              <a:rPr lang="zh-CN" altLang="en-US" sz="1867" b="1" dirty="0">
                <a:solidFill>
                  <a:schemeClr val="bg1"/>
                </a:solidFill>
                <a:latin typeface="Open Sans" pitchFamily="34" charset="0"/>
                <a:ea typeface="Open Sans" pitchFamily="34" charset="0"/>
                <a:cs typeface="Open Sans" pitchFamily="34" charset="0"/>
              </a:rPr>
              <a:t>输入你的标题</a:t>
            </a:r>
            <a:endParaRPr lang="en-US" sz="1467" dirty="0">
              <a:solidFill>
                <a:schemeClr val="bg1"/>
              </a:solidFill>
              <a:latin typeface="Open Sans" pitchFamily="34" charset="0"/>
              <a:ea typeface="Open Sans" pitchFamily="34" charset="0"/>
              <a:cs typeface="Open Sans" pitchFamily="34" charset="0"/>
            </a:endParaRPr>
          </a:p>
        </p:txBody>
      </p:sp>
      <p:cxnSp>
        <p:nvCxnSpPr>
          <p:cNvPr id="54" name="Elbow Connector 2"/>
          <p:cNvCxnSpPr>
            <a:stCxn id="9" idx="2"/>
          </p:cNvCxnSpPr>
          <p:nvPr/>
        </p:nvCxnSpPr>
        <p:spPr>
          <a:xfrm rot="10800000" flipV="1">
            <a:off x="1062015" y="2258004"/>
            <a:ext cx="5207039" cy="363377"/>
          </a:xfrm>
          <a:prstGeom prst="bentConnector3">
            <a:avLst>
              <a:gd name="adj1" fmla="val 40732"/>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 name="Elbow Connector 58"/>
          <p:cNvCxnSpPr>
            <a:stCxn id="10" idx="6"/>
          </p:cNvCxnSpPr>
          <p:nvPr/>
        </p:nvCxnSpPr>
        <p:spPr>
          <a:xfrm>
            <a:off x="6579045" y="3167210"/>
            <a:ext cx="4800155" cy="377501"/>
          </a:xfrm>
          <a:prstGeom prst="bentConnector3">
            <a:avLst>
              <a:gd name="adj1" fmla="val 31215"/>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6" name="Elbow Connector 61"/>
          <p:cNvCxnSpPr>
            <a:stCxn id="11" idx="2"/>
          </p:cNvCxnSpPr>
          <p:nvPr/>
        </p:nvCxnSpPr>
        <p:spPr>
          <a:xfrm rot="10800000" flipV="1">
            <a:off x="2470487" y="4068910"/>
            <a:ext cx="3798567" cy="319695"/>
          </a:xfrm>
          <a:prstGeom prst="bentConnector3">
            <a:avLst>
              <a:gd name="adj1" fmla="val 17904"/>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 name="Elbow Connector 65"/>
          <p:cNvCxnSpPr>
            <a:stCxn id="12" idx="6"/>
          </p:cNvCxnSpPr>
          <p:nvPr/>
        </p:nvCxnSpPr>
        <p:spPr>
          <a:xfrm>
            <a:off x="6579046" y="5001205"/>
            <a:ext cx="4787677" cy="813327"/>
          </a:xfrm>
          <a:prstGeom prst="bentConnector3">
            <a:avLst>
              <a:gd name="adj1" fmla="val 31962"/>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8" name="Elbow Connector 68"/>
          <p:cNvCxnSpPr>
            <a:stCxn id="13" idx="2"/>
          </p:cNvCxnSpPr>
          <p:nvPr/>
        </p:nvCxnSpPr>
        <p:spPr>
          <a:xfrm rot="10800000" flipV="1">
            <a:off x="1062015" y="5915603"/>
            <a:ext cx="5207039" cy="358196"/>
          </a:xfrm>
          <a:prstGeom prst="bentConnector3">
            <a:avLst>
              <a:gd name="adj1" fmla="val 37073"/>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9" name="文本框 58"/>
          <p:cNvSpPr txBox="1"/>
          <p:nvPr/>
        </p:nvSpPr>
        <p:spPr>
          <a:xfrm>
            <a:off x="4201240" y="349211"/>
            <a:ext cx="3798316" cy="769441"/>
          </a:xfrm>
          <a:prstGeom prst="rect">
            <a:avLst/>
          </a:prstGeom>
          <a:noFill/>
        </p:spPr>
        <p:txBody>
          <a:bodyPr wrap="square" rtlCol="0">
            <a:spAutoFit/>
          </a:bodyPr>
          <a:lstStyle/>
          <a:p>
            <a:r>
              <a:rPr kumimoji="1" lang="zh-CN" altLang="en-US" sz="4400">
                <a:solidFill>
                  <a:schemeClr val="bg1"/>
                </a:solidFill>
                <a:latin typeface="Microsoft YaHei" charset="0"/>
                <a:ea typeface="Microsoft YaHei" charset="0"/>
                <a:cs typeface="Microsoft YaHei" charset="0"/>
              </a:rPr>
              <a:t>输入你的标题</a:t>
            </a:r>
          </a:p>
        </p:txBody>
      </p:sp>
    </p:spTree>
    <p:extLst>
      <p:ext uri="{BB962C8B-B14F-4D97-AF65-F5344CB8AC3E}">
        <p14:creationId xmlns:p14="http://schemas.microsoft.com/office/powerpoint/2010/main" val="13064088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ppt_x"/>
                                          </p:val>
                                        </p:tav>
                                        <p:tav tm="100000">
                                          <p:val>
                                            <p:strVal val="#ppt_x"/>
                                          </p:val>
                                        </p:tav>
                                      </p:tavLst>
                                    </p:anim>
                                    <p:anim calcmode="lin" valueType="num">
                                      <p:cBhvr additive="base">
                                        <p:cTn id="8" dur="25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250" fill="hold"/>
                                        <p:tgtEl>
                                          <p:spTgt spid="5"/>
                                        </p:tgtEl>
                                        <p:attrNameLst>
                                          <p:attrName>ppt_x</p:attrName>
                                        </p:attrNameLst>
                                      </p:cBhvr>
                                      <p:tavLst>
                                        <p:tav tm="0">
                                          <p:val>
                                            <p:strVal val="#ppt_x"/>
                                          </p:val>
                                        </p:tav>
                                        <p:tav tm="100000">
                                          <p:val>
                                            <p:strVal val="#ppt_x"/>
                                          </p:val>
                                        </p:tav>
                                      </p:tavLst>
                                    </p:anim>
                                    <p:anim calcmode="lin" valueType="num">
                                      <p:cBhvr additive="base">
                                        <p:cTn id="13" dur="25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250" fill="hold"/>
                                        <p:tgtEl>
                                          <p:spTgt spid="54"/>
                                        </p:tgtEl>
                                        <p:attrNameLst>
                                          <p:attrName>ppt_x</p:attrName>
                                        </p:attrNameLst>
                                      </p:cBhvr>
                                      <p:tavLst>
                                        <p:tav tm="0">
                                          <p:val>
                                            <p:strVal val="#ppt_x"/>
                                          </p:val>
                                        </p:tav>
                                        <p:tav tm="100000">
                                          <p:val>
                                            <p:strVal val="#ppt_x"/>
                                          </p:val>
                                        </p:tav>
                                      </p:tavLst>
                                    </p:anim>
                                    <p:anim calcmode="lin" valueType="num">
                                      <p:cBhvr additive="base">
                                        <p:cTn id="18" dur="250" fill="hold"/>
                                        <p:tgtEl>
                                          <p:spTgt spid="54"/>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250" fill="hold"/>
                                        <p:tgtEl>
                                          <p:spTgt spid="15"/>
                                        </p:tgtEl>
                                        <p:attrNameLst>
                                          <p:attrName>ppt_x</p:attrName>
                                        </p:attrNameLst>
                                      </p:cBhvr>
                                      <p:tavLst>
                                        <p:tav tm="0">
                                          <p:val>
                                            <p:strVal val="#ppt_x"/>
                                          </p:val>
                                        </p:tav>
                                        <p:tav tm="100000">
                                          <p:val>
                                            <p:strVal val="#ppt_x"/>
                                          </p:val>
                                        </p:tav>
                                      </p:tavLst>
                                    </p:anim>
                                    <p:anim calcmode="lin" valueType="num">
                                      <p:cBhvr additive="base">
                                        <p:cTn id="23" dur="250" fill="hold"/>
                                        <p:tgtEl>
                                          <p:spTgt spid="15"/>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250" fill="hold"/>
                                        <p:tgtEl>
                                          <p:spTgt spid="45"/>
                                        </p:tgtEl>
                                        <p:attrNameLst>
                                          <p:attrName>ppt_x</p:attrName>
                                        </p:attrNameLst>
                                      </p:cBhvr>
                                      <p:tavLst>
                                        <p:tav tm="0">
                                          <p:val>
                                            <p:strVal val="#ppt_x"/>
                                          </p:val>
                                        </p:tav>
                                        <p:tav tm="100000">
                                          <p:val>
                                            <p:strVal val="#ppt_x"/>
                                          </p:val>
                                        </p:tav>
                                      </p:tavLst>
                                    </p:anim>
                                    <p:anim calcmode="lin" valueType="num">
                                      <p:cBhvr additive="base">
                                        <p:cTn id="28" dur="250" fill="hold"/>
                                        <p:tgtEl>
                                          <p:spTgt spid="45"/>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250" fill="hold"/>
                                        <p:tgtEl>
                                          <p:spTgt spid="44"/>
                                        </p:tgtEl>
                                        <p:attrNameLst>
                                          <p:attrName>ppt_x</p:attrName>
                                        </p:attrNameLst>
                                      </p:cBhvr>
                                      <p:tavLst>
                                        <p:tav tm="0">
                                          <p:val>
                                            <p:strVal val="#ppt_x"/>
                                          </p:val>
                                        </p:tav>
                                        <p:tav tm="100000">
                                          <p:val>
                                            <p:strVal val="#ppt_x"/>
                                          </p:val>
                                        </p:tav>
                                      </p:tavLst>
                                    </p:anim>
                                    <p:anim calcmode="lin" valueType="num">
                                      <p:cBhvr additive="base">
                                        <p:cTn id="33" dur="250" fill="hold"/>
                                        <p:tgtEl>
                                          <p:spTgt spid="44"/>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250" fill="hold"/>
                                        <p:tgtEl>
                                          <p:spTgt spid="6"/>
                                        </p:tgtEl>
                                        <p:attrNameLst>
                                          <p:attrName>ppt_x</p:attrName>
                                        </p:attrNameLst>
                                      </p:cBhvr>
                                      <p:tavLst>
                                        <p:tav tm="0">
                                          <p:val>
                                            <p:strVal val="#ppt_x"/>
                                          </p:val>
                                        </p:tav>
                                        <p:tav tm="100000">
                                          <p:val>
                                            <p:strVal val="#ppt_x"/>
                                          </p:val>
                                        </p:tav>
                                      </p:tavLst>
                                    </p:anim>
                                    <p:anim calcmode="lin" valueType="num">
                                      <p:cBhvr additive="base">
                                        <p:cTn id="38" dur="250" fill="hold"/>
                                        <p:tgtEl>
                                          <p:spTgt spid="6"/>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nodeType="afterEffect">
                                  <p:stCondLst>
                                    <p:cond delay="0"/>
                                  </p:stCondLst>
                                  <p:childTnLst>
                                    <p:set>
                                      <p:cBhvr>
                                        <p:cTn id="41" dur="1" fill="hold">
                                          <p:stCondLst>
                                            <p:cond delay="0"/>
                                          </p:stCondLst>
                                        </p:cTn>
                                        <p:tgtEl>
                                          <p:spTgt spid="55"/>
                                        </p:tgtEl>
                                        <p:attrNameLst>
                                          <p:attrName>style.visibility</p:attrName>
                                        </p:attrNameLst>
                                      </p:cBhvr>
                                      <p:to>
                                        <p:strVal val="visible"/>
                                      </p:to>
                                    </p:set>
                                    <p:anim calcmode="lin" valueType="num">
                                      <p:cBhvr additive="base">
                                        <p:cTn id="42" dur="250" fill="hold"/>
                                        <p:tgtEl>
                                          <p:spTgt spid="55"/>
                                        </p:tgtEl>
                                        <p:attrNameLst>
                                          <p:attrName>ppt_x</p:attrName>
                                        </p:attrNameLst>
                                      </p:cBhvr>
                                      <p:tavLst>
                                        <p:tav tm="0">
                                          <p:val>
                                            <p:strVal val="#ppt_x"/>
                                          </p:val>
                                        </p:tav>
                                        <p:tav tm="100000">
                                          <p:val>
                                            <p:strVal val="#ppt_x"/>
                                          </p:val>
                                        </p:tav>
                                      </p:tavLst>
                                    </p:anim>
                                    <p:anim calcmode="lin" valueType="num">
                                      <p:cBhvr additive="base">
                                        <p:cTn id="43" dur="250" fill="hold"/>
                                        <p:tgtEl>
                                          <p:spTgt spid="55"/>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250" fill="hold"/>
                                        <p:tgtEl>
                                          <p:spTgt spid="10"/>
                                        </p:tgtEl>
                                        <p:attrNameLst>
                                          <p:attrName>ppt_x</p:attrName>
                                        </p:attrNameLst>
                                      </p:cBhvr>
                                      <p:tavLst>
                                        <p:tav tm="0">
                                          <p:val>
                                            <p:strVal val="#ppt_x"/>
                                          </p:val>
                                        </p:tav>
                                        <p:tav tm="100000">
                                          <p:val>
                                            <p:strVal val="#ppt_x"/>
                                          </p:val>
                                        </p:tav>
                                      </p:tavLst>
                                    </p:anim>
                                    <p:anim calcmode="lin" valueType="num">
                                      <p:cBhvr additive="base">
                                        <p:cTn id="48" dur="250" fill="hold"/>
                                        <p:tgtEl>
                                          <p:spTgt spid="10"/>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 calcmode="lin" valueType="num">
                                      <p:cBhvr additive="base">
                                        <p:cTn id="52" dur="250" fill="hold"/>
                                        <p:tgtEl>
                                          <p:spTgt spid="51"/>
                                        </p:tgtEl>
                                        <p:attrNameLst>
                                          <p:attrName>ppt_x</p:attrName>
                                        </p:attrNameLst>
                                      </p:cBhvr>
                                      <p:tavLst>
                                        <p:tav tm="0">
                                          <p:val>
                                            <p:strVal val="#ppt_x"/>
                                          </p:val>
                                        </p:tav>
                                        <p:tav tm="100000">
                                          <p:val>
                                            <p:strVal val="#ppt_x"/>
                                          </p:val>
                                        </p:tav>
                                      </p:tavLst>
                                    </p:anim>
                                    <p:anim calcmode="lin" valueType="num">
                                      <p:cBhvr additive="base">
                                        <p:cTn id="53" dur="250" fill="hold"/>
                                        <p:tgtEl>
                                          <p:spTgt spid="51"/>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 calcmode="lin" valueType="num">
                                      <p:cBhvr additive="base">
                                        <p:cTn id="57" dur="250" fill="hold"/>
                                        <p:tgtEl>
                                          <p:spTgt spid="50"/>
                                        </p:tgtEl>
                                        <p:attrNameLst>
                                          <p:attrName>ppt_x</p:attrName>
                                        </p:attrNameLst>
                                      </p:cBhvr>
                                      <p:tavLst>
                                        <p:tav tm="0">
                                          <p:val>
                                            <p:strVal val="#ppt_x"/>
                                          </p:val>
                                        </p:tav>
                                        <p:tav tm="100000">
                                          <p:val>
                                            <p:strVal val="#ppt_x"/>
                                          </p:val>
                                        </p:tav>
                                      </p:tavLst>
                                    </p:anim>
                                    <p:anim calcmode="lin" valueType="num">
                                      <p:cBhvr additive="base">
                                        <p:cTn id="58" dur="250" fill="hold"/>
                                        <p:tgtEl>
                                          <p:spTgt spid="50"/>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250" fill="hold"/>
                                        <p:tgtEl>
                                          <p:spTgt spid="7"/>
                                        </p:tgtEl>
                                        <p:attrNameLst>
                                          <p:attrName>ppt_x</p:attrName>
                                        </p:attrNameLst>
                                      </p:cBhvr>
                                      <p:tavLst>
                                        <p:tav tm="0">
                                          <p:val>
                                            <p:strVal val="#ppt_x"/>
                                          </p:val>
                                        </p:tav>
                                        <p:tav tm="100000">
                                          <p:val>
                                            <p:strVal val="#ppt_x"/>
                                          </p:val>
                                        </p:tav>
                                      </p:tavLst>
                                    </p:anim>
                                    <p:anim calcmode="lin" valueType="num">
                                      <p:cBhvr additive="base">
                                        <p:cTn id="63" dur="250" fill="hold"/>
                                        <p:tgtEl>
                                          <p:spTgt spid="7"/>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nodeType="afterEffect">
                                  <p:stCondLst>
                                    <p:cond delay="0"/>
                                  </p:stCondLst>
                                  <p:childTnLst>
                                    <p:set>
                                      <p:cBhvr>
                                        <p:cTn id="66" dur="1" fill="hold">
                                          <p:stCondLst>
                                            <p:cond delay="0"/>
                                          </p:stCondLst>
                                        </p:cTn>
                                        <p:tgtEl>
                                          <p:spTgt spid="56"/>
                                        </p:tgtEl>
                                        <p:attrNameLst>
                                          <p:attrName>style.visibility</p:attrName>
                                        </p:attrNameLst>
                                      </p:cBhvr>
                                      <p:to>
                                        <p:strVal val="visible"/>
                                      </p:to>
                                    </p:set>
                                    <p:anim calcmode="lin" valueType="num">
                                      <p:cBhvr additive="base">
                                        <p:cTn id="67" dur="250" fill="hold"/>
                                        <p:tgtEl>
                                          <p:spTgt spid="56"/>
                                        </p:tgtEl>
                                        <p:attrNameLst>
                                          <p:attrName>ppt_x</p:attrName>
                                        </p:attrNameLst>
                                      </p:cBhvr>
                                      <p:tavLst>
                                        <p:tav tm="0">
                                          <p:val>
                                            <p:strVal val="#ppt_x"/>
                                          </p:val>
                                        </p:tav>
                                        <p:tav tm="100000">
                                          <p:val>
                                            <p:strVal val="#ppt_x"/>
                                          </p:val>
                                        </p:tav>
                                      </p:tavLst>
                                    </p:anim>
                                    <p:anim calcmode="lin" valueType="num">
                                      <p:cBhvr additive="base">
                                        <p:cTn id="68" dur="250" fill="hold"/>
                                        <p:tgtEl>
                                          <p:spTgt spid="56"/>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cBhvr additive="base">
                                        <p:cTn id="72" dur="250" fill="hold"/>
                                        <p:tgtEl>
                                          <p:spTgt spid="14"/>
                                        </p:tgtEl>
                                        <p:attrNameLst>
                                          <p:attrName>ppt_x</p:attrName>
                                        </p:attrNameLst>
                                      </p:cBhvr>
                                      <p:tavLst>
                                        <p:tav tm="0">
                                          <p:val>
                                            <p:strVal val="#ppt_x"/>
                                          </p:val>
                                        </p:tav>
                                        <p:tav tm="100000">
                                          <p:val>
                                            <p:strVal val="#ppt_x"/>
                                          </p:val>
                                        </p:tav>
                                      </p:tavLst>
                                    </p:anim>
                                    <p:anim calcmode="lin" valueType="num">
                                      <p:cBhvr additive="base">
                                        <p:cTn id="73" dur="250" fill="hold"/>
                                        <p:tgtEl>
                                          <p:spTgt spid="14"/>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grpId="0" nodeType="afterEffect">
                                  <p:stCondLst>
                                    <p:cond delay="0"/>
                                  </p:stCondLst>
                                  <p:childTnLst>
                                    <p:set>
                                      <p:cBhvr>
                                        <p:cTn id="76" dur="1" fill="hold">
                                          <p:stCondLst>
                                            <p:cond delay="0"/>
                                          </p:stCondLst>
                                        </p:cTn>
                                        <p:tgtEl>
                                          <p:spTgt spid="47"/>
                                        </p:tgtEl>
                                        <p:attrNameLst>
                                          <p:attrName>style.visibility</p:attrName>
                                        </p:attrNameLst>
                                      </p:cBhvr>
                                      <p:to>
                                        <p:strVal val="visible"/>
                                      </p:to>
                                    </p:set>
                                    <p:anim calcmode="lin" valueType="num">
                                      <p:cBhvr additive="base">
                                        <p:cTn id="77" dur="250" fill="hold"/>
                                        <p:tgtEl>
                                          <p:spTgt spid="47"/>
                                        </p:tgtEl>
                                        <p:attrNameLst>
                                          <p:attrName>ppt_x</p:attrName>
                                        </p:attrNameLst>
                                      </p:cBhvr>
                                      <p:tavLst>
                                        <p:tav tm="0">
                                          <p:val>
                                            <p:strVal val="#ppt_x"/>
                                          </p:val>
                                        </p:tav>
                                        <p:tav tm="100000">
                                          <p:val>
                                            <p:strVal val="#ppt_x"/>
                                          </p:val>
                                        </p:tav>
                                      </p:tavLst>
                                    </p:anim>
                                    <p:anim calcmode="lin" valueType="num">
                                      <p:cBhvr additive="base">
                                        <p:cTn id="78" dur="250" fill="hold"/>
                                        <p:tgtEl>
                                          <p:spTgt spid="47"/>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grpId="0" nodeType="afterEffect">
                                  <p:stCondLst>
                                    <p:cond delay="0"/>
                                  </p:stCondLst>
                                  <p:childTnLst>
                                    <p:set>
                                      <p:cBhvr>
                                        <p:cTn id="81" dur="1" fill="hold">
                                          <p:stCondLst>
                                            <p:cond delay="0"/>
                                          </p:stCondLst>
                                        </p:cTn>
                                        <p:tgtEl>
                                          <p:spTgt spid="46"/>
                                        </p:tgtEl>
                                        <p:attrNameLst>
                                          <p:attrName>style.visibility</p:attrName>
                                        </p:attrNameLst>
                                      </p:cBhvr>
                                      <p:to>
                                        <p:strVal val="visible"/>
                                      </p:to>
                                    </p:set>
                                    <p:anim calcmode="lin" valueType="num">
                                      <p:cBhvr additive="base">
                                        <p:cTn id="82" dur="250" fill="hold"/>
                                        <p:tgtEl>
                                          <p:spTgt spid="46"/>
                                        </p:tgtEl>
                                        <p:attrNameLst>
                                          <p:attrName>ppt_x</p:attrName>
                                        </p:attrNameLst>
                                      </p:cBhvr>
                                      <p:tavLst>
                                        <p:tav tm="0">
                                          <p:val>
                                            <p:strVal val="#ppt_x"/>
                                          </p:val>
                                        </p:tav>
                                        <p:tav tm="100000">
                                          <p:val>
                                            <p:strVal val="#ppt_x"/>
                                          </p:val>
                                        </p:tav>
                                      </p:tavLst>
                                    </p:anim>
                                    <p:anim calcmode="lin" valueType="num">
                                      <p:cBhvr additive="base">
                                        <p:cTn id="83" dur="250" fill="hold"/>
                                        <p:tgtEl>
                                          <p:spTgt spid="46"/>
                                        </p:tgtEl>
                                        <p:attrNameLst>
                                          <p:attrName>ppt_y</p:attrName>
                                        </p:attrNameLst>
                                      </p:cBhvr>
                                      <p:tavLst>
                                        <p:tav tm="0">
                                          <p:val>
                                            <p:strVal val="1+#ppt_h/2"/>
                                          </p:val>
                                        </p:tav>
                                        <p:tav tm="100000">
                                          <p:val>
                                            <p:strVal val="#ppt_y"/>
                                          </p:val>
                                        </p:tav>
                                      </p:tavLst>
                                    </p:anim>
                                  </p:childTnLst>
                                </p:cTn>
                              </p:par>
                            </p:childTnLst>
                          </p:cTn>
                        </p:par>
                        <p:par>
                          <p:cTn id="84" fill="hold">
                            <p:stCondLst>
                              <p:cond delay="4000"/>
                            </p:stCondLst>
                            <p:childTnLst>
                              <p:par>
                                <p:cTn id="85" presetID="2" presetClass="entr" presetSubtype="4" fill="hold" grpId="0" nodeType="afterEffect">
                                  <p:stCondLst>
                                    <p:cond delay="0"/>
                                  </p:stCondLst>
                                  <p:childTnLst>
                                    <p:set>
                                      <p:cBhvr>
                                        <p:cTn id="86" dur="1" fill="hold">
                                          <p:stCondLst>
                                            <p:cond delay="0"/>
                                          </p:stCondLst>
                                        </p:cTn>
                                        <p:tgtEl>
                                          <p:spTgt spid="8"/>
                                        </p:tgtEl>
                                        <p:attrNameLst>
                                          <p:attrName>style.visibility</p:attrName>
                                        </p:attrNameLst>
                                      </p:cBhvr>
                                      <p:to>
                                        <p:strVal val="visible"/>
                                      </p:to>
                                    </p:set>
                                    <p:anim calcmode="lin" valueType="num">
                                      <p:cBhvr additive="base">
                                        <p:cTn id="87" dur="250" fill="hold"/>
                                        <p:tgtEl>
                                          <p:spTgt spid="8"/>
                                        </p:tgtEl>
                                        <p:attrNameLst>
                                          <p:attrName>ppt_x</p:attrName>
                                        </p:attrNameLst>
                                      </p:cBhvr>
                                      <p:tavLst>
                                        <p:tav tm="0">
                                          <p:val>
                                            <p:strVal val="#ppt_x"/>
                                          </p:val>
                                        </p:tav>
                                        <p:tav tm="100000">
                                          <p:val>
                                            <p:strVal val="#ppt_x"/>
                                          </p:val>
                                        </p:tav>
                                      </p:tavLst>
                                    </p:anim>
                                    <p:anim calcmode="lin" valueType="num">
                                      <p:cBhvr additive="base">
                                        <p:cTn id="88" dur="250" fill="hold"/>
                                        <p:tgtEl>
                                          <p:spTgt spid="8"/>
                                        </p:tgtEl>
                                        <p:attrNameLst>
                                          <p:attrName>ppt_y</p:attrName>
                                        </p:attrNameLst>
                                      </p:cBhvr>
                                      <p:tavLst>
                                        <p:tav tm="0">
                                          <p:val>
                                            <p:strVal val="1+#ppt_h/2"/>
                                          </p:val>
                                        </p:tav>
                                        <p:tav tm="100000">
                                          <p:val>
                                            <p:strVal val="#ppt_y"/>
                                          </p:val>
                                        </p:tav>
                                      </p:tavLst>
                                    </p:anim>
                                  </p:childTnLst>
                                </p:cTn>
                              </p:par>
                            </p:childTnLst>
                          </p:cTn>
                        </p:par>
                        <p:par>
                          <p:cTn id="89" fill="hold">
                            <p:stCondLst>
                              <p:cond delay="4250"/>
                            </p:stCondLst>
                            <p:childTnLst>
                              <p:par>
                                <p:cTn id="90" presetID="2" presetClass="entr" presetSubtype="4" fill="hold" nodeType="afterEffect">
                                  <p:stCondLst>
                                    <p:cond delay="0"/>
                                  </p:stCondLst>
                                  <p:childTnLst>
                                    <p:set>
                                      <p:cBhvr>
                                        <p:cTn id="91" dur="1" fill="hold">
                                          <p:stCondLst>
                                            <p:cond delay="0"/>
                                          </p:stCondLst>
                                        </p:cTn>
                                        <p:tgtEl>
                                          <p:spTgt spid="57"/>
                                        </p:tgtEl>
                                        <p:attrNameLst>
                                          <p:attrName>style.visibility</p:attrName>
                                        </p:attrNameLst>
                                      </p:cBhvr>
                                      <p:to>
                                        <p:strVal val="visible"/>
                                      </p:to>
                                    </p:set>
                                    <p:anim calcmode="lin" valueType="num">
                                      <p:cBhvr additive="base">
                                        <p:cTn id="92" dur="250" fill="hold"/>
                                        <p:tgtEl>
                                          <p:spTgt spid="57"/>
                                        </p:tgtEl>
                                        <p:attrNameLst>
                                          <p:attrName>ppt_x</p:attrName>
                                        </p:attrNameLst>
                                      </p:cBhvr>
                                      <p:tavLst>
                                        <p:tav tm="0">
                                          <p:val>
                                            <p:strVal val="#ppt_x"/>
                                          </p:val>
                                        </p:tav>
                                        <p:tav tm="100000">
                                          <p:val>
                                            <p:strVal val="#ppt_x"/>
                                          </p:val>
                                        </p:tav>
                                      </p:tavLst>
                                    </p:anim>
                                    <p:anim calcmode="lin" valueType="num">
                                      <p:cBhvr additive="base">
                                        <p:cTn id="93" dur="250" fill="hold"/>
                                        <p:tgtEl>
                                          <p:spTgt spid="57"/>
                                        </p:tgtEl>
                                        <p:attrNameLst>
                                          <p:attrName>ppt_y</p:attrName>
                                        </p:attrNameLst>
                                      </p:cBhvr>
                                      <p:tavLst>
                                        <p:tav tm="0">
                                          <p:val>
                                            <p:strVal val="1+#ppt_h/2"/>
                                          </p:val>
                                        </p:tav>
                                        <p:tav tm="100000">
                                          <p:val>
                                            <p:strVal val="#ppt_y"/>
                                          </p:val>
                                        </p:tav>
                                      </p:tavLst>
                                    </p:anim>
                                  </p:childTnLst>
                                </p:cTn>
                              </p:par>
                            </p:childTnLst>
                          </p:cTn>
                        </p:par>
                        <p:par>
                          <p:cTn id="94" fill="hold">
                            <p:stCondLst>
                              <p:cond delay="4500"/>
                            </p:stCondLst>
                            <p:childTnLst>
                              <p:par>
                                <p:cTn id="95" presetID="2" presetClass="entr" presetSubtype="4" fill="hold" nodeType="afterEffect">
                                  <p:stCondLst>
                                    <p:cond delay="0"/>
                                  </p:stCondLst>
                                  <p:childTnLst>
                                    <p:set>
                                      <p:cBhvr>
                                        <p:cTn id="96" dur="1" fill="hold">
                                          <p:stCondLst>
                                            <p:cond delay="0"/>
                                          </p:stCondLst>
                                        </p:cTn>
                                        <p:tgtEl>
                                          <p:spTgt spid="25"/>
                                        </p:tgtEl>
                                        <p:attrNameLst>
                                          <p:attrName>style.visibility</p:attrName>
                                        </p:attrNameLst>
                                      </p:cBhvr>
                                      <p:to>
                                        <p:strVal val="visible"/>
                                      </p:to>
                                    </p:set>
                                    <p:anim calcmode="lin" valueType="num">
                                      <p:cBhvr additive="base">
                                        <p:cTn id="97" dur="250" fill="hold"/>
                                        <p:tgtEl>
                                          <p:spTgt spid="25"/>
                                        </p:tgtEl>
                                        <p:attrNameLst>
                                          <p:attrName>ppt_x</p:attrName>
                                        </p:attrNameLst>
                                      </p:cBhvr>
                                      <p:tavLst>
                                        <p:tav tm="0">
                                          <p:val>
                                            <p:strVal val="#ppt_x"/>
                                          </p:val>
                                        </p:tav>
                                        <p:tav tm="100000">
                                          <p:val>
                                            <p:strVal val="#ppt_x"/>
                                          </p:val>
                                        </p:tav>
                                      </p:tavLst>
                                    </p:anim>
                                    <p:anim calcmode="lin" valueType="num">
                                      <p:cBhvr additive="base">
                                        <p:cTn id="98" dur="250" fill="hold"/>
                                        <p:tgtEl>
                                          <p:spTgt spid="25"/>
                                        </p:tgtEl>
                                        <p:attrNameLst>
                                          <p:attrName>ppt_y</p:attrName>
                                        </p:attrNameLst>
                                      </p:cBhvr>
                                      <p:tavLst>
                                        <p:tav tm="0">
                                          <p:val>
                                            <p:strVal val="1+#ppt_h/2"/>
                                          </p:val>
                                        </p:tav>
                                        <p:tav tm="100000">
                                          <p:val>
                                            <p:strVal val="#ppt_y"/>
                                          </p:val>
                                        </p:tav>
                                      </p:tavLst>
                                    </p:anim>
                                  </p:childTnLst>
                                </p:cTn>
                              </p:par>
                            </p:childTnLst>
                          </p:cTn>
                        </p:par>
                        <p:par>
                          <p:cTn id="99" fill="hold">
                            <p:stCondLst>
                              <p:cond delay="4750"/>
                            </p:stCondLst>
                            <p:childTnLst>
                              <p:par>
                                <p:cTn id="100" presetID="2" presetClass="entr" presetSubtype="4" fill="hold" grpId="0" nodeType="afterEffect">
                                  <p:stCondLst>
                                    <p:cond delay="0"/>
                                  </p:stCondLst>
                                  <p:childTnLst>
                                    <p:set>
                                      <p:cBhvr>
                                        <p:cTn id="101" dur="1" fill="hold">
                                          <p:stCondLst>
                                            <p:cond delay="0"/>
                                          </p:stCondLst>
                                        </p:cTn>
                                        <p:tgtEl>
                                          <p:spTgt spid="53"/>
                                        </p:tgtEl>
                                        <p:attrNameLst>
                                          <p:attrName>style.visibility</p:attrName>
                                        </p:attrNameLst>
                                      </p:cBhvr>
                                      <p:to>
                                        <p:strVal val="visible"/>
                                      </p:to>
                                    </p:set>
                                    <p:anim calcmode="lin" valueType="num">
                                      <p:cBhvr additive="base">
                                        <p:cTn id="102" dur="250" fill="hold"/>
                                        <p:tgtEl>
                                          <p:spTgt spid="53"/>
                                        </p:tgtEl>
                                        <p:attrNameLst>
                                          <p:attrName>ppt_x</p:attrName>
                                        </p:attrNameLst>
                                      </p:cBhvr>
                                      <p:tavLst>
                                        <p:tav tm="0">
                                          <p:val>
                                            <p:strVal val="#ppt_x"/>
                                          </p:val>
                                        </p:tav>
                                        <p:tav tm="100000">
                                          <p:val>
                                            <p:strVal val="#ppt_x"/>
                                          </p:val>
                                        </p:tav>
                                      </p:tavLst>
                                    </p:anim>
                                    <p:anim calcmode="lin" valueType="num">
                                      <p:cBhvr additive="base">
                                        <p:cTn id="103" dur="250" fill="hold"/>
                                        <p:tgtEl>
                                          <p:spTgt spid="53"/>
                                        </p:tgtEl>
                                        <p:attrNameLst>
                                          <p:attrName>ppt_y</p:attrName>
                                        </p:attrNameLst>
                                      </p:cBhvr>
                                      <p:tavLst>
                                        <p:tav tm="0">
                                          <p:val>
                                            <p:strVal val="1+#ppt_h/2"/>
                                          </p:val>
                                        </p:tav>
                                        <p:tav tm="100000">
                                          <p:val>
                                            <p:strVal val="#ppt_y"/>
                                          </p:val>
                                        </p:tav>
                                      </p:tavLst>
                                    </p:anim>
                                  </p:childTnLst>
                                </p:cTn>
                              </p:par>
                            </p:childTnLst>
                          </p:cTn>
                        </p:par>
                        <p:par>
                          <p:cTn id="104" fill="hold">
                            <p:stCondLst>
                              <p:cond delay="5000"/>
                            </p:stCondLst>
                            <p:childTnLst>
                              <p:par>
                                <p:cTn id="105" presetID="2" presetClass="entr" presetSubtype="4" fill="hold" grpId="0" nodeType="afterEffect">
                                  <p:stCondLst>
                                    <p:cond delay="0"/>
                                  </p:stCondLst>
                                  <p:childTnLst>
                                    <p:set>
                                      <p:cBhvr>
                                        <p:cTn id="106" dur="1" fill="hold">
                                          <p:stCondLst>
                                            <p:cond delay="0"/>
                                          </p:stCondLst>
                                        </p:cTn>
                                        <p:tgtEl>
                                          <p:spTgt spid="52"/>
                                        </p:tgtEl>
                                        <p:attrNameLst>
                                          <p:attrName>style.visibility</p:attrName>
                                        </p:attrNameLst>
                                      </p:cBhvr>
                                      <p:to>
                                        <p:strVal val="visible"/>
                                      </p:to>
                                    </p:set>
                                    <p:anim calcmode="lin" valueType="num">
                                      <p:cBhvr additive="base">
                                        <p:cTn id="107" dur="250" fill="hold"/>
                                        <p:tgtEl>
                                          <p:spTgt spid="52"/>
                                        </p:tgtEl>
                                        <p:attrNameLst>
                                          <p:attrName>ppt_x</p:attrName>
                                        </p:attrNameLst>
                                      </p:cBhvr>
                                      <p:tavLst>
                                        <p:tav tm="0">
                                          <p:val>
                                            <p:strVal val="#ppt_x"/>
                                          </p:val>
                                        </p:tav>
                                        <p:tav tm="100000">
                                          <p:val>
                                            <p:strVal val="#ppt_x"/>
                                          </p:val>
                                        </p:tav>
                                      </p:tavLst>
                                    </p:anim>
                                    <p:anim calcmode="lin" valueType="num">
                                      <p:cBhvr additive="base">
                                        <p:cTn id="108" dur="250" fill="hold"/>
                                        <p:tgtEl>
                                          <p:spTgt spid="52"/>
                                        </p:tgtEl>
                                        <p:attrNameLst>
                                          <p:attrName>ppt_y</p:attrName>
                                        </p:attrNameLst>
                                      </p:cBhvr>
                                      <p:tavLst>
                                        <p:tav tm="0">
                                          <p:val>
                                            <p:strVal val="1+#ppt_h/2"/>
                                          </p:val>
                                        </p:tav>
                                        <p:tav tm="100000">
                                          <p:val>
                                            <p:strVal val="#ppt_y"/>
                                          </p:val>
                                        </p:tav>
                                      </p:tavLst>
                                    </p:anim>
                                  </p:childTnLst>
                                </p:cTn>
                              </p:par>
                            </p:childTnLst>
                          </p:cTn>
                        </p:par>
                        <p:par>
                          <p:cTn id="109" fill="hold">
                            <p:stCondLst>
                              <p:cond delay="5250"/>
                            </p:stCondLst>
                            <p:childTnLst>
                              <p:par>
                                <p:cTn id="110" presetID="2" presetClass="entr" presetSubtype="4" fill="hold" grpId="0" nodeType="afterEffect">
                                  <p:stCondLst>
                                    <p:cond delay="0"/>
                                  </p:stCondLst>
                                  <p:childTnLst>
                                    <p:set>
                                      <p:cBhvr>
                                        <p:cTn id="111" dur="1" fill="hold">
                                          <p:stCondLst>
                                            <p:cond delay="0"/>
                                          </p:stCondLst>
                                        </p:cTn>
                                        <p:tgtEl>
                                          <p:spTgt spid="9"/>
                                        </p:tgtEl>
                                        <p:attrNameLst>
                                          <p:attrName>style.visibility</p:attrName>
                                        </p:attrNameLst>
                                      </p:cBhvr>
                                      <p:to>
                                        <p:strVal val="visible"/>
                                      </p:to>
                                    </p:set>
                                    <p:anim calcmode="lin" valueType="num">
                                      <p:cBhvr additive="base">
                                        <p:cTn id="112" dur="250" fill="hold"/>
                                        <p:tgtEl>
                                          <p:spTgt spid="9"/>
                                        </p:tgtEl>
                                        <p:attrNameLst>
                                          <p:attrName>ppt_x</p:attrName>
                                        </p:attrNameLst>
                                      </p:cBhvr>
                                      <p:tavLst>
                                        <p:tav tm="0">
                                          <p:val>
                                            <p:strVal val="#ppt_x"/>
                                          </p:val>
                                        </p:tav>
                                        <p:tav tm="100000">
                                          <p:val>
                                            <p:strVal val="#ppt_x"/>
                                          </p:val>
                                        </p:tav>
                                      </p:tavLst>
                                    </p:anim>
                                    <p:anim calcmode="lin" valueType="num">
                                      <p:cBhvr additive="base">
                                        <p:cTn id="113" dur="250" fill="hold"/>
                                        <p:tgtEl>
                                          <p:spTgt spid="9"/>
                                        </p:tgtEl>
                                        <p:attrNameLst>
                                          <p:attrName>ppt_y</p:attrName>
                                        </p:attrNameLst>
                                      </p:cBhvr>
                                      <p:tavLst>
                                        <p:tav tm="0">
                                          <p:val>
                                            <p:strVal val="1+#ppt_h/2"/>
                                          </p:val>
                                        </p:tav>
                                        <p:tav tm="100000">
                                          <p:val>
                                            <p:strVal val="#ppt_y"/>
                                          </p:val>
                                        </p:tav>
                                      </p:tavLst>
                                    </p:anim>
                                  </p:childTnLst>
                                </p:cTn>
                              </p:par>
                            </p:childTnLst>
                          </p:cTn>
                        </p:par>
                        <p:par>
                          <p:cTn id="114" fill="hold">
                            <p:stCondLst>
                              <p:cond delay="5500"/>
                            </p:stCondLst>
                            <p:childTnLst>
                              <p:par>
                                <p:cTn id="115" presetID="2" presetClass="entr" presetSubtype="4" fill="hold" nodeType="afterEffect">
                                  <p:stCondLst>
                                    <p:cond delay="0"/>
                                  </p:stCondLst>
                                  <p:childTnLst>
                                    <p:set>
                                      <p:cBhvr>
                                        <p:cTn id="116" dur="1" fill="hold">
                                          <p:stCondLst>
                                            <p:cond delay="0"/>
                                          </p:stCondLst>
                                        </p:cTn>
                                        <p:tgtEl>
                                          <p:spTgt spid="58"/>
                                        </p:tgtEl>
                                        <p:attrNameLst>
                                          <p:attrName>style.visibility</p:attrName>
                                        </p:attrNameLst>
                                      </p:cBhvr>
                                      <p:to>
                                        <p:strVal val="visible"/>
                                      </p:to>
                                    </p:set>
                                    <p:anim calcmode="lin" valueType="num">
                                      <p:cBhvr additive="base">
                                        <p:cTn id="117" dur="250" fill="hold"/>
                                        <p:tgtEl>
                                          <p:spTgt spid="58"/>
                                        </p:tgtEl>
                                        <p:attrNameLst>
                                          <p:attrName>ppt_x</p:attrName>
                                        </p:attrNameLst>
                                      </p:cBhvr>
                                      <p:tavLst>
                                        <p:tav tm="0">
                                          <p:val>
                                            <p:strVal val="#ppt_x"/>
                                          </p:val>
                                        </p:tav>
                                        <p:tav tm="100000">
                                          <p:val>
                                            <p:strVal val="#ppt_x"/>
                                          </p:val>
                                        </p:tav>
                                      </p:tavLst>
                                    </p:anim>
                                    <p:anim calcmode="lin" valueType="num">
                                      <p:cBhvr additive="base">
                                        <p:cTn id="118" dur="250" fill="hold"/>
                                        <p:tgtEl>
                                          <p:spTgt spid="58"/>
                                        </p:tgtEl>
                                        <p:attrNameLst>
                                          <p:attrName>ppt_y</p:attrName>
                                        </p:attrNameLst>
                                      </p:cBhvr>
                                      <p:tavLst>
                                        <p:tav tm="0">
                                          <p:val>
                                            <p:strVal val="1+#ppt_h/2"/>
                                          </p:val>
                                        </p:tav>
                                        <p:tav tm="100000">
                                          <p:val>
                                            <p:strVal val="#ppt_y"/>
                                          </p:val>
                                        </p:tav>
                                      </p:tavLst>
                                    </p:anim>
                                  </p:childTnLst>
                                </p:cTn>
                              </p:par>
                            </p:childTnLst>
                          </p:cTn>
                        </p:par>
                        <p:par>
                          <p:cTn id="119" fill="hold">
                            <p:stCondLst>
                              <p:cond delay="5750"/>
                            </p:stCondLst>
                            <p:childTnLst>
                              <p:par>
                                <p:cTn id="120" presetID="2" presetClass="entr" presetSubtype="4" fill="hold" nodeType="afterEffect">
                                  <p:stCondLst>
                                    <p:cond delay="0"/>
                                  </p:stCondLst>
                                  <p:childTnLst>
                                    <p:set>
                                      <p:cBhvr>
                                        <p:cTn id="121" dur="1" fill="hold">
                                          <p:stCondLst>
                                            <p:cond delay="0"/>
                                          </p:stCondLst>
                                        </p:cTn>
                                        <p:tgtEl>
                                          <p:spTgt spid="21"/>
                                        </p:tgtEl>
                                        <p:attrNameLst>
                                          <p:attrName>style.visibility</p:attrName>
                                        </p:attrNameLst>
                                      </p:cBhvr>
                                      <p:to>
                                        <p:strVal val="visible"/>
                                      </p:to>
                                    </p:set>
                                    <p:anim calcmode="lin" valueType="num">
                                      <p:cBhvr additive="base">
                                        <p:cTn id="122" dur="250" fill="hold"/>
                                        <p:tgtEl>
                                          <p:spTgt spid="21"/>
                                        </p:tgtEl>
                                        <p:attrNameLst>
                                          <p:attrName>ppt_x</p:attrName>
                                        </p:attrNameLst>
                                      </p:cBhvr>
                                      <p:tavLst>
                                        <p:tav tm="0">
                                          <p:val>
                                            <p:strVal val="#ppt_x"/>
                                          </p:val>
                                        </p:tav>
                                        <p:tav tm="100000">
                                          <p:val>
                                            <p:strVal val="#ppt_x"/>
                                          </p:val>
                                        </p:tav>
                                      </p:tavLst>
                                    </p:anim>
                                    <p:anim calcmode="lin" valueType="num">
                                      <p:cBhvr additive="base">
                                        <p:cTn id="123" dur="250" fill="hold"/>
                                        <p:tgtEl>
                                          <p:spTgt spid="21"/>
                                        </p:tgtEl>
                                        <p:attrNameLst>
                                          <p:attrName>ppt_y</p:attrName>
                                        </p:attrNameLst>
                                      </p:cBhvr>
                                      <p:tavLst>
                                        <p:tav tm="0">
                                          <p:val>
                                            <p:strVal val="1+#ppt_h/2"/>
                                          </p:val>
                                        </p:tav>
                                        <p:tav tm="100000">
                                          <p:val>
                                            <p:strVal val="#ppt_y"/>
                                          </p:val>
                                        </p:tav>
                                      </p:tavLst>
                                    </p:anim>
                                  </p:childTnLst>
                                </p:cTn>
                              </p:par>
                            </p:childTnLst>
                          </p:cTn>
                        </p:par>
                        <p:par>
                          <p:cTn id="124" fill="hold">
                            <p:stCondLst>
                              <p:cond delay="6000"/>
                            </p:stCondLst>
                            <p:childTnLst>
                              <p:par>
                                <p:cTn id="125" presetID="2" presetClass="entr" presetSubtype="4" fill="hold" grpId="0" nodeType="afterEffect">
                                  <p:stCondLst>
                                    <p:cond delay="0"/>
                                  </p:stCondLst>
                                  <p:childTnLst>
                                    <p:set>
                                      <p:cBhvr>
                                        <p:cTn id="126" dur="1" fill="hold">
                                          <p:stCondLst>
                                            <p:cond delay="0"/>
                                          </p:stCondLst>
                                        </p:cTn>
                                        <p:tgtEl>
                                          <p:spTgt spid="49"/>
                                        </p:tgtEl>
                                        <p:attrNameLst>
                                          <p:attrName>style.visibility</p:attrName>
                                        </p:attrNameLst>
                                      </p:cBhvr>
                                      <p:to>
                                        <p:strVal val="visible"/>
                                      </p:to>
                                    </p:set>
                                    <p:anim calcmode="lin" valueType="num">
                                      <p:cBhvr additive="base">
                                        <p:cTn id="127" dur="250" fill="hold"/>
                                        <p:tgtEl>
                                          <p:spTgt spid="49"/>
                                        </p:tgtEl>
                                        <p:attrNameLst>
                                          <p:attrName>ppt_x</p:attrName>
                                        </p:attrNameLst>
                                      </p:cBhvr>
                                      <p:tavLst>
                                        <p:tav tm="0">
                                          <p:val>
                                            <p:strVal val="#ppt_x"/>
                                          </p:val>
                                        </p:tav>
                                        <p:tav tm="100000">
                                          <p:val>
                                            <p:strVal val="#ppt_x"/>
                                          </p:val>
                                        </p:tav>
                                      </p:tavLst>
                                    </p:anim>
                                    <p:anim calcmode="lin" valueType="num">
                                      <p:cBhvr additive="base">
                                        <p:cTn id="128" dur="250" fill="hold"/>
                                        <p:tgtEl>
                                          <p:spTgt spid="49"/>
                                        </p:tgtEl>
                                        <p:attrNameLst>
                                          <p:attrName>ppt_y</p:attrName>
                                        </p:attrNameLst>
                                      </p:cBhvr>
                                      <p:tavLst>
                                        <p:tav tm="0">
                                          <p:val>
                                            <p:strVal val="1+#ppt_h/2"/>
                                          </p:val>
                                        </p:tav>
                                        <p:tav tm="100000">
                                          <p:val>
                                            <p:strVal val="#ppt_y"/>
                                          </p:val>
                                        </p:tav>
                                      </p:tavLst>
                                    </p:anim>
                                  </p:childTnLst>
                                </p:cTn>
                              </p:par>
                            </p:childTnLst>
                          </p:cTn>
                        </p:par>
                        <p:par>
                          <p:cTn id="129" fill="hold">
                            <p:stCondLst>
                              <p:cond delay="6250"/>
                            </p:stCondLst>
                            <p:childTnLst>
                              <p:par>
                                <p:cTn id="130" presetID="2" presetClass="entr" presetSubtype="4" fill="hold" grpId="0" nodeType="afterEffect">
                                  <p:stCondLst>
                                    <p:cond delay="0"/>
                                  </p:stCondLst>
                                  <p:childTnLst>
                                    <p:set>
                                      <p:cBhvr>
                                        <p:cTn id="131" dur="1" fill="hold">
                                          <p:stCondLst>
                                            <p:cond delay="0"/>
                                          </p:stCondLst>
                                        </p:cTn>
                                        <p:tgtEl>
                                          <p:spTgt spid="48"/>
                                        </p:tgtEl>
                                        <p:attrNameLst>
                                          <p:attrName>style.visibility</p:attrName>
                                        </p:attrNameLst>
                                      </p:cBhvr>
                                      <p:to>
                                        <p:strVal val="visible"/>
                                      </p:to>
                                    </p:set>
                                    <p:anim calcmode="lin" valueType="num">
                                      <p:cBhvr additive="base">
                                        <p:cTn id="132" dur="250" fill="hold"/>
                                        <p:tgtEl>
                                          <p:spTgt spid="48"/>
                                        </p:tgtEl>
                                        <p:attrNameLst>
                                          <p:attrName>ppt_x</p:attrName>
                                        </p:attrNameLst>
                                      </p:cBhvr>
                                      <p:tavLst>
                                        <p:tav tm="0">
                                          <p:val>
                                            <p:strVal val="#ppt_x"/>
                                          </p:val>
                                        </p:tav>
                                        <p:tav tm="100000">
                                          <p:val>
                                            <p:strVal val="#ppt_x"/>
                                          </p:val>
                                        </p:tav>
                                      </p:tavLst>
                                    </p:anim>
                                    <p:anim calcmode="lin" valueType="num">
                                      <p:cBhvr additive="base">
                                        <p:cTn id="133" dur="25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4" grpId="0" animBg="1"/>
      <p:bldP spid="44" grpId="0"/>
      <p:bldP spid="45" grpId="0"/>
      <p:bldP spid="46" grpId="0"/>
      <p:bldP spid="47" grpId="0"/>
      <p:bldP spid="48" grpId="0"/>
      <p:bldP spid="49" grpId="0"/>
      <p:bldP spid="50" grpId="0"/>
      <p:bldP spid="51" grpId="0"/>
      <p:bldP spid="52" grpId="0"/>
      <p:bldP spid="5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96"/>
          <p:cNvGrpSpPr/>
          <p:nvPr/>
        </p:nvGrpSpPr>
        <p:grpSpPr>
          <a:xfrm>
            <a:off x="476212" y="1954122"/>
            <a:ext cx="3750681" cy="1374175"/>
            <a:chOff x="357158" y="1465591"/>
            <a:chExt cx="2813011" cy="1030631"/>
          </a:xfrm>
          <a:solidFill>
            <a:srgbClr val="FFEB8F"/>
          </a:solidFill>
        </p:grpSpPr>
        <p:grpSp>
          <p:nvGrpSpPr>
            <p:cNvPr id="9" name="Group 1"/>
            <p:cNvGrpSpPr/>
            <p:nvPr/>
          </p:nvGrpSpPr>
          <p:grpSpPr>
            <a:xfrm>
              <a:off x="357158" y="1465591"/>
              <a:ext cx="1500188" cy="439738"/>
              <a:chOff x="2193925" y="492126"/>
              <a:chExt cx="1500188" cy="439738"/>
            </a:xfrm>
            <a:grpFill/>
          </p:grpSpPr>
          <p:sp>
            <p:nvSpPr>
              <p:cNvPr id="13" name="Freeform 298"/>
              <p:cNvSpPr>
                <a:spLocks/>
              </p:cNvSpPr>
              <p:nvPr/>
            </p:nvSpPr>
            <p:spPr bwMode="auto">
              <a:xfrm>
                <a:off x="3394075" y="492126"/>
                <a:ext cx="300038" cy="266700"/>
              </a:xfrm>
              <a:custGeom>
                <a:avLst/>
                <a:gdLst/>
                <a:ahLst/>
                <a:cxnLst>
                  <a:cxn ang="0">
                    <a:pos x="186" y="97"/>
                  </a:cxn>
                  <a:cxn ang="0">
                    <a:pos x="186" y="97"/>
                  </a:cxn>
                  <a:cxn ang="0">
                    <a:pos x="183" y="94"/>
                  </a:cxn>
                  <a:cxn ang="0">
                    <a:pos x="178" y="92"/>
                  </a:cxn>
                  <a:cxn ang="0">
                    <a:pos x="161" y="88"/>
                  </a:cxn>
                  <a:cxn ang="0">
                    <a:pos x="130" y="81"/>
                  </a:cxn>
                  <a:cxn ang="0">
                    <a:pos x="90" y="4"/>
                  </a:cxn>
                  <a:cxn ang="0">
                    <a:pos x="75" y="0"/>
                  </a:cxn>
                  <a:cxn ang="0">
                    <a:pos x="83" y="72"/>
                  </a:cxn>
                  <a:cxn ang="0">
                    <a:pos x="43" y="64"/>
                  </a:cxn>
                  <a:cxn ang="0">
                    <a:pos x="26" y="32"/>
                  </a:cxn>
                  <a:cxn ang="0">
                    <a:pos x="18" y="31"/>
                  </a:cxn>
                  <a:cxn ang="0">
                    <a:pos x="18" y="34"/>
                  </a:cxn>
                  <a:cxn ang="0">
                    <a:pos x="16" y="33"/>
                  </a:cxn>
                  <a:cxn ang="0">
                    <a:pos x="19" y="69"/>
                  </a:cxn>
                  <a:cxn ang="0">
                    <a:pos x="19" y="75"/>
                  </a:cxn>
                  <a:cxn ang="0">
                    <a:pos x="17" y="80"/>
                  </a:cxn>
                  <a:cxn ang="0">
                    <a:pos x="0" y="111"/>
                  </a:cxn>
                  <a:cxn ang="0">
                    <a:pos x="2" y="112"/>
                  </a:cxn>
                  <a:cxn ang="0">
                    <a:pos x="0" y="114"/>
                  </a:cxn>
                  <a:cxn ang="0">
                    <a:pos x="9" y="117"/>
                  </a:cxn>
                  <a:cxn ang="0">
                    <a:pos x="38" y="95"/>
                  </a:cxn>
                  <a:cxn ang="0">
                    <a:pos x="77" y="102"/>
                  </a:cxn>
                  <a:cxn ang="0">
                    <a:pos x="41" y="165"/>
                  </a:cxn>
                  <a:cxn ang="0">
                    <a:pos x="57" y="168"/>
                  </a:cxn>
                  <a:cxn ang="0">
                    <a:pos x="124" y="111"/>
                  </a:cxn>
                  <a:cxn ang="0">
                    <a:pos x="155" y="118"/>
                  </a:cxn>
                  <a:cxn ang="0">
                    <a:pos x="173" y="121"/>
                  </a:cxn>
                  <a:cxn ang="0">
                    <a:pos x="173" y="121"/>
                  </a:cxn>
                  <a:cxn ang="0">
                    <a:pos x="177" y="121"/>
                  </a:cxn>
                  <a:cxn ang="0">
                    <a:pos x="181" y="119"/>
                  </a:cxn>
                  <a:cxn ang="0">
                    <a:pos x="181" y="119"/>
                  </a:cxn>
                  <a:cxn ang="0">
                    <a:pos x="186" y="115"/>
                  </a:cxn>
                  <a:cxn ang="0">
                    <a:pos x="188" y="112"/>
                  </a:cxn>
                  <a:cxn ang="0">
                    <a:pos x="189" y="109"/>
                  </a:cxn>
                  <a:cxn ang="0">
                    <a:pos x="189" y="109"/>
                  </a:cxn>
                  <a:cxn ang="0">
                    <a:pos x="189" y="109"/>
                  </a:cxn>
                  <a:cxn ang="0">
                    <a:pos x="189" y="109"/>
                  </a:cxn>
                  <a:cxn ang="0">
                    <a:pos x="189" y="109"/>
                  </a:cxn>
                  <a:cxn ang="0">
                    <a:pos x="189" y="109"/>
                  </a:cxn>
                  <a:cxn ang="0">
                    <a:pos x="189" y="106"/>
                  </a:cxn>
                  <a:cxn ang="0">
                    <a:pos x="189" y="102"/>
                  </a:cxn>
                  <a:cxn ang="0">
                    <a:pos x="186" y="97"/>
                  </a:cxn>
                  <a:cxn ang="0">
                    <a:pos x="186" y="97"/>
                  </a:cxn>
                </a:cxnLst>
                <a:rect l="0" t="0" r="r" b="b"/>
                <a:pathLst>
                  <a:path w="189" h="168">
                    <a:moveTo>
                      <a:pt x="186" y="97"/>
                    </a:moveTo>
                    <a:lnTo>
                      <a:pt x="186" y="97"/>
                    </a:lnTo>
                    <a:lnTo>
                      <a:pt x="183" y="94"/>
                    </a:lnTo>
                    <a:lnTo>
                      <a:pt x="178" y="92"/>
                    </a:lnTo>
                    <a:lnTo>
                      <a:pt x="161" y="88"/>
                    </a:lnTo>
                    <a:lnTo>
                      <a:pt x="130" y="81"/>
                    </a:lnTo>
                    <a:lnTo>
                      <a:pt x="90" y="4"/>
                    </a:lnTo>
                    <a:lnTo>
                      <a:pt x="75" y="0"/>
                    </a:lnTo>
                    <a:lnTo>
                      <a:pt x="83" y="72"/>
                    </a:lnTo>
                    <a:lnTo>
                      <a:pt x="43" y="64"/>
                    </a:lnTo>
                    <a:lnTo>
                      <a:pt x="26" y="32"/>
                    </a:lnTo>
                    <a:lnTo>
                      <a:pt x="18" y="31"/>
                    </a:lnTo>
                    <a:lnTo>
                      <a:pt x="18" y="34"/>
                    </a:lnTo>
                    <a:lnTo>
                      <a:pt x="16" y="33"/>
                    </a:lnTo>
                    <a:lnTo>
                      <a:pt x="19" y="69"/>
                    </a:lnTo>
                    <a:lnTo>
                      <a:pt x="19" y="75"/>
                    </a:lnTo>
                    <a:lnTo>
                      <a:pt x="17" y="80"/>
                    </a:lnTo>
                    <a:lnTo>
                      <a:pt x="0" y="111"/>
                    </a:lnTo>
                    <a:lnTo>
                      <a:pt x="2" y="112"/>
                    </a:lnTo>
                    <a:lnTo>
                      <a:pt x="0" y="114"/>
                    </a:lnTo>
                    <a:lnTo>
                      <a:pt x="9" y="117"/>
                    </a:lnTo>
                    <a:lnTo>
                      <a:pt x="38" y="95"/>
                    </a:lnTo>
                    <a:lnTo>
                      <a:pt x="77" y="102"/>
                    </a:lnTo>
                    <a:lnTo>
                      <a:pt x="41" y="165"/>
                    </a:lnTo>
                    <a:lnTo>
                      <a:pt x="57" y="168"/>
                    </a:lnTo>
                    <a:lnTo>
                      <a:pt x="124" y="111"/>
                    </a:lnTo>
                    <a:lnTo>
                      <a:pt x="155" y="118"/>
                    </a:lnTo>
                    <a:lnTo>
                      <a:pt x="173" y="121"/>
                    </a:lnTo>
                    <a:lnTo>
                      <a:pt x="173" y="121"/>
                    </a:lnTo>
                    <a:lnTo>
                      <a:pt x="177" y="121"/>
                    </a:lnTo>
                    <a:lnTo>
                      <a:pt x="181" y="119"/>
                    </a:lnTo>
                    <a:lnTo>
                      <a:pt x="181" y="119"/>
                    </a:lnTo>
                    <a:lnTo>
                      <a:pt x="186" y="115"/>
                    </a:lnTo>
                    <a:lnTo>
                      <a:pt x="188" y="112"/>
                    </a:lnTo>
                    <a:lnTo>
                      <a:pt x="189" y="109"/>
                    </a:lnTo>
                    <a:lnTo>
                      <a:pt x="189" y="109"/>
                    </a:lnTo>
                    <a:lnTo>
                      <a:pt x="189" y="109"/>
                    </a:lnTo>
                    <a:lnTo>
                      <a:pt x="189" y="109"/>
                    </a:lnTo>
                    <a:lnTo>
                      <a:pt x="189" y="109"/>
                    </a:lnTo>
                    <a:lnTo>
                      <a:pt x="189" y="109"/>
                    </a:lnTo>
                    <a:lnTo>
                      <a:pt x="189" y="106"/>
                    </a:lnTo>
                    <a:lnTo>
                      <a:pt x="189" y="102"/>
                    </a:lnTo>
                    <a:lnTo>
                      <a:pt x="186" y="97"/>
                    </a:lnTo>
                    <a:lnTo>
                      <a:pt x="186" y="9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4" name="Freeform 299"/>
              <p:cNvSpPr>
                <a:spLocks/>
              </p:cNvSpPr>
              <p:nvPr/>
            </p:nvSpPr>
            <p:spPr bwMode="auto">
              <a:xfrm>
                <a:off x="2570163" y="669926"/>
                <a:ext cx="53975" cy="30163"/>
              </a:xfrm>
              <a:custGeom>
                <a:avLst/>
                <a:gdLst/>
                <a:ahLst/>
                <a:cxnLst>
                  <a:cxn ang="0">
                    <a:pos x="0" y="12"/>
                  </a:cxn>
                  <a:cxn ang="0">
                    <a:pos x="3" y="19"/>
                  </a:cxn>
                  <a:cxn ang="0">
                    <a:pos x="3" y="19"/>
                  </a:cxn>
                  <a:cxn ang="0">
                    <a:pos x="34" y="7"/>
                  </a:cxn>
                  <a:cxn ang="0">
                    <a:pos x="32" y="0"/>
                  </a:cxn>
                  <a:cxn ang="0">
                    <a:pos x="32" y="0"/>
                  </a:cxn>
                  <a:cxn ang="0">
                    <a:pos x="0" y="12"/>
                  </a:cxn>
                  <a:cxn ang="0">
                    <a:pos x="0" y="12"/>
                  </a:cxn>
                </a:cxnLst>
                <a:rect l="0" t="0" r="r" b="b"/>
                <a:pathLst>
                  <a:path w="34" h="19">
                    <a:moveTo>
                      <a:pt x="0" y="12"/>
                    </a:moveTo>
                    <a:lnTo>
                      <a:pt x="3" y="19"/>
                    </a:lnTo>
                    <a:lnTo>
                      <a:pt x="3" y="19"/>
                    </a:lnTo>
                    <a:lnTo>
                      <a:pt x="34" y="7"/>
                    </a:lnTo>
                    <a:lnTo>
                      <a:pt x="32" y="0"/>
                    </a:lnTo>
                    <a:lnTo>
                      <a:pt x="32" y="0"/>
                    </a:lnTo>
                    <a:lnTo>
                      <a:pt x="0" y="12"/>
                    </a:lnTo>
                    <a:lnTo>
                      <a:pt x="0" y="1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5" name="Freeform 300"/>
              <p:cNvSpPr>
                <a:spLocks/>
              </p:cNvSpPr>
              <p:nvPr/>
            </p:nvSpPr>
            <p:spPr bwMode="auto">
              <a:xfrm>
                <a:off x="2470150" y="712788"/>
                <a:ext cx="53975" cy="31750"/>
              </a:xfrm>
              <a:custGeom>
                <a:avLst/>
                <a:gdLst/>
                <a:ahLst/>
                <a:cxnLst>
                  <a:cxn ang="0">
                    <a:pos x="0" y="15"/>
                  </a:cxn>
                  <a:cxn ang="0">
                    <a:pos x="3" y="20"/>
                  </a:cxn>
                  <a:cxn ang="0">
                    <a:pos x="3" y="20"/>
                  </a:cxn>
                  <a:cxn ang="0">
                    <a:pos x="34" y="6"/>
                  </a:cxn>
                  <a:cxn ang="0">
                    <a:pos x="30" y="0"/>
                  </a:cxn>
                  <a:cxn ang="0">
                    <a:pos x="30" y="0"/>
                  </a:cxn>
                  <a:cxn ang="0">
                    <a:pos x="0" y="15"/>
                  </a:cxn>
                  <a:cxn ang="0">
                    <a:pos x="0" y="15"/>
                  </a:cxn>
                </a:cxnLst>
                <a:rect l="0" t="0" r="r" b="b"/>
                <a:pathLst>
                  <a:path w="34" h="20">
                    <a:moveTo>
                      <a:pt x="0" y="15"/>
                    </a:moveTo>
                    <a:lnTo>
                      <a:pt x="3" y="20"/>
                    </a:lnTo>
                    <a:lnTo>
                      <a:pt x="3" y="20"/>
                    </a:lnTo>
                    <a:lnTo>
                      <a:pt x="34" y="6"/>
                    </a:lnTo>
                    <a:lnTo>
                      <a:pt x="30" y="0"/>
                    </a:lnTo>
                    <a:lnTo>
                      <a:pt x="30" y="0"/>
                    </a:lnTo>
                    <a:lnTo>
                      <a:pt x="0" y="15"/>
                    </a:lnTo>
                    <a:lnTo>
                      <a:pt x="0" y="1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6" name="Freeform 301"/>
              <p:cNvSpPr>
                <a:spLocks/>
              </p:cNvSpPr>
              <p:nvPr/>
            </p:nvSpPr>
            <p:spPr bwMode="auto">
              <a:xfrm>
                <a:off x="2371725" y="762001"/>
                <a:ext cx="53975" cy="38100"/>
              </a:xfrm>
              <a:custGeom>
                <a:avLst/>
                <a:gdLst/>
                <a:ahLst/>
                <a:cxnLst>
                  <a:cxn ang="0">
                    <a:pos x="0" y="18"/>
                  </a:cxn>
                  <a:cxn ang="0">
                    <a:pos x="5" y="24"/>
                  </a:cxn>
                  <a:cxn ang="0">
                    <a:pos x="5" y="24"/>
                  </a:cxn>
                  <a:cxn ang="0">
                    <a:pos x="34" y="6"/>
                  </a:cxn>
                  <a:cxn ang="0">
                    <a:pos x="31" y="0"/>
                  </a:cxn>
                  <a:cxn ang="0">
                    <a:pos x="31" y="0"/>
                  </a:cxn>
                  <a:cxn ang="0">
                    <a:pos x="0" y="18"/>
                  </a:cxn>
                  <a:cxn ang="0">
                    <a:pos x="0" y="18"/>
                  </a:cxn>
                </a:cxnLst>
                <a:rect l="0" t="0" r="r" b="b"/>
                <a:pathLst>
                  <a:path w="34" h="24">
                    <a:moveTo>
                      <a:pt x="0" y="18"/>
                    </a:moveTo>
                    <a:lnTo>
                      <a:pt x="5" y="24"/>
                    </a:lnTo>
                    <a:lnTo>
                      <a:pt x="5" y="24"/>
                    </a:lnTo>
                    <a:lnTo>
                      <a:pt x="34" y="6"/>
                    </a:lnTo>
                    <a:lnTo>
                      <a:pt x="31" y="0"/>
                    </a:lnTo>
                    <a:lnTo>
                      <a:pt x="31" y="0"/>
                    </a:lnTo>
                    <a:lnTo>
                      <a:pt x="0" y="18"/>
                    </a:lnTo>
                    <a:lnTo>
                      <a:pt x="0" y="1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7" name="Freeform 302"/>
              <p:cNvSpPr>
                <a:spLocks/>
              </p:cNvSpPr>
              <p:nvPr/>
            </p:nvSpPr>
            <p:spPr bwMode="auto">
              <a:xfrm>
                <a:off x="2193925" y="885826"/>
                <a:ext cx="49213" cy="46038"/>
              </a:xfrm>
              <a:custGeom>
                <a:avLst/>
                <a:gdLst/>
                <a:ahLst/>
                <a:cxnLst>
                  <a:cxn ang="0">
                    <a:pos x="0" y="23"/>
                  </a:cxn>
                  <a:cxn ang="0">
                    <a:pos x="5" y="29"/>
                  </a:cxn>
                  <a:cxn ang="0">
                    <a:pos x="5" y="29"/>
                  </a:cxn>
                  <a:cxn ang="0">
                    <a:pos x="31" y="6"/>
                  </a:cxn>
                  <a:cxn ang="0">
                    <a:pos x="27" y="0"/>
                  </a:cxn>
                  <a:cxn ang="0">
                    <a:pos x="27" y="0"/>
                  </a:cxn>
                  <a:cxn ang="0">
                    <a:pos x="0" y="23"/>
                  </a:cxn>
                  <a:cxn ang="0">
                    <a:pos x="0" y="23"/>
                  </a:cxn>
                </a:cxnLst>
                <a:rect l="0" t="0" r="r" b="b"/>
                <a:pathLst>
                  <a:path w="31" h="29">
                    <a:moveTo>
                      <a:pt x="0" y="23"/>
                    </a:moveTo>
                    <a:lnTo>
                      <a:pt x="5" y="29"/>
                    </a:lnTo>
                    <a:lnTo>
                      <a:pt x="5" y="29"/>
                    </a:lnTo>
                    <a:lnTo>
                      <a:pt x="31" y="6"/>
                    </a:lnTo>
                    <a:lnTo>
                      <a:pt x="27" y="0"/>
                    </a:lnTo>
                    <a:lnTo>
                      <a:pt x="27" y="0"/>
                    </a:lnTo>
                    <a:lnTo>
                      <a:pt x="0" y="23"/>
                    </a:lnTo>
                    <a:lnTo>
                      <a:pt x="0" y="2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8" name="Freeform 303"/>
              <p:cNvSpPr>
                <a:spLocks/>
              </p:cNvSpPr>
              <p:nvPr/>
            </p:nvSpPr>
            <p:spPr bwMode="auto">
              <a:xfrm>
                <a:off x="2279650" y="820738"/>
                <a:ext cx="50800" cy="39688"/>
              </a:xfrm>
              <a:custGeom>
                <a:avLst/>
                <a:gdLst/>
                <a:ahLst/>
                <a:cxnLst>
                  <a:cxn ang="0">
                    <a:pos x="0" y="19"/>
                  </a:cxn>
                  <a:cxn ang="0">
                    <a:pos x="4" y="25"/>
                  </a:cxn>
                  <a:cxn ang="0">
                    <a:pos x="4" y="25"/>
                  </a:cxn>
                  <a:cxn ang="0">
                    <a:pos x="32" y="5"/>
                  </a:cxn>
                  <a:cxn ang="0">
                    <a:pos x="29" y="0"/>
                  </a:cxn>
                  <a:cxn ang="0">
                    <a:pos x="29" y="0"/>
                  </a:cxn>
                  <a:cxn ang="0">
                    <a:pos x="0" y="19"/>
                  </a:cxn>
                  <a:cxn ang="0">
                    <a:pos x="0" y="19"/>
                  </a:cxn>
                </a:cxnLst>
                <a:rect l="0" t="0" r="r" b="b"/>
                <a:pathLst>
                  <a:path w="32" h="25">
                    <a:moveTo>
                      <a:pt x="0" y="19"/>
                    </a:moveTo>
                    <a:lnTo>
                      <a:pt x="4" y="25"/>
                    </a:lnTo>
                    <a:lnTo>
                      <a:pt x="4" y="25"/>
                    </a:lnTo>
                    <a:lnTo>
                      <a:pt x="32" y="5"/>
                    </a:lnTo>
                    <a:lnTo>
                      <a:pt x="29" y="0"/>
                    </a:lnTo>
                    <a:lnTo>
                      <a:pt x="29" y="0"/>
                    </a:lnTo>
                    <a:lnTo>
                      <a:pt x="0" y="19"/>
                    </a:lnTo>
                    <a:lnTo>
                      <a:pt x="0" y="1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9" name="Freeform 304"/>
              <p:cNvSpPr>
                <a:spLocks/>
              </p:cNvSpPr>
              <p:nvPr/>
            </p:nvSpPr>
            <p:spPr bwMode="auto">
              <a:xfrm>
                <a:off x="2998788" y="579438"/>
                <a:ext cx="55563" cy="15875"/>
              </a:xfrm>
              <a:custGeom>
                <a:avLst/>
                <a:gdLst/>
                <a:ahLst/>
                <a:cxnLst>
                  <a:cxn ang="0">
                    <a:pos x="1" y="10"/>
                  </a:cxn>
                  <a:cxn ang="0">
                    <a:pos x="1" y="10"/>
                  </a:cxn>
                  <a:cxn ang="0">
                    <a:pos x="35" y="7"/>
                  </a:cxn>
                  <a:cxn ang="0">
                    <a:pos x="35" y="0"/>
                  </a:cxn>
                  <a:cxn ang="0">
                    <a:pos x="35" y="0"/>
                  </a:cxn>
                  <a:cxn ang="0">
                    <a:pos x="0" y="3"/>
                  </a:cxn>
                  <a:cxn ang="0">
                    <a:pos x="1" y="10"/>
                  </a:cxn>
                </a:cxnLst>
                <a:rect l="0" t="0" r="r" b="b"/>
                <a:pathLst>
                  <a:path w="35" h="10">
                    <a:moveTo>
                      <a:pt x="1" y="10"/>
                    </a:moveTo>
                    <a:lnTo>
                      <a:pt x="1" y="10"/>
                    </a:lnTo>
                    <a:lnTo>
                      <a:pt x="35" y="7"/>
                    </a:lnTo>
                    <a:lnTo>
                      <a:pt x="35" y="0"/>
                    </a:lnTo>
                    <a:lnTo>
                      <a:pt x="35" y="0"/>
                    </a:lnTo>
                    <a:lnTo>
                      <a:pt x="0" y="3"/>
                    </a:lnTo>
                    <a:lnTo>
                      <a:pt x="1" y="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0" name="Freeform 305"/>
              <p:cNvSpPr>
                <a:spLocks/>
              </p:cNvSpPr>
              <p:nvPr/>
            </p:nvSpPr>
            <p:spPr bwMode="auto">
              <a:xfrm>
                <a:off x="3221038" y="576263"/>
                <a:ext cx="55563" cy="14288"/>
              </a:xfrm>
              <a:custGeom>
                <a:avLst/>
                <a:gdLst/>
                <a:ahLst/>
                <a:cxnLst>
                  <a:cxn ang="0">
                    <a:pos x="0" y="8"/>
                  </a:cxn>
                  <a:cxn ang="0">
                    <a:pos x="0" y="8"/>
                  </a:cxn>
                  <a:cxn ang="0">
                    <a:pos x="35" y="9"/>
                  </a:cxn>
                  <a:cxn ang="0">
                    <a:pos x="35" y="2"/>
                  </a:cxn>
                  <a:cxn ang="0">
                    <a:pos x="35" y="2"/>
                  </a:cxn>
                  <a:cxn ang="0">
                    <a:pos x="0" y="0"/>
                  </a:cxn>
                  <a:cxn ang="0">
                    <a:pos x="0" y="8"/>
                  </a:cxn>
                </a:cxnLst>
                <a:rect l="0" t="0" r="r" b="b"/>
                <a:pathLst>
                  <a:path w="35" h="9">
                    <a:moveTo>
                      <a:pt x="0" y="8"/>
                    </a:moveTo>
                    <a:lnTo>
                      <a:pt x="0" y="8"/>
                    </a:lnTo>
                    <a:lnTo>
                      <a:pt x="35" y="9"/>
                    </a:lnTo>
                    <a:lnTo>
                      <a:pt x="35" y="2"/>
                    </a:lnTo>
                    <a:lnTo>
                      <a:pt x="35" y="2"/>
                    </a:lnTo>
                    <a:lnTo>
                      <a:pt x="0" y="0"/>
                    </a:lnTo>
                    <a:lnTo>
                      <a:pt x="0" y="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1" name="Freeform 306"/>
              <p:cNvSpPr>
                <a:spLocks/>
              </p:cNvSpPr>
              <p:nvPr/>
            </p:nvSpPr>
            <p:spPr bwMode="auto">
              <a:xfrm>
                <a:off x="3108325" y="576263"/>
                <a:ext cx="57150" cy="12700"/>
              </a:xfrm>
              <a:custGeom>
                <a:avLst/>
                <a:gdLst/>
                <a:ahLst/>
                <a:cxnLst>
                  <a:cxn ang="0">
                    <a:pos x="2" y="8"/>
                  </a:cxn>
                  <a:cxn ang="0">
                    <a:pos x="2" y="8"/>
                  </a:cxn>
                  <a:cxn ang="0">
                    <a:pos x="36" y="7"/>
                  </a:cxn>
                  <a:cxn ang="0">
                    <a:pos x="36" y="0"/>
                  </a:cxn>
                  <a:cxn ang="0">
                    <a:pos x="36" y="0"/>
                  </a:cxn>
                  <a:cxn ang="0">
                    <a:pos x="0" y="0"/>
                  </a:cxn>
                  <a:cxn ang="0">
                    <a:pos x="2" y="8"/>
                  </a:cxn>
                </a:cxnLst>
                <a:rect l="0" t="0" r="r" b="b"/>
                <a:pathLst>
                  <a:path w="36" h="8">
                    <a:moveTo>
                      <a:pt x="2" y="8"/>
                    </a:moveTo>
                    <a:lnTo>
                      <a:pt x="2" y="8"/>
                    </a:lnTo>
                    <a:lnTo>
                      <a:pt x="36" y="7"/>
                    </a:lnTo>
                    <a:lnTo>
                      <a:pt x="36" y="0"/>
                    </a:lnTo>
                    <a:lnTo>
                      <a:pt x="36" y="0"/>
                    </a:lnTo>
                    <a:lnTo>
                      <a:pt x="0" y="0"/>
                    </a:lnTo>
                    <a:lnTo>
                      <a:pt x="2" y="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2" name="Freeform 307"/>
              <p:cNvSpPr>
                <a:spLocks/>
              </p:cNvSpPr>
              <p:nvPr/>
            </p:nvSpPr>
            <p:spPr bwMode="auto">
              <a:xfrm>
                <a:off x="3330575" y="584201"/>
                <a:ext cx="55563" cy="20638"/>
              </a:xfrm>
              <a:custGeom>
                <a:avLst/>
                <a:gdLst/>
                <a:ahLst/>
                <a:cxnLst>
                  <a:cxn ang="0">
                    <a:pos x="35" y="5"/>
                  </a:cxn>
                  <a:cxn ang="0">
                    <a:pos x="35" y="5"/>
                  </a:cxn>
                  <a:cxn ang="0">
                    <a:pos x="26" y="4"/>
                  </a:cxn>
                  <a:cxn ang="0">
                    <a:pos x="1" y="0"/>
                  </a:cxn>
                  <a:cxn ang="0">
                    <a:pos x="0" y="7"/>
                  </a:cxn>
                  <a:cxn ang="0">
                    <a:pos x="0" y="7"/>
                  </a:cxn>
                  <a:cxn ang="0">
                    <a:pos x="25" y="10"/>
                  </a:cxn>
                  <a:cxn ang="0">
                    <a:pos x="34" y="13"/>
                  </a:cxn>
                  <a:cxn ang="0">
                    <a:pos x="35" y="5"/>
                  </a:cxn>
                </a:cxnLst>
                <a:rect l="0" t="0" r="r" b="b"/>
                <a:pathLst>
                  <a:path w="35" h="13">
                    <a:moveTo>
                      <a:pt x="35" y="5"/>
                    </a:moveTo>
                    <a:lnTo>
                      <a:pt x="35" y="5"/>
                    </a:lnTo>
                    <a:lnTo>
                      <a:pt x="26" y="4"/>
                    </a:lnTo>
                    <a:lnTo>
                      <a:pt x="1" y="0"/>
                    </a:lnTo>
                    <a:lnTo>
                      <a:pt x="0" y="7"/>
                    </a:lnTo>
                    <a:lnTo>
                      <a:pt x="0" y="7"/>
                    </a:lnTo>
                    <a:lnTo>
                      <a:pt x="25" y="10"/>
                    </a:lnTo>
                    <a:lnTo>
                      <a:pt x="34" y="13"/>
                    </a:lnTo>
                    <a:lnTo>
                      <a:pt x="35"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3" name="Freeform 308"/>
              <p:cNvSpPr>
                <a:spLocks/>
              </p:cNvSpPr>
              <p:nvPr/>
            </p:nvSpPr>
            <p:spPr bwMode="auto">
              <a:xfrm>
                <a:off x="2889250" y="590551"/>
                <a:ext cx="55563" cy="19050"/>
              </a:xfrm>
              <a:custGeom>
                <a:avLst/>
                <a:gdLst/>
                <a:ahLst/>
                <a:cxnLst>
                  <a:cxn ang="0">
                    <a:pos x="1" y="12"/>
                  </a:cxn>
                  <a:cxn ang="0">
                    <a:pos x="1" y="12"/>
                  </a:cxn>
                  <a:cxn ang="0">
                    <a:pos x="35" y="7"/>
                  </a:cxn>
                  <a:cxn ang="0">
                    <a:pos x="34" y="0"/>
                  </a:cxn>
                  <a:cxn ang="0">
                    <a:pos x="34" y="0"/>
                  </a:cxn>
                  <a:cxn ang="0">
                    <a:pos x="0" y="5"/>
                  </a:cxn>
                  <a:cxn ang="0">
                    <a:pos x="1" y="12"/>
                  </a:cxn>
                </a:cxnLst>
                <a:rect l="0" t="0" r="r" b="b"/>
                <a:pathLst>
                  <a:path w="35" h="12">
                    <a:moveTo>
                      <a:pt x="1" y="12"/>
                    </a:moveTo>
                    <a:lnTo>
                      <a:pt x="1" y="12"/>
                    </a:lnTo>
                    <a:lnTo>
                      <a:pt x="35" y="7"/>
                    </a:lnTo>
                    <a:lnTo>
                      <a:pt x="34" y="0"/>
                    </a:lnTo>
                    <a:lnTo>
                      <a:pt x="34" y="0"/>
                    </a:lnTo>
                    <a:lnTo>
                      <a:pt x="0" y="5"/>
                    </a:lnTo>
                    <a:lnTo>
                      <a:pt x="1" y="1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4" name="Freeform 309"/>
              <p:cNvSpPr>
                <a:spLocks/>
              </p:cNvSpPr>
              <p:nvPr/>
            </p:nvSpPr>
            <p:spPr bwMode="auto">
              <a:xfrm>
                <a:off x="2781300" y="609601"/>
                <a:ext cx="55563" cy="22225"/>
              </a:xfrm>
              <a:custGeom>
                <a:avLst/>
                <a:gdLst/>
                <a:ahLst/>
                <a:cxnLst>
                  <a:cxn ang="0">
                    <a:pos x="0" y="7"/>
                  </a:cxn>
                  <a:cxn ang="0">
                    <a:pos x="1" y="14"/>
                  </a:cxn>
                  <a:cxn ang="0">
                    <a:pos x="1" y="14"/>
                  </a:cxn>
                  <a:cxn ang="0">
                    <a:pos x="35" y="6"/>
                  </a:cxn>
                  <a:cxn ang="0">
                    <a:pos x="34" y="0"/>
                  </a:cxn>
                  <a:cxn ang="0">
                    <a:pos x="34" y="0"/>
                  </a:cxn>
                  <a:cxn ang="0">
                    <a:pos x="0" y="7"/>
                  </a:cxn>
                  <a:cxn ang="0">
                    <a:pos x="0" y="7"/>
                  </a:cxn>
                </a:cxnLst>
                <a:rect l="0" t="0" r="r" b="b"/>
                <a:pathLst>
                  <a:path w="35" h="14">
                    <a:moveTo>
                      <a:pt x="0" y="7"/>
                    </a:moveTo>
                    <a:lnTo>
                      <a:pt x="1" y="14"/>
                    </a:lnTo>
                    <a:lnTo>
                      <a:pt x="1" y="14"/>
                    </a:lnTo>
                    <a:lnTo>
                      <a:pt x="35" y="6"/>
                    </a:lnTo>
                    <a:lnTo>
                      <a:pt x="34" y="0"/>
                    </a:lnTo>
                    <a:lnTo>
                      <a:pt x="34" y="0"/>
                    </a:lnTo>
                    <a:lnTo>
                      <a:pt x="0" y="7"/>
                    </a:lnTo>
                    <a:lnTo>
                      <a:pt x="0" y="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5" name="Freeform 310"/>
              <p:cNvSpPr>
                <a:spLocks/>
              </p:cNvSpPr>
              <p:nvPr/>
            </p:nvSpPr>
            <p:spPr bwMode="auto">
              <a:xfrm>
                <a:off x="2673350" y="635001"/>
                <a:ext cx="57150" cy="26988"/>
              </a:xfrm>
              <a:custGeom>
                <a:avLst/>
                <a:gdLst/>
                <a:ahLst/>
                <a:cxnLst>
                  <a:cxn ang="0">
                    <a:pos x="0" y="10"/>
                  </a:cxn>
                  <a:cxn ang="0">
                    <a:pos x="2" y="17"/>
                  </a:cxn>
                  <a:cxn ang="0">
                    <a:pos x="2" y="17"/>
                  </a:cxn>
                  <a:cxn ang="0">
                    <a:pos x="36" y="7"/>
                  </a:cxn>
                  <a:cxn ang="0">
                    <a:pos x="34" y="0"/>
                  </a:cxn>
                  <a:cxn ang="0">
                    <a:pos x="34" y="0"/>
                  </a:cxn>
                  <a:cxn ang="0">
                    <a:pos x="0" y="10"/>
                  </a:cxn>
                  <a:cxn ang="0">
                    <a:pos x="0" y="10"/>
                  </a:cxn>
                </a:cxnLst>
                <a:rect l="0" t="0" r="r" b="b"/>
                <a:pathLst>
                  <a:path w="36" h="17">
                    <a:moveTo>
                      <a:pt x="0" y="10"/>
                    </a:moveTo>
                    <a:lnTo>
                      <a:pt x="2" y="17"/>
                    </a:lnTo>
                    <a:lnTo>
                      <a:pt x="2" y="17"/>
                    </a:lnTo>
                    <a:lnTo>
                      <a:pt x="36" y="7"/>
                    </a:lnTo>
                    <a:lnTo>
                      <a:pt x="34" y="0"/>
                    </a:lnTo>
                    <a:lnTo>
                      <a:pt x="34" y="0"/>
                    </a:lnTo>
                    <a:lnTo>
                      <a:pt x="0" y="10"/>
                    </a:lnTo>
                    <a:lnTo>
                      <a:pt x="0" y="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10" name="Group 89"/>
            <p:cNvGrpSpPr/>
            <p:nvPr/>
          </p:nvGrpSpPr>
          <p:grpSpPr>
            <a:xfrm>
              <a:off x="1543087" y="1714494"/>
              <a:ext cx="1627082" cy="781728"/>
              <a:chOff x="1543087" y="1714494"/>
              <a:chExt cx="1627082" cy="781728"/>
            </a:xfrm>
            <a:grpFill/>
          </p:grpSpPr>
          <p:sp>
            <p:nvSpPr>
              <p:cNvPr id="11" name="Freeform 314"/>
              <p:cNvSpPr>
                <a:spLocks/>
              </p:cNvSpPr>
              <p:nvPr/>
            </p:nvSpPr>
            <p:spPr bwMode="auto">
              <a:xfrm>
                <a:off x="1543087" y="1714494"/>
                <a:ext cx="1627082" cy="781728"/>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2" name="Rectangle 160"/>
              <p:cNvSpPr/>
              <p:nvPr/>
            </p:nvSpPr>
            <p:spPr>
              <a:xfrm>
                <a:off x="2071670" y="2071684"/>
                <a:ext cx="607378" cy="284742"/>
              </a:xfrm>
              <a:prstGeom prst="rect">
                <a:avLst/>
              </a:prstGeom>
              <a:grpFill/>
            </p:spPr>
            <p:txBody>
              <a:bodyPr wrap="none">
                <a:spAutoFit/>
              </a:bodyPr>
              <a:lstStyle/>
              <a:p>
                <a:r>
                  <a:rPr lang="en-US" sz="1867" dirty="0">
                    <a:solidFill>
                      <a:schemeClr val="bg1"/>
                    </a:solidFill>
                    <a:latin typeface="Open Sans" pitchFamily="34" charset="0"/>
                    <a:ea typeface="Open Sans" pitchFamily="34" charset="0"/>
                    <a:cs typeface="Open Sans" pitchFamily="34" charset="0"/>
                  </a:rPr>
                  <a:t>PLAN</a:t>
                </a:r>
              </a:p>
            </p:txBody>
          </p:sp>
        </p:grpSp>
      </p:grpSp>
      <p:grpSp>
        <p:nvGrpSpPr>
          <p:cNvPr id="26" name="Group 97"/>
          <p:cNvGrpSpPr/>
          <p:nvPr/>
        </p:nvGrpSpPr>
        <p:grpSpPr>
          <a:xfrm>
            <a:off x="4095736" y="2285993"/>
            <a:ext cx="3979205" cy="1683207"/>
            <a:chOff x="3071802" y="1714494"/>
            <a:chExt cx="2984404" cy="1262405"/>
          </a:xfrm>
          <a:solidFill>
            <a:srgbClr val="6E75A5"/>
          </a:solidFill>
        </p:grpSpPr>
        <p:grpSp>
          <p:nvGrpSpPr>
            <p:cNvPr id="27" name="Group 19"/>
            <p:cNvGrpSpPr/>
            <p:nvPr/>
          </p:nvGrpSpPr>
          <p:grpSpPr>
            <a:xfrm flipV="1">
              <a:off x="3071802" y="2537161"/>
              <a:ext cx="1500188" cy="439738"/>
              <a:chOff x="2193925" y="492126"/>
              <a:chExt cx="1500188" cy="439738"/>
            </a:xfrm>
            <a:grpFill/>
          </p:grpSpPr>
          <p:sp>
            <p:nvSpPr>
              <p:cNvPr id="31" name="Freeform 298"/>
              <p:cNvSpPr>
                <a:spLocks/>
              </p:cNvSpPr>
              <p:nvPr/>
            </p:nvSpPr>
            <p:spPr bwMode="auto">
              <a:xfrm>
                <a:off x="3394075" y="492126"/>
                <a:ext cx="300038" cy="266700"/>
              </a:xfrm>
              <a:custGeom>
                <a:avLst/>
                <a:gdLst/>
                <a:ahLst/>
                <a:cxnLst>
                  <a:cxn ang="0">
                    <a:pos x="186" y="97"/>
                  </a:cxn>
                  <a:cxn ang="0">
                    <a:pos x="186" y="97"/>
                  </a:cxn>
                  <a:cxn ang="0">
                    <a:pos x="183" y="94"/>
                  </a:cxn>
                  <a:cxn ang="0">
                    <a:pos x="178" y="92"/>
                  </a:cxn>
                  <a:cxn ang="0">
                    <a:pos x="161" y="88"/>
                  </a:cxn>
                  <a:cxn ang="0">
                    <a:pos x="130" y="81"/>
                  </a:cxn>
                  <a:cxn ang="0">
                    <a:pos x="90" y="4"/>
                  </a:cxn>
                  <a:cxn ang="0">
                    <a:pos x="75" y="0"/>
                  </a:cxn>
                  <a:cxn ang="0">
                    <a:pos x="83" y="72"/>
                  </a:cxn>
                  <a:cxn ang="0">
                    <a:pos x="43" y="64"/>
                  </a:cxn>
                  <a:cxn ang="0">
                    <a:pos x="26" y="32"/>
                  </a:cxn>
                  <a:cxn ang="0">
                    <a:pos x="18" y="31"/>
                  </a:cxn>
                  <a:cxn ang="0">
                    <a:pos x="18" y="34"/>
                  </a:cxn>
                  <a:cxn ang="0">
                    <a:pos x="16" y="33"/>
                  </a:cxn>
                  <a:cxn ang="0">
                    <a:pos x="19" y="69"/>
                  </a:cxn>
                  <a:cxn ang="0">
                    <a:pos x="19" y="75"/>
                  </a:cxn>
                  <a:cxn ang="0">
                    <a:pos x="17" y="80"/>
                  </a:cxn>
                  <a:cxn ang="0">
                    <a:pos x="0" y="111"/>
                  </a:cxn>
                  <a:cxn ang="0">
                    <a:pos x="2" y="112"/>
                  </a:cxn>
                  <a:cxn ang="0">
                    <a:pos x="0" y="114"/>
                  </a:cxn>
                  <a:cxn ang="0">
                    <a:pos x="9" y="117"/>
                  </a:cxn>
                  <a:cxn ang="0">
                    <a:pos x="38" y="95"/>
                  </a:cxn>
                  <a:cxn ang="0">
                    <a:pos x="77" y="102"/>
                  </a:cxn>
                  <a:cxn ang="0">
                    <a:pos x="41" y="165"/>
                  </a:cxn>
                  <a:cxn ang="0">
                    <a:pos x="57" y="168"/>
                  </a:cxn>
                  <a:cxn ang="0">
                    <a:pos x="124" y="111"/>
                  </a:cxn>
                  <a:cxn ang="0">
                    <a:pos x="155" y="118"/>
                  </a:cxn>
                  <a:cxn ang="0">
                    <a:pos x="173" y="121"/>
                  </a:cxn>
                  <a:cxn ang="0">
                    <a:pos x="173" y="121"/>
                  </a:cxn>
                  <a:cxn ang="0">
                    <a:pos x="177" y="121"/>
                  </a:cxn>
                  <a:cxn ang="0">
                    <a:pos x="181" y="119"/>
                  </a:cxn>
                  <a:cxn ang="0">
                    <a:pos x="181" y="119"/>
                  </a:cxn>
                  <a:cxn ang="0">
                    <a:pos x="186" y="115"/>
                  </a:cxn>
                  <a:cxn ang="0">
                    <a:pos x="188" y="112"/>
                  </a:cxn>
                  <a:cxn ang="0">
                    <a:pos x="189" y="109"/>
                  </a:cxn>
                  <a:cxn ang="0">
                    <a:pos x="189" y="109"/>
                  </a:cxn>
                  <a:cxn ang="0">
                    <a:pos x="189" y="109"/>
                  </a:cxn>
                  <a:cxn ang="0">
                    <a:pos x="189" y="109"/>
                  </a:cxn>
                  <a:cxn ang="0">
                    <a:pos x="189" y="109"/>
                  </a:cxn>
                  <a:cxn ang="0">
                    <a:pos x="189" y="109"/>
                  </a:cxn>
                  <a:cxn ang="0">
                    <a:pos x="189" y="106"/>
                  </a:cxn>
                  <a:cxn ang="0">
                    <a:pos x="189" y="102"/>
                  </a:cxn>
                  <a:cxn ang="0">
                    <a:pos x="186" y="97"/>
                  </a:cxn>
                  <a:cxn ang="0">
                    <a:pos x="186" y="97"/>
                  </a:cxn>
                </a:cxnLst>
                <a:rect l="0" t="0" r="r" b="b"/>
                <a:pathLst>
                  <a:path w="189" h="168">
                    <a:moveTo>
                      <a:pt x="186" y="97"/>
                    </a:moveTo>
                    <a:lnTo>
                      <a:pt x="186" y="97"/>
                    </a:lnTo>
                    <a:lnTo>
                      <a:pt x="183" y="94"/>
                    </a:lnTo>
                    <a:lnTo>
                      <a:pt x="178" y="92"/>
                    </a:lnTo>
                    <a:lnTo>
                      <a:pt x="161" y="88"/>
                    </a:lnTo>
                    <a:lnTo>
                      <a:pt x="130" y="81"/>
                    </a:lnTo>
                    <a:lnTo>
                      <a:pt x="90" y="4"/>
                    </a:lnTo>
                    <a:lnTo>
                      <a:pt x="75" y="0"/>
                    </a:lnTo>
                    <a:lnTo>
                      <a:pt x="83" y="72"/>
                    </a:lnTo>
                    <a:lnTo>
                      <a:pt x="43" y="64"/>
                    </a:lnTo>
                    <a:lnTo>
                      <a:pt x="26" y="32"/>
                    </a:lnTo>
                    <a:lnTo>
                      <a:pt x="18" y="31"/>
                    </a:lnTo>
                    <a:lnTo>
                      <a:pt x="18" y="34"/>
                    </a:lnTo>
                    <a:lnTo>
                      <a:pt x="16" y="33"/>
                    </a:lnTo>
                    <a:lnTo>
                      <a:pt x="19" y="69"/>
                    </a:lnTo>
                    <a:lnTo>
                      <a:pt x="19" y="75"/>
                    </a:lnTo>
                    <a:lnTo>
                      <a:pt x="17" y="80"/>
                    </a:lnTo>
                    <a:lnTo>
                      <a:pt x="0" y="111"/>
                    </a:lnTo>
                    <a:lnTo>
                      <a:pt x="2" y="112"/>
                    </a:lnTo>
                    <a:lnTo>
                      <a:pt x="0" y="114"/>
                    </a:lnTo>
                    <a:lnTo>
                      <a:pt x="9" y="117"/>
                    </a:lnTo>
                    <a:lnTo>
                      <a:pt x="38" y="95"/>
                    </a:lnTo>
                    <a:lnTo>
                      <a:pt x="77" y="102"/>
                    </a:lnTo>
                    <a:lnTo>
                      <a:pt x="41" y="165"/>
                    </a:lnTo>
                    <a:lnTo>
                      <a:pt x="57" y="168"/>
                    </a:lnTo>
                    <a:lnTo>
                      <a:pt x="124" y="111"/>
                    </a:lnTo>
                    <a:lnTo>
                      <a:pt x="155" y="118"/>
                    </a:lnTo>
                    <a:lnTo>
                      <a:pt x="173" y="121"/>
                    </a:lnTo>
                    <a:lnTo>
                      <a:pt x="173" y="121"/>
                    </a:lnTo>
                    <a:lnTo>
                      <a:pt x="177" y="121"/>
                    </a:lnTo>
                    <a:lnTo>
                      <a:pt x="181" y="119"/>
                    </a:lnTo>
                    <a:lnTo>
                      <a:pt x="181" y="119"/>
                    </a:lnTo>
                    <a:lnTo>
                      <a:pt x="186" y="115"/>
                    </a:lnTo>
                    <a:lnTo>
                      <a:pt x="188" y="112"/>
                    </a:lnTo>
                    <a:lnTo>
                      <a:pt x="189" y="109"/>
                    </a:lnTo>
                    <a:lnTo>
                      <a:pt x="189" y="109"/>
                    </a:lnTo>
                    <a:lnTo>
                      <a:pt x="189" y="109"/>
                    </a:lnTo>
                    <a:lnTo>
                      <a:pt x="189" y="109"/>
                    </a:lnTo>
                    <a:lnTo>
                      <a:pt x="189" y="109"/>
                    </a:lnTo>
                    <a:lnTo>
                      <a:pt x="189" y="109"/>
                    </a:lnTo>
                    <a:lnTo>
                      <a:pt x="189" y="106"/>
                    </a:lnTo>
                    <a:lnTo>
                      <a:pt x="189" y="102"/>
                    </a:lnTo>
                    <a:lnTo>
                      <a:pt x="186" y="97"/>
                    </a:lnTo>
                    <a:lnTo>
                      <a:pt x="186" y="9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2" name="Freeform 299"/>
              <p:cNvSpPr>
                <a:spLocks/>
              </p:cNvSpPr>
              <p:nvPr/>
            </p:nvSpPr>
            <p:spPr bwMode="auto">
              <a:xfrm>
                <a:off x="2570163" y="669926"/>
                <a:ext cx="53975" cy="30163"/>
              </a:xfrm>
              <a:custGeom>
                <a:avLst/>
                <a:gdLst/>
                <a:ahLst/>
                <a:cxnLst>
                  <a:cxn ang="0">
                    <a:pos x="0" y="12"/>
                  </a:cxn>
                  <a:cxn ang="0">
                    <a:pos x="3" y="19"/>
                  </a:cxn>
                  <a:cxn ang="0">
                    <a:pos x="3" y="19"/>
                  </a:cxn>
                  <a:cxn ang="0">
                    <a:pos x="34" y="7"/>
                  </a:cxn>
                  <a:cxn ang="0">
                    <a:pos x="32" y="0"/>
                  </a:cxn>
                  <a:cxn ang="0">
                    <a:pos x="32" y="0"/>
                  </a:cxn>
                  <a:cxn ang="0">
                    <a:pos x="0" y="12"/>
                  </a:cxn>
                  <a:cxn ang="0">
                    <a:pos x="0" y="12"/>
                  </a:cxn>
                </a:cxnLst>
                <a:rect l="0" t="0" r="r" b="b"/>
                <a:pathLst>
                  <a:path w="34" h="19">
                    <a:moveTo>
                      <a:pt x="0" y="12"/>
                    </a:moveTo>
                    <a:lnTo>
                      <a:pt x="3" y="19"/>
                    </a:lnTo>
                    <a:lnTo>
                      <a:pt x="3" y="19"/>
                    </a:lnTo>
                    <a:lnTo>
                      <a:pt x="34" y="7"/>
                    </a:lnTo>
                    <a:lnTo>
                      <a:pt x="32" y="0"/>
                    </a:lnTo>
                    <a:lnTo>
                      <a:pt x="32" y="0"/>
                    </a:lnTo>
                    <a:lnTo>
                      <a:pt x="0" y="12"/>
                    </a:lnTo>
                    <a:lnTo>
                      <a:pt x="0" y="1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3" name="Freeform 300"/>
              <p:cNvSpPr>
                <a:spLocks/>
              </p:cNvSpPr>
              <p:nvPr/>
            </p:nvSpPr>
            <p:spPr bwMode="auto">
              <a:xfrm>
                <a:off x="2470150" y="712788"/>
                <a:ext cx="53975" cy="31750"/>
              </a:xfrm>
              <a:custGeom>
                <a:avLst/>
                <a:gdLst/>
                <a:ahLst/>
                <a:cxnLst>
                  <a:cxn ang="0">
                    <a:pos x="0" y="15"/>
                  </a:cxn>
                  <a:cxn ang="0">
                    <a:pos x="3" y="20"/>
                  </a:cxn>
                  <a:cxn ang="0">
                    <a:pos x="3" y="20"/>
                  </a:cxn>
                  <a:cxn ang="0">
                    <a:pos x="34" y="6"/>
                  </a:cxn>
                  <a:cxn ang="0">
                    <a:pos x="30" y="0"/>
                  </a:cxn>
                  <a:cxn ang="0">
                    <a:pos x="30" y="0"/>
                  </a:cxn>
                  <a:cxn ang="0">
                    <a:pos x="0" y="15"/>
                  </a:cxn>
                  <a:cxn ang="0">
                    <a:pos x="0" y="15"/>
                  </a:cxn>
                </a:cxnLst>
                <a:rect l="0" t="0" r="r" b="b"/>
                <a:pathLst>
                  <a:path w="34" h="20">
                    <a:moveTo>
                      <a:pt x="0" y="15"/>
                    </a:moveTo>
                    <a:lnTo>
                      <a:pt x="3" y="20"/>
                    </a:lnTo>
                    <a:lnTo>
                      <a:pt x="3" y="20"/>
                    </a:lnTo>
                    <a:lnTo>
                      <a:pt x="34" y="6"/>
                    </a:lnTo>
                    <a:lnTo>
                      <a:pt x="30" y="0"/>
                    </a:lnTo>
                    <a:lnTo>
                      <a:pt x="30" y="0"/>
                    </a:lnTo>
                    <a:lnTo>
                      <a:pt x="0" y="15"/>
                    </a:lnTo>
                    <a:lnTo>
                      <a:pt x="0" y="1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4" name="Freeform 301"/>
              <p:cNvSpPr>
                <a:spLocks/>
              </p:cNvSpPr>
              <p:nvPr/>
            </p:nvSpPr>
            <p:spPr bwMode="auto">
              <a:xfrm>
                <a:off x="2371725" y="762001"/>
                <a:ext cx="53975" cy="38100"/>
              </a:xfrm>
              <a:custGeom>
                <a:avLst/>
                <a:gdLst/>
                <a:ahLst/>
                <a:cxnLst>
                  <a:cxn ang="0">
                    <a:pos x="0" y="18"/>
                  </a:cxn>
                  <a:cxn ang="0">
                    <a:pos x="5" y="24"/>
                  </a:cxn>
                  <a:cxn ang="0">
                    <a:pos x="5" y="24"/>
                  </a:cxn>
                  <a:cxn ang="0">
                    <a:pos x="34" y="6"/>
                  </a:cxn>
                  <a:cxn ang="0">
                    <a:pos x="31" y="0"/>
                  </a:cxn>
                  <a:cxn ang="0">
                    <a:pos x="31" y="0"/>
                  </a:cxn>
                  <a:cxn ang="0">
                    <a:pos x="0" y="18"/>
                  </a:cxn>
                  <a:cxn ang="0">
                    <a:pos x="0" y="18"/>
                  </a:cxn>
                </a:cxnLst>
                <a:rect l="0" t="0" r="r" b="b"/>
                <a:pathLst>
                  <a:path w="34" h="24">
                    <a:moveTo>
                      <a:pt x="0" y="18"/>
                    </a:moveTo>
                    <a:lnTo>
                      <a:pt x="5" y="24"/>
                    </a:lnTo>
                    <a:lnTo>
                      <a:pt x="5" y="24"/>
                    </a:lnTo>
                    <a:lnTo>
                      <a:pt x="34" y="6"/>
                    </a:lnTo>
                    <a:lnTo>
                      <a:pt x="31" y="0"/>
                    </a:lnTo>
                    <a:lnTo>
                      <a:pt x="31" y="0"/>
                    </a:lnTo>
                    <a:lnTo>
                      <a:pt x="0" y="18"/>
                    </a:lnTo>
                    <a:lnTo>
                      <a:pt x="0" y="1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5" name="Freeform 302"/>
              <p:cNvSpPr>
                <a:spLocks/>
              </p:cNvSpPr>
              <p:nvPr/>
            </p:nvSpPr>
            <p:spPr bwMode="auto">
              <a:xfrm>
                <a:off x="2193925" y="885826"/>
                <a:ext cx="49213" cy="46038"/>
              </a:xfrm>
              <a:custGeom>
                <a:avLst/>
                <a:gdLst/>
                <a:ahLst/>
                <a:cxnLst>
                  <a:cxn ang="0">
                    <a:pos x="0" y="23"/>
                  </a:cxn>
                  <a:cxn ang="0">
                    <a:pos x="5" y="29"/>
                  </a:cxn>
                  <a:cxn ang="0">
                    <a:pos x="5" y="29"/>
                  </a:cxn>
                  <a:cxn ang="0">
                    <a:pos x="31" y="6"/>
                  </a:cxn>
                  <a:cxn ang="0">
                    <a:pos x="27" y="0"/>
                  </a:cxn>
                  <a:cxn ang="0">
                    <a:pos x="27" y="0"/>
                  </a:cxn>
                  <a:cxn ang="0">
                    <a:pos x="0" y="23"/>
                  </a:cxn>
                  <a:cxn ang="0">
                    <a:pos x="0" y="23"/>
                  </a:cxn>
                </a:cxnLst>
                <a:rect l="0" t="0" r="r" b="b"/>
                <a:pathLst>
                  <a:path w="31" h="29">
                    <a:moveTo>
                      <a:pt x="0" y="23"/>
                    </a:moveTo>
                    <a:lnTo>
                      <a:pt x="5" y="29"/>
                    </a:lnTo>
                    <a:lnTo>
                      <a:pt x="5" y="29"/>
                    </a:lnTo>
                    <a:lnTo>
                      <a:pt x="31" y="6"/>
                    </a:lnTo>
                    <a:lnTo>
                      <a:pt x="27" y="0"/>
                    </a:lnTo>
                    <a:lnTo>
                      <a:pt x="27" y="0"/>
                    </a:lnTo>
                    <a:lnTo>
                      <a:pt x="0" y="23"/>
                    </a:lnTo>
                    <a:lnTo>
                      <a:pt x="0" y="2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6" name="Freeform 303"/>
              <p:cNvSpPr>
                <a:spLocks/>
              </p:cNvSpPr>
              <p:nvPr/>
            </p:nvSpPr>
            <p:spPr bwMode="auto">
              <a:xfrm>
                <a:off x="2279650" y="820738"/>
                <a:ext cx="50800" cy="39688"/>
              </a:xfrm>
              <a:custGeom>
                <a:avLst/>
                <a:gdLst/>
                <a:ahLst/>
                <a:cxnLst>
                  <a:cxn ang="0">
                    <a:pos x="0" y="19"/>
                  </a:cxn>
                  <a:cxn ang="0">
                    <a:pos x="4" y="25"/>
                  </a:cxn>
                  <a:cxn ang="0">
                    <a:pos x="4" y="25"/>
                  </a:cxn>
                  <a:cxn ang="0">
                    <a:pos x="32" y="5"/>
                  </a:cxn>
                  <a:cxn ang="0">
                    <a:pos x="29" y="0"/>
                  </a:cxn>
                  <a:cxn ang="0">
                    <a:pos x="29" y="0"/>
                  </a:cxn>
                  <a:cxn ang="0">
                    <a:pos x="0" y="19"/>
                  </a:cxn>
                  <a:cxn ang="0">
                    <a:pos x="0" y="19"/>
                  </a:cxn>
                </a:cxnLst>
                <a:rect l="0" t="0" r="r" b="b"/>
                <a:pathLst>
                  <a:path w="32" h="25">
                    <a:moveTo>
                      <a:pt x="0" y="19"/>
                    </a:moveTo>
                    <a:lnTo>
                      <a:pt x="4" y="25"/>
                    </a:lnTo>
                    <a:lnTo>
                      <a:pt x="4" y="25"/>
                    </a:lnTo>
                    <a:lnTo>
                      <a:pt x="32" y="5"/>
                    </a:lnTo>
                    <a:lnTo>
                      <a:pt x="29" y="0"/>
                    </a:lnTo>
                    <a:lnTo>
                      <a:pt x="29" y="0"/>
                    </a:lnTo>
                    <a:lnTo>
                      <a:pt x="0" y="19"/>
                    </a:lnTo>
                    <a:lnTo>
                      <a:pt x="0" y="1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7" name="Freeform 304"/>
              <p:cNvSpPr>
                <a:spLocks/>
              </p:cNvSpPr>
              <p:nvPr/>
            </p:nvSpPr>
            <p:spPr bwMode="auto">
              <a:xfrm>
                <a:off x="2998788" y="579438"/>
                <a:ext cx="55563" cy="15875"/>
              </a:xfrm>
              <a:custGeom>
                <a:avLst/>
                <a:gdLst/>
                <a:ahLst/>
                <a:cxnLst>
                  <a:cxn ang="0">
                    <a:pos x="1" y="10"/>
                  </a:cxn>
                  <a:cxn ang="0">
                    <a:pos x="1" y="10"/>
                  </a:cxn>
                  <a:cxn ang="0">
                    <a:pos x="35" y="7"/>
                  </a:cxn>
                  <a:cxn ang="0">
                    <a:pos x="35" y="0"/>
                  </a:cxn>
                  <a:cxn ang="0">
                    <a:pos x="35" y="0"/>
                  </a:cxn>
                  <a:cxn ang="0">
                    <a:pos x="0" y="3"/>
                  </a:cxn>
                  <a:cxn ang="0">
                    <a:pos x="1" y="10"/>
                  </a:cxn>
                </a:cxnLst>
                <a:rect l="0" t="0" r="r" b="b"/>
                <a:pathLst>
                  <a:path w="35" h="10">
                    <a:moveTo>
                      <a:pt x="1" y="10"/>
                    </a:moveTo>
                    <a:lnTo>
                      <a:pt x="1" y="10"/>
                    </a:lnTo>
                    <a:lnTo>
                      <a:pt x="35" y="7"/>
                    </a:lnTo>
                    <a:lnTo>
                      <a:pt x="35" y="0"/>
                    </a:lnTo>
                    <a:lnTo>
                      <a:pt x="35" y="0"/>
                    </a:lnTo>
                    <a:lnTo>
                      <a:pt x="0" y="3"/>
                    </a:lnTo>
                    <a:lnTo>
                      <a:pt x="1" y="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8" name="Freeform 305"/>
              <p:cNvSpPr>
                <a:spLocks/>
              </p:cNvSpPr>
              <p:nvPr/>
            </p:nvSpPr>
            <p:spPr bwMode="auto">
              <a:xfrm>
                <a:off x="3221038" y="576263"/>
                <a:ext cx="55563" cy="14288"/>
              </a:xfrm>
              <a:custGeom>
                <a:avLst/>
                <a:gdLst/>
                <a:ahLst/>
                <a:cxnLst>
                  <a:cxn ang="0">
                    <a:pos x="0" y="8"/>
                  </a:cxn>
                  <a:cxn ang="0">
                    <a:pos x="0" y="8"/>
                  </a:cxn>
                  <a:cxn ang="0">
                    <a:pos x="35" y="9"/>
                  </a:cxn>
                  <a:cxn ang="0">
                    <a:pos x="35" y="2"/>
                  </a:cxn>
                  <a:cxn ang="0">
                    <a:pos x="35" y="2"/>
                  </a:cxn>
                  <a:cxn ang="0">
                    <a:pos x="0" y="0"/>
                  </a:cxn>
                  <a:cxn ang="0">
                    <a:pos x="0" y="8"/>
                  </a:cxn>
                </a:cxnLst>
                <a:rect l="0" t="0" r="r" b="b"/>
                <a:pathLst>
                  <a:path w="35" h="9">
                    <a:moveTo>
                      <a:pt x="0" y="8"/>
                    </a:moveTo>
                    <a:lnTo>
                      <a:pt x="0" y="8"/>
                    </a:lnTo>
                    <a:lnTo>
                      <a:pt x="35" y="9"/>
                    </a:lnTo>
                    <a:lnTo>
                      <a:pt x="35" y="2"/>
                    </a:lnTo>
                    <a:lnTo>
                      <a:pt x="35" y="2"/>
                    </a:lnTo>
                    <a:lnTo>
                      <a:pt x="0" y="0"/>
                    </a:lnTo>
                    <a:lnTo>
                      <a:pt x="0" y="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9" name="Freeform 306"/>
              <p:cNvSpPr>
                <a:spLocks/>
              </p:cNvSpPr>
              <p:nvPr/>
            </p:nvSpPr>
            <p:spPr bwMode="auto">
              <a:xfrm>
                <a:off x="3108325" y="576263"/>
                <a:ext cx="57150" cy="12700"/>
              </a:xfrm>
              <a:custGeom>
                <a:avLst/>
                <a:gdLst/>
                <a:ahLst/>
                <a:cxnLst>
                  <a:cxn ang="0">
                    <a:pos x="2" y="8"/>
                  </a:cxn>
                  <a:cxn ang="0">
                    <a:pos x="2" y="8"/>
                  </a:cxn>
                  <a:cxn ang="0">
                    <a:pos x="36" y="7"/>
                  </a:cxn>
                  <a:cxn ang="0">
                    <a:pos x="36" y="0"/>
                  </a:cxn>
                  <a:cxn ang="0">
                    <a:pos x="36" y="0"/>
                  </a:cxn>
                  <a:cxn ang="0">
                    <a:pos x="0" y="0"/>
                  </a:cxn>
                  <a:cxn ang="0">
                    <a:pos x="2" y="8"/>
                  </a:cxn>
                </a:cxnLst>
                <a:rect l="0" t="0" r="r" b="b"/>
                <a:pathLst>
                  <a:path w="36" h="8">
                    <a:moveTo>
                      <a:pt x="2" y="8"/>
                    </a:moveTo>
                    <a:lnTo>
                      <a:pt x="2" y="8"/>
                    </a:lnTo>
                    <a:lnTo>
                      <a:pt x="36" y="7"/>
                    </a:lnTo>
                    <a:lnTo>
                      <a:pt x="36" y="0"/>
                    </a:lnTo>
                    <a:lnTo>
                      <a:pt x="36" y="0"/>
                    </a:lnTo>
                    <a:lnTo>
                      <a:pt x="0" y="0"/>
                    </a:lnTo>
                    <a:lnTo>
                      <a:pt x="2" y="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0" name="Freeform 307"/>
              <p:cNvSpPr>
                <a:spLocks/>
              </p:cNvSpPr>
              <p:nvPr/>
            </p:nvSpPr>
            <p:spPr bwMode="auto">
              <a:xfrm>
                <a:off x="3330575" y="584201"/>
                <a:ext cx="55563" cy="20638"/>
              </a:xfrm>
              <a:custGeom>
                <a:avLst/>
                <a:gdLst/>
                <a:ahLst/>
                <a:cxnLst>
                  <a:cxn ang="0">
                    <a:pos x="35" y="5"/>
                  </a:cxn>
                  <a:cxn ang="0">
                    <a:pos x="35" y="5"/>
                  </a:cxn>
                  <a:cxn ang="0">
                    <a:pos x="26" y="4"/>
                  </a:cxn>
                  <a:cxn ang="0">
                    <a:pos x="1" y="0"/>
                  </a:cxn>
                  <a:cxn ang="0">
                    <a:pos x="0" y="7"/>
                  </a:cxn>
                  <a:cxn ang="0">
                    <a:pos x="0" y="7"/>
                  </a:cxn>
                  <a:cxn ang="0">
                    <a:pos x="25" y="10"/>
                  </a:cxn>
                  <a:cxn ang="0">
                    <a:pos x="34" y="13"/>
                  </a:cxn>
                  <a:cxn ang="0">
                    <a:pos x="35" y="5"/>
                  </a:cxn>
                </a:cxnLst>
                <a:rect l="0" t="0" r="r" b="b"/>
                <a:pathLst>
                  <a:path w="35" h="13">
                    <a:moveTo>
                      <a:pt x="35" y="5"/>
                    </a:moveTo>
                    <a:lnTo>
                      <a:pt x="35" y="5"/>
                    </a:lnTo>
                    <a:lnTo>
                      <a:pt x="26" y="4"/>
                    </a:lnTo>
                    <a:lnTo>
                      <a:pt x="1" y="0"/>
                    </a:lnTo>
                    <a:lnTo>
                      <a:pt x="0" y="7"/>
                    </a:lnTo>
                    <a:lnTo>
                      <a:pt x="0" y="7"/>
                    </a:lnTo>
                    <a:lnTo>
                      <a:pt x="25" y="10"/>
                    </a:lnTo>
                    <a:lnTo>
                      <a:pt x="34" y="13"/>
                    </a:lnTo>
                    <a:lnTo>
                      <a:pt x="35"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1" name="Freeform 308"/>
              <p:cNvSpPr>
                <a:spLocks/>
              </p:cNvSpPr>
              <p:nvPr/>
            </p:nvSpPr>
            <p:spPr bwMode="auto">
              <a:xfrm>
                <a:off x="2889250" y="590551"/>
                <a:ext cx="55563" cy="19050"/>
              </a:xfrm>
              <a:custGeom>
                <a:avLst/>
                <a:gdLst/>
                <a:ahLst/>
                <a:cxnLst>
                  <a:cxn ang="0">
                    <a:pos x="1" y="12"/>
                  </a:cxn>
                  <a:cxn ang="0">
                    <a:pos x="1" y="12"/>
                  </a:cxn>
                  <a:cxn ang="0">
                    <a:pos x="35" y="7"/>
                  </a:cxn>
                  <a:cxn ang="0">
                    <a:pos x="34" y="0"/>
                  </a:cxn>
                  <a:cxn ang="0">
                    <a:pos x="34" y="0"/>
                  </a:cxn>
                  <a:cxn ang="0">
                    <a:pos x="0" y="5"/>
                  </a:cxn>
                  <a:cxn ang="0">
                    <a:pos x="1" y="12"/>
                  </a:cxn>
                </a:cxnLst>
                <a:rect l="0" t="0" r="r" b="b"/>
                <a:pathLst>
                  <a:path w="35" h="12">
                    <a:moveTo>
                      <a:pt x="1" y="12"/>
                    </a:moveTo>
                    <a:lnTo>
                      <a:pt x="1" y="12"/>
                    </a:lnTo>
                    <a:lnTo>
                      <a:pt x="35" y="7"/>
                    </a:lnTo>
                    <a:lnTo>
                      <a:pt x="34" y="0"/>
                    </a:lnTo>
                    <a:lnTo>
                      <a:pt x="34" y="0"/>
                    </a:lnTo>
                    <a:lnTo>
                      <a:pt x="0" y="5"/>
                    </a:lnTo>
                    <a:lnTo>
                      <a:pt x="1" y="1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2" name="Freeform 309"/>
              <p:cNvSpPr>
                <a:spLocks/>
              </p:cNvSpPr>
              <p:nvPr/>
            </p:nvSpPr>
            <p:spPr bwMode="auto">
              <a:xfrm>
                <a:off x="2781300" y="609601"/>
                <a:ext cx="55563" cy="22225"/>
              </a:xfrm>
              <a:custGeom>
                <a:avLst/>
                <a:gdLst/>
                <a:ahLst/>
                <a:cxnLst>
                  <a:cxn ang="0">
                    <a:pos x="0" y="7"/>
                  </a:cxn>
                  <a:cxn ang="0">
                    <a:pos x="1" y="14"/>
                  </a:cxn>
                  <a:cxn ang="0">
                    <a:pos x="1" y="14"/>
                  </a:cxn>
                  <a:cxn ang="0">
                    <a:pos x="35" y="6"/>
                  </a:cxn>
                  <a:cxn ang="0">
                    <a:pos x="34" y="0"/>
                  </a:cxn>
                  <a:cxn ang="0">
                    <a:pos x="34" y="0"/>
                  </a:cxn>
                  <a:cxn ang="0">
                    <a:pos x="0" y="7"/>
                  </a:cxn>
                  <a:cxn ang="0">
                    <a:pos x="0" y="7"/>
                  </a:cxn>
                </a:cxnLst>
                <a:rect l="0" t="0" r="r" b="b"/>
                <a:pathLst>
                  <a:path w="35" h="14">
                    <a:moveTo>
                      <a:pt x="0" y="7"/>
                    </a:moveTo>
                    <a:lnTo>
                      <a:pt x="1" y="14"/>
                    </a:lnTo>
                    <a:lnTo>
                      <a:pt x="1" y="14"/>
                    </a:lnTo>
                    <a:lnTo>
                      <a:pt x="35" y="6"/>
                    </a:lnTo>
                    <a:lnTo>
                      <a:pt x="34" y="0"/>
                    </a:lnTo>
                    <a:lnTo>
                      <a:pt x="34" y="0"/>
                    </a:lnTo>
                    <a:lnTo>
                      <a:pt x="0" y="7"/>
                    </a:lnTo>
                    <a:lnTo>
                      <a:pt x="0" y="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3" name="Freeform 310"/>
              <p:cNvSpPr>
                <a:spLocks/>
              </p:cNvSpPr>
              <p:nvPr/>
            </p:nvSpPr>
            <p:spPr bwMode="auto">
              <a:xfrm>
                <a:off x="2673350" y="635001"/>
                <a:ext cx="57150" cy="26988"/>
              </a:xfrm>
              <a:custGeom>
                <a:avLst/>
                <a:gdLst/>
                <a:ahLst/>
                <a:cxnLst>
                  <a:cxn ang="0">
                    <a:pos x="0" y="10"/>
                  </a:cxn>
                  <a:cxn ang="0">
                    <a:pos x="2" y="17"/>
                  </a:cxn>
                  <a:cxn ang="0">
                    <a:pos x="2" y="17"/>
                  </a:cxn>
                  <a:cxn ang="0">
                    <a:pos x="36" y="7"/>
                  </a:cxn>
                  <a:cxn ang="0">
                    <a:pos x="34" y="0"/>
                  </a:cxn>
                  <a:cxn ang="0">
                    <a:pos x="34" y="0"/>
                  </a:cxn>
                  <a:cxn ang="0">
                    <a:pos x="0" y="10"/>
                  </a:cxn>
                  <a:cxn ang="0">
                    <a:pos x="0" y="10"/>
                  </a:cxn>
                </a:cxnLst>
                <a:rect l="0" t="0" r="r" b="b"/>
                <a:pathLst>
                  <a:path w="36" h="17">
                    <a:moveTo>
                      <a:pt x="0" y="10"/>
                    </a:moveTo>
                    <a:lnTo>
                      <a:pt x="2" y="17"/>
                    </a:lnTo>
                    <a:lnTo>
                      <a:pt x="2" y="17"/>
                    </a:lnTo>
                    <a:lnTo>
                      <a:pt x="36" y="7"/>
                    </a:lnTo>
                    <a:lnTo>
                      <a:pt x="34" y="0"/>
                    </a:lnTo>
                    <a:lnTo>
                      <a:pt x="34" y="0"/>
                    </a:lnTo>
                    <a:lnTo>
                      <a:pt x="0" y="10"/>
                    </a:lnTo>
                    <a:lnTo>
                      <a:pt x="0" y="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28" name="Group 90"/>
            <p:cNvGrpSpPr/>
            <p:nvPr/>
          </p:nvGrpSpPr>
          <p:grpSpPr>
            <a:xfrm>
              <a:off x="4429124" y="1714494"/>
              <a:ext cx="1627082" cy="781728"/>
              <a:chOff x="4429124" y="1714494"/>
              <a:chExt cx="1627082" cy="781728"/>
            </a:xfrm>
            <a:grpFill/>
          </p:grpSpPr>
          <p:sp>
            <p:nvSpPr>
              <p:cNvPr id="29" name="Freeform 314"/>
              <p:cNvSpPr>
                <a:spLocks/>
              </p:cNvSpPr>
              <p:nvPr/>
            </p:nvSpPr>
            <p:spPr bwMode="auto">
              <a:xfrm>
                <a:off x="4429124" y="1714494"/>
                <a:ext cx="1627082" cy="781728"/>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0" name="Rectangle 161"/>
              <p:cNvSpPr/>
              <p:nvPr/>
            </p:nvSpPr>
            <p:spPr>
              <a:xfrm>
                <a:off x="4714876" y="2071684"/>
                <a:ext cx="1213314" cy="284742"/>
              </a:xfrm>
              <a:prstGeom prst="rect">
                <a:avLst/>
              </a:prstGeom>
              <a:grpFill/>
            </p:spPr>
            <p:txBody>
              <a:bodyPr wrap="none">
                <a:spAutoFit/>
              </a:bodyPr>
              <a:lstStyle/>
              <a:p>
                <a:r>
                  <a:rPr lang="zh-CN" altLang="en-US" sz="1867" dirty="0">
                    <a:solidFill>
                      <a:schemeClr val="bg1"/>
                    </a:solidFill>
                    <a:latin typeface="Open Sans" pitchFamily="34" charset="0"/>
                    <a:ea typeface="Open Sans" pitchFamily="34" charset="0"/>
                    <a:cs typeface="Open Sans" pitchFamily="34" charset="0"/>
                  </a:rPr>
                  <a:t>输入你的标题</a:t>
                </a:r>
                <a:endParaRPr lang="en-US" sz="1867" dirty="0">
                  <a:solidFill>
                    <a:schemeClr val="bg1"/>
                  </a:solidFill>
                  <a:latin typeface="Open Sans" pitchFamily="34" charset="0"/>
                  <a:ea typeface="Open Sans" pitchFamily="34" charset="0"/>
                  <a:cs typeface="Open Sans" pitchFamily="34" charset="0"/>
                </a:endParaRPr>
              </a:p>
            </p:txBody>
          </p:sp>
        </p:grpSp>
      </p:grpSp>
      <p:grpSp>
        <p:nvGrpSpPr>
          <p:cNvPr id="44" name="Group 98"/>
          <p:cNvGrpSpPr/>
          <p:nvPr/>
        </p:nvGrpSpPr>
        <p:grpSpPr>
          <a:xfrm>
            <a:off x="7810512" y="1954122"/>
            <a:ext cx="3979205" cy="1374175"/>
            <a:chOff x="5857884" y="1465591"/>
            <a:chExt cx="2984404" cy="1030631"/>
          </a:xfrm>
          <a:solidFill>
            <a:srgbClr val="FFEB8F"/>
          </a:solidFill>
        </p:grpSpPr>
        <p:grpSp>
          <p:nvGrpSpPr>
            <p:cNvPr id="45" name="Group 128"/>
            <p:cNvGrpSpPr/>
            <p:nvPr/>
          </p:nvGrpSpPr>
          <p:grpSpPr>
            <a:xfrm>
              <a:off x="5857884" y="1465591"/>
              <a:ext cx="1500188" cy="439738"/>
              <a:chOff x="2193925" y="492126"/>
              <a:chExt cx="1500188" cy="439738"/>
            </a:xfrm>
            <a:grpFill/>
          </p:grpSpPr>
          <p:sp>
            <p:nvSpPr>
              <p:cNvPr id="49" name="Freeform 298"/>
              <p:cNvSpPr>
                <a:spLocks/>
              </p:cNvSpPr>
              <p:nvPr/>
            </p:nvSpPr>
            <p:spPr bwMode="auto">
              <a:xfrm>
                <a:off x="3394075" y="492126"/>
                <a:ext cx="300038" cy="266700"/>
              </a:xfrm>
              <a:custGeom>
                <a:avLst/>
                <a:gdLst/>
                <a:ahLst/>
                <a:cxnLst>
                  <a:cxn ang="0">
                    <a:pos x="186" y="97"/>
                  </a:cxn>
                  <a:cxn ang="0">
                    <a:pos x="186" y="97"/>
                  </a:cxn>
                  <a:cxn ang="0">
                    <a:pos x="183" y="94"/>
                  </a:cxn>
                  <a:cxn ang="0">
                    <a:pos x="178" y="92"/>
                  </a:cxn>
                  <a:cxn ang="0">
                    <a:pos x="161" y="88"/>
                  </a:cxn>
                  <a:cxn ang="0">
                    <a:pos x="130" y="81"/>
                  </a:cxn>
                  <a:cxn ang="0">
                    <a:pos x="90" y="4"/>
                  </a:cxn>
                  <a:cxn ang="0">
                    <a:pos x="75" y="0"/>
                  </a:cxn>
                  <a:cxn ang="0">
                    <a:pos x="83" y="72"/>
                  </a:cxn>
                  <a:cxn ang="0">
                    <a:pos x="43" y="64"/>
                  </a:cxn>
                  <a:cxn ang="0">
                    <a:pos x="26" y="32"/>
                  </a:cxn>
                  <a:cxn ang="0">
                    <a:pos x="18" y="31"/>
                  </a:cxn>
                  <a:cxn ang="0">
                    <a:pos x="18" y="34"/>
                  </a:cxn>
                  <a:cxn ang="0">
                    <a:pos x="16" y="33"/>
                  </a:cxn>
                  <a:cxn ang="0">
                    <a:pos x="19" y="69"/>
                  </a:cxn>
                  <a:cxn ang="0">
                    <a:pos x="19" y="75"/>
                  </a:cxn>
                  <a:cxn ang="0">
                    <a:pos x="17" y="80"/>
                  </a:cxn>
                  <a:cxn ang="0">
                    <a:pos x="0" y="111"/>
                  </a:cxn>
                  <a:cxn ang="0">
                    <a:pos x="2" y="112"/>
                  </a:cxn>
                  <a:cxn ang="0">
                    <a:pos x="0" y="114"/>
                  </a:cxn>
                  <a:cxn ang="0">
                    <a:pos x="9" y="117"/>
                  </a:cxn>
                  <a:cxn ang="0">
                    <a:pos x="38" y="95"/>
                  </a:cxn>
                  <a:cxn ang="0">
                    <a:pos x="77" y="102"/>
                  </a:cxn>
                  <a:cxn ang="0">
                    <a:pos x="41" y="165"/>
                  </a:cxn>
                  <a:cxn ang="0">
                    <a:pos x="57" y="168"/>
                  </a:cxn>
                  <a:cxn ang="0">
                    <a:pos x="124" y="111"/>
                  </a:cxn>
                  <a:cxn ang="0">
                    <a:pos x="155" y="118"/>
                  </a:cxn>
                  <a:cxn ang="0">
                    <a:pos x="173" y="121"/>
                  </a:cxn>
                  <a:cxn ang="0">
                    <a:pos x="173" y="121"/>
                  </a:cxn>
                  <a:cxn ang="0">
                    <a:pos x="177" y="121"/>
                  </a:cxn>
                  <a:cxn ang="0">
                    <a:pos x="181" y="119"/>
                  </a:cxn>
                  <a:cxn ang="0">
                    <a:pos x="181" y="119"/>
                  </a:cxn>
                  <a:cxn ang="0">
                    <a:pos x="186" y="115"/>
                  </a:cxn>
                  <a:cxn ang="0">
                    <a:pos x="188" y="112"/>
                  </a:cxn>
                  <a:cxn ang="0">
                    <a:pos x="189" y="109"/>
                  </a:cxn>
                  <a:cxn ang="0">
                    <a:pos x="189" y="109"/>
                  </a:cxn>
                  <a:cxn ang="0">
                    <a:pos x="189" y="109"/>
                  </a:cxn>
                  <a:cxn ang="0">
                    <a:pos x="189" y="109"/>
                  </a:cxn>
                  <a:cxn ang="0">
                    <a:pos x="189" y="109"/>
                  </a:cxn>
                  <a:cxn ang="0">
                    <a:pos x="189" y="109"/>
                  </a:cxn>
                  <a:cxn ang="0">
                    <a:pos x="189" y="106"/>
                  </a:cxn>
                  <a:cxn ang="0">
                    <a:pos x="189" y="102"/>
                  </a:cxn>
                  <a:cxn ang="0">
                    <a:pos x="186" y="97"/>
                  </a:cxn>
                  <a:cxn ang="0">
                    <a:pos x="186" y="97"/>
                  </a:cxn>
                </a:cxnLst>
                <a:rect l="0" t="0" r="r" b="b"/>
                <a:pathLst>
                  <a:path w="189" h="168">
                    <a:moveTo>
                      <a:pt x="186" y="97"/>
                    </a:moveTo>
                    <a:lnTo>
                      <a:pt x="186" y="97"/>
                    </a:lnTo>
                    <a:lnTo>
                      <a:pt x="183" y="94"/>
                    </a:lnTo>
                    <a:lnTo>
                      <a:pt x="178" y="92"/>
                    </a:lnTo>
                    <a:lnTo>
                      <a:pt x="161" y="88"/>
                    </a:lnTo>
                    <a:lnTo>
                      <a:pt x="130" y="81"/>
                    </a:lnTo>
                    <a:lnTo>
                      <a:pt x="90" y="4"/>
                    </a:lnTo>
                    <a:lnTo>
                      <a:pt x="75" y="0"/>
                    </a:lnTo>
                    <a:lnTo>
                      <a:pt x="83" y="72"/>
                    </a:lnTo>
                    <a:lnTo>
                      <a:pt x="43" y="64"/>
                    </a:lnTo>
                    <a:lnTo>
                      <a:pt x="26" y="32"/>
                    </a:lnTo>
                    <a:lnTo>
                      <a:pt x="18" y="31"/>
                    </a:lnTo>
                    <a:lnTo>
                      <a:pt x="18" y="34"/>
                    </a:lnTo>
                    <a:lnTo>
                      <a:pt x="16" y="33"/>
                    </a:lnTo>
                    <a:lnTo>
                      <a:pt x="19" y="69"/>
                    </a:lnTo>
                    <a:lnTo>
                      <a:pt x="19" y="75"/>
                    </a:lnTo>
                    <a:lnTo>
                      <a:pt x="17" y="80"/>
                    </a:lnTo>
                    <a:lnTo>
                      <a:pt x="0" y="111"/>
                    </a:lnTo>
                    <a:lnTo>
                      <a:pt x="2" y="112"/>
                    </a:lnTo>
                    <a:lnTo>
                      <a:pt x="0" y="114"/>
                    </a:lnTo>
                    <a:lnTo>
                      <a:pt x="9" y="117"/>
                    </a:lnTo>
                    <a:lnTo>
                      <a:pt x="38" y="95"/>
                    </a:lnTo>
                    <a:lnTo>
                      <a:pt x="77" y="102"/>
                    </a:lnTo>
                    <a:lnTo>
                      <a:pt x="41" y="165"/>
                    </a:lnTo>
                    <a:lnTo>
                      <a:pt x="57" y="168"/>
                    </a:lnTo>
                    <a:lnTo>
                      <a:pt x="124" y="111"/>
                    </a:lnTo>
                    <a:lnTo>
                      <a:pt x="155" y="118"/>
                    </a:lnTo>
                    <a:lnTo>
                      <a:pt x="173" y="121"/>
                    </a:lnTo>
                    <a:lnTo>
                      <a:pt x="173" y="121"/>
                    </a:lnTo>
                    <a:lnTo>
                      <a:pt x="177" y="121"/>
                    </a:lnTo>
                    <a:lnTo>
                      <a:pt x="181" y="119"/>
                    </a:lnTo>
                    <a:lnTo>
                      <a:pt x="181" y="119"/>
                    </a:lnTo>
                    <a:lnTo>
                      <a:pt x="186" y="115"/>
                    </a:lnTo>
                    <a:lnTo>
                      <a:pt x="188" y="112"/>
                    </a:lnTo>
                    <a:lnTo>
                      <a:pt x="189" y="109"/>
                    </a:lnTo>
                    <a:lnTo>
                      <a:pt x="189" y="109"/>
                    </a:lnTo>
                    <a:lnTo>
                      <a:pt x="189" y="109"/>
                    </a:lnTo>
                    <a:lnTo>
                      <a:pt x="189" y="109"/>
                    </a:lnTo>
                    <a:lnTo>
                      <a:pt x="189" y="109"/>
                    </a:lnTo>
                    <a:lnTo>
                      <a:pt x="189" y="109"/>
                    </a:lnTo>
                    <a:lnTo>
                      <a:pt x="189" y="106"/>
                    </a:lnTo>
                    <a:lnTo>
                      <a:pt x="189" y="102"/>
                    </a:lnTo>
                    <a:lnTo>
                      <a:pt x="186" y="97"/>
                    </a:lnTo>
                    <a:lnTo>
                      <a:pt x="186" y="9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0" name="Freeform 299"/>
              <p:cNvSpPr>
                <a:spLocks/>
              </p:cNvSpPr>
              <p:nvPr/>
            </p:nvSpPr>
            <p:spPr bwMode="auto">
              <a:xfrm>
                <a:off x="2570163" y="669926"/>
                <a:ext cx="53975" cy="30163"/>
              </a:xfrm>
              <a:custGeom>
                <a:avLst/>
                <a:gdLst/>
                <a:ahLst/>
                <a:cxnLst>
                  <a:cxn ang="0">
                    <a:pos x="0" y="12"/>
                  </a:cxn>
                  <a:cxn ang="0">
                    <a:pos x="3" y="19"/>
                  </a:cxn>
                  <a:cxn ang="0">
                    <a:pos x="3" y="19"/>
                  </a:cxn>
                  <a:cxn ang="0">
                    <a:pos x="34" y="7"/>
                  </a:cxn>
                  <a:cxn ang="0">
                    <a:pos x="32" y="0"/>
                  </a:cxn>
                  <a:cxn ang="0">
                    <a:pos x="32" y="0"/>
                  </a:cxn>
                  <a:cxn ang="0">
                    <a:pos x="0" y="12"/>
                  </a:cxn>
                  <a:cxn ang="0">
                    <a:pos x="0" y="12"/>
                  </a:cxn>
                </a:cxnLst>
                <a:rect l="0" t="0" r="r" b="b"/>
                <a:pathLst>
                  <a:path w="34" h="19">
                    <a:moveTo>
                      <a:pt x="0" y="12"/>
                    </a:moveTo>
                    <a:lnTo>
                      <a:pt x="3" y="19"/>
                    </a:lnTo>
                    <a:lnTo>
                      <a:pt x="3" y="19"/>
                    </a:lnTo>
                    <a:lnTo>
                      <a:pt x="34" y="7"/>
                    </a:lnTo>
                    <a:lnTo>
                      <a:pt x="32" y="0"/>
                    </a:lnTo>
                    <a:lnTo>
                      <a:pt x="32" y="0"/>
                    </a:lnTo>
                    <a:lnTo>
                      <a:pt x="0" y="12"/>
                    </a:lnTo>
                    <a:lnTo>
                      <a:pt x="0" y="1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1" name="Freeform 300"/>
              <p:cNvSpPr>
                <a:spLocks/>
              </p:cNvSpPr>
              <p:nvPr/>
            </p:nvSpPr>
            <p:spPr bwMode="auto">
              <a:xfrm>
                <a:off x="2470150" y="712788"/>
                <a:ext cx="53975" cy="31750"/>
              </a:xfrm>
              <a:custGeom>
                <a:avLst/>
                <a:gdLst/>
                <a:ahLst/>
                <a:cxnLst>
                  <a:cxn ang="0">
                    <a:pos x="0" y="15"/>
                  </a:cxn>
                  <a:cxn ang="0">
                    <a:pos x="3" y="20"/>
                  </a:cxn>
                  <a:cxn ang="0">
                    <a:pos x="3" y="20"/>
                  </a:cxn>
                  <a:cxn ang="0">
                    <a:pos x="34" y="6"/>
                  </a:cxn>
                  <a:cxn ang="0">
                    <a:pos x="30" y="0"/>
                  </a:cxn>
                  <a:cxn ang="0">
                    <a:pos x="30" y="0"/>
                  </a:cxn>
                  <a:cxn ang="0">
                    <a:pos x="0" y="15"/>
                  </a:cxn>
                  <a:cxn ang="0">
                    <a:pos x="0" y="15"/>
                  </a:cxn>
                </a:cxnLst>
                <a:rect l="0" t="0" r="r" b="b"/>
                <a:pathLst>
                  <a:path w="34" h="20">
                    <a:moveTo>
                      <a:pt x="0" y="15"/>
                    </a:moveTo>
                    <a:lnTo>
                      <a:pt x="3" y="20"/>
                    </a:lnTo>
                    <a:lnTo>
                      <a:pt x="3" y="20"/>
                    </a:lnTo>
                    <a:lnTo>
                      <a:pt x="34" y="6"/>
                    </a:lnTo>
                    <a:lnTo>
                      <a:pt x="30" y="0"/>
                    </a:lnTo>
                    <a:lnTo>
                      <a:pt x="30" y="0"/>
                    </a:lnTo>
                    <a:lnTo>
                      <a:pt x="0" y="15"/>
                    </a:lnTo>
                    <a:lnTo>
                      <a:pt x="0" y="1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2" name="Freeform 301"/>
              <p:cNvSpPr>
                <a:spLocks/>
              </p:cNvSpPr>
              <p:nvPr/>
            </p:nvSpPr>
            <p:spPr bwMode="auto">
              <a:xfrm>
                <a:off x="2371725" y="762001"/>
                <a:ext cx="53975" cy="38100"/>
              </a:xfrm>
              <a:custGeom>
                <a:avLst/>
                <a:gdLst/>
                <a:ahLst/>
                <a:cxnLst>
                  <a:cxn ang="0">
                    <a:pos x="0" y="18"/>
                  </a:cxn>
                  <a:cxn ang="0">
                    <a:pos x="5" y="24"/>
                  </a:cxn>
                  <a:cxn ang="0">
                    <a:pos x="5" y="24"/>
                  </a:cxn>
                  <a:cxn ang="0">
                    <a:pos x="34" y="6"/>
                  </a:cxn>
                  <a:cxn ang="0">
                    <a:pos x="31" y="0"/>
                  </a:cxn>
                  <a:cxn ang="0">
                    <a:pos x="31" y="0"/>
                  </a:cxn>
                  <a:cxn ang="0">
                    <a:pos x="0" y="18"/>
                  </a:cxn>
                  <a:cxn ang="0">
                    <a:pos x="0" y="18"/>
                  </a:cxn>
                </a:cxnLst>
                <a:rect l="0" t="0" r="r" b="b"/>
                <a:pathLst>
                  <a:path w="34" h="24">
                    <a:moveTo>
                      <a:pt x="0" y="18"/>
                    </a:moveTo>
                    <a:lnTo>
                      <a:pt x="5" y="24"/>
                    </a:lnTo>
                    <a:lnTo>
                      <a:pt x="5" y="24"/>
                    </a:lnTo>
                    <a:lnTo>
                      <a:pt x="34" y="6"/>
                    </a:lnTo>
                    <a:lnTo>
                      <a:pt x="31" y="0"/>
                    </a:lnTo>
                    <a:lnTo>
                      <a:pt x="31" y="0"/>
                    </a:lnTo>
                    <a:lnTo>
                      <a:pt x="0" y="18"/>
                    </a:lnTo>
                    <a:lnTo>
                      <a:pt x="0" y="1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3" name="Freeform 302"/>
              <p:cNvSpPr>
                <a:spLocks/>
              </p:cNvSpPr>
              <p:nvPr/>
            </p:nvSpPr>
            <p:spPr bwMode="auto">
              <a:xfrm>
                <a:off x="2193925" y="885826"/>
                <a:ext cx="49213" cy="46038"/>
              </a:xfrm>
              <a:custGeom>
                <a:avLst/>
                <a:gdLst/>
                <a:ahLst/>
                <a:cxnLst>
                  <a:cxn ang="0">
                    <a:pos x="0" y="23"/>
                  </a:cxn>
                  <a:cxn ang="0">
                    <a:pos x="5" y="29"/>
                  </a:cxn>
                  <a:cxn ang="0">
                    <a:pos x="5" y="29"/>
                  </a:cxn>
                  <a:cxn ang="0">
                    <a:pos x="31" y="6"/>
                  </a:cxn>
                  <a:cxn ang="0">
                    <a:pos x="27" y="0"/>
                  </a:cxn>
                  <a:cxn ang="0">
                    <a:pos x="27" y="0"/>
                  </a:cxn>
                  <a:cxn ang="0">
                    <a:pos x="0" y="23"/>
                  </a:cxn>
                  <a:cxn ang="0">
                    <a:pos x="0" y="23"/>
                  </a:cxn>
                </a:cxnLst>
                <a:rect l="0" t="0" r="r" b="b"/>
                <a:pathLst>
                  <a:path w="31" h="29">
                    <a:moveTo>
                      <a:pt x="0" y="23"/>
                    </a:moveTo>
                    <a:lnTo>
                      <a:pt x="5" y="29"/>
                    </a:lnTo>
                    <a:lnTo>
                      <a:pt x="5" y="29"/>
                    </a:lnTo>
                    <a:lnTo>
                      <a:pt x="31" y="6"/>
                    </a:lnTo>
                    <a:lnTo>
                      <a:pt x="27" y="0"/>
                    </a:lnTo>
                    <a:lnTo>
                      <a:pt x="27" y="0"/>
                    </a:lnTo>
                    <a:lnTo>
                      <a:pt x="0" y="23"/>
                    </a:lnTo>
                    <a:lnTo>
                      <a:pt x="0" y="2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4" name="Freeform 303"/>
              <p:cNvSpPr>
                <a:spLocks/>
              </p:cNvSpPr>
              <p:nvPr/>
            </p:nvSpPr>
            <p:spPr bwMode="auto">
              <a:xfrm>
                <a:off x="2279650" y="820738"/>
                <a:ext cx="50800" cy="39688"/>
              </a:xfrm>
              <a:custGeom>
                <a:avLst/>
                <a:gdLst/>
                <a:ahLst/>
                <a:cxnLst>
                  <a:cxn ang="0">
                    <a:pos x="0" y="19"/>
                  </a:cxn>
                  <a:cxn ang="0">
                    <a:pos x="4" y="25"/>
                  </a:cxn>
                  <a:cxn ang="0">
                    <a:pos x="4" y="25"/>
                  </a:cxn>
                  <a:cxn ang="0">
                    <a:pos x="32" y="5"/>
                  </a:cxn>
                  <a:cxn ang="0">
                    <a:pos x="29" y="0"/>
                  </a:cxn>
                  <a:cxn ang="0">
                    <a:pos x="29" y="0"/>
                  </a:cxn>
                  <a:cxn ang="0">
                    <a:pos x="0" y="19"/>
                  </a:cxn>
                  <a:cxn ang="0">
                    <a:pos x="0" y="19"/>
                  </a:cxn>
                </a:cxnLst>
                <a:rect l="0" t="0" r="r" b="b"/>
                <a:pathLst>
                  <a:path w="32" h="25">
                    <a:moveTo>
                      <a:pt x="0" y="19"/>
                    </a:moveTo>
                    <a:lnTo>
                      <a:pt x="4" y="25"/>
                    </a:lnTo>
                    <a:lnTo>
                      <a:pt x="4" y="25"/>
                    </a:lnTo>
                    <a:lnTo>
                      <a:pt x="32" y="5"/>
                    </a:lnTo>
                    <a:lnTo>
                      <a:pt x="29" y="0"/>
                    </a:lnTo>
                    <a:lnTo>
                      <a:pt x="29" y="0"/>
                    </a:lnTo>
                    <a:lnTo>
                      <a:pt x="0" y="19"/>
                    </a:lnTo>
                    <a:lnTo>
                      <a:pt x="0" y="1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5" name="Freeform 304"/>
              <p:cNvSpPr>
                <a:spLocks/>
              </p:cNvSpPr>
              <p:nvPr/>
            </p:nvSpPr>
            <p:spPr bwMode="auto">
              <a:xfrm>
                <a:off x="2998788" y="579438"/>
                <a:ext cx="55563" cy="15875"/>
              </a:xfrm>
              <a:custGeom>
                <a:avLst/>
                <a:gdLst/>
                <a:ahLst/>
                <a:cxnLst>
                  <a:cxn ang="0">
                    <a:pos x="1" y="10"/>
                  </a:cxn>
                  <a:cxn ang="0">
                    <a:pos x="1" y="10"/>
                  </a:cxn>
                  <a:cxn ang="0">
                    <a:pos x="35" y="7"/>
                  </a:cxn>
                  <a:cxn ang="0">
                    <a:pos x="35" y="0"/>
                  </a:cxn>
                  <a:cxn ang="0">
                    <a:pos x="35" y="0"/>
                  </a:cxn>
                  <a:cxn ang="0">
                    <a:pos x="0" y="3"/>
                  </a:cxn>
                  <a:cxn ang="0">
                    <a:pos x="1" y="10"/>
                  </a:cxn>
                </a:cxnLst>
                <a:rect l="0" t="0" r="r" b="b"/>
                <a:pathLst>
                  <a:path w="35" h="10">
                    <a:moveTo>
                      <a:pt x="1" y="10"/>
                    </a:moveTo>
                    <a:lnTo>
                      <a:pt x="1" y="10"/>
                    </a:lnTo>
                    <a:lnTo>
                      <a:pt x="35" y="7"/>
                    </a:lnTo>
                    <a:lnTo>
                      <a:pt x="35" y="0"/>
                    </a:lnTo>
                    <a:lnTo>
                      <a:pt x="35" y="0"/>
                    </a:lnTo>
                    <a:lnTo>
                      <a:pt x="0" y="3"/>
                    </a:lnTo>
                    <a:lnTo>
                      <a:pt x="1" y="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6" name="Freeform 305"/>
              <p:cNvSpPr>
                <a:spLocks/>
              </p:cNvSpPr>
              <p:nvPr/>
            </p:nvSpPr>
            <p:spPr bwMode="auto">
              <a:xfrm>
                <a:off x="3221038" y="576263"/>
                <a:ext cx="55563" cy="14288"/>
              </a:xfrm>
              <a:custGeom>
                <a:avLst/>
                <a:gdLst/>
                <a:ahLst/>
                <a:cxnLst>
                  <a:cxn ang="0">
                    <a:pos x="0" y="8"/>
                  </a:cxn>
                  <a:cxn ang="0">
                    <a:pos x="0" y="8"/>
                  </a:cxn>
                  <a:cxn ang="0">
                    <a:pos x="35" y="9"/>
                  </a:cxn>
                  <a:cxn ang="0">
                    <a:pos x="35" y="2"/>
                  </a:cxn>
                  <a:cxn ang="0">
                    <a:pos x="35" y="2"/>
                  </a:cxn>
                  <a:cxn ang="0">
                    <a:pos x="0" y="0"/>
                  </a:cxn>
                  <a:cxn ang="0">
                    <a:pos x="0" y="8"/>
                  </a:cxn>
                </a:cxnLst>
                <a:rect l="0" t="0" r="r" b="b"/>
                <a:pathLst>
                  <a:path w="35" h="9">
                    <a:moveTo>
                      <a:pt x="0" y="8"/>
                    </a:moveTo>
                    <a:lnTo>
                      <a:pt x="0" y="8"/>
                    </a:lnTo>
                    <a:lnTo>
                      <a:pt x="35" y="9"/>
                    </a:lnTo>
                    <a:lnTo>
                      <a:pt x="35" y="2"/>
                    </a:lnTo>
                    <a:lnTo>
                      <a:pt x="35" y="2"/>
                    </a:lnTo>
                    <a:lnTo>
                      <a:pt x="0" y="0"/>
                    </a:lnTo>
                    <a:lnTo>
                      <a:pt x="0" y="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7" name="Freeform 306"/>
              <p:cNvSpPr>
                <a:spLocks/>
              </p:cNvSpPr>
              <p:nvPr/>
            </p:nvSpPr>
            <p:spPr bwMode="auto">
              <a:xfrm>
                <a:off x="3108325" y="576263"/>
                <a:ext cx="57150" cy="12700"/>
              </a:xfrm>
              <a:custGeom>
                <a:avLst/>
                <a:gdLst/>
                <a:ahLst/>
                <a:cxnLst>
                  <a:cxn ang="0">
                    <a:pos x="2" y="8"/>
                  </a:cxn>
                  <a:cxn ang="0">
                    <a:pos x="2" y="8"/>
                  </a:cxn>
                  <a:cxn ang="0">
                    <a:pos x="36" y="7"/>
                  </a:cxn>
                  <a:cxn ang="0">
                    <a:pos x="36" y="0"/>
                  </a:cxn>
                  <a:cxn ang="0">
                    <a:pos x="36" y="0"/>
                  </a:cxn>
                  <a:cxn ang="0">
                    <a:pos x="0" y="0"/>
                  </a:cxn>
                  <a:cxn ang="0">
                    <a:pos x="2" y="8"/>
                  </a:cxn>
                </a:cxnLst>
                <a:rect l="0" t="0" r="r" b="b"/>
                <a:pathLst>
                  <a:path w="36" h="8">
                    <a:moveTo>
                      <a:pt x="2" y="8"/>
                    </a:moveTo>
                    <a:lnTo>
                      <a:pt x="2" y="8"/>
                    </a:lnTo>
                    <a:lnTo>
                      <a:pt x="36" y="7"/>
                    </a:lnTo>
                    <a:lnTo>
                      <a:pt x="36" y="0"/>
                    </a:lnTo>
                    <a:lnTo>
                      <a:pt x="36" y="0"/>
                    </a:lnTo>
                    <a:lnTo>
                      <a:pt x="0" y="0"/>
                    </a:lnTo>
                    <a:lnTo>
                      <a:pt x="2" y="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8" name="Freeform 307"/>
              <p:cNvSpPr>
                <a:spLocks/>
              </p:cNvSpPr>
              <p:nvPr/>
            </p:nvSpPr>
            <p:spPr bwMode="auto">
              <a:xfrm>
                <a:off x="3330575" y="584201"/>
                <a:ext cx="55563" cy="20638"/>
              </a:xfrm>
              <a:custGeom>
                <a:avLst/>
                <a:gdLst/>
                <a:ahLst/>
                <a:cxnLst>
                  <a:cxn ang="0">
                    <a:pos x="35" y="5"/>
                  </a:cxn>
                  <a:cxn ang="0">
                    <a:pos x="35" y="5"/>
                  </a:cxn>
                  <a:cxn ang="0">
                    <a:pos x="26" y="4"/>
                  </a:cxn>
                  <a:cxn ang="0">
                    <a:pos x="1" y="0"/>
                  </a:cxn>
                  <a:cxn ang="0">
                    <a:pos x="0" y="7"/>
                  </a:cxn>
                  <a:cxn ang="0">
                    <a:pos x="0" y="7"/>
                  </a:cxn>
                  <a:cxn ang="0">
                    <a:pos x="25" y="10"/>
                  </a:cxn>
                  <a:cxn ang="0">
                    <a:pos x="34" y="13"/>
                  </a:cxn>
                  <a:cxn ang="0">
                    <a:pos x="35" y="5"/>
                  </a:cxn>
                </a:cxnLst>
                <a:rect l="0" t="0" r="r" b="b"/>
                <a:pathLst>
                  <a:path w="35" h="13">
                    <a:moveTo>
                      <a:pt x="35" y="5"/>
                    </a:moveTo>
                    <a:lnTo>
                      <a:pt x="35" y="5"/>
                    </a:lnTo>
                    <a:lnTo>
                      <a:pt x="26" y="4"/>
                    </a:lnTo>
                    <a:lnTo>
                      <a:pt x="1" y="0"/>
                    </a:lnTo>
                    <a:lnTo>
                      <a:pt x="0" y="7"/>
                    </a:lnTo>
                    <a:lnTo>
                      <a:pt x="0" y="7"/>
                    </a:lnTo>
                    <a:lnTo>
                      <a:pt x="25" y="10"/>
                    </a:lnTo>
                    <a:lnTo>
                      <a:pt x="34" y="13"/>
                    </a:lnTo>
                    <a:lnTo>
                      <a:pt x="35"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59" name="Freeform 308"/>
              <p:cNvSpPr>
                <a:spLocks/>
              </p:cNvSpPr>
              <p:nvPr/>
            </p:nvSpPr>
            <p:spPr bwMode="auto">
              <a:xfrm>
                <a:off x="2889250" y="590551"/>
                <a:ext cx="55563" cy="19050"/>
              </a:xfrm>
              <a:custGeom>
                <a:avLst/>
                <a:gdLst/>
                <a:ahLst/>
                <a:cxnLst>
                  <a:cxn ang="0">
                    <a:pos x="1" y="12"/>
                  </a:cxn>
                  <a:cxn ang="0">
                    <a:pos x="1" y="12"/>
                  </a:cxn>
                  <a:cxn ang="0">
                    <a:pos x="35" y="7"/>
                  </a:cxn>
                  <a:cxn ang="0">
                    <a:pos x="34" y="0"/>
                  </a:cxn>
                  <a:cxn ang="0">
                    <a:pos x="34" y="0"/>
                  </a:cxn>
                  <a:cxn ang="0">
                    <a:pos x="0" y="5"/>
                  </a:cxn>
                  <a:cxn ang="0">
                    <a:pos x="1" y="12"/>
                  </a:cxn>
                </a:cxnLst>
                <a:rect l="0" t="0" r="r" b="b"/>
                <a:pathLst>
                  <a:path w="35" h="12">
                    <a:moveTo>
                      <a:pt x="1" y="12"/>
                    </a:moveTo>
                    <a:lnTo>
                      <a:pt x="1" y="12"/>
                    </a:lnTo>
                    <a:lnTo>
                      <a:pt x="35" y="7"/>
                    </a:lnTo>
                    <a:lnTo>
                      <a:pt x="34" y="0"/>
                    </a:lnTo>
                    <a:lnTo>
                      <a:pt x="34" y="0"/>
                    </a:lnTo>
                    <a:lnTo>
                      <a:pt x="0" y="5"/>
                    </a:lnTo>
                    <a:lnTo>
                      <a:pt x="1" y="1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0" name="Freeform 309"/>
              <p:cNvSpPr>
                <a:spLocks/>
              </p:cNvSpPr>
              <p:nvPr/>
            </p:nvSpPr>
            <p:spPr bwMode="auto">
              <a:xfrm>
                <a:off x="2781300" y="609601"/>
                <a:ext cx="55563" cy="22225"/>
              </a:xfrm>
              <a:custGeom>
                <a:avLst/>
                <a:gdLst/>
                <a:ahLst/>
                <a:cxnLst>
                  <a:cxn ang="0">
                    <a:pos x="0" y="7"/>
                  </a:cxn>
                  <a:cxn ang="0">
                    <a:pos x="1" y="14"/>
                  </a:cxn>
                  <a:cxn ang="0">
                    <a:pos x="1" y="14"/>
                  </a:cxn>
                  <a:cxn ang="0">
                    <a:pos x="35" y="6"/>
                  </a:cxn>
                  <a:cxn ang="0">
                    <a:pos x="34" y="0"/>
                  </a:cxn>
                  <a:cxn ang="0">
                    <a:pos x="34" y="0"/>
                  </a:cxn>
                  <a:cxn ang="0">
                    <a:pos x="0" y="7"/>
                  </a:cxn>
                  <a:cxn ang="0">
                    <a:pos x="0" y="7"/>
                  </a:cxn>
                </a:cxnLst>
                <a:rect l="0" t="0" r="r" b="b"/>
                <a:pathLst>
                  <a:path w="35" h="14">
                    <a:moveTo>
                      <a:pt x="0" y="7"/>
                    </a:moveTo>
                    <a:lnTo>
                      <a:pt x="1" y="14"/>
                    </a:lnTo>
                    <a:lnTo>
                      <a:pt x="1" y="14"/>
                    </a:lnTo>
                    <a:lnTo>
                      <a:pt x="35" y="6"/>
                    </a:lnTo>
                    <a:lnTo>
                      <a:pt x="34" y="0"/>
                    </a:lnTo>
                    <a:lnTo>
                      <a:pt x="34" y="0"/>
                    </a:lnTo>
                    <a:lnTo>
                      <a:pt x="0" y="7"/>
                    </a:lnTo>
                    <a:lnTo>
                      <a:pt x="0" y="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1" name="Freeform 310"/>
              <p:cNvSpPr>
                <a:spLocks/>
              </p:cNvSpPr>
              <p:nvPr/>
            </p:nvSpPr>
            <p:spPr bwMode="auto">
              <a:xfrm>
                <a:off x="2673350" y="635001"/>
                <a:ext cx="57150" cy="26988"/>
              </a:xfrm>
              <a:custGeom>
                <a:avLst/>
                <a:gdLst/>
                <a:ahLst/>
                <a:cxnLst>
                  <a:cxn ang="0">
                    <a:pos x="0" y="10"/>
                  </a:cxn>
                  <a:cxn ang="0">
                    <a:pos x="2" y="17"/>
                  </a:cxn>
                  <a:cxn ang="0">
                    <a:pos x="2" y="17"/>
                  </a:cxn>
                  <a:cxn ang="0">
                    <a:pos x="36" y="7"/>
                  </a:cxn>
                  <a:cxn ang="0">
                    <a:pos x="34" y="0"/>
                  </a:cxn>
                  <a:cxn ang="0">
                    <a:pos x="34" y="0"/>
                  </a:cxn>
                  <a:cxn ang="0">
                    <a:pos x="0" y="10"/>
                  </a:cxn>
                  <a:cxn ang="0">
                    <a:pos x="0" y="10"/>
                  </a:cxn>
                </a:cxnLst>
                <a:rect l="0" t="0" r="r" b="b"/>
                <a:pathLst>
                  <a:path w="36" h="17">
                    <a:moveTo>
                      <a:pt x="0" y="10"/>
                    </a:moveTo>
                    <a:lnTo>
                      <a:pt x="2" y="17"/>
                    </a:lnTo>
                    <a:lnTo>
                      <a:pt x="2" y="17"/>
                    </a:lnTo>
                    <a:lnTo>
                      <a:pt x="36" y="7"/>
                    </a:lnTo>
                    <a:lnTo>
                      <a:pt x="34" y="0"/>
                    </a:lnTo>
                    <a:lnTo>
                      <a:pt x="34" y="0"/>
                    </a:lnTo>
                    <a:lnTo>
                      <a:pt x="0" y="10"/>
                    </a:lnTo>
                    <a:lnTo>
                      <a:pt x="0" y="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46" name="Group 91"/>
            <p:cNvGrpSpPr/>
            <p:nvPr/>
          </p:nvGrpSpPr>
          <p:grpSpPr>
            <a:xfrm>
              <a:off x="7215206" y="1714494"/>
              <a:ext cx="1627082" cy="781728"/>
              <a:chOff x="7215206" y="1714494"/>
              <a:chExt cx="1627082" cy="781728"/>
            </a:xfrm>
            <a:grpFill/>
          </p:grpSpPr>
          <p:sp>
            <p:nvSpPr>
              <p:cNvPr id="47" name="Freeform 314"/>
              <p:cNvSpPr>
                <a:spLocks/>
              </p:cNvSpPr>
              <p:nvPr/>
            </p:nvSpPr>
            <p:spPr bwMode="auto">
              <a:xfrm>
                <a:off x="7215206" y="1714494"/>
                <a:ext cx="1627082" cy="781728"/>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48" name="Rectangle 162"/>
              <p:cNvSpPr/>
              <p:nvPr/>
            </p:nvSpPr>
            <p:spPr>
              <a:xfrm>
                <a:off x="7715272" y="2071684"/>
                <a:ext cx="567704" cy="284742"/>
              </a:xfrm>
              <a:prstGeom prst="rect">
                <a:avLst/>
              </a:prstGeom>
              <a:grpFill/>
            </p:spPr>
            <p:txBody>
              <a:bodyPr wrap="none">
                <a:spAutoFit/>
              </a:bodyPr>
              <a:lstStyle/>
              <a:p>
                <a:r>
                  <a:rPr lang="en-US" sz="1867" dirty="0">
                    <a:solidFill>
                      <a:schemeClr val="bg1"/>
                    </a:solidFill>
                    <a:latin typeface="Open Sans" pitchFamily="34" charset="0"/>
                    <a:ea typeface="Open Sans" pitchFamily="34" charset="0"/>
                    <a:cs typeface="Open Sans" pitchFamily="34" charset="0"/>
                  </a:rPr>
                  <a:t>IDEA</a:t>
                </a:r>
              </a:p>
            </p:txBody>
          </p:sp>
        </p:grpSp>
      </p:grpSp>
      <p:grpSp>
        <p:nvGrpSpPr>
          <p:cNvPr id="62" name="Group 99"/>
          <p:cNvGrpSpPr/>
          <p:nvPr/>
        </p:nvGrpSpPr>
        <p:grpSpPr>
          <a:xfrm>
            <a:off x="7810512" y="3905253"/>
            <a:ext cx="3979205" cy="1328056"/>
            <a:chOff x="5857884" y="2928940"/>
            <a:chExt cx="2984404" cy="996042"/>
          </a:xfrm>
          <a:solidFill>
            <a:srgbClr val="6E75A5"/>
          </a:solidFill>
        </p:grpSpPr>
        <p:grpSp>
          <p:nvGrpSpPr>
            <p:cNvPr id="63" name="Group 61"/>
            <p:cNvGrpSpPr/>
            <p:nvPr/>
          </p:nvGrpSpPr>
          <p:grpSpPr>
            <a:xfrm flipH="1">
              <a:off x="5857884" y="2928940"/>
              <a:ext cx="1500188" cy="439738"/>
              <a:chOff x="2193925" y="492126"/>
              <a:chExt cx="1500188" cy="439738"/>
            </a:xfrm>
            <a:grpFill/>
          </p:grpSpPr>
          <p:sp>
            <p:nvSpPr>
              <p:cNvPr id="67" name="Freeform 298"/>
              <p:cNvSpPr>
                <a:spLocks/>
              </p:cNvSpPr>
              <p:nvPr/>
            </p:nvSpPr>
            <p:spPr bwMode="auto">
              <a:xfrm>
                <a:off x="3394075" y="492126"/>
                <a:ext cx="300038" cy="266700"/>
              </a:xfrm>
              <a:custGeom>
                <a:avLst/>
                <a:gdLst/>
                <a:ahLst/>
                <a:cxnLst>
                  <a:cxn ang="0">
                    <a:pos x="186" y="97"/>
                  </a:cxn>
                  <a:cxn ang="0">
                    <a:pos x="186" y="97"/>
                  </a:cxn>
                  <a:cxn ang="0">
                    <a:pos x="183" y="94"/>
                  </a:cxn>
                  <a:cxn ang="0">
                    <a:pos x="178" y="92"/>
                  </a:cxn>
                  <a:cxn ang="0">
                    <a:pos x="161" y="88"/>
                  </a:cxn>
                  <a:cxn ang="0">
                    <a:pos x="130" y="81"/>
                  </a:cxn>
                  <a:cxn ang="0">
                    <a:pos x="90" y="4"/>
                  </a:cxn>
                  <a:cxn ang="0">
                    <a:pos x="75" y="0"/>
                  </a:cxn>
                  <a:cxn ang="0">
                    <a:pos x="83" y="72"/>
                  </a:cxn>
                  <a:cxn ang="0">
                    <a:pos x="43" y="64"/>
                  </a:cxn>
                  <a:cxn ang="0">
                    <a:pos x="26" y="32"/>
                  </a:cxn>
                  <a:cxn ang="0">
                    <a:pos x="18" y="31"/>
                  </a:cxn>
                  <a:cxn ang="0">
                    <a:pos x="18" y="34"/>
                  </a:cxn>
                  <a:cxn ang="0">
                    <a:pos x="16" y="33"/>
                  </a:cxn>
                  <a:cxn ang="0">
                    <a:pos x="19" y="69"/>
                  </a:cxn>
                  <a:cxn ang="0">
                    <a:pos x="19" y="75"/>
                  </a:cxn>
                  <a:cxn ang="0">
                    <a:pos x="17" y="80"/>
                  </a:cxn>
                  <a:cxn ang="0">
                    <a:pos x="0" y="111"/>
                  </a:cxn>
                  <a:cxn ang="0">
                    <a:pos x="2" y="112"/>
                  </a:cxn>
                  <a:cxn ang="0">
                    <a:pos x="0" y="114"/>
                  </a:cxn>
                  <a:cxn ang="0">
                    <a:pos x="9" y="117"/>
                  </a:cxn>
                  <a:cxn ang="0">
                    <a:pos x="38" y="95"/>
                  </a:cxn>
                  <a:cxn ang="0">
                    <a:pos x="77" y="102"/>
                  </a:cxn>
                  <a:cxn ang="0">
                    <a:pos x="41" y="165"/>
                  </a:cxn>
                  <a:cxn ang="0">
                    <a:pos x="57" y="168"/>
                  </a:cxn>
                  <a:cxn ang="0">
                    <a:pos x="124" y="111"/>
                  </a:cxn>
                  <a:cxn ang="0">
                    <a:pos x="155" y="118"/>
                  </a:cxn>
                  <a:cxn ang="0">
                    <a:pos x="173" y="121"/>
                  </a:cxn>
                  <a:cxn ang="0">
                    <a:pos x="173" y="121"/>
                  </a:cxn>
                  <a:cxn ang="0">
                    <a:pos x="177" y="121"/>
                  </a:cxn>
                  <a:cxn ang="0">
                    <a:pos x="181" y="119"/>
                  </a:cxn>
                  <a:cxn ang="0">
                    <a:pos x="181" y="119"/>
                  </a:cxn>
                  <a:cxn ang="0">
                    <a:pos x="186" y="115"/>
                  </a:cxn>
                  <a:cxn ang="0">
                    <a:pos x="188" y="112"/>
                  </a:cxn>
                  <a:cxn ang="0">
                    <a:pos x="189" y="109"/>
                  </a:cxn>
                  <a:cxn ang="0">
                    <a:pos x="189" y="109"/>
                  </a:cxn>
                  <a:cxn ang="0">
                    <a:pos x="189" y="109"/>
                  </a:cxn>
                  <a:cxn ang="0">
                    <a:pos x="189" y="109"/>
                  </a:cxn>
                  <a:cxn ang="0">
                    <a:pos x="189" y="109"/>
                  </a:cxn>
                  <a:cxn ang="0">
                    <a:pos x="189" y="109"/>
                  </a:cxn>
                  <a:cxn ang="0">
                    <a:pos x="189" y="106"/>
                  </a:cxn>
                  <a:cxn ang="0">
                    <a:pos x="189" y="102"/>
                  </a:cxn>
                  <a:cxn ang="0">
                    <a:pos x="186" y="97"/>
                  </a:cxn>
                  <a:cxn ang="0">
                    <a:pos x="186" y="97"/>
                  </a:cxn>
                </a:cxnLst>
                <a:rect l="0" t="0" r="r" b="b"/>
                <a:pathLst>
                  <a:path w="189" h="168">
                    <a:moveTo>
                      <a:pt x="186" y="97"/>
                    </a:moveTo>
                    <a:lnTo>
                      <a:pt x="186" y="97"/>
                    </a:lnTo>
                    <a:lnTo>
                      <a:pt x="183" y="94"/>
                    </a:lnTo>
                    <a:lnTo>
                      <a:pt x="178" y="92"/>
                    </a:lnTo>
                    <a:lnTo>
                      <a:pt x="161" y="88"/>
                    </a:lnTo>
                    <a:lnTo>
                      <a:pt x="130" y="81"/>
                    </a:lnTo>
                    <a:lnTo>
                      <a:pt x="90" y="4"/>
                    </a:lnTo>
                    <a:lnTo>
                      <a:pt x="75" y="0"/>
                    </a:lnTo>
                    <a:lnTo>
                      <a:pt x="83" y="72"/>
                    </a:lnTo>
                    <a:lnTo>
                      <a:pt x="43" y="64"/>
                    </a:lnTo>
                    <a:lnTo>
                      <a:pt x="26" y="32"/>
                    </a:lnTo>
                    <a:lnTo>
                      <a:pt x="18" y="31"/>
                    </a:lnTo>
                    <a:lnTo>
                      <a:pt x="18" y="34"/>
                    </a:lnTo>
                    <a:lnTo>
                      <a:pt x="16" y="33"/>
                    </a:lnTo>
                    <a:lnTo>
                      <a:pt x="19" y="69"/>
                    </a:lnTo>
                    <a:lnTo>
                      <a:pt x="19" y="75"/>
                    </a:lnTo>
                    <a:lnTo>
                      <a:pt x="17" y="80"/>
                    </a:lnTo>
                    <a:lnTo>
                      <a:pt x="0" y="111"/>
                    </a:lnTo>
                    <a:lnTo>
                      <a:pt x="2" y="112"/>
                    </a:lnTo>
                    <a:lnTo>
                      <a:pt x="0" y="114"/>
                    </a:lnTo>
                    <a:lnTo>
                      <a:pt x="9" y="117"/>
                    </a:lnTo>
                    <a:lnTo>
                      <a:pt x="38" y="95"/>
                    </a:lnTo>
                    <a:lnTo>
                      <a:pt x="77" y="102"/>
                    </a:lnTo>
                    <a:lnTo>
                      <a:pt x="41" y="165"/>
                    </a:lnTo>
                    <a:lnTo>
                      <a:pt x="57" y="168"/>
                    </a:lnTo>
                    <a:lnTo>
                      <a:pt x="124" y="111"/>
                    </a:lnTo>
                    <a:lnTo>
                      <a:pt x="155" y="118"/>
                    </a:lnTo>
                    <a:lnTo>
                      <a:pt x="173" y="121"/>
                    </a:lnTo>
                    <a:lnTo>
                      <a:pt x="173" y="121"/>
                    </a:lnTo>
                    <a:lnTo>
                      <a:pt x="177" y="121"/>
                    </a:lnTo>
                    <a:lnTo>
                      <a:pt x="181" y="119"/>
                    </a:lnTo>
                    <a:lnTo>
                      <a:pt x="181" y="119"/>
                    </a:lnTo>
                    <a:lnTo>
                      <a:pt x="186" y="115"/>
                    </a:lnTo>
                    <a:lnTo>
                      <a:pt x="188" y="112"/>
                    </a:lnTo>
                    <a:lnTo>
                      <a:pt x="189" y="109"/>
                    </a:lnTo>
                    <a:lnTo>
                      <a:pt x="189" y="109"/>
                    </a:lnTo>
                    <a:lnTo>
                      <a:pt x="189" y="109"/>
                    </a:lnTo>
                    <a:lnTo>
                      <a:pt x="189" y="109"/>
                    </a:lnTo>
                    <a:lnTo>
                      <a:pt x="189" y="109"/>
                    </a:lnTo>
                    <a:lnTo>
                      <a:pt x="189" y="109"/>
                    </a:lnTo>
                    <a:lnTo>
                      <a:pt x="189" y="106"/>
                    </a:lnTo>
                    <a:lnTo>
                      <a:pt x="189" y="102"/>
                    </a:lnTo>
                    <a:lnTo>
                      <a:pt x="186" y="97"/>
                    </a:lnTo>
                    <a:lnTo>
                      <a:pt x="186" y="9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8" name="Freeform 299"/>
              <p:cNvSpPr>
                <a:spLocks/>
              </p:cNvSpPr>
              <p:nvPr/>
            </p:nvSpPr>
            <p:spPr bwMode="auto">
              <a:xfrm>
                <a:off x="2570163" y="669926"/>
                <a:ext cx="53975" cy="30163"/>
              </a:xfrm>
              <a:custGeom>
                <a:avLst/>
                <a:gdLst/>
                <a:ahLst/>
                <a:cxnLst>
                  <a:cxn ang="0">
                    <a:pos x="0" y="12"/>
                  </a:cxn>
                  <a:cxn ang="0">
                    <a:pos x="3" y="19"/>
                  </a:cxn>
                  <a:cxn ang="0">
                    <a:pos x="3" y="19"/>
                  </a:cxn>
                  <a:cxn ang="0">
                    <a:pos x="34" y="7"/>
                  </a:cxn>
                  <a:cxn ang="0">
                    <a:pos x="32" y="0"/>
                  </a:cxn>
                  <a:cxn ang="0">
                    <a:pos x="32" y="0"/>
                  </a:cxn>
                  <a:cxn ang="0">
                    <a:pos x="0" y="12"/>
                  </a:cxn>
                  <a:cxn ang="0">
                    <a:pos x="0" y="12"/>
                  </a:cxn>
                </a:cxnLst>
                <a:rect l="0" t="0" r="r" b="b"/>
                <a:pathLst>
                  <a:path w="34" h="19">
                    <a:moveTo>
                      <a:pt x="0" y="12"/>
                    </a:moveTo>
                    <a:lnTo>
                      <a:pt x="3" y="19"/>
                    </a:lnTo>
                    <a:lnTo>
                      <a:pt x="3" y="19"/>
                    </a:lnTo>
                    <a:lnTo>
                      <a:pt x="34" y="7"/>
                    </a:lnTo>
                    <a:lnTo>
                      <a:pt x="32" y="0"/>
                    </a:lnTo>
                    <a:lnTo>
                      <a:pt x="32" y="0"/>
                    </a:lnTo>
                    <a:lnTo>
                      <a:pt x="0" y="12"/>
                    </a:lnTo>
                    <a:lnTo>
                      <a:pt x="0" y="1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9" name="Freeform 300"/>
              <p:cNvSpPr>
                <a:spLocks/>
              </p:cNvSpPr>
              <p:nvPr/>
            </p:nvSpPr>
            <p:spPr bwMode="auto">
              <a:xfrm>
                <a:off x="2470150" y="712788"/>
                <a:ext cx="53975" cy="31750"/>
              </a:xfrm>
              <a:custGeom>
                <a:avLst/>
                <a:gdLst/>
                <a:ahLst/>
                <a:cxnLst>
                  <a:cxn ang="0">
                    <a:pos x="0" y="15"/>
                  </a:cxn>
                  <a:cxn ang="0">
                    <a:pos x="3" y="20"/>
                  </a:cxn>
                  <a:cxn ang="0">
                    <a:pos x="3" y="20"/>
                  </a:cxn>
                  <a:cxn ang="0">
                    <a:pos x="34" y="6"/>
                  </a:cxn>
                  <a:cxn ang="0">
                    <a:pos x="30" y="0"/>
                  </a:cxn>
                  <a:cxn ang="0">
                    <a:pos x="30" y="0"/>
                  </a:cxn>
                  <a:cxn ang="0">
                    <a:pos x="0" y="15"/>
                  </a:cxn>
                  <a:cxn ang="0">
                    <a:pos x="0" y="15"/>
                  </a:cxn>
                </a:cxnLst>
                <a:rect l="0" t="0" r="r" b="b"/>
                <a:pathLst>
                  <a:path w="34" h="20">
                    <a:moveTo>
                      <a:pt x="0" y="15"/>
                    </a:moveTo>
                    <a:lnTo>
                      <a:pt x="3" y="20"/>
                    </a:lnTo>
                    <a:lnTo>
                      <a:pt x="3" y="20"/>
                    </a:lnTo>
                    <a:lnTo>
                      <a:pt x="34" y="6"/>
                    </a:lnTo>
                    <a:lnTo>
                      <a:pt x="30" y="0"/>
                    </a:lnTo>
                    <a:lnTo>
                      <a:pt x="30" y="0"/>
                    </a:lnTo>
                    <a:lnTo>
                      <a:pt x="0" y="15"/>
                    </a:lnTo>
                    <a:lnTo>
                      <a:pt x="0" y="1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70" name="Freeform 301"/>
              <p:cNvSpPr>
                <a:spLocks/>
              </p:cNvSpPr>
              <p:nvPr/>
            </p:nvSpPr>
            <p:spPr bwMode="auto">
              <a:xfrm>
                <a:off x="2371725" y="762001"/>
                <a:ext cx="53975" cy="38100"/>
              </a:xfrm>
              <a:custGeom>
                <a:avLst/>
                <a:gdLst/>
                <a:ahLst/>
                <a:cxnLst>
                  <a:cxn ang="0">
                    <a:pos x="0" y="18"/>
                  </a:cxn>
                  <a:cxn ang="0">
                    <a:pos x="5" y="24"/>
                  </a:cxn>
                  <a:cxn ang="0">
                    <a:pos x="5" y="24"/>
                  </a:cxn>
                  <a:cxn ang="0">
                    <a:pos x="34" y="6"/>
                  </a:cxn>
                  <a:cxn ang="0">
                    <a:pos x="31" y="0"/>
                  </a:cxn>
                  <a:cxn ang="0">
                    <a:pos x="31" y="0"/>
                  </a:cxn>
                  <a:cxn ang="0">
                    <a:pos x="0" y="18"/>
                  </a:cxn>
                  <a:cxn ang="0">
                    <a:pos x="0" y="18"/>
                  </a:cxn>
                </a:cxnLst>
                <a:rect l="0" t="0" r="r" b="b"/>
                <a:pathLst>
                  <a:path w="34" h="24">
                    <a:moveTo>
                      <a:pt x="0" y="18"/>
                    </a:moveTo>
                    <a:lnTo>
                      <a:pt x="5" y="24"/>
                    </a:lnTo>
                    <a:lnTo>
                      <a:pt x="5" y="24"/>
                    </a:lnTo>
                    <a:lnTo>
                      <a:pt x="34" y="6"/>
                    </a:lnTo>
                    <a:lnTo>
                      <a:pt x="31" y="0"/>
                    </a:lnTo>
                    <a:lnTo>
                      <a:pt x="31" y="0"/>
                    </a:lnTo>
                    <a:lnTo>
                      <a:pt x="0" y="18"/>
                    </a:lnTo>
                    <a:lnTo>
                      <a:pt x="0" y="1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71" name="Freeform 302"/>
              <p:cNvSpPr>
                <a:spLocks/>
              </p:cNvSpPr>
              <p:nvPr/>
            </p:nvSpPr>
            <p:spPr bwMode="auto">
              <a:xfrm>
                <a:off x="2193925" y="885826"/>
                <a:ext cx="49213" cy="46038"/>
              </a:xfrm>
              <a:custGeom>
                <a:avLst/>
                <a:gdLst/>
                <a:ahLst/>
                <a:cxnLst>
                  <a:cxn ang="0">
                    <a:pos x="0" y="23"/>
                  </a:cxn>
                  <a:cxn ang="0">
                    <a:pos x="5" y="29"/>
                  </a:cxn>
                  <a:cxn ang="0">
                    <a:pos x="5" y="29"/>
                  </a:cxn>
                  <a:cxn ang="0">
                    <a:pos x="31" y="6"/>
                  </a:cxn>
                  <a:cxn ang="0">
                    <a:pos x="27" y="0"/>
                  </a:cxn>
                  <a:cxn ang="0">
                    <a:pos x="27" y="0"/>
                  </a:cxn>
                  <a:cxn ang="0">
                    <a:pos x="0" y="23"/>
                  </a:cxn>
                  <a:cxn ang="0">
                    <a:pos x="0" y="23"/>
                  </a:cxn>
                </a:cxnLst>
                <a:rect l="0" t="0" r="r" b="b"/>
                <a:pathLst>
                  <a:path w="31" h="29">
                    <a:moveTo>
                      <a:pt x="0" y="23"/>
                    </a:moveTo>
                    <a:lnTo>
                      <a:pt x="5" y="29"/>
                    </a:lnTo>
                    <a:lnTo>
                      <a:pt x="5" y="29"/>
                    </a:lnTo>
                    <a:lnTo>
                      <a:pt x="31" y="6"/>
                    </a:lnTo>
                    <a:lnTo>
                      <a:pt x="27" y="0"/>
                    </a:lnTo>
                    <a:lnTo>
                      <a:pt x="27" y="0"/>
                    </a:lnTo>
                    <a:lnTo>
                      <a:pt x="0" y="23"/>
                    </a:lnTo>
                    <a:lnTo>
                      <a:pt x="0" y="2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72" name="Freeform 303"/>
              <p:cNvSpPr>
                <a:spLocks/>
              </p:cNvSpPr>
              <p:nvPr/>
            </p:nvSpPr>
            <p:spPr bwMode="auto">
              <a:xfrm>
                <a:off x="2279650" y="820738"/>
                <a:ext cx="50800" cy="39688"/>
              </a:xfrm>
              <a:custGeom>
                <a:avLst/>
                <a:gdLst/>
                <a:ahLst/>
                <a:cxnLst>
                  <a:cxn ang="0">
                    <a:pos x="0" y="19"/>
                  </a:cxn>
                  <a:cxn ang="0">
                    <a:pos x="4" y="25"/>
                  </a:cxn>
                  <a:cxn ang="0">
                    <a:pos x="4" y="25"/>
                  </a:cxn>
                  <a:cxn ang="0">
                    <a:pos x="32" y="5"/>
                  </a:cxn>
                  <a:cxn ang="0">
                    <a:pos x="29" y="0"/>
                  </a:cxn>
                  <a:cxn ang="0">
                    <a:pos x="29" y="0"/>
                  </a:cxn>
                  <a:cxn ang="0">
                    <a:pos x="0" y="19"/>
                  </a:cxn>
                  <a:cxn ang="0">
                    <a:pos x="0" y="19"/>
                  </a:cxn>
                </a:cxnLst>
                <a:rect l="0" t="0" r="r" b="b"/>
                <a:pathLst>
                  <a:path w="32" h="25">
                    <a:moveTo>
                      <a:pt x="0" y="19"/>
                    </a:moveTo>
                    <a:lnTo>
                      <a:pt x="4" y="25"/>
                    </a:lnTo>
                    <a:lnTo>
                      <a:pt x="4" y="25"/>
                    </a:lnTo>
                    <a:lnTo>
                      <a:pt x="32" y="5"/>
                    </a:lnTo>
                    <a:lnTo>
                      <a:pt x="29" y="0"/>
                    </a:lnTo>
                    <a:lnTo>
                      <a:pt x="29" y="0"/>
                    </a:lnTo>
                    <a:lnTo>
                      <a:pt x="0" y="19"/>
                    </a:lnTo>
                    <a:lnTo>
                      <a:pt x="0" y="1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73" name="Freeform 304"/>
              <p:cNvSpPr>
                <a:spLocks/>
              </p:cNvSpPr>
              <p:nvPr/>
            </p:nvSpPr>
            <p:spPr bwMode="auto">
              <a:xfrm>
                <a:off x="2998788" y="579438"/>
                <a:ext cx="55563" cy="15875"/>
              </a:xfrm>
              <a:custGeom>
                <a:avLst/>
                <a:gdLst/>
                <a:ahLst/>
                <a:cxnLst>
                  <a:cxn ang="0">
                    <a:pos x="1" y="10"/>
                  </a:cxn>
                  <a:cxn ang="0">
                    <a:pos x="1" y="10"/>
                  </a:cxn>
                  <a:cxn ang="0">
                    <a:pos x="35" y="7"/>
                  </a:cxn>
                  <a:cxn ang="0">
                    <a:pos x="35" y="0"/>
                  </a:cxn>
                  <a:cxn ang="0">
                    <a:pos x="35" y="0"/>
                  </a:cxn>
                  <a:cxn ang="0">
                    <a:pos x="0" y="3"/>
                  </a:cxn>
                  <a:cxn ang="0">
                    <a:pos x="1" y="10"/>
                  </a:cxn>
                </a:cxnLst>
                <a:rect l="0" t="0" r="r" b="b"/>
                <a:pathLst>
                  <a:path w="35" h="10">
                    <a:moveTo>
                      <a:pt x="1" y="10"/>
                    </a:moveTo>
                    <a:lnTo>
                      <a:pt x="1" y="10"/>
                    </a:lnTo>
                    <a:lnTo>
                      <a:pt x="35" y="7"/>
                    </a:lnTo>
                    <a:lnTo>
                      <a:pt x="35" y="0"/>
                    </a:lnTo>
                    <a:lnTo>
                      <a:pt x="35" y="0"/>
                    </a:lnTo>
                    <a:lnTo>
                      <a:pt x="0" y="3"/>
                    </a:lnTo>
                    <a:lnTo>
                      <a:pt x="1" y="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74" name="Freeform 305"/>
              <p:cNvSpPr>
                <a:spLocks/>
              </p:cNvSpPr>
              <p:nvPr/>
            </p:nvSpPr>
            <p:spPr bwMode="auto">
              <a:xfrm>
                <a:off x="3221038" y="576263"/>
                <a:ext cx="55563" cy="14288"/>
              </a:xfrm>
              <a:custGeom>
                <a:avLst/>
                <a:gdLst/>
                <a:ahLst/>
                <a:cxnLst>
                  <a:cxn ang="0">
                    <a:pos x="0" y="8"/>
                  </a:cxn>
                  <a:cxn ang="0">
                    <a:pos x="0" y="8"/>
                  </a:cxn>
                  <a:cxn ang="0">
                    <a:pos x="35" y="9"/>
                  </a:cxn>
                  <a:cxn ang="0">
                    <a:pos x="35" y="2"/>
                  </a:cxn>
                  <a:cxn ang="0">
                    <a:pos x="35" y="2"/>
                  </a:cxn>
                  <a:cxn ang="0">
                    <a:pos x="0" y="0"/>
                  </a:cxn>
                  <a:cxn ang="0">
                    <a:pos x="0" y="8"/>
                  </a:cxn>
                </a:cxnLst>
                <a:rect l="0" t="0" r="r" b="b"/>
                <a:pathLst>
                  <a:path w="35" h="9">
                    <a:moveTo>
                      <a:pt x="0" y="8"/>
                    </a:moveTo>
                    <a:lnTo>
                      <a:pt x="0" y="8"/>
                    </a:lnTo>
                    <a:lnTo>
                      <a:pt x="35" y="9"/>
                    </a:lnTo>
                    <a:lnTo>
                      <a:pt x="35" y="2"/>
                    </a:lnTo>
                    <a:lnTo>
                      <a:pt x="35" y="2"/>
                    </a:lnTo>
                    <a:lnTo>
                      <a:pt x="0" y="0"/>
                    </a:lnTo>
                    <a:lnTo>
                      <a:pt x="0" y="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75" name="Freeform 306"/>
              <p:cNvSpPr>
                <a:spLocks/>
              </p:cNvSpPr>
              <p:nvPr/>
            </p:nvSpPr>
            <p:spPr bwMode="auto">
              <a:xfrm>
                <a:off x="3108325" y="576263"/>
                <a:ext cx="57150" cy="12700"/>
              </a:xfrm>
              <a:custGeom>
                <a:avLst/>
                <a:gdLst/>
                <a:ahLst/>
                <a:cxnLst>
                  <a:cxn ang="0">
                    <a:pos x="2" y="8"/>
                  </a:cxn>
                  <a:cxn ang="0">
                    <a:pos x="2" y="8"/>
                  </a:cxn>
                  <a:cxn ang="0">
                    <a:pos x="36" y="7"/>
                  </a:cxn>
                  <a:cxn ang="0">
                    <a:pos x="36" y="0"/>
                  </a:cxn>
                  <a:cxn ang="0">
                    <a:pos x="36" y="0"/>
                  </a:cxn>
                  <a:cxn ang="0">
                    <a:pos x="0" y="0"/>
                  </a:cxn>
                  <a:cxn ang="0">
                    <a:pos x="2" y="8"/>
                  </a:cxn>
                </a:cxnLst>
                <a:rect l="0" t="0" r="r" b="b"/>
                <a:pathLst>
                  <a:path w="36" h="8">
                    <a:moveTo>
                      <a:pt x="2" y="8"/>
                    </a:moveTo>
                    <a:lnTo>
                      <a:pt x="2" y="8"/>
                    </a:lnTo>
                    <a:lnTo>
                      <a:pt x="36" y="7"/>
                    </a:lnTo>
                    <a:lnTo>
                      <a:pt x="36" y="0"/>
                    </a:lnTo>
                    <a:lnTo>
                      <a:pt x="36" y="0"/>
                    </a:lnTo>
                    <a:lnTo>
                      <a:pt x="0" y="0"/>
                    </a:lnTo>
                    <a:lnTo>
                      <a:pt x="2" y="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76" name="Freeform 307"/>
              <p:cNvSpPr>
                <a:spLocks/>
              </p:cNvSpPr>
              <p:nvPr/>
            </p:nvSpPr>
            <p:spPr bwMode="auto">
              <a:xfrm>
                <a:off x="3330575" y="584201"/>
                <a:ext cx="55563" cy="20638"/>
              </a:xfrm>
              <a:custGeom>
                <a:avLst/>
                <a:gdLst/>
                <a:ahLst/>
                <a:cxnLst>
                  <a:cxn ang="0">
                    <a:pos x="35" y="5"/>
                  </a:cxn>
                  <a:cxn ang="0">
                    <a:pos x="35" y="5"/>
                  </a:cxn>
                  <a:cxn ang="0">
                    <a:pos x="26" y="4"/>
                  </a:cxn>
                  <a:cxn ang="0">
                    <a:pos x="1" y="0"/>
                  </a:cxn>
                  <a:cxn ang="0">
                    <a:pos x="0" y="7"/>
                  </a:cxn>
                  <a:cxn ang="0">
                    <a:pos x="0" y="7"/>
                  </a:cxn>
                  <a:cxn ang="0">
                    <a:pos x="25" y="10"/>
                  </a:cxn>
                  <a:cxn ang="0">
                    <a:pos x="34" y="13"/>
                  </a:cxn>
                  <a:cxn ang="0">
                    <a:pos x="35" y="5"/>
                  </a:cxn>
                </a:cxnLst>
                <a:rect l="0" t="0" r="r" b="b"/>
                <a:pathLst>
                  <a:path w="35" h="13">
                    <a:moveTo>
                      <a:pt x="35" y="5"/>
                    </a:moveTo>
                    <a:lnTo>
                      <a:pt x="35" y="5"/>
                    </a:lnTo>
                    <a:lnTo>
                      <a:pt x="26" y="4"/>
                    </a:lnTo>
                    <a:lnTo>
                      <a:pt x="1" y="0"/>
                    </a:lnTo>
                    <a:lnTo>
                      <a:pt x="0" y="7"/>
                    </a:lnTo>
                    <a:lnTo>
                      <a:pt x="0" y="7"/>
                    </a:lnTo>
                    <a:lnTo>
                      <a:pt x="25" y="10"/>
                    </a:lnTo>
                    <a:lnTo>
                      <a:pt x="34" y="13"/>
                    </a:lnTo>
                    <a:lnTo>
                      <a:pt x="35"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77" name="Freeform 308"/>
              <p:cNvSpPr>
                <a:spLocks/>
              </p:cNvSpPr>
              <p:nvPr/>
            </p:nvSpPr>
            <p:spPr bwMode="auto">
              <a:xfrm>
                <a:off x="2889250" y="590551"/>
                <a:ext cx="55563" cy="19050"/>
              </a:xfrm>
              <a:custGeom>
                <a:avLst/>
                <a:gdLst/>
                <a:ahLst/>
                <a:cxnLst>
                  <a:cxn ang="0">
                    <a:pos x="1" y="12"/>
                  </a:cxn>
                  <a:cxn ang="0">
                    <a:pos x="1" y="12"/>
                  </a:cxn>
                  <a:cxn ang="0">
                    <a:pos x="35" y="7"/>
                  </a:cxn>
                  <a:cxn ang="0">
                    <a:pos x="34" y="0"/>
                  </a:cxn>
                  <a:cxn ang="0">
                    <a:pos x="34" y="0"/>
                  </a:cxn>
                  <a:cxn ang="0">
                    <a:pos x="0" y="5"/>
                  </a:cxn>
                  <a:cxn ang="0">
                    <a:pos x="1" y="12"/>
                  </a:cxn>
                </a:cxnLst>
                <a:rect l="0" t="0" r="r" b="b"/>
                <a:pathLst>
                  <a:path w="35" h="12">
                    <a:moveTo>
                      <a:pt x="1" y="12"/>
                    </a:moveTo>
                    <a:lnTo>
                      <a:pt x="1" y="12"/>
                    </a:lnTo>
                    <a:lnTo>
                      <a:pt x="35" y="7"/>
                    </a:lnTo>
                    <a:lnTo>
                      <a:pt x="34" y="0"/>
                    </a:lnTo>
                    <a:lnTo>
                      <a:pt x="34" y="0"/>
                    </a:lnTo>
                    <a:lnTo>
                      <a:pt x="0" y="5"/>
                    </a:lnTo>
                    <a:lnTo>
                      <a:pt x="1" y="1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78" name="Freeform 309"/>
              <p:cNvSpPr>
                <a:spLocks/>
              </p:cNvSpPr>
              <p:nvPr/>
            </p:nvSpPr>
            <p:spPr bwMode="auto">
              <a:xfrm>
                <a:off x="2781300" y="609601"/>
                <a:ext cx="55563" cy="22225"/>
              </a:xfrm>
              <a:custGeom>
                <a:avLst/>
                <a:gdLst/>
                <a:ahLst/>
                <a:cxnLst>
                  <a:cxn ang="0">
                    <a:pos x="0" y="7"/>
                  </a:cxn>
                  <a:cxn ang="0">
                    <a:pos x="1" y="14"/>
                  </a:cxn>
                  <a:cxn ang="0">
                    <a:pos x="1" y="14"/>
                  </a:cxn>
                  <a:cxn ang="0">
                    <a:pos x="35" y="6"/>
                  </a:cxn>
                  <a:cxn ang="0">
                    <a:pos x="34" y="0"/>
                  </a:cxn>
                  <a:cxn ang="0">
                    <a:pos x="34" y="0"/>
                  </a:cxn>
                  <a:cxn ang="0">
                    <a:pos x="0" y="7"/>
                  </a:cxn>
                  <a:cxn ang="0">
                    <a:pos x="0" y="7"/>
                  </a:cxn>
                </a:cxnLst>
                <a:rect l="0" t="0" r="r" b="b"/>
                <a:pathLst>
                  <a:path w="35" h="14">
                    <a:moveTo>
                      <a:pt x="0" y="7"/>
                    </a:moveTo>
                    <a:lnTo>
                      <a:pt x="1" y="14"/>
                    </a:lnTo>
                    <a:lnTo>
                      <a:pt x="1" y="14"/>
                    </a:lnTo>
                    <a:lnTo>
                      <a:pt x="35" y="6"/>
                    </a:lnTo>
                    <a:lnTo>
                      <a:pt x="34" y="0"/>
                    </a:lnTo>
                    <a:lnTo>
                      <a:pt x="34" y="0"/>
                    </a:lnTo>
                    <a:lnTo>
                      <a:pt x="0" y="7"/>
                    </a:lnTo>
                    <a:lnTo>
                      <a:pt x="0" y="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79" name="Freeform 310"/>
              <p:cNvSpPr>
                <a:spLocks/>
              </p:cNvSpPr>
              <p:nvPr/>
            </p:nvSpPr>
            <p:spPr bwMode="auto">
              <a:xfrm>
                <a:off x="2673350" y="635001"/>
                <a:ext cx="57150" cy="26988"/>
              </a:xfrm>
              <a:custGeom>
                <a:avLst/>
                <a:gdLst/>
                <a:ahLst/>
                <a:cxnLst>
                  <a:cxn ang="0">
                    <a:pos x="0" y="10"/>
                  </a:cxn>
                  <a:cxn ang="0">
                    <a:pos x="2" y="17"/>
                  </a:cxn>
                  <a:cxn ang="0">
                    <a:pos x="2" y="17"/>
                  </a:cxn>
                  <a:cxn ang="0">
                    <a:pos x="36" y="7"/>
                  </a:cxn>
                  <a:cxn ang="0">
                    <a:pos x="34" y="0"/>
                  </a:cxn>
                  <a:cxn ang="0">
                    <a:pos x="34" y="0"/>
                  </a:cxn>
                  <a:cxn ang="0">
                    <a:pos x="0" y="10"/>
                  </a:cxn>
                  <a:cxn ang="0">
                    <a:pos x="0" y="10"/>
                  </a:cxn>
                </a:cxnLst>
                <a:rect l="0" t="0" r="r" b="b"/>
                <a:pathLst>
                  <a:path w="36" h="17">
                    <a:moveTo>
                      <a:pt x="0" y="10"/>
                    </a:moveTo>
                    <a:lnTo>
                      <a:pt x="2" y="17"/>
                    </a:lnTo>
                    <a:lnTo>
                      <a:pt x="2" y="17"/>
                    </a:lnTo>
                    <a:lnTo>
                      <a:pt x="36" y="7"/>
                    </a:lnTo>
                    <a:lnTo>
                      <a:pt x="34" y="0"/>
                    </a:lnTo>
                    <a:lnTo>
                      <a:pt x="34" y="0"/>
                    </a:lnTo>
                    <a:lnTo>
                      <a:pt x="0" y="10"/>
                    </a:lnTo>
                    <a:lnTo>
                      <a:pt x="0" y="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64" name="Group 92"/>
            <p:cNvGrpSpPr/>
            <p:nvPr/>
          </p:nvGrpSpPr>
          <p:grpSpPr>
            <a:xfrm>
              <a:off x="7215206" y="3143254"/>
              <a:ext cx="1627082" cy="781728"/>
              <a:chOff x="7215206" y="3143254"/>
              <a:chExt cx="1627082" cy="781728"/>
            </a:xfrm>
            <a:grpFill/>
          </p:grpSpPr>
          <p:sp>
            <p:nvSpPr>
              <p:cNvPr id="65" name="Freeform 314"/>
              <p:cNvSpPr>
                <a:spLocks/>
              </p:cNvSpPr>
              <p:nvPr/>
            </p:nvSpPr>
            <p:spPr bwMode="auto">
              <a:xfrm>
                <a:off x="7215206" y="3143254"/>
                <a:ext cx="1627082" cy="781728"/>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66" name="Rectangle 163"/>
              <p:cNvSpPr/>
              <p:nvPr/>
            </p:nvSpPr>
            <p:spPr>
              <a:xfrm>
                <a:off x="7572396" y="3500444"/>
                <a:ext cx="957233" cy="284742"/>
              </a:xfrm>
              <a:prstGeom prst="rect">
                <a:avLst/>
              </a:prstGeom>
              <a:grpFill/>
            </p:spPr>
            <p:txBody>
              <a:bodyPr wrap="none">
                <a:spAutoFit/>
              </a:bodyPr>
              <a:lstStyle/>
              <a:p>
                <a:r>
                  <a:rPr lang="en-US" sz="1867" dirty="0">
                    <a:solidFill>
                      <a:schemeClr val="bg1"/>
                    </a:solidFill>
                    <a:latin typeface="Open Sans" pitchFamily="34" charset="0"/>
                    <a:ea typeface="Open Sans" pitchFamily="34" charset="0"/>
                    <a:cs typeface="Open Sans" pitchFamily="34" charset="0"/>
                  </a:rPr>
                  <a:t>CONCEPT</a:t>
                </a:r>
              </a:p>
            </p:txBody>
          </p:sp>
        </p:grpSp>
      </p:grpSp>
      <p:grpSp>
        <p:nvGrpSpPr>
          <p:cNvPr id="80" name="Group 100"/>
          <p:cNvGrpSpPr/>
          <p:nvPr/>
        </p:nvGrpSpPr>
        <p:grpSpPr>
          <a:xfrm>
            <a:off x="3905235" y="4286256"/>
            <a:ext cx="4169707" cy="1634075"/>
            <a:chOff x="2928926" y="3214692"/>
            <a:chExt cx="3127280" cy="1225556"/>
          </a:xfrm>
          <a:solidFill>
            <a:srgbClr val="FFEB8F"/>
          </a:solidFill>
        </p:grpSpPr>
        <p:grpSp>
          <p:nvGrpSpPr>
            <p:cNvPr id="81" name="Group 33"/>
            <p:cNvGrpSpPr/>
            <p:nvPr/>
          </p:nvGrpSpPr>
          <p:grpSpPr>
            <a:xfrm rot="10800000">
              <a:off x="2928926" y="4000510"/>
              <a:ext cx="1500188" cy="439738"/>
              <a:chOff x="2193925" y="492126"/>
              <a:chExt cx="1500188" cy="439738"/>
            </a:xfrm>
            <a:grpFill/>
          </p:grpSpPr>
          <p:sp>
            <p:nvSpPr>
              <p:cNvPr id="85" name="Freeform 298"/>
              <p:cNvSpPr>
                <a:spLocks/>
              </p:cNvSpPr>
              <p:nvPr/>
            </p:nvSpPr>
            <p:spPr bwMode="auto">
              <a:xfrm>
                <a:off x="3394075" y="492126"/>
                <a:ext cx="300038" cy="266700"/>
              </a:xfrm>
              <a:custGeom>
                <a:avLst/>
                <a:gdLst/>
                <a:ahLst/>
                <a:cxnLst>
                  <a:cxn ang="0">
                    <a:pos x="186" y="97"/>
                  </a:cxn>
                  <a:cxn ang="0">
                    <a:pos x="186" y="97"/>
                  </a:cxn>
                  <a:cxn ang="0">
                    <a:pos x="183" y="94"/>
                  </a:cxn>
                  <a:cxn ang="0">
                    <a:pos x="178" y="92"/>
                  </a:cxn>
                  <a:cxn ang="0">
                    <a:pos x="161" y="88"/>
                  </a:cxn>
                  <a:cxn ang="0">
                    <a:pos x="130" y="81"/>
                  </a:cxn>
                  <a:cxn ang="0">
                    <a:pos x="90" y="4"/>
                  </a:cxn>
                  <a:cxn ang="0">
                    <a:pos x="75" y="0"/>
                  </a:cxn>
                  <a:cxn ang="0">
                    <a:pos x="83" y="72"/>
                  </a:cxn>
                  <a:cxn ang="0">
                    <a:pos x="43" y="64"/>
                  </a:cxn>
                  <a:cxn ang="0">
                    <a:pos x="26" y="32"/>
                  </a:cxn>
                  <a:cxn ang="0">
                    <a:pos x="18" y="31"/>
                  </a:cxn>
                  <a:cxn ang="0">
                    <a:pos x="18" y="34"/>
                  </a:cxn>
                  <a:cxn ang="0">
                    <a:pos x="16" y="33"/>
                  </a:cxn>
                  <a:cxn ang="0">
                    <a:pos x="19" y="69"/>
                  </a:cxn>
                  <a:cxn ang="0">
                    <a:pos x="19" y="75"/>
                  </a:cxn>
                  <a:cxn ang="0">
                    <a:pos x="17" y="80"/>
                  </a:cxn>
                  <a:cxn ang="0">
                    <a:pos x="0" y="111"/>
                  </a:cxn>
                  <a:cxn ang="0">
                    <a:pos x="2" y="112"/>
                  </a:cxn>
                  <a:cxn ang="0">
                    <a:pos x="0" y="114"/>
                  </a:cxn>
                  <a:cxn ang="0">
                    <a:pos x="9" y="117"/>
                  </a:cxn>
                  <a:cxn ang="0">
                    <a:pos x="38" y="95"/>
                  </a:cxn>
                  <a:cxn ang="0">
                    <a:pos x="77" y="102"/>
                  </a:cxn>
                  <a:cxn ang="0">
                    <a:pos x="41" y="165"/>
                  </a:cxn>
                  <a:cxn ang="0">
                    <a:pos x="57" y="168"/>
                  </a:cxn>
                  <a:cxn ang="0">
                    <a:pos x="124" y="111"/>
                  </a:cxn>
                  <a:cxn ang="0">
                    <a:pos x="155" y="118"/>
                  </a:cxn>
                  <a:cxn ang="0">
                    <a:pos x="173" y="121"/>
                  </a:cxn>
                  <a:cxn ang="0">
                    <a:pos x="173" y="121"/>
                  </a:cxn>
                  <a:cxn ang="0">
                    <a:pos x="177" y="121"/>
                  </a:cxn>
                  <a:cxn ang="0">
                    <a:pos x="181" y="119"/>
                  </a:cxn>
                  <a:cxn ang="0">
                    <a:pos x="181" y="119"/>
                  </a:cxn>
                  <a:cxn ang="0">
                    <a:pos x="186" y="115"/>
                  </a:cxn>
                  <a:cxn ang="0">
                    <a:pos x="188" y="112"/>
                  </a:cxn>
                  <a:cxn ang="0">
                    <a:pos x="189" y="109"/>
                  </a:cxn>
                  <a:cxn ang="0">
                    <a:pos x="189" y="109"/>
                  </a:cxn>
                  <a:cxn ang="0">
                    <a:pos x="189" y="109"/>
                  </a:cxn>
                  <a:cxn ang="0">
                    <a:pos x="189" y="109"/>
                  </a:cxn>
                  <a:cxn ang="0">
                    <a:pos x="189" y="109"/>
                  </a:cxn>
                  <a:cxn ang="0">
                    <a:pos x="189" y="109"/>
                  </a:cxn>
                  <a:cxn ang="0">
                    <a:pos x="189" y="106"/>
                  </a:cxn>
                  <a:cxn ang="0">
                    <a:pos x="189" y="102"/>
                  </a:cxn>
                  <a:cxn ang="0">
                    <a:pos x="186" y="97"/>
                  </a:cxn>
                  <a:cxn ang="0">
                    <a:pos x="186" y="97"/>
                  </a:cxn>
                </a:cxnLst>
                <a:rect l="0" t="0" r="r" b="b"/>
                <a:pathLst>
                  <a:path w="189" h="168">
                    <a:moveTo>
                      <a:pt x="186" y="97"/>
                    </a:moveTo>
                    <a:lnTo>
                      <a:pt x="186" y="97"/>
                    </a:lnTo>
                    <a:lnTo>
                      <a:pt x="183" y="94"/>
                    </a:lnTo>
                    <a:lnTo>
                      <a:pt x="178" y="92"/>
                    </a:lnTo>
                    <a:lnTo>
                      <a:pt x="161" y="88"/>
                    </a:lnTo>
                    <a:lnTo>
                      <a:pt x="130" y="81"/>
                    </a:lnTo>
                    <a:lnTo>
                      <a:pt x="90" y="4"/>
                    </a:lnTo>
                    <a:lnTo>
                      <a:pt x="75" y="0"/>
                    </a:lnTo>
                    <a:lnTo>
                      <a:pt x="83" y="72"/>
                    </a:lnTo>
                    <a:lnTo>
                      <a:pt x="43" y="64"/>
                    </a:lnTo>
                    <a:lnTo>
                      <a:pt x="26" y="32"/>
                    </a:lnTo>
                    <a:lnTo>
                      <a:pt x="18" y="31"/>
                    </a:lnTo>
                    <a:lnTo>
                      <a:pt x="18" y="34"/>
                    </a:lnTo>
                    <a:lnTo>
                      <a:pt x="16" y="33"/>
                    </a:lnTo>
                    <a:lnTo>
                      <a:pt x="19" y="69"/>
                    </a:lnTo>
                    <a:lnTo>
                      <a:pt x="19" y="75"/>
                    </a:lnTo>
                    <a:lnTo>
                      <a:pt x="17" y="80"/>
                    </a:lnTo>
                    <a:lnTo>
                      <a:pt x="0" y="111"/>
                    </a:lnTo>
                    <a:lnTo>
                      <a:pt x="2" y="112"/>
                    </a:lnTo>
                    <a:lnTo>
                      <a:pt x="0" y="114"/>
                    </a:lnTo>
                    <a:lnTo>
                      <a:pt x="9" y="117"/>
                    </a:lnTo>
                    <a:lnTo>
                      <a:pt x="38" y="95"/>
                    </a:lnTo>
                    <a:lnTo>
                      <a:pt x="77" y="102"/>
                    </a:lnTo>
                    <a:lnTo>
                      <a:pt x="41" y="165"/>
                    </a:lnTo>
                    <a:lnTo>
                      <a:pt x="57" y="168"/>
                    </a:lnTo>
                    <a:lnTo>
                      <a:pt x="124" y="111"/>
                    </a:lnTo>
                    <a:lnTo>
                      <a:pt x="155" y="118"/>
                    </a:lnTo>
                    <a:lnTo>
                      <a:pt x="173" y="121"/>
                    </a:lnTo>
                    <a:lnTo>
                      <a:pt x="173" y="121"/>
                    </a:lnTo>
                    <a:lnTo>
                      <a:pt x="177" y="121"/>
                    </a:lnTo>
                    <a:lnTo>
                      <a:pt x="181" y="119"/>
                    </a:lnTo>
                    <a:lnTo>
                      <a:pt x="181" y="119"/>
                    </a:lnTo>
                    <a:lnTo>
                      <a:pt x="186" y="115"/>
                    </a:lnTo>
                    <a:lnTo>
                      <a:pt x="188" y="112"/>
                    </a:lnTo>
                    <a:lnTo>
                      <a:pt x="189" y="109"/>
                    </a:lnTo>
                    <a:lnTo>
                      <a:pt x="189" y="109"/>
                    </a:lnTo>
                    <a:lnTo>
                      <a:pt x="189" y="109"/>
                    </a:lnTo>
                    <a:lnTo>
                      <a:pt x="189" y="109"/>
                    </a:lnTo>
                    <a:lnTo>
                      <a:pt x="189" y="109"/>
                    </a:lnTo>
                    <a:lnTo>
                      <a:pt x="189" y="109"/>
                    </a:lnTo>
                    <a:lnTo>
                      <a:pt x="189" y="106"/>
                    </a:lnTo>
                    <a:lnTo>
                      <a:pt x="189" y="102"/>
                    </a:lnTo>
                    <a:lnTo>
                      <a:pt x="186" y="97"/>
                    </a:lnTo>
                    <a:lnTo>
                      <a:pt x="186" y="9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86" name="Freeform 299"/>
              <p:cNvSpPr>
                <a:spLocks/>
              </p:cNvSpPr>
              <p:nvPr/>
            </p:nvSpPr>
            <p:spPr bwMode="auto">
              <a:xfrm>
                <a:off x="2570163" y="669926"/>
                <a:ext cx="53975" cy="30163"/>
              </a:xfrm>
              <a:custGeom>
                <a:avLst/>
                <a:gdLst/>
                <a:ahLst/>
                <a:cxnLst>
                  <a:cxn ang="0">
                    <a:pos x="0" y="12"/>
                  </a:cxn>
                  <a:cxn ang="0">
                    <a:pos x="3" y="19"/>
                  </a:cxn>
                  <a:cxn ang="0">
                    <a:pos x="3" y="19"/>
                  </a:cxn>
                  <a:cxn ang="0">
                    <a:pos x="34" y="7"/>
                  </a:cxn>
                  <a:cxn ang="0">
                    <a:pos x="32" y="0"/>
                  </a:cxn>
                  <a:cxn ang="0">
                    <a:pos x="32" y="0"/>
                  </a:cxn>
                  <a:cxn ang="0">
                    <a:pos x="0" y="12"/>
                  </a:cxn>
                  <a:cxn ang="0">
                    <a:pos x="0" y="12"/>
                  </a:cxn>
                </a:cxnLst>
                <a:rect l="0" t="0" r="r" b="b"/>
                <a:pathLst>
                  <a:path w="34" h="19">
                    <a:moveTo>
                      <a:pt x="0" y="12"/>
                    </a:moveTo>
                    <a:lnTo>
                      <a:pt x="3" y="19"/>
                    </a:lnTo>
                    <a:lnTo>
                      <a:pt x="3" y="19"/>
                    </a:lnTo>
                    <a:lnTo>
                      <a:pt x="34" y="7"/>
                    </a:lnTo>
                    <a:lnTo>
                      <a:pt x="32" y="0"/>
                    </a:lnTo>
                    <a:lnTo>
                      <a:pt x="32" y="0"/>
                    </a:lnTo>
                    <a:lnTo>
                      <a:pt x="0" y="12"/>
                    </a:lnTo>
                    <a:lnTo>
                      <a:pt x="0" y="1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87" name="Freeform 300"/>
              <p:cNvSpPr>
                <a:spLocks/>
              </p:cNvSpPr>
              <p:nvPr/>
            </p:nvSpPr>
            <p:spPr bwMode="auto">
              <a:xfrm>
                <a:off x="2470150" y="712788"/>
                <a:ext cx="53975" cy="31750"/>
              </a:xfrm>
              <a:custGeom>
                <a:avLst/>
                <a:gdLst/>
                <a:ahLst/>
                <a:cxnLst>
                  <a:cxn ang="0">
                    <a:pos x="0" y="15"/>
                  </a:cxn>
                  <a:cxn ang="0">
                    <a:pos x="3" y="20"/>
                  </a:cxn>
                  <a:cxn ang="0">
                    <a:pos x="3" y="20"/>
                  </a:cxn>
                  <a:cxn ang="0">
                    <a:pos x="34" y="6"/>
                  </a:cxn>
                  <a:cxn ang="0">
                    <a:pos x="30" y="0"/>
                  </a:cxn>
                  <a:cxn ang="0">
                    <a:pos x="30" y="0"/>
                  </a:cxn>
                  <a:cxn ang="0">
                    <a:pos x="0" y="15"/>
                  </a:cxn>
                  <a:cxn ang="0">
                    <a:pos x="0" y="15"/>
                  </a:cxn>
                </a:cxnLst>
                <a:rect l="0" t="0" r="r" b="b"/>
                <a:pathLst>
                  <a:path w="34" h="20">
                    <a:moveTo>
                      <a:pt x="0" y="15"/>
                    </a:moveTo>
                    <a:lnTo>
                      <a:pt x="3" y="20"/>
                    </a:lnTo>
                    <a:lnTo>
                      <a:pt x="3" y="20"/>
                    </a:lnTo>
                    <a:lnTo>
                      <a:pt x="34" y="6"/>
                    </a:lnTo>
                    <a:lnTo>
                      <a:pt x="30" y="0"/>
                    </a:lnTo>
                    <a:lnTo>
                      <a:pt x="30" y="0"/>
                    </a:lnTo>
                    <a:lnTo>
                      <a:pt x="0" y="15"/>
                    </a:lnTo>
                    <a:lnTo>
                      <a:pt x="0" y="1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88" name="Freeform 301"/>
              <p:cNvSpPr>
                <a:spLocks/>
              </p:cNvSpPr>
              <p:nvPr/>
            </p:nvSpPr>
            <p:spPr bwMode="auto">
              <a:xfrm>
                <a:off x="2371725" y="762001"/>
                <a:ext cx="53975" cy="38100"/>
              </a:xfrm>
              <a:custGeom>
                <a:avLst/>
                <a:gdLst/>
                <a:ahLst/>
                <a:cxnLst>
                  <a:cxn ang="0">
                    <a:pos x="0" y="18"/>
                  </a:cxn>
                  <a:cxn ang="0">
                    <a:pos x="5" y="24"/>
                  </a:cxn>
                  <a:cxn ang="0">
                    <a:pos x="5" y="24"/>
                  </a:cxn>
                  <a:cxn ang="0">
                    <a:pos x="34" y="6"/>
                  </a:cxn>
                  <a:cxn ang="0">
                    <a:pos x="31" y="0"/>
                  </a:cxn>
                  <a:cxn ang="0">
                    <a:pos x="31" y="0"/>
                  </a:cxn>
                  <a:cxn ang="0">
                    <a:pos x="0" y="18"/>
                  </a:cxn>
                  <a:cxn ang="0">
                    <a:pos x="0" y="18"/>
                  </a:cxn>
                </a:cxnLst>
                <a:rect l="0" t="0" r="r" b="b"/>
                <a:pathLst>
                  <a:path w="34" h="24">
                    <a:moveTo>
                      <a:pt x="0" y="18"/>
                    </a:moveTo>
                    <a:lnTo>
                      <a:pt x="5" y="24"/>
                    </a:lnTo>
                    <a:lnTo>
                      <a:pt x="5" y="24"/>
                    </a:lnTo>
                    <a:lnTo>
                      <a:pt x="34" y="6"/>
                    </a:lnTo>
                    <a:lnTo>
                      <a:pt x="31" y="0"/>
                    </a:lnTo>
                    <a:lnTo>
                      <a:pt x="31" y="0"/>
                    </a:lnTo>
                    <a:lnTo>
                      <a:pt x="0" y="18"/>
                    </a:lnTo>
                    <a:lnTo>
                      <a:pt x="0" y="1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89" name="Freeform 302"/>
              <p:cNvSpPr>
                <a:spLocks/>
              </p:cNvSpPr>
              <p:nvPr/>
            </p:nvSpPr>
            <p:spPr bwMode="auto">
              <a:xfrm>
                <a:off x="2193925" y="885826"/>
                <a:ext cx="49213" cy="46038"/>
              </a:xfrm>
              <a:custGeom>
                <a:avLst/>
                <a:gdLst/>
                <a:ahLst/>
                <a:cxnLst>
                  <a:cxn ang="0">
                    <a:pos x="0" y="23"/>
                  </a:cxn>
                  <a:cxn ang="0">
                    <a:pos x="5" y="29"/>
                  </a:cxn>
                  <a:cxn ang="0">
                    <a:pos x="5" y="29"/>
                  </a:cxn>
                  <a:cxn ang="0">
                    <a:pos x="31" y="6"/>
                  </a:cxn>
                  <a:cxn ang="0">
                    <a:pos x="27" y="0"/>
                  </a:cxn>
                  <a:cxn ang="0">
                    <a:pos x="27" y="0"/>
                  </a:cxn>
                  <a:cxn ang="0">
                    <a:pos x="0" y="23"/>
                  </a:cxn>
                  <a:cxn ang="0">
                    <a:pos x="0" y="23"/>
                  </a:cxn>
                </a:cxnLst>
                <a:rect l="0" t="0" r="r" b="b"/>
                <a:pathLst>
                  <a:path w="31" h="29">
                    <a:moveTo>
                      <a:pt x="0" y="23"/>
                    </a:moveTo>
                    <a:lnTo>
                      <a:pt x="5" y="29"/>
                    </a:lnTo>
                    <a:lnTo>
                      <a:pt x="5" y="29"/>
                    </a:lnTo>
                    <a:lnTo>
                      <a:pt x="31" y="6"/>
                    </a:lnTo>
                    <a:lnTo>
                      <a:pt x="27" y="0"/>
                    </a:lnTo>
                    <a:lnTo>
                      <a:pt x="27" y="0"/>
                    </a:lnTo>
                    <a:lnTo>
                      <a:pt x="0" y="23"/>
                    </a:lnTo>
                    <a:lnTo>
                      <a:pt x="0" y="2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90" name="Freeform 303"/>
              <p:cNvSpPr>
                <a:spLocks/>
              </p:cNvSpPr>
              <p:nvPr/>
            </p:nvSpPr>
            <p:spPr bwMode="auto">
              <a:xfrm>
                <a:off x="2279650" y="820738"/>
                <a:ext cx="50800" cy="39688"/>
              </a:xfrm>
              <a:custGeom>
                <a:avLst/>
                <a:gdLst/>
                <a:ahLst/>
                <a:cxnLst>
                  <a:cxn ang="0">
                    <a:pos x="0" y="19"/>
                  </a:cxn>
                  <a:cxn ang="0">
                    <a:pos x="4" y="25"/>
                  </a:cxn>
                  <a:cxn ang="0">
                    <a:pos x="4" y="25"/>
                  </a:cxn>
                  <a:cxn ang="0">
                    <a:pos x="32" y="5"/>
                  </a:cxn>
                  <a:cxn ang="0">
                    <a:pos x="29" y="0"/>
                  </a:cxn>
                  <a:cxn ang="0">
                    <a:pos x="29" y="0"/>
                  </a:cxn>
                  <a:cxn ang="0">
                    <a:pos x="0" y="19"/>
                  </a:cxn>
                  <a:cxn ang="0">
                    <a:pos x="0" y="19"/>
                  </a:cxn>
                </a:cxnLst>
                <a:rect l="0" t="0" r="r" b="b"/>
                <a:pathLst>
                  <a:path w="32" h="25">
                    <a:moveTo>
                      <a:pt x="0" y="19"/>
                    </a:moveTo>
                    <a:lnTo>
                      <a:pt x="4" y="25"/>
                    </a:lnTo>
                    <a:lnTo>
                      <a:pt x="4" y="25"/>
                    </a:lnTo>
                    <a:lnTo>
                      <a:pt x="32" y="5"/>
                    </a:lnTo>
                    <a:lnTo>
                      <a:pt x="29" y="0"/>
                    </a:lnTo>
                    <a:lnTo>
                      <a:pt x="29" y="0"/>
                    </a:lnTo>
                    <a:lnTo>
                      <a:pt x="0" y="19"/>
                    </a:lnTo>
                    <a:lnTo>
                      <a:pt x="0" y="1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91" name="Freeform 304"/>
              <p:cNvSpPr>
                <a:spLocks/>
              </p:cNvSpPr>
              <p:nvPr/>
            </p:nvSpPr>
            <p:spPr bwMode="auto">
              <a:xfrm>
                <a:off x="2998788" y="579438"/>
                <a:ext cx="55563" cy="15875"/>
              </a:xfrm>
              <a:custGeom>
                <a:avLst/>
                <a:gdLst/>
                <a:ahLst/>
                <a:cxnLst>
                  <a:cxn ang="0">
                    <a:pos x="1" y="10"/>
                  </a:cxn>
                  <a:cxn ang="0">
                    <a:pos x="1" y="10"/>
                  </a:cxn>
                  <a:cxn ang="0">
                    <a:pos x="35" y="7"/>
                  </a:cxn>
                  <a:cxn ang="0">
                    <a:pos x="35" y="0"/>
                  </a:cxn>
                  <a:cxn ang="0">
                    <a:pos x="35" y="0"/>
                  </a:cxn>
                  <a:cxn ang="0">
                    <a:pos x="0" y="3"/>
                  </a:cxn>
                  <a:cxn ang="0">
                    <a:pos x="1" y="10"/>
                  </a:cxn>
                </a:cxnLst>
                <a:rect l="0" t="0" r="r" b="b"/>
                <a:pathLst>
                  <a:path w="35" h="10">
                    <a:moveTo>
                      <a:pt x="1" y="10"/>
                    </a:moveTo>
                    <a:lnTo>
                      <a:pt x="1" y="10"/>
                    </a:lnTo>
                    <a:lnTo>
                      <a:pt x="35" y="7"/>
                    </a:lnTo>
                    <a:lnTo>
                      <a:pt x="35" y="0"/>
                    </a:lnTo>
                    <a:lnTo>
                      <a:pt x="35" y="0"/>
                    </a:lnTo>
                    <a:lnTo>
                      <a:pt x="0" y="3"/>
                    </a:lnTo>
                    <a:lnTo>
                      <a:pt x="1" y="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92" name="Freeform 305"/>
              <p:cNvSpPr>
                <a:spLocks/>
              </p:cNvSpPr>
              <p:nvPr/>
            </p:nvSpPr>
            <p:spPr bwMode="auto">
              <a:xfrm>
                <a:off x="3221038" y="576263"/>
                <a:ext cx="55563" cy="14288"/>
              </a:xfrm>
              <a:custGeom>
                <a:avLst/>
                <a:gdLst/>
                <a:ahLst/>
                <a:cxnLst>
                  <a:cxn ang="0">
                    <a:pos x="0" y="8"/>
                  </a:cxn>
                  <a:cxn ang="0">
                    <a:pos x="0" y="8"/>
                  </a:cxn>
                  <a:cxn ang="0">
                    <a:pos x="35" y="9"/>
                  </a:cxn>
                  <a:cxn ang="0">
                    <a:pos x="35" y="2"/>
                  </a:cxn>
                  <a:cxn ang="0">
                    <a:pos x="35" y="2"/>
                  </a:cxn>
                  <a:cxn ang="0">
                    <a:pos x="0" y="0"/>
                  </a:cxn>
                  <a:cxn ang="0">
                    <a:pos x="0" y="8"/>
                  </a:cxn>
                </a:cxnLst>
                <a:rect l="0" t="0" r="r" b="b"/>
                <a:pathLst>
                  <a:path w="35" h="9">
                    <a:moveTo>
                      <a:pt x="0" y="8"/>
                    </a:moveTo>
                    <a:lnTo>
                      <a:pt x="0" y="8"/>
                    </a:lnTo>
                    <a:lnTo>
                      <a:pt x="35" y="9"/>
                    </a:lnTo>
                    <a:lnTo>
                      <a:pt x="35" y="2"/>
                    </a:lnTo>
                    <a:lnTo>
                      <a:pt x="35" y="2"/>
                    </a:lnTo>
                    <a:lnTo>
                      <a:pt x="0" y="0"/>
                    </a:lnTo>
                    <a:lnTo>
                      <a:pt x="0" y="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93" name="Freeform 306"/>
              <p:cNvSpPr>
                <a:spLocks/>
              </p:cNvSpPr>
              <p:nvPr/>
            </p:nvSpPr>
            <p:spPr bwMode="auto">
              <a:xfrm>
                <a:off x="3108325" y="576263"/>
                <a:ext cx="57150" cy="12700"/>
              </a:xfrm>
              <a:custGeom>
                <a:avLst/>
                <a:gdLst/>
                <a:ahLst/>
                <a:cxnLst>
                  <a:cxn ang="0">
                    <a:pos x="2" y="8"/>
                  </a:cxn>
                  <a:cxn ang="0">
                    <a:pos x="2" y="8"/>
                  </a:cxn>
                  <a:cxn ang="0">
                    <a:pos x="36" y="7"/>
                  </a:cxn>
                  <a:cxn ang="0">
                    <a:pos x="36" y="0"/>
                  </a:cxn>
                  <a:cxn ang="0">
                    <a:pos x="36" y="0"/>
                  </a:cxn>
                  <a:cxn ang="0">
                    <a:pos x="0" y="0"/>
                  </a:cxn>
                  <a:cxn ang="0">
                    <a:pos x="2" y="8"/>
                  </a:cxn>
                </a:cxnLst>
                <a:rect l="0" t="0" r="r" b="b"/>
                <a:pathLst>
                  <a:path w="36" h="8">
                    <a:moveTo>
                      <a:pt x="2" y="8"/>
                    </a:moveTo>
                    <a:lnTo>
                      <a:pt x="2" y="8"/>
                    </a:lnTo>
                    <a:lnTo>
                      <a:pt x="36" y="7"/>
                    </a:lnTo>
                    <a:lnTo>
                      <a:pt x="36" y="0"/>
                    </a:lnTo>
                    <a:lnTo>
                      <a:pt x="36" y="0"/>
                    </a:lnTo>
                    <a:lnTo>
                      <a:pt x="0" y="0"/>
                    </a:lnTo>
                    <a:lnTo>
                      <a:pt x="2" y="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94" name="Freeform 307"/>
              <p:cNvSpPr>
                <a:spLocks/>
              </p:cNvSpPr>
              <p:nvPr/>
            </p:nvSpPr>
            <p:spPr bwMode="auto">
              <a:xfrm>
                <a:off x="3330575" y="584201"/>
                <a:ext cx="55563" cy="20638"/>
              </a:xfrm>
              <a:custGeom>
                <a:avLst/>
                <a:gdLst/>
                <a:ahLst/>
                <a:cxnLst>
                  <a:cxn ang="0">
                    <a:pos x="35" y="5"/>
                  </a:cxn>
                  <a:cxn ang="0">
                    <a:pos x="35" y="5"/>
                  </a:cxn>
                  <a:cxn ang="0">
                    <a:pos x="26" y="4"/>
                  </a:cxn>
                  <a:cxn ang="0">
                    <a:pos x="1" y="0"/>
                  </a:cxn>
                  <a:cxn ang="0">
                    <a:pos x="0" y="7"/>
                  </a:cxn>
                  <a:cxn ang="0">
                    <a:pos x="0" y="7"/>
                  </a:cxn>
                  <a:cxn ang="0">
                    <a:pos x="25" y="10"/>
                  </a:cxn>
                  <a:cxn ang="0">
                    <a:pos x="34" y="13"/>
                  </a:cxn>
                  <a:cxn ang="0">
                    <a:pos x="35" y="5"/>
                  </a:cxn>
                </a:cxnLst>
                <a:rect l="0" t="0" r="r" b="b"/>
                <a:pathLst>
                  <a:path w="35" h="13">
                    <a:moveTo>
                      <a:pt x="35" y="5"/>
                    </a:moveTo>
                    <a:lnTo>
                      <a:pt x="35" y="5"/>
                    </a:lnTo>
                    <a:lnTo>
                      <a:pt x="26" y="4"/>
                    </a:lnTo>
                    <a:lnTo>
                      <a:pt x="1" y="0"/>
                    </a:lnTo>
                    <a:lnTo>
                      <a:pt x="0" y="7"/>
                    </a:lnTo>
                    <a:lnTo>
                      <a:pt x="0" y="7"/>
                    </a:lnTo>
                    <a:lnTo>
                      <a:pt x="25" y="10"/>
                    </a:lnTo>
                    <a:lnTo>
                      <a:pt x="34" y="13"/>
                    </a:lnTo>
                    <a:lnTo>
                      <a:pt x="35"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95" name="Freeform 308"/>
              <p:cNvSpPr>
                <a:spLocks/>
              </p:cNvSpPr>
              <p:nvPr/>
            </p:nvSpPr>
            <p:spPr bwMode="auto">
              <a:xfrm>
                <a:off x="2889250" y="590551"/>
                <a:ext cx="55563" cy="19050"/>
              </a:xfrm>
              <a:custGeom>
                <a:avLst/>
                <a:gdLst/>
                <a:ahLst/>
                <a:cxnLst>
                  <a:cxn ang="0">
                    <a:pos x="1" y="12"/>
                  </a:cxn>
                  <a:cxn ang="0">
                    <a:pos x="1" y="12"/>
                  </a:cxn>
                  <a:cxn ang="0">
                    <a:pos x="35" y="7"/>
                  </a:cxn>
                  <a:cxn ang="0">
                    <a:pos x="34" y="0"/>
                  </a:cxn>
                  <a:cxn ang="0">
                    <a:pos x="34" y="0"/>
                  </a:cxn>
                  <a:cxn ang="0">
                    <a:pos x="0" y="5"/>
                  </a:cxn>
                  <a:cxn ang="0">
                    <a:pos x="1" y="12"/>
                  </a:cxn>
                </a:cxnLst>
                <a:rect l="0" t="0" r="r" b="b"/>
                <a:pathLst>
                  <a:path w="35" h="12">
                    <a:moveTo>
                      <a:pt x="1" y="12"/>
                    </a:moveTo>
                    <a:lnTo>
                      <a:pt x="1" y="12"/>
                    </a:lnTo>
                    <a:lnTo>
                      <a:pt x="35" y="7"/>
                    </a:lnTo>
                    <a:lnTo>
                      <a:pt x="34" y="0"/>
                    </a:lnTo>
                    <a:lnTo>
                      <a:pt x="34" y="0"/>
                    </a:lnTo>
                    <a:lnTo>
                      <a:pt x="0" y="5"/>
                    </a:lnTo>
                    <a:lnTo>
                      <a:pt x="1" y="1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96" name="Freeform 309"/>
              <p:cNvSpPr>
                <a:spLocks/>
              </p:cNvSpPr>
              <p:nvPr/>
            </p:nvSpPr>
            <p:spPr bwMode="auto">
              <a:xfrm>
                <a:off x="2781300" y="609601"/>
                <a:ext cx="55563" cy="22225"/>
              </a:xfrm>
              <a:custGeom>
                <a:avLst/>
                <a:gdLst/>
                <a:ahLst/>
                <a:cxnLst>
                  <a:cxn ang="0">
                    <a:pos x="0" y="7"/>
                  </a:cxn>
                  <a:cxn ang="0">
                    <a:pos x="1" y="14"/>
                  </a:cxn>
                  <a:cxn ang="0">
                    <a:pos x="1" y="14"/>
                  </a:cxn>
                  <a:cxn ang="0">
                    <a:pos x="35" y="6"/>
                  </a:cxn>
                  <a:cxn ang="0">
                    <a:pos x="34" y="0"/>
                  </a:cxn>
                  <a:cxn ang="0">
                    <a:pos x="34" y="0"/>
                  </a:cxn>
                  <a:cxn ang="0">
                    <a:pos x="0" y="7"/>
                  </a:cxn>
                  <a:cxn ang="0">
                    <a:pos x="0" y="7"/>
                  </a:cxn>
                </a:cxnLst>
                <a:rect l="0" t="0" r="r" b="b"/>
                <a:pathLst>
                  <a:path w="35" h="14">
                    <a:moveTo>
                      <a:pt x="0" y="7"/>
                    </a:moveTo>
                    <a:lnTo>
                      <a:pt x="1" y="14"/>
                    </a:lnTo>
                    <a:lnTo>
                      <a:pt x="1" y="14"/>
                    </a:lnTo>
                    <a:lnTo>
                      <a:pt x="35" y="6"/>
                    </a:lnTo>
                    <a:lnTo>
                      <a:pt x="34" y="0"/>
                    </a:lnTo>
                    <a:lnTo>
                      <a:pt x="34" y="0"/>
                    </a:lnTo>
                    <a:lnTo>
                      <a:pt x="0" y="7"/>
                    </a:lnTo>
                    <a:lnTo>
                      <a:pt x="0" y="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97" name="Freeform 310"/>
              <p:cNvSpPr>
                <a:spLocks/>
              </p:cNvSpPr>
              <p:nvPr/>
            </p:nvSpPr>
            <p:spPr bwMode="auto">
              <a:xfrm>
                <a:off x="2673350" y="635001"/>
                <a:ext cx="57150" cy="26988"/>
              </a:xfrm>
              <a:custGeom>
                <a:avLst/>
                <a:gdLst/>
                <a:ahLst/>
                <a:cxnLst>
                  <a:cxn ang="0">
                    <a:pos x="0" y="10"/>
                  </a:cxn>
                  <a:cxn ang="0">
                    <a:pos x="2" y="17"/>
                  </a:cxn>
                  <a:cxn ang="0">
                    <a:pos x="2" y="17"/>
                  </a:cxn>
                  <a:cxn ang="0">
                    <a:pos x="36" y="7"/>
                  </a:cxn>
                  <a:cxn ang="0">
                    <a:pos x="34" y="0"/>
                  </a:cxn>
                  <a:cxn ang="0">
                    <a:pos x="34" y="0"/>
                  </a:cxn>
                  <a:cxn ang="0">
                    <a:pos x="0" y="10"/>
                  </a:cxn>
                  <a:cxn ang="0">
                    <a:pos x="0" y="10"/>
                  </a:cxn>
                </a:cxnLst>
                <a:rect l="0" t="0" r="r" b="b"/>
                <a:pathLst>
                  <a:path w="36" h="17">
                    <a:moveTo>
                      <a:pt x="0" y="10"/>
                    </a:moveTo>
                    <a:lnTo>
                      <a:pt x="2" y="17"/>
                    </a:lnTo>
                    <a:lnTo>
                      <a:pt x="2" y="17"/>
                    </a:lnTo>
                    <a:lnTo>
                      <a:pt x="36" y="7"/>
                    </a:lnTo>
                    <a:lnTo>
                      <a:pt x="34" y="0"/>
                    </a:lnTo>
                    <a:lnTo>
                      <a:pt x="34" y="0"/>
                    </a:lnTo>
                    <a:lnTo>
                      <a:pt x="0" y="10"/>
                    </a:lnTo>
                    <a:lnTo>
                      <a:pt x="0" y="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82" name="Group 93"/>
            <p:cNvGrpSpPr/>
            <p:nvPr/>
          </p:nvGrpSpPr>
          <p:grpSpPr>
            <a:xfrm>
              <a:off x="4429124" y="3214692"/>
              <a:ext cx="1627082" cy="781728"/>
              <a:chOff x="4429124" y="3214692"/>
              <a:chExt cx="1627082" cy="781728"/>
            </a:xfrm>
            <a:grpFill/>
          </p:grpSpPr>
          <p:sp>
            <p:nvSpPr>
              <p:cNvPr id="83" name="Freeform 314"/>
              <p:cNvSpPr>
                <a:spLocks/>
              </p:cNvSpPr>
              <p:nvPr/>
            </p:nvSpPr>
            <p:spPr bwMode="auto">
              <a:xfrm>
                <a:off x="4429124" y="3214692"/>
                <a:ext cx="1627082" cy="781728"/>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84" name="Rectangle 164"/>
              <p:cNvSpPr/>
              <p:nvPr/>
            </p:nvSpPr>
            <p:spPr>
              <a:xfrm>
                <a:off x="4786314" y="3571882"/>
                <a:ext cx="797334" cy="284742"/>
              </a:xfrm>
              <a:prstGeom prst="rect">
                <a:avLst/>
              </a:prstGeom>
              <a:grpFill/>
            </p:spPr>
            <p:txBody>
              <a:bodyPr wrap="none">
                <a:spAutoFit/>
              </a:bodyPr>
              <a:lstStyle/>
              <a:p>
                <a:r>
                  <a:rPr lang="en-US" sz="1867" dirty="0">
                    <a:solidFill>
                      <a:schemeClr val="bg1"/>
                    </a:solidFill>
                    <a:latin typeface="Open Sans" pitchFamily="34" charset="0"/>
                    <a:ea typeface="Open Sans" pitchFamily="34" charset="0"/>
                    <a:cs typeface="Open Sans" pitchFamily="34" charset="0"/>
                  </a:rPr>
                  <a:t>DESIGN</a:t>
                </a:r>
              </a:p>
            </p:txBody>
          </p:sp>
        </p:grpSp>
      </p:grpSp>
      <p:grpSp>
        <p:nvGrpSpPr>
          <p:cNvPr id="98" name="Group 94"/>
          <p:cNvGrpSpPr/>
          <p:nvPr/>
        </p:nvGrpSpPr>
        <p:grpSpPr>
          <a:xfrm>
            <a:off x="2095472" y="4286256"/>
            <a:ext cx="2169443" cy="1042304"/>
            <a:chOff x="1571604" y="3214692"/>
            <a:chExt cx="1627082" cy="781728"/>
          </a:xfrm>
          <a:solidFill>
            <a:srgbClr val="6E75A5"/>
          </a:solidFill>
        </p:grpSpPr>
        <p:sp>
          <p:nvSpPr>
            <p:cNvPr id="99" name="Freeform 314"/>
            <p:cNvSpPr>
              <a:spLocks/>
            </p:cNvSpPr>
            <p:nvPr/>
          </p:nvSpPr>
          <p:spPr bwMode="auto">
            <a:xfrm>
              <a:off x="1571604" y="3214692"/>
              <a:ext cx="1627082" cy="781728"/>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00" name="Rectangle 165"/>
            <p:cNvSpPr/>
            <p:nvPr/>
          </p:nvSpPr>
          <p:spPr>
            <a:xfrm>
              <a:off x="2071670" y="3571882"/>
              <a:ext cx="566501" cy="284742"/>
            </a:xfrm>
            <a:prstGeom prst="rect">
              <a:avLst/>
            </a:prstGeom>
            <a:grpFill/>
          </p:spPr>
          <p:txBody>
            <a:bodyPr wrap="none">
              <a:spAutoFit/>
            </a:bodyPr>
            <a:lstStyle/>
            <a:p>
              <a:r>
                <a:rPr lang="en-US" sz="1867" dirty="0">
                  <a:solidFill>
                    <a:schemeClr val="bg1"/>
                  </a:solidFill>
                  <a:latin typeface="Open Sans" pitchFamily="34" charset="0"/>
                  <a:ea typeface="Open Sans" pitchFamily="34" charset="0"/>
                  <a:cs typeface="Open Sans" pitchFamily="34" charset="0"/>
                </a:rPr>
                <a:t>TEST</a:t>
              </a:r>
            </a:p>
          </p:txBody>
        </p:sp>
      </p:grpSp>
      <p:sp>
        <p:nvSpPr>
          <p:cNvPr id="101" name="Rectangle 95"/>
          <p:cNvSpPr/>
          <p:nvPr/>
        </p:nvSpPr>
        <p:spPr>
          <a:xfrm>
            <a:off x="11334787" y="285728"/>
            <a:ext cx="476253" cy="4762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67" dirty="0">
                <a:latin typeface="Open Sans" pitchFamily="34" charset="0"/>
                <a:ea typeface="Open Sans" pitchFamily="34" charset="0"/>
                <a:cs typeface="Open Sans" pitchFamily="34" charset="0"/>
              </a:rPr>
              <a:t>67</a:t>
            </a:r>
          </a:p>
        </p:txBody>
      </p:sp>
      <p:sp>
        <p:nvSpPr>
          <p:cNvPr id="102" name="文本框 101"/>
          <p:cNvSpPr txBox="1"/>
          <p:nvPr/>
        </p:nvSpPr>
        <p:spPr>
          <a:xfrm>
            <a:off x="4202682" y="808826"/>
            <a:ext cx="3798316" cy="769441"/>
          </a:xfrm>
          <a:prstGeom prst="rect">
            <a:avLst/>
          </a:prstGeom>
          <a:noFill/>
        </p:spPr>
        <p:txBody>
          <a:bodyPr wrap="square" rtlCol="0">
            <a:spAutoFit/>
          </a:bodyPr>
          <a:lstStyle/>
          <a:p>
            <a:r>
              <a:rPr kumimoji="1" lang="zh-CN" altLang="en-US" sz="4400" dirty="0">
                <a:solidFill>
                  <a:schemeClr val="bg1"/>
                </a:solidFill>
                <a:latin typeface="Microsoft YaHei" charset="0"/>
                <a:ea typeface="Microsoft YaHei" charset="0"/>
                <a:cs typeface="Microsoft YaHei" charset="0"/>
              </a:rPr>
              <a:t>输入你的标题</a:t>
            </a:r>
          </a:p>
        </p:txBody>
      </p:sp>
    </p:spTree>
    <p:extLst>
      <p:ext uri="{BB962C8B-B14F-4D97-AF65-F5344CB8AC3E}">
        <p14:creationId xmlns:p14="http://schemas.microsoft.com/office/powerpoint/2010/main" val="9413232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lide(fromLeft)">
                                      <p:cBhvr>
                                        <p:cTn id="7" dur="500"/>
                                        <p:tgtEl>
                                          <p:spTgt spid="8"/>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slide(fromLeft)">
                                      <p:cBhvr>
                                        <p:cTn id="11" dur="500"/>
                                        <p:tgtEl>
                                          <p:spTgt spid="26"/>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slide(fromLeft)">
                                      <p:cBhvr>
                                        <p:cTn id="15" dur="500"/>
                                        <p:tgtEl>
                                          <p:spTgt spid="44"/>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slide(fromRight)">
                                      <p:cBhvr>
                                        <p:cTn id="19" dur="500"/>
                                        <p:tgtEl>
                                          <p:spTgt spid="62"/>
                                        </p:tgtEl>
                                      </p:cBhvr>
                                    </p:animEffect>
                                  </p:childTnLst>
                                </p:cTn>
                              </p:par>
                            </p:childTnLst>
                          </p:cTn>
                        </p:par>
                        <p:par>
                          <p:cTn id="20" fill="hold">
                            <p:stCondLst>
                              <p:cond delay="2000"/>
                            </p:stCondLst>
                            <p:childTnLst>
                              <p:par>
                                <p:cTn id="21" presetID="12" presetClass="entr" presetSubtype="2" fill="hold" nodeType="afterEffect">
                                  <p:stCondLst>
                                    <p:cond delay="0"/>
                                  </p:stCondLst>
                                  <p:childTnLst>
                                    <p:set>
                                      <p:cBhvr>
                                        <p:cTn id="22" dur="1" fill="hold">
                                          <p:stCondLst>
                                            <p:cond delay="0"/>
                                          </p:stCondLst>
                                        </p:cTn>
                                        <p:tgtEl>
                                          <p:spTgt spid="80"/>
                                        </p:tgtEl>
                                        <p:attrNameLst>
                                          <p:attrName>style.visibility</p:attrName>
                                        </p:attrNameLst>
                                      </p:cBhvr>
                                      <p:to>
                                        <p:strVal val="visible"/>
                                      </p:to>
                                    </p:set>
                                    <p:animEffect transition="in" filter="slide(fromRight)">
                                      <p:cBhvr>
                                        <p:cTn id="23" dur="500"/>
                                        <p:tgtEl>
                                          <p:spTgt spid="80"/>
                                        </p:tgtEl>
                                      </p:cBhvr>
                                    </p:animEffect>
                                  </p:childTnLst>
                                </p:cTn>
                              </p:par>
                            </p:childTnLst>
                          </p:cTn>
                        </p:par>
                        <p:par>
                          <p:cTn id="24" fill="hold">
                            <p:stCondLst>
                              <p:cond delay="2500"/>
                            </p:stCondLst>
                            <p:childTnLst>
                              <p:par>
                                <p:cTn id="25" presetID="12" presetClass="entr" presetSubtype="2" fill="hold" nodeType="afterEffect">
                                  <p:stCondLst>
                                    <p:cond delay="0"/>
                                  </p:stCondLst>
                                  <p:childTnLst>
                                    <p:set>
                                      <p:cBhvr>
                                        <p:cTn id="26" dur="1" fill="hold">
                                          <p:stCondLst>
                                            <p:cond delay="0"/>
                                          </p:stCondLst>
                                        </p:cTn>
                                        <p:tgtEl>
                                          <p:spTgt spid="98"/>
                                        </p:tgtEl>
                                        <p:attrNameLst>
                                          <p:attrName>style.visibility</p:attrName>
                                        </p:attrNameLst>
                                      </p:cBhvr>
                                      <p:to>
                                        <p:strVal val="visible"/>
                                      </p:to>
                                    </p:set>
                                    <p:animEffect transition="in" filter="slide(fromRight)">
                                      <p:cBhvr>
                                        <p:cTn id="27"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TotalTime>
  <Words>1655</Words>
  <Application>Microsoft Office PowerPoint</Application>
  <PresentationFormat>宽屏</PresentationFormat>
  <Paragraphs>185</Paragraphs>
  <Slides>19</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19</vt:i4>
      </vt:variant>
    </vt:vector>
  </HeadingPairs>
  <TitlesOfParts>
    <vt:vector size="29" baseType="lpstr">
      <vt:lpstr>Open Sans</vt:lpstr>
      <vt:lpstr>Open Sans Light</vt:lpstr>
      <vt:lpstr>Open Sans Semibold</vt:lpstr>
      <vt:lpstr>Microsoft YaHei</vt:lpstr>
      <vt:lpstr>Microsoft YaHei</vt:lpstr>
      <vt:lpstr>Arial</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21566820@qq.com</dc:creator>
  <cp:lastModifiedBy>Administrator</cp:lastModifiedBy>
  <cp:revision>15</cp:revision>
  <dcterms:created xsi:type="dcterms:W3CDTF">2017-03-09T11:45:03Z</dcterms:created>
  <dcterms:modified xsi:type="dcterms:W3CDTF">2019-03-27T11:55:33Z</dcterms:modified>
</cp:coreProperties>
</file>