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4" r:id="rId5"/>
    <p:sldId id="266" r:id="rId6"/>
    <p:sldId id="265" r:id="rId7"/>
    <p:sldId id="260" r:id="rId8"/>
    <p:sldId id="267" r:id="rId9"/>
    <p:sldId id="268" r:id="rId10"/>
    <p:sldId id="269" r:id="rId11"/>
    <p:sldId id="261" r:id="rId12"/>
    <p:sldId id="270" r:id="rId13"/>
    <p:sldId id="271" r:id="rId14"/>
    <p:sldId id="272" r:id="rId15"/>
    <p:sldId id="262" r:id="rId16"/>
    <p:sldId id="273" r:id="rId17"/>
    <p:sldId id="274" r:id="rId18"/>
    <p:sldId id="275" r:id="rId19"/>
    <p:sldId id="263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0" y="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AF1DE-BC8E-4314-98E5-A0A863C4342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2553A-E341-41D4-BF59-85FA36736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808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888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267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100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053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358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941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1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1526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8048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2926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2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845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095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720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349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86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0627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9090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2553A-E341-41D4-BF59-85FA367360F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62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3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83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20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13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48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15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17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0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4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82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59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9958C-1070-405B-9EFD-50738905D1E1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FC23E-EE86-4AF5-B8C5-4855C34A32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72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13" t="33611" r="15708" b="43611"/>
          <a:stretch/>
        </p:blipFill>
        <p:spPr>
          <a:xfrm>
            <a:off x="2886075" y="1409700"/>
            <a:ext cx="6419850" cy="1562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8" t="59722" r="27206" b="14166"/>
          <a:stretch/>
        </p:blipFill>
        <p:spPr>
          <a:xfrm>
            <a:off x="2571750" y="3867150"/>
            <a:ext cx="6586235" cy="2990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2" t="24444" r="76627" b="60278"/>
          <a:stretch/>
        </p:blipFill>
        <p:spPr>
          <a:xfrm>
            <a:off x="2438398" y="752475"/>
            <a:ext cx="1123950" cy="1047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1" t="61361" r="79379" b="32559"/>
          <a:stretch/>
        </p:blipFill>
        <p:spPr>
          <a:xfrm>
            <a:off x="933450" y="4119293"/>
            <a:ext cx="704850" cy="8001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2" t="24444" r="76627" b="60278"/>
          <a:stretch/>
        </p:blipFill>
        <p:spPr>
          <a:xfrm flipH="1">
            <a:off x="8355550" y="752475"/>
            <a:ext cx="1123950" cy="1047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9" t="79445" r="33145" b="13611"/>
          <a:stretch/>
        </p:blipFill>
        <p:spPr>
          <a:xfrm>
            <a:off x="4682599" y="6286500"/>
            <a:ext cx="2743200" cy="571500"/>
          </a:xfrm>
          <a:prstGeom prst="rect">
            <a:avLst/>
          </a:prstGeom>
        </p:spPr>
      </p:pic>
      <p:sp>
        <p:nvSpPr>
          <p:cNvPr id="13" name="文本框 11"/>
          <p:cNvSpPr txBox="1"/>
          <p:nvPr/>
        </p:nvSpPr>
        <p:spPr bwMode="auto">
          <a:xfrm>
            <a:off x="925354" y="2882562"/>
            <a:ext cx="1034129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kern="1200" cap="none" spc="0" normalizeH="0" baseline="0" noProof="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欢迎新同学入学典礼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DEEAFB-D542-4A09-B7CE-3B4E681D89D0}"/>
              </a:ext>
            </a:extLst>
          </p:cNvPr>
          <p:cNvSpPr txBox="1"/>
          <p:nvPr/>
        </p:nvSpPr>
        <p:spPr>
          <a:xfrm>
            <a:off x="9479500" y="6003235"/>
            <a:ext cx="2420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XXX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汇报时间：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89086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25489" y="2414342"/>
            <a:ext cx="7135544" cy="2029316"/>
            <a:chOff x="2528228" y="2414342"/>
            <a:chExt cx="7135544" cy="2029316"/>
          </a:xfrm>
        </p:grpSpPr>
        <p:sp>
          <p:nvSpPr>
            <p:cNvPr id="21" name="任意多边形 20"/>
            <p:cNvSpPr/>
            <p:nvPr/>
          </p:nvSpPr>
          <p:spPr>
            <a:xfrm>
              <a:off x="2528228" y="2414342"/>
              <a:ext cx="1888838" cy="1208053"/>
            </a:xfrm>
            <a:custGeom>
              <a:avLst/>
              <a:gdLst>
                <a:gd name="connsiteX0" fmla="*/ 85896 w 1888838"/>
                <a:gd name="connsiteY0" fmla="*/ 40604 h 1208053"/>
                <a:gd name="connsiteX1" fmla="*/ 21888 w 1888838"/>
                <a:gd name="connsiteY1" fmla="*/ 378932 h 1208053"/>
                <a:gd name="connsiteX2" fmla="*/ 21888 w 1888838"/>
                <a:gd name="connsiteY2" fmla="*/ 744692 h 1208053"/>
                <a:gd name="connsiteX3" fmla="*/ 67608 w 1888838"/>
                <a:gd name="connsiteY3" fmla="*/ 1009868 h 1208053"/>
                <a:gd name="connsiteX4" fmla="*/ 104184 w 1888838"/>
                <a:gd name="connsiteY4" fmla="*/ 1183604 h 1208053"/>
                <a:gd name="connsiteX5" fmla="*/ 497376 w 1888838"/>
                <a:gd name="connsiteY5" fmla="*/ 1201892 h 1208053"/>
                <a:gd name="connsiteX6" fmla="*/ 991152 w 1888838"/>
                <a:gd name="connsiteY6" fmla="*/ 1201892 h 1208053"/>
                <a:gd name="connsiteX7" fmla="*/ 1411776 w 1888838"/>
                <a:gd name="connsiteY7" fmla="*/ 1128740 h 1208053"/>
                <a:gd name="connsiteX8" fmla="*/ 1695240 w 1888838"/>
                <a:gd name="connsiteY8" fmla="*/ 973292 h 1208053"/>
                <a:gd name="connsiteX9" fmla="*/ 1841544 w 1888838"/>
                <a:gd name="connsiteY9" fmla="*/ 799556 h 1208053"/>
                <a:gd name="connsiteX10" fmla="*/ 1878120 w 1888838"/>
                <a:gd name="connsiteY10" fmla="*/ 662396 h 1208053"/>
                <a:gd name="connsiteX11" fmla="*/ 1887264 w 1888838"/>
                <a:gd name="connsiteY11" fmla="*/ 644108 h 1208053"/>
                <a:gd name="connsiteX12" fmla="*/ 1850688 w 1888838"/>
                <a:gd name="connsiteY12" fmla="*/ 497804 h 1208053"/>
                <a:gd name="connsiteX13" fmla="*/ 1750104 w 1888838"/>
                <a:gd name="connsiteY13" fmla="*/ 360644 h 1208053"/>
                <a:gd name="connsiteX14" fmla="*/ 1612944 w 1888838"/>
                <a:gd name="connsiteY14" fmla="*/ 241772 h 1208053"/>
                <a:gd name="connsiteX15" fmla="*/ 1356912 w 1888838"/>
                <a:gd name="connsiteY15" fmla="*/ 95468 h 1208053"/>
                <a:gd name="connsiteX16" fmla="*/ 936288 w 1888838"/>
                <a:gd name="connsiteY16" fmla="*/ 13172 h 1208053"/>
                <a:gd name="connsiteX17" fmla="*/ 85896 w 1888838"/>
                <a:gd name="connsiteY17" fmla="*/ 40604 h 120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88838" h="1208053">
                  <a:moveTo>
                    <a:pt x="85896" y="40604"/>
                  </a:moveTo>
                  <a:cubicBezTo>
                    <a:pt x="-66504" y="101564"/>
                    <a:pt x="32556" y="261584"/>
                    <a:pt x="21888" y="378932"/>
                  </a:cubicBezTo>
                  <a:cubicBezTo>
                    <a:pt x="11220" y="496280"/>
                    <a:pt x="14268" y="639536"/>
                    <a:pt x="21888" y="744692"/>
                  </a:cubicBezTo>
                  <a:cubicBezTo>
                    <a:pt x="29508" y="849848"/>
                    <a:pt x="53892" y="936716"/>
                    <a:pt x="67608" y="1009868"/>
                  </a:cubicBezTo>
                  <a:cubicBezTo>
                    <a:pt x="81324" y="1083020"/>
                    <a:pt x="32556" y="1151600"/>
                    <a:pt x="104184" y="1183604"/>
                  </a:cubicBezTo>
                  <a:cubicBezTo>
                    <a:pt x="175812" y="1215608"/>
                    <a:pt x="349548" y="1198844"/>
                    <a:pt x="497376" y="1201892"/>
                  </a:cubicBezTo>
                  <a:cubicBezTo>
                    <a:pt x="645204" y="1204940"/>
                    <a:pt x="838752" y="1214084"/>
                    <a:pt x="991152" y="1201892"/>
                  </a:cubicBezTo>
                  <a:cubicBezTo>
                    <a:pt x="1143552" y="1189700"/>
                    <a:pt x="1294428" y="1166840"/>
                    <a:pt x="1411776" y="1128740"/>
                  </a:cubicBezTo>
                  <a:cubicBezTo>
                    <a:pt x="1529124" y="1090640"/>
                    <a:pt x="1623612" y="1028156"/>
                    <a:pt x="1695240" y="973292"/>
                  </a:cubicBezTo>
                  <a:cubicBezTo>
                    <a:pt x="1766868" y="918428"/>
                    <a:pt x="1811064" y="851372"/>
                    <a:pt x="1841544" y="799556"/>
                  </a:cubicBezTo>
                  <a:cubicBezTo>
                    <a:pt x="1872024" y="747740"/>
                    <a:pt x="1870500" y="688304"/>
                    <a:pt x="1878120" y="662396"/>
                  </a:cubicBezTo>
                  <a:cubicBezTo>
                    <a:pt x="1885740" y="636488"/>
                    <a:pt x="1891836" y="671540"/>
                    <a:pt x="1887264" y="644108"/>
                  </a:cubicBezTo>
                  <a:cubicBezTo>
                    <a:pt x="1882692" y="616676"/>
                    <a:pt x="1873548" y="545048"/>
                    <a:pt x="1850688" y="497804"/>
                  </a:cubicBezTo>
                  <a:cubicBezTo>
                    <a:pt x="1827828" y="450560"/>
                    <a:pt x="1789728" y="403316"/>
                    <a:pt x="1750104" y="360644"/>
                  </a:cubicBezTo>
                  <a:cubicBezTo>
                    <a:pt x="1710480" y="317972"/>
                    <a:pt x="1678476" y="285968"/>
                    <a:pt x="1612944" y="241772"/>
                  </a:cubicBezTo>
                  <a:cubicBezTo>
                    <a:pt x="1547412" y="197576"/>
                    <a:pt x="1469688" y="133568"/>
                    <a:pt x="1356912" y="95468"/>
                  </a:cubicBezTo>
                  <a:cubicBezTo>
                    <a:pt x="1244136" y="57368"/>
                    <a:pt x="1149648" y="23840"/>
                    <a:pt x="936288" y="13172"/>
                  </a:cubicBezTo>
                  <a:cubicBezTo>
                    <a:pt x="722928" y="2504"/>
                    <a:pt x="238296" y="-20356"/>
                    <a:pt x="85896" y="40604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241756" y="2418370"/>
              <a:ext cx="1785752" cy="1195301"/>
            </a:xfrm>
            <a:custGeom>
              <a:avLst/>
              <a:gdLst>
                <a:gd name="connsiteX0" fmla="*/ 9144 w 1785752"/>
                <a:gd name="connsiteY0" fmla="*/ 1170432 h 1195301"/>
                <a:gd name="connsiteX1" fmla="*/ 1024128 w 1785752"/>
                <a:gd name="connsiteY1" fmla="*/ 1179576 h 1195301"/>
                <a:gd name="connsiteX2" fmla="*/ 1563624 w 1785752"/>
                <a:gd name="connsiteY2" fmla="*/ 987552 h 1195301"/>
                <a:gd name="connsiteX3" fmla="*/ 1746504 w 1785752"/>
                <a:gd name="connsiteY3" fmla="*/ 813816 h 1195301"/>
                <a:gd name="connsiteX4" fmla="*/ 1783080 w 1785752"/>
                <a:gd name="connsiteY4" fmla="*/ 612648 h 1195301"/>
                <a:gd name="connsiteX5" fmla="*/ 1700784 w 1785752"/>
                <a:gd name="connsiteY5" fmla="*/ 393192 h 1195301"/>
                <a:gd name="connsiteX6" fmla="*/ 1408176 w 1785752"/>
                <a:gd name="connsiteY6" fmla="*/ 155448 h 1195301"/>
                <a:gd name="connsiteX7" fmla="*/ 1033272 w 1785752"/>
                <a:gd name="connsiteY7" fmla="*/ 27432 h 1195301"/>
                <a:gd name="connsiteX8" fmla="*/ 384048 w 1785752"/>
                <a:gd name="connsiteY8" fmla="*/ 0 h 1195301"/>
                <a:gd name="connsiteX9" fmla="*/ 0 w 1785752"/>
                <a:gd name="connsiteY9" fmla="*/ 27432 h 1195301"/>
                <a:gd name="connsiteX10" fmla="*/ 0 w 1785752"/>
                <a:gd name="connsiteY10" fmla="*/ 27432 h 119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5752" h="1195301">
                  <a:moveTo>
                    <a:pt x="9144" y="1170432"/>
                  </a:moveTo>
                  <a:cubicBezTo>
                    <a:pt x="387096" y="1190244"/>
                    <a:pt x="765048" y="1210056"/>
                    <a:pt x="1024128" y="1179576"/>
                  </a:cubicBezTo>
                  <a:cubicBezTo>
                    <a:pt x="1283208" y="1149096"/>
                    <a:pt x="1443228" y="1048512"/>
                    <a:pt x="1563624" y="987552"/>
                  </a:cubicBezTo>
                  <a:cubicBezTo>
                    <a:pt x="1684020" y="926592"/>
                    <a:pt x="1709928" y="876300"/>
                    <a:pt x="1746504" y="813816"/>
                  </a:cubicBezTo>
                  <a:cubicBezTo>
                    <a:pt x="1783080" y="751332"/>
                    <a:pt x="1790700" y="682752"/>
                    <a:pt x="1783080" y="612648"/>
                  </a:cubicBezTo>
                  <a:cubicBezTo>
                    <a:pt x="1775460" y="542544"/>
                    <a:pt x="1763268" y="469392"/>
                    <a:pt x="1700784" y="393192"/>
                  </a:cubicBezTo>
                  <a:cubicBezTo>
                    <a:pt x="1638300" y="316992"/>
                    <a:pt x="1519428" y="216408"/>
                    <a:pt x="1408176" y="155448"/>
                  </a:cubicBezTo>
                  <a:cubicBezTo>
                    <a:pt x="1296924" y="94488"/>
                    <a:pt x="1203960" y="53340"/>
                    <a:pt x="1033272" y="27432"/>
                  </a:cubicBezTo>
                  <a:cubicBezTo>
                    <a:pt x="862584" y="1524"/>
                    <a:pt x="556260" y="0"/>
                    <a:pt x="384048" y="0"/>
                  </a:cubicBezTo>
                  <a:cubicBezTo>
                    <a:pt x="211836" y="0"/>
                    <a:pt x="0" y="27432"/>
                    <a:pt x="0" y="27432"/>
                  </a:cubicBezTo>
                  <a:lnTo>
                    <a:pt x="0" y="27432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001004" y="2418369"/>
              <a:ext cx="1785752" cy="1195301"/>
            </a:xfrm>
            <a:custGeom>
              <a:avLst/>
              <a:gdLst>
                <a:gd name="connsiteX0" fmla="*/ 9144 w 1785752"/>
                <a:gd name="connsiteY0" fmla="*/ 1170432 h 1195301"/>
                <a:gd name="connsiteX1" fmla="*/ 1024128 w 1785752"/>
                <a:gd name="connsiteY1" fmla="*/ 1179576 h 1195301"/>
                <a:gd name="connsiteX2" fmla="*/ 1563624 w 1785752"/>
                <a:gd name="connsiteY2" fmla="*/ 987552 h 1195301"/>
                <a:gd name="connsiteX3" fmla="*/ 1746504 w 1785752"/>
                <a:gd name="connsiteY3" fmla="*/ 813816 h 1195301"/>
                <a:gd name="connsiteX4" fmla="*/ 1783080 w 1785752"/>
                <a:gd name="connsiteY4" fmla="*/ 612648 h 1195301"/>
                <a:gd name="connsiteX5" fmla="*/ 1700784 w 1785752"/>
                <a:gd name="connsiteY5" fmla="*/ 393192 h 1195301"/>
                <a:gd name="connsiteX6" fmla="*/ 1408176 w 1785752"/>
                <a:gd name="connsiteY6" fmla="*/ 155448 h 1195301"/>
                <a:gd name="connsiteX7" fmla="*/ 1033272 w 1785752"/>
                <a:gd name="connsiteY7" fmla="*/ 27432 h 1195301"/>
                <a:gd name="connsiteX8" fmla="*/ 384048 w 1785752"/>
                <a:gd name="connsiteY8" fmla="*/ 0 h 1195301"/>
                <a:gd name="connsiteX9" fmla="*/ 0 w 1785752"/>
                <a:gd name="connsiteY9" fmla="*/ 27432 h 1195301"/>
                <a:gd name="connsiteX10" fmla="*/ 0 w 1785752"/>
                <a:gd name="connsiteY10" fmla="*/ 27432 h 119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5752" h="1195301">
                  <a:moveTo>
                    <a:pt x="9144" y="1170432"/>
                  </a:moveTo>
                  <a:cubicBezTo>
                    <a:pt x="387096" y="1190244"/>
                    <a:pt x="765048" y="1210056"/>
                    <a:pt x="1024128" y="1179576"/>
                  </a:cubicBezTo>
                  <a:cubicBezTo>
                    <a:pt x="1283208" y="1149096"/>
                    <a:pt x="1443228" y="1048512"/>
                    <a:pt x="1563624" y="987552"/>
                  </a:cubicBezTo>
                  <a:cubicBezTo>
                    <a:pt x="1684020" y="926592"/>
                    <a:pt x="1709928" y="876300"/>
                    <a:pt x="1746504" y="813816"/>
                  </a:cubicBezTo>
                  <a:cubicBezTo>
                    <a:pt x="1783080" y="751332"/>
                    <a:pt x="1790700" y="682752"/>
                    <a:pt x="1783080" y="612648"/>
                  </a:cubicBezTo>
                  <a:cubicBezTo>
                    <a:pt x="1775460" y="542544"/>
                    <a:pt x="1763268" y="469392"/>
                    <a:pt x="1700784" y="393192"/>
                  </a:cubicBezTo>
                  <a:cubicBezTo>
                    <a:pt x="1638300" y="316992"/>
                    <a:pt x="1519428" y="216408"/>
                    <a:pt x="1408176" y="155448"/>
                  </a:cubicBezTo>
                  <a:cubicBezTo>
                    <a:pt x="1296924" y="94488"/>
                    <a:pt x="1203960" y="53340"/>
                    <a:pt x="1033272" y="27432"/>
                  </a:cubicBezTo>
                  <a:cubicBezTo>
                    <a:pt x="862584" y="1524"/>
                    <a:pt x="556260" y="0"/>
                    <a:pt x="384048" y="0"/>
                  </a:cubicBezTo>
                  <a:cubicBezTo>
                    <a:pt x="211836" y="0"/>
                    <a:pt x="0" y="27432"/>
                    <a:pt x="0" y="27432"/>
                  </a:cubicBezTo>
                  <a:lnTo>
                    <a:pt x="0" y="27432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7878020" y="2414342"/>
              <a:ext cx="1785752" cy="1195301"/>
            </a:xfrm>
            <a:custGeom>
              <a:avLst/>
              <a:gdLst>
                <a:gd name="connsiteX0" fmla="*/ 9144 w 1785752"/>
                <a:gd name="connsiteY0" fmla="*/ 1170432 h 1195301"/>
                <a:gd name="connsiteX1" fmla="*/ 1024128 w 1785752"/>
                <a:gd name="connsiteY1" fmla="*/ 1179576 h 1195301"/>
                <a:gd name="connsiteX2" fmla="*/ 1563624 w 1785752"/>
                <a:gd name="connsiteY2" fmla="*/ 987552 h 1195301"/>
                <a:gd name="connsiteX3" fmla="*/ 1746504 w 1785752"/>
                <a:gd name="connsiteY3" fmla="*/ 813816 h 1195301"/>
                <a:gd name="connsiteX4" fmla="*/ 1783080 w 1785752"/>
                <a:gd name="connsiteY4" fmla="*/ 612648 h 1195301"/>
                <a:gd name="connsiteX5" fmla="*/ 1700784 w 1785752"/>
                <a:gd name="connsiteY5" fmla="*/ 393192 h 1195301"/>
                <a:gd name="connsiteX6" fmla="*/ 1408176 w 1785752"/>
                <a:gd name="connsiteY6" fmla="*/ 155448 h 1195301"/>
                <a:gd name="connsiteX7" fmla="*/ 1033272 w 1785752"/>
                <a:gd name="connsiteY7" fmla="*/ 27432 h 1195301"/>
                <a:gd name="connsiteX8" fmla="*/ 384048 w 1785752"/>
                <a:gd name="connsiteY8" fmla="*/ 0 h 1195301"/>
                <a:gd name="connsiteX9" fmla="*/ 0 w 1785752"/>
                <a:gd name="connsiteY9" fmla="*/ 27432 h 1195301"/>
                <a:gd name="connsiteX10" fmla="*/ 0 w 1785752"/>
                <a:gd name="connsiteY10" fmla="*/ 27432 h 119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5752" h="1195301">
                  <a:moveTo>
                    <a:pt x="9144" y="1170432"/>
                  </a:moveTo>
                  <a:cubicBezTo>
                    <a:pt x="387096" y="1190244"/>
                    <a:pt x="765048" y="1210056"/>
                    <a:pt x="1024128" y="1179576"/>
                  </a:cubicBezTo>
                  <a:cubicBezTo>
                    <a:pt x="1283208" y="1149096"/>
                    <a:pt x="1443228" y="1048512"/>
                    <a:pt x="1563624" y="987552"/>
                  </a:cubicBezTo>
                  <a:cubicBezTo>
                    <a:pt x="1684020" y="926592"/>
                    <a:pt x="1709928" y="876300"/>
                    <a:pt x="1746504" y="813816"/>
                  </a:cubicBezTo>
                  <a:cubicBezTo>
                    <a:pt x="1783080" y="751332"/>
                    <a:pt x="1790700" y="682752"/>
                    <a:pt x="1783080" y="612648"/>
                  </a:cubicBezTo>
                  <a:cubicBezTo>
                    <a:pt x="1775460" y="542544"/>
                    <a:pt x="1763268" y="469392"/>
                    <a:pt x="1700784" y="393192"/>
                  </a:cubicBezTo>
                  <a:cubicBezTo>
                    <a:pt x="1638300" y="316992"/>
                    <a:pt x="1519428" y="216408"/>
                    <a:pt x="1408176" y="155448"/>
                  </a:cubicBezTo>
                  <a:cubicBezTo>
                    <a:pt x="1296924" y="94488"/>
                    <a:pt x="1203960" y="53340"/>
                    <a:pt x="1033272" y="27432"/>
                  </a:cubicBezTo>
                  <a:cubicBezTo>
                    <a:pt x="862584" y="1524"/>
                    <a:pt x="556260" y="0"/>
                    <a:pt x="384048" y="0"/>
                  </a:cubicBezTo>
                  <a:cubicBezTo>
                    <a:pt x="211836" y="0"/>
                    <a:pt x="0" y="27432"/>
                    <a:pt x="0" y="27432"/>
                  </a:cubicBezTo>
                  <a:lnTo>
                    <a:pt x="0" y="27432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806148" y="3187541"/>
              <a:ext cx="1325880" cy="0"/>
            </a:xfrm>
            <a:prstGeom prst="line">
              <a:avLst/>
            </a:prstGeom>
            <a:ln w="254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3092542" y="2608404"/>
              <a:ext cx="475172" cy="5847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01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4632018" y="3181903"/>
              <a:ext cx="1325880" cy="0"/>
            </a:xfrm>
            <a:prstGeom prst="line">
              <a:avLst/>
            </a:prstGeom>
            <a:ln w="254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4918412" y="2602766"/>
              <a:ext cx="651720" cy="5847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02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314347" y="3187541"/>
              <a:ext cx="1325880" cy="0"/>
            </a:xfrm>
            <a:prstGeom prst="line">
              <a:avLst/>
            </a:prstGeom>
            <a:ln w="254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6573309" y="2608404"/>
              <a:ext cx="475172" cy="5847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03</a:t>
              </a:r>
              <a:endParaRPr lang="en-US" altLang="zh-CN" sz="32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235798" y="3187541"/>
              <a:ext cx="1325880" cy="0"/>
            </a:xfrm>
            <a:prstGeom prst="line">
              <a:avLst/>
            </a:prstGeom>
            <a:ln w="254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8476471" y="2608404"/>
              <a:ext cx="547923" cy="5847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04</a:t>
              </a:r>
              <a:endParaRPr lang="en-US" altLang="zh-CN" sz="32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cxnSp>
          <p:nvCxnSpPr>
            <p:cNvPr id="34" name="肘形连接符 33"/>
            <p:cNvCxnSpPr/>
            <p:nvPr/>
          </p:nvCxnSpPr>
          <p:spPr>
            <a:xfrm rot="16200000" flipV="1">
              <a:off x="6353852" y="3913308"/>
              <a:ext cx="749807" cy="310893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肘形连接符 34"/>
            <p:cNvCxnSpPr/>
            <p:nvPr/>
          </p:nvCxnSpPr>
          <p:spPr>
            <a:xfrm rot="5400000" flipH="1" flipV="1">
              <a:off x="4354624" y="3912785"/>
              <a:ext cx="749806" cy="311940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肘形连接符 35"/>
            <p:cNvCxnSpPr/>
            <p:nvPr/>
          </p:nvCxnSpPr>
          <p:spPr>
            <a:xfrm rot="5400000">
              <a:off x="2468252" y="3753826"/>
              <a:ext cx="599040" cy="479088"/>
            </a:xfrm>
            <a:prstGeom prst="bentConnector3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肘形连接符 36"/>
            <p:cNvCxnSpPr/>
            <p:nvPr/>
          </p:nvCxnSpPr>
          <p:spPr>
            <a:xfrm rot="16200000" flipH="1">
              <a:off x="8749748" y="3768094"/>
              <a:ext cx="451920" cy="450552"/>
            </a:xfrm>
            <a:prstGeom prst="bentConnector3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507597" y="4364344"/>
            <a:ext cx="2253318" cy="1443879"/>
            <a:chOff x="1647865" y="3166196"/>
            <a:chExt cx="2253318" cy="1443879"/>
          </a:xfrm>
        </p:grpSpPr>
        <p:sp>
          <p:nvSpPr>
            <p:cNvPr id="19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1647865" y="3627861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20" name="文本框 36"/>
            <p:cNvSpPr txBox="1"/>
            <p:nvPr/>
          </p:nvSpPr>
          <p:spPr>
            <a:xfrm>
              <a:off x="1754377" y="3166196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44947" y="4443658"/>
            <a:ext cx="2253318" cy="1443879"/>
            <a:chOff x="1647865" y="3166196"/>
            <a:chExt cx="2253318" cy="1443879"/>
          </a:xfrm>
        </p:grpSpPr>
        <p:sp>
          <p:nvSpPr>
            <p:cNvPr id="17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1647865" y="3627861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18" name="文本框 36"/>
            <p:cNvSpPr txBox="1"/>
            <p:nvPr/>
          </p:nvSpPr>
          <p:spPr>
            <a:xfrm>
              <a:off x="1754377" y="3166196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98265" y="4443658"/>
            <a:ext cx="2253318" cy="1443879"/>
            <a:chOff x="1647865" y="3166196"/>
            <a:chExt cx="2253318" cy="1443879"/>
          </a:xfrm>
        </p:grpSpPr>
        <p:sp>
          <p:nvSpPr>
            <p:cNvPr id="15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1647865" y="3627861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16" name="文本框 36"/>
            <p:cNvSpPr txBox="1"/>
            <p:nvPr/>
          </p:nvSpPr>
          <p:spPr>
            <a:xfrm>
              <a:off x="1754377" y="3166196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31086" y="4443658"/>
            <a:ext cx="2253318" cy="1443879"/>
            <a:chOff x="1647865" y="3166196"/>
            <a:chExt cx="2253318" cy="1443879"/>
          </a:xfrm>
        </p:grpSpPr>
        <p:sp>
          <p:nvSpPr>
            <p:cNvPr id="13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1647865" y="3627861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14" name="文本框 36"/>
            <p:cNvSpPr txBox="1"/>
            <p:nvPr/>
          </p:nvSpPr>
          <p:spPr>
            <a:xfrm>
              <a:off x="1754377" y="3166196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067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8" t="59722" r="27206" b="14166"/>
          <a:stretch/>
        </p:blipFill>
        <p:spPr>
          <a:xfrm>
            <a:off x="2866571" y="3846633"/>
            <a:ext cx="6586235" cy="2990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9" t="79445" r="33145" b="13611"/>
          <a:stretch/>
        </p:blipFill>
        <p:spPr>
          <a:xfrm>
            <a:off x="4724400" y="6265983"/>
            <a:ext cx="2743200" cy="5715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278751" y="1248611"/>
            <a:ext cx="5761873" cy="2912629"/>
            <a:chOff x="3215063" y="1439701"/>
            <a:chExt cx="5761873" cy="2912629"/>
          </a:xfrm>
        </p:grpSpPr>
        <p:sp>
          <p:nvSpPr>
            <p:cNvPr id="23" name="文本框 1"/>
            <p:cNvSpPr txBox="1">
              <a:spLocks noChangeArrowheads="1"/>
            </p:cNvSpPr>
            <p:nvPr/>
          </p:nvSpPr>
          <p:spPr bwMode="auto">
            <a:xfrm>
              <a:off x="3215063" y="3429000"/>
              <a:ext cx="576187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5400" b="1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  <a:ea typeface="+mn-ea"/>
                </a:rPr>
                <a:t>单击此处输入标题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+mn-ea"/>
                <a:ea typeface="+mn-ea"/>
              </a:endParaRPr>
            </a:p>
          </p:txBody>
        </p:sp>
        <p:sp>
          <p:nvSpPr>
            <p:cNvPr id="24" name="文本框 16"/>
            <p:cNvSpPr txBox="1"/>
            <p:nvPr/>
          </p:nvSpPr>
          <p:spPr bwMode="auto">
            <a:xfrm>
              <a:off x="4675406" y="1439701"/>
              <a:ext cx="2383986" cy="22159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3800" kern="1200" cap="none" spc="0" normalizeH="0" baseline="0" noProof="0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+mn-ea"/>
                  <a:cs typeface="Mongolian Baiti" panose="03000500000000000000" pitchFamily="66" charset="0"/>
                </a:rPr>
                <a:t>0 </a:t>
              </a:r>
              <a:r>
                <a:rPr lang="en-US" altLang="zh-CN" sz="13800" noProof="0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cs typeface="Mongolian Baiti" panose="03000500000000000000" pitchFamily="66" charset="0"/>
                </a:rPr>
                <a:t>3</a:t>
              </a:r>
              <a:endParaRPr kumimoji="0" lang="zh-CN" altLang="en-US" sz="13800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+mn-ea"/>
                <a:cs typeface="Mongolian Baiti" panose="03000500000000000000" pitchFamily="66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1" t="61361" r="79379" b="32559"/>
          <a:stretch/>
        </p:blipFill>
        <p:spPr>
          <a:xfrm>
            <a:off x="2514144" y="3299524"/>
            <a:ext cx="704850" cy="80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90384" y="2514602"/>
            <a:ext cx="9611233" cy="2285998"/>
            <a:chOff x="1686051" y="2514602"/>
            <a:chExt cx="9611233" cy="2285998"/>
          </a:xfrm>
        </p:grpSpPr>
        <p:grpSp>
          <p:nvGrpSpPr>
            <p:cNvPr id="7" name="组合 6"/>
            <p:cNvGrpSpPr/>
            <p:nvPr/>
          </p:nvGrpSpPr>
          <p:grpSpPr>
            <a:xfrm>
              <a:off x="1686051" y="2514602"/>
              <a:ext cx="2457398" cy="2285998"/>
              <a:chOff x="1686051" y="2514602"/>
              <a:chExt cx="2457398" cy="2285998"/>
            </a:xfrm>
          </p:grpSpPr>
          <p:sp>
            <p:nvSpPr>
              <p:cNvPr id="19" name="Freeform 56"/>
              <p:cNvSpPr/>
              <p:nvPr/>
            </p:nvSpPr>
            <p:spPr bwMode="auto">
              <a:xfrm>
                <a:off x="1686051" y="2514602"/>
                <a:ext cx="2457398" cy="2285998"/>
              </a:xfrm>
              <a:custGeom>
                <a:avLst/>
                <a:gdLst>
                  <a:gd name="T0" fmla="*/ 145 w 153"/>
                  <a:gd name="T1" fmla="*/ 2 h 52"/>
                  <a:gd name="T2" fmla="*/ 143 w 153"/>
                  <a:gd name="T3" fmla="*/ 4 h 52"/>
                  <a:gd name="T4" fmla="*/ 121 w 153"/>
                  <a:gd name="T5" fmla="*/ 3 h 52"/>
                  <a:gd name="T6" fmla="*/ 84 w 153"/>
                  <a:gd name="T7" fmla="*/ 4 h 52"/>
                  <a:gd name="T8" fmla="*/ 29 w 153"/>
                  <a:gd name="T9" fmla="*/ 3 h 52"/>
                  <a:gd name="T10" fmla="*/ 23 w 153"/>
                  <a:gd name="T11" fmla="*/ 4 h 52"/>
                  <a:gd name="T12" fmla="*/ 7 w 153"/>
                  <a:gd name="T13" fmla="*/ 4 h 52"/>
                  <a:gd name="T14" fmla="*/ 4 w 153"/>
                  <a:gd name="T15" fmla="*/ 33 h 52"/>
                  <a:gd name="T16" fmla="*/ 5 w 153"/>
                  <a:gd name="T17" fmla="*/ 45 h 52"/>
                  <a:gd name="T18" fmla="*/ 17 w 153"/>
                  <a:gd name="T19" fmla="*/ 49 h 52"/>
                  <a:gd name="T20" fmla="*/ 27 w 153"/>
                  <a:gd name="T21" fmla="*/ 49 h 52"/>
                  <a:gd name="T22" fmla="*/ 38 w 153"/>
                  <a:gd name="T23" fmla="*/ 48 h 52"/>
                  <a:gd name="T24" fmla="*/ 41 w 153"/>
                  <a:gd name="T25" fmla="*/ 49 h 52"/>
                  <a:gd name="T26" fmla="*/ 57 w 153"/>
                  <a:gd name="T27" fmla="*/ 48 h 52"/>
                  <a:gd name="T28" fmla="*/ 61 w 153"/>
                  <a:gd name="T29" fmla="*/ 49 h 52"/>
                  <a:gd name="T30" fmla="*/ 68 w 153"/>
                  <a:gd name="T31" fmla="*/ 49 h 52"/>
                  <a:gd name="T32" fmla="*/ 102 w 153"/>
                  <a:gd name="T33" fmla="*/ 49 h 52"/>
                  <a:gd name="T34" fmla="*/ 149 w 153"/>
                  <a:gd name="T35" fmla="*/ 49 h 52"/>
                  <a:gd name="T36" fmla="*/ 150 w 153"/>
                  <a:gd name="T37" fmla="*/ 24 h 52"/>
                  <a:gd name="T38" fmla="*/ 150 w 153"/>
                  <a:gd name="T39" fmla="*/ 3 h 52"/>
                  <a:gd name="T40" fmla="*/ 151 w 153"/>
                  <a:gd name="T41" fmla="*/ 1 h 52"/>
                  <a:gd name="T42" fmla="*/ 153 w 153"/>
                  <a:gd name="T43" fmla="*/ 3 h 52"/>
                  <a:gd name="T44" fmla="*/ 152 w 153"/>
                  <a:gd name="T45" fmla="*/ 5 h 52"/>
                  <a:gd name="T46" fmla="*/ 152 w 153"/>
                  <a:gd name="T47" fmla="*/ 24 h 52"/>
                  <a:gd name="T48" fmla="*/ 151 w 153"/>
                  <a:gd name="T49" fmla="*/ 27 h 52"/>
                  <a:gd name="T50" fmla="*/ 152 w 153"/>
                  <a:gd name="T51" fmla="*/ 36 h 52"/>
                  <a:gd name="T52" fmla="*/ 153 w 153"/>
                  <a:gd name="T53" fmla="*/ 49 h 52"/>
                  <a:gd name="T54" fmla="*/ 152 w 153"/>
                  <a:gd name="T55" fmla="*/ 52 h 52"/>
                  <a:gd name="T56" fmla="*/ 135 w 153"/>
                  <a:gd name="T57" fmla="*/ 49 h 52"/>
                  <a:gd name="T58" fmla="*/ 109 w 153"/>
                  <a:gd name="T59" fmla="*/ 50 h 52"/>
                  <a:gd name="T60" fmla="*/ 100 w 153"/>
                  <a:gd name="T61" fmla="*/ 51 h 52"/>
                  <a:gd name="T62" fmla="*/ 72 w 153"/>
                  <a:gd name="T63" fmla="*/ 52 h 52"/>
                  <a:gd name="T64" fmla="*/ 57 w 153"/>
                  <a:gd name="T65" fmla="*/ 50 h 52"/>
                  <a:gd name="T66" fmla="*/ 17 w 153"/>
                  <a:gd name="T67" fmla="*/ 51 h 52"/>
                  <a:gd name="T68" fmla="*/ 3 w 153"/>
                  <a:gd name="T69" fmla="*/ 52 h 52"/>
                  <a:gd name="T70" fmla="*/ 3 w 153"/>
                  <a:gd name="T71" fmla="*/ 46 h 52"/>
                  <a:gd name="T72" fmla="*/ 2 w 153"/>
                  <a:gd name="T73" fmla="*/ 43 h 52"/>
                  <a:gd name="T74" fmla="*/ 4 w 153"/>
                  <a:gd name="T75" fmla="*/ 4 h 52"/>
                  <a:gd name="T76" fmla="*/ 0 w 153"/>
                  <a:gd name="T77" fmla="*/ 3 h 52"/>
                  <a:gd name="T78" fmla="*/ 3 w 153"/>
                  <a:gd name="T79" fmla="*/ 2 h 52"/>
                  <a:gd name="T80" fmla="*/ 19 w 153"/>
                  <a:gd name="T81" fmla="*/ 2 h 52"/>
                  <a:gd name="T82" fmla="*/ 27 w 153"/>
                  <a:gd name="T83" fmla="*/ 1 h 52"/>
                  <a:gd name="T84" fmla="*/ 35 w 153"/>
                  <a:gd name="T85" fmla="*/ 2 h 52"/>
                  <a:gd name="T86" fmla="*/ 44 w 153"/>
                  <a:gd name="T87" fmla="*/ 1 h 52"/>
                  <a:gd name="T88" fmla="*/ 83 w 153"/>
                  <a:gd name="T89" fmla="*/ 2 h 52"/>
                  <a:gd name="T90" fmla="*/ 92 w 153"/>
                  <a:gd name="T91" fmla="*/ 2 h 52"/>
                  <a:gd name="T92" fmla="*/ 123 w 153"/>
                  <a:gd name="T93" fmla="*/ 1 h 52"/>
                  <a:gd name="T94" fmla="*/ 135 w 153"/>
                  <a:gd name="T95" fmla="*/ 1 h 52"/>
                  <a:gd name="T96" fmla="*/ 145 w 153"/>
                  <a:gd name="T97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3" h="52">
                    <a:moveTo>
                      <a:pt x="145" y="2"/>
                    </a:moveTo>
                    <a:cubicBezTo>
                      <a:pt x="145" y="4"/>
                      <a:pt x="142" y="3"/>
                      <a:pt x="143" y="4"/>
                    </a:cubicBezTo>
                    <a:cubicBezTo>
                      <a:pt x="135" y="4"/>
                      <a:pt x="129" y="2"/>
                      <a:pt x="121" y="3"/>
                    </a:cubicBezTo>
                    <a:cubicBezTo>
                      <a:pt x="110" y="3"/>
                      <a:pt x="98" y="4"/>
                      <a:pt x="84" y="4"/>
                    </a:cubicBezTo>
                    <a:cubicBezTo>
                      <a:pt x="66" y="4"/>
                      <a:pt x="47" y="3"/>
                      <a:pt x="29" y="3"/>
                    </a:cubicBezTo>
                    <a:cubicBezTo>
                      <a:pt x="27" y="3"/>
                      <a:pt x="25" y="4"/>
                      <a:pt x="23" y="4"/>
                    </a:cubicBezTo>
                    <a:cubicBezTo>
                      <a:pt x="18" y="4"/>
                      <a:pt x="12" y="3"/>
                      <a:pt x="7" y="4"/>
                    </a:cubicBezTo>
                    <a:cubicBezTo>
                      <a:pt x="4" y="13"/>
                      <a:pt x="4" y="23"/>
                      <a:pt x="4" y="33"/>
                    </a:cubicBezTo>
                    <a:cubicBezTo>
                      <a:pt x="4" y="37"/>
                      <a:pt x="4" y="41"/>
                      <a:pt x="5" y="45"/>
                    </a:cubicBezTo>
                    <a:cubicBezTo>
                      <a:pt x="3" y="51"/>
                      <a:pt x="12" y="49"/>
                      <a:pt x="17" y="49"/>
                    </a:cubicBezTo>
                    <a:cubicBezTo>
                      <a:pt x="20" y="49"/>
                      <a:pt x="24" y="49"/>
                      <a:pt x="27" y="49"/>
                    </a:cubicBezTo>
                    <a:cubicBezTo>
                      <a:pt x="31" y="49"/>
                      <a:pt x="33" y="48"/>
                      <a:pt x="38" y="48"/>
                    </a:cubicBezTo>
                    <a:cubicBezTo>
                      <a:pt x="39" y="48"/>
                      <a:pt x="40" y="49"/>
                      <a:pt x="41" y="49"/>
                    </a:cubicBezTo>
                    <a:cubicBezTo>
                      <a:pt x="47" y="49"/>
                      <a:pt x="51" y="48"/>
                      <a:pt x="57" y="48"/>
                    </a:cubicBezTo>
                    <a:cubicBezTo>
                      <a:pt x="59" y="48"/>
                      <a:pt x="60" y="49"/>
                      <a:pt x="61" y="49"/>
                    </a:cubicBezTo>
                    <a:cubicBezTo>
                      <a:pt x="63" y="50"/>
                      <a:pt x="66" y="49"/>
                      <a:pt x="68" y="49"/>
                    </a:cubicBezTo>
                    <a:cubicBezTo>
                      <a:pt x="79" y="50"/>
                      <a:pt x="91" y="50"/>
                      <a:pt x="102" y="49"/>
                    </a:cubicBezTo>
                    <a:cubicBezTo>
                      <a:pt x="118" y="48"/>
                      <a:pt x="132" y="47"/>
                      <a:pt x="149" y="49"/>
                    </a:cubicBezTo>
                    <a:cubicBezTo>
                      <a:pt x="149" y="40"/>
                      <a:pt x="150" y="33"/>
                      <a:pt x="150" y="24"/>
                    </a:cubicBezTo>
                    <a:cubicBezTo>
                      <a:pt x="150" y="16"/>
                      <a:pt x="149" y="11"/>
                      <a:pt x="150" y="3"/>
                    </a:cubicBezTo>
                    <a:cubicBezTo>
                      <a:pt x="151" y="3"/>
                      <a:pt x="151" y="2"/>
                      <a:pt x="151" y="1"/>
                    </a:cubicBezTo>
                    <a:cubicBezTo>
                      <a:pt x="152" y="1"/>
                      <a:pt x="153" y="3"/>
                      <a:pt x="153" y="3"/>
                    </a:cubicBezTo>
                    <a:cubicBezTo>
                      <a:pt x="153" y="4"/>
                      <a:pt x="152" y="4"/>
                      <a:pt x="152" y="5"/>
                    </a:cubicBezTo>
                    <a:cubicBezTo>
                      <a:pt x="151" y="12"/>
                      <a:pt x="152" y="18"/>
                      <a:pt x="152" y="24"/>
                    </a:cubicBezTo>
                    <a:cubicBezTo>
                      <a:pt x="152" y="25"/>
                      <a:pt x="151" y="26"/>
                      <a:pt x="151" y="27"/>
                    </a:cubicBezTo>
                    <a:cubicBezTo>
                      <a:pt x="151" y="30"/>
                      <a:pt x="152" y="33"/>
                      <a:pt x="152" y="36"/>
                    </a:cubicBezTo>
                    <a:cubicBezTo>
                      <a:pt x="151" y="41"/>
                      <a:pt x="149" y="47"/>
                      <a:pt x="153" y="49"/>
                    </a:cubicBezTo>
                    <a:cubicBezTo>
                      <a:pt x="152" y="50"/>
                      <a:pt x="152" y="51"/>
                      <a:pt x="152" y="52"/>
                    </a:cubicBezTo>
                    <a:cubicBezTo>
                      <a:pt x="147" y="49"/>
                      <a:pt x="140" y="51"/>
                      <a:pt x="135" y="49"/>
                    </a:cubicBezTo>
                    <a:cubicBezTo>
                      <a:pt x="128" y="49"/>
                      <a:pt x="116" y="50"/>
                      <a:pt x="109" y="50"/>
                    </a:cubicBezTo>
                    <a:cubicBezTo>
                      <a:pt x="107" y="51"/>
                      <a:pt x="103" y="51"/>
                      <a:pt x="100" y="51"/>
                    </a:cubicBezTo>
                    <a:cubicBezTo>
                      <a:pt x="91" y="51"/>
                      <a:pt x="81" y="52"/>
                      <a:pt x="72" y="52"/>
                    </a:cubicBezTo>
                    <a:cubicBezTo>
                      <a:pt x="67" y="52"/>
                      <a:pt x="61" y="52"/>
                      <a:pt x="57" y="50"/>
                    </a:cubicBezTo>
                    <a:cubicBezTo>
                      <a:pt x="44" y="50"/>
                      <a:pt x="30" y="51"/>
                      <a:pt x="17" y="51"/>
                    </a:cubicBezTo>
                    <a:cubicBezTo>
                      <a:pt x="13" y="52"/>
                      <a:pt x="7" y="52"/>
                      <a:pt x="3" y="52"/>
                    </a:cubicBezTo>
                    <a:cubicBezTo>
                      <a:pt x="2" y="50"/>
                      <a:pt x="3" y="48"/>
                      <a:pt x="3" y="46"/>
                    </a:cubicBezTo>
                    <a:cubicBezTo>
                      <a:pt x="3" y="45"/>
                      <a:pt x="2" y="44"/>
                      <a:pt x="2" y="43"/>
                    </a:cubicBezTo>
                    <a:cubicBezTo>
                      <a:pt x="1" y="30"/>
                      <a:pt x="3" y="19"/>
                      <a:pt x="4" y="4"/>
                    </a:cubicBezTo>
                    <a:cubicBezTo>
                      <a:pt x="4" y="3"/>
                      <a:pt x="1" y="4"/>
                      <a:pt x="0" y="3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8" y="1"/>
                      <a:pt x="14" y="2"/>
                      <a:pt x="19" y="2"/>
                    </a:cubicBezTo>
                    <a:cubicBezTo>
                      <a:pt x="22" y="2"/>
                      <a:pt x="25" y="1"/>
                      <a:pt x="27" y="1"/>
                    </a:cubicBezTo>
                    <a:cubicBezTo>
                      <a:pt x="30" y="1"/>
                      <a:pt x="32" y="2"/>
                      <a:pt x="35" y="2"/>
                    </a:cubicBezTo>
                    <a:cubicBezTo>
                      <a:pt x="38" y="2"/>
                      <a:pt x="41" y="2"/>
                      <a:pt x="44" y="1"/>
                    </a:cubicBezTo>
                    <a:cubicBezTo>
                      <a:pt x="56" y="1"/>
                      <a:pt x="70" y="2"/>
                      <a:pt x="83" y="2"/>
                    </a:cubicBezTo>
                    <a:cubicBezTo>
                      <a:pt x="86" y="2"/>
                      <a:pt x="89" y="2"/>
                      <a:pt x="92" y="2"/>
                    </a:cubicBezTo>
                    <a:cubicBezTo>
                      <a:pt x="101" y="2"/>
                      <a:pt x="113" y="1"/>
                      <a:pt x="123" y="1"/>
                    </a:cubicBezTo>
                    <a:cubicBezTo>
                      <a:pt x="127" y="1"/>
                      <a:pt x="131" y="1"/>
                      <a:pt x="135" y="1"/>
                    </a:cubicBezTo>
                    <a:cubicBezTo>
                      <a:pt x="138" y="2"/>
                      <a:pt x="142" y="0"/>
                      <a:pt x="14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1788092" y="2982865"/>
                <a:ext cx="2253318" cy="1443879"/>
                <a:chOff x="1410467" y="3951053"/>
                <a:chExt cx="2253318" cy="1443879"/>
              </a:xfrm>
            </p:grpSpPr>
            <p:sp>
              <p:nvSpPr>
                <p:cNvPr id="21" name="Text Placeholder 32">
                  <a:extLst>
                    <a:ext uri="{FF2B5EF4-FFF2-40B4-BE49-F238E27FC236}">
                      <a16:creationId xmlns:a16="http://schemas.microsoft.com/office/drawing/2014/main" id="{BD9997BD-FF24-4177-9E39-E04957E90C4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410467" y="4412718"/>
                  <a:ext cx="2253318" cy="982214"/>
                </a:xfrm>
                <a:prstGeom prst="rect">
                  <a:avLst/>
                </a:prstGeom>
              </p:spPr>
              <p:txBody>
                <a:bodyPr lIns="0" tIns="0" rIns="0" bIns="0">
                  <a:no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buNone/>
                  </a:pPr>
                  <a:r>
                    <a:rPr 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Lemon drops oat cake oat cake sugar plum. Jelly beans macaroon I love topping danish cake</a:t>
                  </a:r>
                </a:p>
              </p:txBody>
            </p:sp>
            <p:sp>
              <p:nvSpPr>
                <p:cNvPr id="22" name="文本框 36"/>
                <p:cNvSpPr txBox="1"/>
                <p:nvPr/>
              </p:nvSpPr>
              <p:spPr>
                <a:xfrm>
                  <a:off x="1516979" y="3951053"/>
                  <a:ext cx="204029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  <a:endPara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5330204" y="2514602"/>
              <a:ext cx="2457398" cy="2285998"/>
              <a:chOff x="1686051" y="2514602"/>
              <a:chExt cx="2457398" cy="2285998"/>
            </a:xfrm>
          </p:grpSpPr>
          <p:sp>
            <p:nvSpPr>
              <p:cNvPr id="15" name="Freeform 56"/>
              <p:cNvSpPr/>
              <p:nvPr/>
            </p:nvSpPr>
            <p:spPr bwMode="auto">
              <a:xfrm>
                <a:off x="1686051" y="2514602"/>
                <a:ext cx="2457398" cy="2285998"/>
              </a:xfrm>
              <a:custGeom>
                <a:avLst/>
                <a:gdLst>
                  <a:gd name="T0" fmla="*/ 145 w 153"/>
                  <a:gd name="T1" fmla="*/ 2 h 52"/>
                  <a:gd name="T2" fmla="*/ 143 w 153"/>
                  <a:gd name="T3" fmla="*/ 4 h 52"/>
                  <a:gd name="T4" fmla="*/ 121 w 153"/>
                  <a:gd name="T5" fmla="*/ 3 h 52"/>
                  <a:gd name="T6" fmla="*/ 84 w 153"/>
                  <a:gd name="T7" fmla="*/ 4 h 52"/>
                  <a:gd name="T8" fmla="*/ 29 w 153"/>
                  <a:gd name="T9" fmla="*/ 3 h 52"/>
                  <a:gd name="T10" fmla="*/ 23 w 153"/>
                  <a:gd name="T11" fmla="*/ 4 h 52"/>
                  <a:gd name="T12" fmla="*/ 7 w 153"/>
                  <a:gd name="T13" fmla="*/ 4 h 52"/>
                  <a:gd name="T14" fmla="*/ 4 w 153"/>
                  <a:gd name="T15" fmla="*/ 33 h 52"/>
                  <a:gd name="T16" fmla="*/ 5 w 153"/>
                  <a:gd name="T17" fmla="*/ 45 h 52"/>
                  <a:gd name="T18" fmla="*/ 17 w 153"/>
                  <a:gd name="T19" fmla="*/ 49 h 52"/>
                  <a:gd name="T20" fmla="*/ 27 w 153"/>
                  <a:gd name="T21" fmla="*/ 49 h 52"/>
                  <a:gd name="T22" fmla="*/ 38 w 153"/>
                  <a:gd name="T23" fmla="*/ 48 h 52"/>
                  <a:gd name="T24" fmla="*/ 41 w 153"/>
                  <a:gd name="T25" fmla="*/ 49 h 52"/>
                  <a:gd name="T26" fmla="*/ 57 w 153"/>
                  <a:gd name="T27" fmla="*/ 48 h 52"/>
                  <a:gd name="T28" fmla="*/ 61 w 153"/>
                  <a:gd name="T29" fmla="*/ 49 h 52"/>
                  <a:gd name="T30" fmla="*/ 68 w 153"/>
                  <a:gd name="T31" fmla="*/ 49 h 52"/>
                  <a:gd name="T32" fmla="*/ 102 w 153"/>
                  <a:gd name="T33" fmla="*/ 49 h 52"/>
                  <a:gd name="T34" fmla="*/ 149 w 153"/>
                  <a:gd name="T35" fmla="*/ 49 h 52"/>
                  <a:gd name="T36" fmla="*/ 150 w 153"/>
                  <a:gd name="T37" fmla="*/ 24 h 52"/>
                  <a:gd name="T38" fmla="*/ 150 w 153"/>
                  <a:gd name="T39" fmla="*/ 3 h 52"/>
                  <a:gd name="T40" fmla="*/ 151 w 153"/>
                  <a:gd name="T41" fmla="*/ 1 h 52"/>
                  <a:gd name="T42" fmla="*/ 153 w 153"/>
                  <a:gd name="T43" fmla="*/ 3 h 52"/>
                  <a:gd name="T44" fmla="*/ 152 w 153"/>
                  <a:gd name="T45" fmla="*/ 5 h 52"/>
                  <a:gd name="T46" fmla="*/ 152 w 153"/>
                  <a:gd name="T47" fmla="*/ 24 h 52"/>
                  <a:gd name="T48" fmla="*/ 151 w 153"/>
                  <a:gd name="T49" fmla="*/ 27 h 52"/>
                  <a:gd name="T50" fmla="*/ 152 w 153"/>
                  <a:gd name="T51" fmla="*/ 36 h 52"/>
                  <a:gd name="T52" fmla="*/ 153 w 153"/>
                  <a:gd name="T53" fmla="*/ 49 h 52"/>
                  <a:gd name="T54" fmla="*/ 152 w 153"/>
                  <a:gd name="T55" fmla="*/ 52 h 52"/>
                  <a:gd name="T56" fmla="*/ 135 w 153"/>
                  <a:gd name="T57" fmla="*/ 49 h 52"/>
                  <a:gd name="T58" fmla="*/ 109 w 153"/>
                  <a:gd name="T59" fmla="*/ 50 h 52"/>
                  <a:gd name="T60" fmla="*/ 100 w 153"/>
                  <a:gd name="T61" fmla="*/ 51 h 52"/>
                  <a:gd name="T62" fmla="*/ 72 w 153"/>
                  <a:gd name="T63" fmla="*/ 52 h 52"/>
                  <a:gd name="T64" fmla="*/ 57 w 153"/>
                  <a:gd name="T65" fmla="*/ 50 h 52"/>
                  <a:gd name="T66" fmla="*/ 17 w 153"/>
                  <a:gd name="T67" fmla="*/ 51 h 52"/>
                  <a:gd name="T68" fmla="*/ 3 w 153"/>
                  <a:gd name="T69" fmla="*/ 52 h 52"/>
                  <a:gd name="T70" fmla="*/ 3 w 153"/>
                  <a:gd name="T71" fmla="*/ 46 h 52"/>
                  <a:gd name="T72" fmla="*/ 2 w 153"/>
                  <a:gd name="T73" fmla="*/ 43 h 52"/>
                  <a:gd name="T74" fmla="*/ 4 w 153"/>
                  <a:gd name="T75" fmla="*/ 4 h 52"/>
                  <a:gd name="T76" fmla="*/ 0 w 153"/>
                  <a:gd name="T77" fmla="*/ 3 h 52"/>
                  <a:gd name="T78" fmla="*/ 3 w 153"/>
                  <a:gd name="T79" fmla="*/ 2 h 52"/>
                  <a:gd name="T80" fmla="*/ 19 w 153"/>
                  <a:gd name="T81" fmla="*/ 2 h 52"/>
                  <a:gd name="T82" fmla="*/ 27 w 153"/>
                  <a:gd name="T83" fmla="*/ 1 h 52"/>
                  <a:gd name="T84" fmla="*/ 35 w 153"/>
                  <a:gd name="T85" fmla="*/ 2 h 52"/>
                  <a:gd name="T86" fmla="*/ 44 w 153"/>
                  <a:gd name="T87" fmla="*/ 1 h 52"/>
                  <a:gd name="T88" fmla="*/ 83 w 153"/>
                  <a:gd name="T89" fmla="*/ 2 h 52"/>
                  <a:gd name="T90" fmla="*/ 92 w 153"/>
                  <a:gd name="T91" fmla="*/ 2 h 52"/>
                  <a:gd name="T92" fmla="*/ 123 w 153"/>
                  <a:gd name="T93" fmla="*/ 1 h 52"/>
                  <a:gd name="T94" fmla="*/ 135 w 153"/>
                  <a:gd name="T95" fmla="*/ 1 h 52"/>
                  <a:gd name="T96" fmla="*/ 145 w 153"/>
                  <a:gd name="T97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3" h="52">
                    <a:moveTo>
                      <a:pt x="145" y="2"/>
                    </a:moveTo>
                    <a:cubicBezTo>
                      <a:pt x="145" y="4"/>
                      <a:pt x="142" y="3"/>
                      <a:pt x="143" y="4"/>
                    </a:cubicBezTo>
                    <a:cubicBezTo>
                      <a:pt x="135" y="4"/>
                      <a:pt x="129" y="2"/>
                      <a:pt x="121" y="3"/>
                    </a:cubicBezTo>
                    <a:cubicBezTo>
                      <a:pt x="110" y="3"/>
                      <a:pt x="98" y="4"/>
                      <a:pt x="84" y="4"/>
                    </a:cubicBezTo>
                    <a:cubicBezTo>
                      <a:pt x="66" y="4"/>
                      <a:pt x="47" y="3"/>
                      <a:pt x="29" y="3"/>
                    </a:cubicBezTo>
                    <a:cubicBezTo>
                      <a:pt x="27" y="3"/>
                      <a:pt x="25" y="4"/>
                      <a:pt x="23" y="4"/>
                    </a:cubicBezTo>
                    <a:cubicBezTo>
                      <a:pt x="18" y="4"/>
                      <a:pt x="12" y="3"/>
                      <a:pt x="7" y="4"/>
                    </a:cubicBezTo>
                    <a:cubicBezTo>
                      <a:pt x="4" y="13"/>
                      <a:pt x="4" y="23"/>
                      <a:pt x="4" y="33"/>
                    </a:cubicBezTo>
                    <a:cubicBezTo>
                      <a:pt x="4" y="37"/>
                      <a:pt x="4" y="41"/>
                      <a:pt x="5" y="45"/>
                    </a:cubicBezTo>
                    <a:cubicBezTo>
                      <a:pt x="3" y="51"/>
                      <a:pt x="12" y="49"/>
                      <a:pt x="17" y="49"/>
                    </a:cubicBezTo>
                    <a:cubicBezTo>
                      <a:pt x="20" y="49"/>
                      <a:pt x="24" y="49"/>
                      <a:pt x="27" y="49"/>
                    </a:cubicBezTo>
                    <a:cubicBezTo>
                      <a:pt x="31" y="49"/>
                      <a:pt x="33" y="48"/>
                      <a:pt x="38" y="48"/>
                    </a:cubicBezTo>
                    <a:cubicBezTo>
                      <a:pt x="39" y="48"/>
                      <a:pt x="40" y="49"/>
                      <a:pt x="41" y="49"/>
                    </a:cubicBezTo>
                    <a:cubicBezTo>
                      <a:pt x="47" y="49"/>
                      <a:pt x="51" y="48"/>
                      <a:pt x="57" y="48"/>
                    </a:cubicBezTo>
                    <a:cubicBezTo>
                      <a:pt x="59" y="48"/>
                      <a:pt x="60" y="49"/>
                      <a:pt x="61" y="49"/>
                    </a:cubicBezTo>
                    <a:cubicBezTo>
                      <a:pt x="63" y="50"/>
                      <a:pt x="66" y="49"/>
                      <a:pt x="68" y="49"/>
                    </a:cubicBezTo>
                    <a:cubicBezTo>
                      <a:pt x="79" y="50"/>
                      <a:pt x="91" y="50"/>
                      <a:pt x="102" y="49"/>
                    </a:cubicBezTo>
                    <a:cubicBezTo>
                      <a:pt x="118" y="48"/>
                      <a:pt x="132" y="47"/>
                      <a:pt x="149" y="49"/>
                    </a:cubicBezTo>
                    <a:cubicBezTo>
                      <a:pt x="149" y="40"/>
                      <a:pt x="150" y="33"/>
                      <a:pt x="150" y="24"/>
                    </a:cubicBezTo>
                    <a:cubicBezTo>
                      <a:pt x="150" y="16"/>
                      <a:pt x="149" y="11"/>
                      <a:pt x="150" y="3"/>
                    </a:cubicBezTo>
                    <a:cubicBezTo>
                      <a:pt x="151" y="3"/>
                      <a:pt x="151" y="2"/>
                      <a:pt x="151" y="1"/>
                    </a:cubicBezTo>
                    <a:cubicBezTo>
                      <a:pt x="152" y="1"/>
                      <a:pt x="153" y="3"/>
                      <a:pt x="153" y="3"/>
                    </a:cubicBezTo>
                    <a:cubicBezTo>
                      <a:pt x="153" y="4"/>
                      <a:pt x="152" y="4"/>
                      <a:pt x="152" y="5"/>
                    </a:cubicBezTo>
                    <a:cubicBezTo>
                      <a:pt x="151" y="12"/>
                      <a:pt x="152" y="18"/>
                      <a:pt x="152" y="24"/>
                    </a:cubicBezTo>
                    <a:cubicBezTo>
                      <a:pt x="152" y="25"/>
                      <a:pt x="151" y="26"/>
                      <a:pt x="151" y="27"/>
                    </a:cubicBezTo>
                    <a:cubicBezTo>
                      <a:pt x="151" y="30"/>
                      <a:pt x="152" y="33"/>
                      <a:pt x="152" y="36"/>
                    </a:cubicBezTo>
                    <a:cubicBezTo>
                      <a:pt x="151" y="41"/>
                      <a:pt x="149" y="47"/>
                      <a:pt x="153" y="49"/>
                    </a:cubicBezTo>
                    <a:cubicBezTo>
                      <a:pt x="152" y="50"/>
                      <a:pt x="152" y="51"/>
                      <a:pt x="152" y="52"/>
                    </a:cubicBezTo>
                    <a:cubicBezTo>
                      <a:pt x="147" y="49"/>
                      <a:pt x="140" y="51"/>
                      <a:pt x="135" y="49"/>
                    </a:cubicBezTo>
                    <a:cubicBezTo>
                      <a:pt x="128" y="49"/>
                      <a:pt x="116" y="50"/>
                      <a:pt x="109" y="50"/>
                    </a:cubicBezTo>
                    <a:cubicBezTo>
                      <a:pt x="107" y="51"/>
                      <a:pt x="103" y="51"/>
                      <a:pt x="100" y="51"/>
                    </a:cubicBezTo>
                    <a:cubicBezTo>
                      <a:pt x="91" y="51"/>
                      <a:pt x="81" y="52"/>
                      <a:pt x="72" y="52"/>
                    </a:cubicBezTo>
                    <a:cubicBezTo>
                      <a:pt x="67" y="52"/>
                      <a:pt x="61" y="52"/>
                      <a:pt x="57" y="50"/>
                    </a:cubicBezTo>
                    <a:cubicBezTo>
                      <a:pt x="44" y="50"/>
                      <a:pt x="30" y="51"/>
                      <a:pt x="17" y="51"/>
                    </a:cubicBezTo>
                    <a:cubicBezTo>
                      <a:pt x="13" y="52"/>
                      <a:pt x="7" y="52"/>
                      <a:pt x="3" y="52"/>
                    </a:cubicBezTo>
                    <a:cubicBezTo>
                      <a:pt x="2" y="50"/>
                      <a:pt x="3" y="48"/>
                      <a:pt x="3" y="46"/>
                    </a:cubicBezTo>
                    <a:cubicBezTo>
                      <a:pt x="3" y="45"/>
                      <a:pt x="2" y="44"/>
                      <a:pt x="2" y="43"/>
                    </a:cubicBezTo>
                    <a:cubicBezTo>
                      <a:pt x="1" y="30"/>
                      <a:pt x="3" y="19"/>
                      <a:pt x="4" y="4"/>
                    </a:cubicBezTo>
                    <a:cubicBezTo>
                      <a:pt x="4" y="3"/>
                      <a:pt x="1" y="4"/>
                      <a:pt x="0" y="3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8" y="1"/>
                      <a:pt x="14" y="2"/>
                      <a:pt x="19" y="2"/>
                    </a:cubicBezTo>
                    <a:cubicBezTo>
                      <a:pt x="22" y="2"/>
                      <a:pt x="25" y="1"/>
                      <a:pt x="27" y="1"/>
                    </a:cubicBezTo>
                    <a:cubicBezTo>
                      <a:pt x="30" y="1"/>
                      <a:pt x="32" y="2"/>
                      <a:pt x="35" y="2"/>
                    </a:cubicBezTo>
                    <a:cubicBezTo>
                      <a:pt x="38" y="2"/>
                      <a:pt x="41" y="2"/>
                      <a:pt x="44" y="1"/>
                    </a:cubicBezTo>
                    <a:cubicBezTo>
                      <a:pt x="56" y="1"/>
                      <a:pt x="70" y="2"/>
                      <a:pt x="83" y="2"/>
                    </a:cubicBezTo>
                    <a:cubicBezTo>
                      <a:pt x="86" y="2"/>
                      <a:pt x="89" y="2"/>
                      <a:pt x="92" y="2"/>
                    </a:cubicBezTo>
                    <a:cubicBezTo>
                      <a:pt x="101" y="2"/>
                      <a:pt x="113" y="1"/>
                      <a:pt x="123" y="1"/>
                    </a:cubicBezTo>
                    <a:cubicBezTo>
                      <a:pt x="127" y="1"/>
                      <a:pt x="131" y="1"/>
                      <a:pt x="135" y="1"/>
                    </a:cubicBezTo>
                    <a:cubicBezTo>
                      <a:pt x="138" y="2"/>
                      <a:pt x="142" y="0"/>
                      <a:pt x="14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1788092" y="2982865"/>
                <a:ext cx="2253318" cy="1443879"/>
                <a:chOff x="1410467" y="3951053"/>
                <a:chExt cx="2253318" cy="1443879"/>
              </a:xfrm>
            </p:grpSpPr>
            <p:sp>
              <p:nvSpPr>
                <p:cNvPr id="17" name="Text Placeholder 32">
                  <a:extLst>
                    <a:ext uri="{FF2B5EF4-FFF2-40B4-BE49-F238E27FC236}">
                      <a16:creationId xmlns:a16="http://schemas.microsoft.com/office/drawing/2014/main" id="{BD9997BD-FF24-4177-9E39-E04957E90C4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410467" y="4412718"/>
                  <a:ext cx="2253318" cy="982214"/>
                </a:xfrm>
                <a:prstGeom prst="rect">
                  <a:avLst/>
                </a:prstGeom>
              </p:spPr>
              <p:txBody>
                <a:bodyPr lIns="0" tIns="0" rIns="0" bIns="0">
                  <a:no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buNone/>
                  </a:pPr>
                  <a:r>
                    <a:rPr 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Lemon drops oat cake oat cake sugar plum. Jelly beans macaroon I love topping danish cake</a:t>
                  </a:r>
                </a:p>
              </p:txBody>
            </p:sp>
            <p:sp>
              <p:nvSpPr>
                <p:cNvPr id="18" name="文本框 36"/>
                <p:cNvSpPr txBox="1"/>
                <p:nvPr/>
              </p:nvSpPr>
              <p:spPr>
                <a:xfrm>
                  <a:off x="1516979" y="3951053"/>
                  <a:ext cx="204029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  <a:endPara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8839886" y="2514602"/>
              <a:ext cx="2457398" cy="2285998"/>
              <a:chOff x="1686051" y="2514602"/>
              <a:chExt cx="2457398" cy="2285998"/>
            </a:xfrm>
          </p:grpSpPr>
          <p:sp>
            <p:nvSpPr>
              <p:cNvPr id="11" name="Freeform 56"/>
              <p:cNvSpPr/>
              <p:nvPr/>
            </p:nvSpPr>
            <p:spPr bwMode="auto">
              <a:xfrm>
                <a:off x="1686051" y="2514602"/>
                <a:ext cx="2457398" cy="2285998"/>
              </a:xfrm>
              <a:custGeom>
                <a:avLst/>
                <a:gdLst>
                  <a:gd name="T0" fmla="*/ 145 w 153"/>
                  <a:gd name="T1" fmla="*/ 2 h 52"/>
                  <a:gd name="T2" fmla="*/ 143 w 153"/>
                  <a:gd name="T3" fmla="*/ 4 h 52"/>
                  <a:gd name="T4" fmla="*/ 121 w 153"/>
                  <a:gd name="T5" fmla="*/ 3 h 52"/>
                  <a:gd name="T6" fmla="*/ 84 w 153"/>
                  <a:gd name="T7" fmla="*/ 4 h 52"/>
                  <a:gd name="T8" fmla="*/ 29 w 153"/>
                  <a:gd name="T9" fmla="*/ 3 h 52"/>
                  <a:gd name="T10" fmla="*/ 23 w 153"/>
                  <a:gd name="T11" fmla="*/ 4 h 52"/>
                  <a:gd name="T12" fmla="*/ 7 w 153"/>
                  <a:gd name="T13" fmla="*/ 4 h 52"/>
                  <a:gd name="T14" fmla="*/ 4 w 153"/>
                  <a:gd name="T15" fmla="*/ 33 h 52"/>
                  <a:gd name="T16" fmla="*/ 5 w 153"/>
                  <a:gd name="T17" fmla="*/ 45 h 52"/>
                  <a:gd name="T18" fmla="*/ 17 w 153"/>
                  <a:gd name="T19" fmla="*/ 49 h 52"/>
                  <a:gd name="T20" fmla="*/ 27 w 153"/>
                  <a:gd name="T21" fmla="*/ 49 h 52"/>
                  <a:gd name="T22" fmla="*/ 38 w 153"/>
                  <a:gd name="T23" fmla="*/ 48 h 52"/>
                  <a:gd name="T24" fmla="*/ 41 w 153"/>
                  <a:gd name="T25" fmla="*/ 49 h 52"/>
                  <a:gd name="T26" fmla="*/ 57 w 153"/>
                  <a:gd name="T27" fmla="*/ 48 h 52"/>
                  <a:gd name="T28" fmla="*/ 61 w 153"/>
                  <a:gd name="T29" fmla="*/ 49 h 52"/>
                  <a:gd name="T30" fmla="*/ 68 w 153"/>
                  <a:gd name="T31" fmla="*/ 49 h 52"/>
                  <a:gd name="T32" fmla="*/ 102 w 153"/>
                  <a:gd name="T33" fmla="*/ 49 h 52"/>
                  <a:gd name="T34" fmla="*/ 149 w 153"/>
                  <a:gd name="T35" fmla="*/ 49 h 52"/>
                  <a:gd name="T36" fmla="*/ 150 w 153"/>
                  <a:gd name="T37" fmla="*/ 24 h 52"/>
                  <a:gd name="T38" fmla="*/ 150 w 153"/>
                  <a:gd name="T39" fmla="*/ 3 h 52"/>
                  <a:gd name="T40" fmla="*/ 151 w 153"/>
                  <a:gd name="T41" fmla="*/ 1 h 52"/>
                  <a:gd name="T42" fmla="*/ 153 w 153"/>
                  <a:gd name="T43" fmla="*/ 3 h 52"/>
                  <a:gd name="T44" fmla="*/ 152 w 153"/>
                  <a:gd name="T45" fmla="*/ 5 h 52"/>
                  <a:gd name="T46" fmla="*/ 152 w 153"/>
                  <a:gd name="T47" fmla="*/ 24 h 52"/>
                  <a:gd name="T48" fmla="*/ 151 w 153"/>
                  <a:gd name="T49" fmla="*/ 27 h 52"/>
                  <a:gd name="T50" fmla="*/ 152 w 153"/>
                  <a:gd name="T51" fmla="*/ 36 h 52"/>
                  <a:gd name="T52" fmla="*/ 153 w 153"/>
                  <a:gd name="T53" fmla="*/ 49 h 52"/>
                  <a:gd name="T54" fmla="*/ 152 w 153"/>
                  <a:gd name="T55" fmla="*/ 52 h 52"/>
                  <a:gd name="T56" fmla="*/ 135 w 153"/>
                  <a:gd name="T57" fmla="*/ 49 h 52"/>
                  <a:gd name="T58" fmla="*/ 109 w 153"/>
                  <a:gd name="T59" fmla="*/ 50 h 52"/>
                  <a:gd name="T60" fmla="*/ 100 w 153"/>
                  <a:gd name="T61" fmla="*/ 51 h 52"/>
                  <a:gd name="T62" fmla="*/ 72 w 153"/>
                  <a:gd name="T63" fmla="*/ 52 h 52"/>
                  <a:gd name="T64" fmla="*/ 57 w 153"/>
                  <a:gd name="T65" fmla="*/ 50 h 52"/>
                  <a:gd name="T66" fmla="*/ 17 w 153"/>
                  <a:gd name="T67" fmla="*/ 51 h 52"/>
                  <a:gd name="T68" fmla="*/ 3 w 153"/>
                  <a:gd name="T69" fmla="*/ 52 h 52"/>
                  <a:gd name="T70" fmla="*/ 3 w 153"/>
                  <a:gd name="T71" fmla="*/ 46 h 52"/>
                  <a:gd name="T72" fmla="*/ 2 w 153"/>
                  <a:gd name="T73" fmla="*/ 43 h 52"/>
                  <a:gd name="T74" fmla="*/ 4 w 153"/>
                  <a:gd name="T75" fmla="*/ 4 h 52"/>
                  <a:gd name="T76" fmla="*/ 0 w 153"/>
                  <a:gd name="T77" fmla="*/ 3 h 52"/>
                  <a:gd name="T78" fmla="*/ 3 w 153"/>
                  <a:gd name="T79" fmla="*/ 2 h 52"/>
                  <a:gd name="T80" fmla="*/ 19 w 153"/>
                  <a:gd name="T81" fmla="*/ 2 h 52"/>
                  <a:gd name="T82" fmla="*/ 27 w 153"/>
                  <a:gd name="T83" fmla="*/ 1 h 52"/>
                  <a:gd name="T84" fmla="*/ 35 w 153"/>
                  <a:gd name="T85" fmla="*/ 2 h 52"/>
                  <a:gd name="T86" fmla="*/ 44 w 153"/>
                  <a:gd name="T87" fmla="*/ 1 h 52"/>
                  <a:gd name="T88" fmla="*/ 83 w 153"/>
                  <a:gd name="T89" fmla="*/ 2 h 52"/>
                  <a:gd name="T90" fmla="*/ 92 w 153"/>
                  <a:gd name="T91" fmla="*/ 2 h 52"/>
                  <a:gd name="T92" fmla="*/ 123 w 153"/>
                  <a:gd name="T93" fmla="*/ 1 h 52"/>
                  <a:gd name="T94" fmla="*/ 135 w 153"/>
                  <a:gd name="T95" fmla="*/ 1 h 52"/>
                  <a:gd name="T96" fmla="*/ 145 w 153"/>
                  <a:gd name="T97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3" h="52">
                    <a:moveTo>
                      <a:pt x="145" y="2"/>
                    </a:moveTo>
                    <a:cubicBezTo>
                      <a:pt x="145" y="4"/>
                      <a:pt x="142" y="3"/>
                      <a:pt x="143" y="4"/>
                    </a:cubicBezTo>
                    <a:cubicBezTo>
                      <a:pt x="135" y="4"/>
                      <a:pt x="129" y="2"/>
                      <a:pt x="121" y="3"/>
                    </a:cubicBezTo>
                    <a:cubicBezTo>
                      <a:pt x="110" y="3"/>
                      <a:pt x="98" y="4"/>
                      <a:pt x="84" y="4"/>
                    </a:cubicBezTo>
                    <a:cubicBezTo>
                      <a:pt x="66" y="4"/>
                      <a:pt x="47" y="3"/>
                      <a:pt x="29" y="3"/>
                    </a:cubicBezTo>
                    <a:cubicBezTo>
                      <a:pt x="27" y="3"/>
                      <a:pt x="25" y="4"/>
                      <a:pt x="23" y="4"/>
                    </a:cubicBezTo>
                    <a:cubicBezTo>
                      <a:pt x="18" y="4"/>
                      <a:pt x="12" y="3"/>
                      <a:pt x="7" y="4"/>
                    </a:cubicBezTo>
                    <a:cubicBezTo>
                      <a:pt x="4" y="13"/>
                      <a:pt x="4" y="23"/>
                      <a:pt x="4" y="33"/>
                    </a:cubicBezTo>
                    <a:cubicBezTo>
                      <a:pt x="4" y="37"/>
                      <a:pt x="4" y="41"/>
                      <a:pt x="5" y="45"/>
                    </a:cubicBezTo>
                    <a:cubicBezTo>
                      <a:pt x="3" y="51"/>
                      <a:pt x="12" y="49"/>
                      <a:pt x="17" y="49"/>
                    </a:cubicBezTo>
                    <a:cubicBezTo>
                      <a:pt x="20" y="49"/>
                      <a:pt x="24" y="49"/>
                      <a:pt x="27" y="49"/>
                    </a:cubicBezTo>
                    <a:cubicBezTo>
                      <a:pt x="31" y="49"/>
                      <a:pt x="33" y="48"/>
                      <a:pt x="38" y="48"/>
                    </a:cubicBezTo>
                    <a:cubicBezTo>
                      <a:pt x="39" y="48"/>
                      <a:pt x="40" y="49"/>
                      <a:pt x="41" y="49"/>
                    </a:cubicBezTo>
                    <a:cubicBezTo>
                      <a:pt x="47" y="49"/>
                      <a:pt x="51" y="48"/>
                      <a:pt x="57" y="48"/>
                    </a:cubicBezTo>
                    <a:cubicBezTo>
                      <a:pt x="59" y="48"/>
                      <a:pt x="60" y="49"/>
                      <a:pt x="61" y="49"/>
                    </a:cubicBezTo>
                    <a:cubicBezTo>
                      <a:pt x="63" y="50"/>
                      <a:pt x="66" y="49"/>
                      <a:pt x="68" y="49"/>
                    </a:cubicBezTo>
                    <a:cubicBezTo>
                      <a:pt x="79" y="50"/>
                      <a:pt x="91" y="50"/>
                      <a:pt x="102" y="49"/>
                    </a:cubicBezTo>
                    <a:cubicBezTo>
                      <a:pt x="118" y="48"/>
                      <a:pt x="132" y="47"/>
                      <a:pt x="149" y="49"/>
                    </a:cubicBezTo>
                    <a:cubicBezTo>
                      <a:pt x="149" y="40"/>
                      <a:pt x="150" y="33"/>
                      <a:pt x="150" y="24"/>
                    </a:cubicBezTo>
                    <a:cubicBezTo>
                      <a:pt x="150" y="16"/>
                      <a:pt x="149" y="11"/>
                      <a:pt x="150" y="3"/>
                    </a:cubicBezTo>
                    <a:cubicBezTo>
                      <a:pt x="151" y="3"/>
                      <a:pt x="151" y="2"/>
                      <a:pt x="151" y="1"/>
                    </a:cubicBezTo>
                    <a:cubicBezTo>
                      <a:pt x="152" y="1"/>
                      <a:pt x="153" y="3"/>
                      <a:pt x="153" y="3"/>
                    </a:cubicBezTo>
                    <a:cubicBezTo>
                      <a:pt x="153" y="4"/>
                      <a:pt x="152" y="4"/>
                      <a:pt x="152" y="5"/>
                    </a:cubicBezTo>
                    <a:cubicBezTo>
                      <a:pt x="151" y="12"/>
                      <a:pt x="152" y="18"/>
                      <a:pt x="152" y="24"/>
                    </a:cubicBezTo>
                    <a:cubicBezTo>
                      <a:pt x="152" y="25"/>
                      <a:pt x="151" y="26"/>
                      <a:pt x="151" y="27"/>
                    </a:cubicBezTo>
                    <a:cubicBezTo>
                      <a:pt x="151" y="30"/>
                      <a:pt x="152" y="33"/>
                      <a:pt x="152" y="36"/>
                    </a:cubicBezTo>
                    <a:cubicBezTo>
                      <a:pt x="151" y="41"/>
                      <a:pt x="149" y="47"/>
                      <a:pt x="153" y="49"/>
                    </a:cubicBezTo>
                    <a:cubicBezTo>
                      <a:pt x="152" y="50"/>
                      <a:pt x="152" y="51"/>
                      <a:pt x="152" y="52"/>
                    </a:cubicBezTo>
                    <a:cubicBezTo>
                      <a:pt x="147" y="49"/>
                      <a:pt x="140" y="51"/>
                      <a:pt x="135" y="49"/>
                    </a:cubicBezTo>
                    <a:cubicBezTo>
                      <a:pt x="128" y="49"/>
                      <a:pt x="116" y="50"/>
                      <a:pt x="109" y="50"/>
                    </a:cubicBezTo>
                    <a:cubicBezTo>
                      <a:pt x="107" y="51"/>
                      <a:pt x="103" y="51"/>
                      <a:pt x="100" y="51"/>
                    </a:cubicBezTo>
                    <a:cubicBezTo>
                      <a:pt x="91" y="51"/>
                      <a:pt x="81" y="52"/>
                      <a:pt x="72" y="52"/>
                    </a:cubicBezTo>
                    <a:cubicBezTo>
                      <a:pt x="67" y="52"/>
                      <a:pt x="61" y="52"/>
                      <a:pt x="57" y="50"/>
                    </a:cubicBezTo>
                    <a:cubicBezTo>
                      <a:pt x="44" y="50"/>
                      <a:pt x="30" y="51"/>
                      <a:pt x="17" y="51"/>
                    </a:cubicBezTo>
                    <a:cubicBezTo>
                      <a:pt x="13" y="52"/>
                      <a:pt x="7" y="52"/>
                      <a:pt x="3" y="52"/>
                    </a:cubicBezTo>
                    <a:cubicBezTo>
                      <a:pt x="2" y="50"/>
                      <a:pt x="3" y="48"/>
                      <a:pt x="3" y="46"/>
                    </a:cubicBezTo>
                    <a:cubicBezTo>
                      <a:pt x="3" y="45"/>
                      <a:pt x="2" y="44"/>
                      <a:pt x="2" y="43"/>
                    </a:cubicBezTo>
                    <a:cubicBezTo>
                      <a:pt x="1" y="30"/>
                      <a:pt x="3" y="19"/>
                      <a:pt x="4" y="4"/>
                    </a:cubicBezTo>
                    <a:cubicBezTo>
                      <a:pt x="4" y="3"/>
                      <a:pt x="1" y="4"/>
                      <a:pt x="0" y="3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8" y="1"/>
                      <a:pt x="14" y="2"/>
                      <a:pt x="19" y="2"/>
                    </a:cubicBezTo>
                    <a:cubicBezTo>
                      <a:pt x="22" y="2"/>
                      <a:pt x="25" y="1"/>
                      <a:pt x="27" y="1"/>
                    </a:cubicBezTo>
                    <a:cubicBezTo>
                      <a:pt x="30" y="1"/>
                      <a:pt x="32" y="2"/>
                      <a:pt x="35" y="2"/>
                    </a:cubicBezTo>
                    <a:cubicBezTo>
                      <a:pt x="38" y="2"/>
                      <a:pt x="41" y="2"/>
                      <a:pt x="44" y="1"/>
                    </a:cubicBezTo>
                    <a:cubicBezTo>
                      <a:pt x="56" y="1"/>
                      <a:pt x="70" y="2"/>
                      <a:pt x="83" y="2"/>
                    </a:cubicBezTo>
                    <a:cubicBezTo>
                      <a:pt x="86" y="2"/>
                      <a:pt x="89" y="2"/>
                      <a:pt x="92" y="2"/>
                    </a:cubicBezTo>
                    <a:cubicBezTo>
                      <a:pt x="101" y="2"/>
                      <a:pt x="113" y="1"/>
                      <a:pt x="123" y="1"/>
                    </a:cubicBezTo>
                    <a:cubicBezTo>
                      <a:pt x="127" y="1"/>
                      <a:pt x="131" y="1"/>
                      <a:pt x="135" y="1"/>
                    </a:cubicBezTo>
                    <a:cubicBezTo>
                      <a:pt x="138" y="2"/>
                      <a:pt x="142" y="0"/>
                      <a:pt x="14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1788092" y="2982865"/>
                <a:ext cx="2253318" cy="1443879"/>
                <a:chOff x="1410467" y="3951053"/>
                <a:chExt cx="2253318" cy="1443879"/>
              </a:xfrm>
            </p:grpSpPr>
            <p:sp>
              <p:nvSpPr>
                <p:cNvPr id="13" name="Text Placeholder 32">
                  <a:extLst>
                    <a:ext uri="{FF2B5EF4-FFF2-40B4-BE49-F238E27FC236}">
                      <a16:creationId xmlns:a16="http://schemas.microsoft.com/office/drawing/2014/main" id="{BD9997BD-FF24-4177-9E39-E04957E90C4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410467" y="4412718"/>
                  <a:ext cx="2253318" cy="982214"/>
                </a:xfrm>
                <a:prstGeom prst="rect">
                  <a:avLst/>
                </a:prstGeom>
              </p:spPr>
              <p:txBody>
                <a:bodyPr lIns="0" tIns="0" rIns="0" bIns="0">
                  <a:no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buNone/>
                  </a:pPr>
                  <a:r>
                    <a:rPr 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Lemon drops oat cake oat cake sugar plum. Jelly beans macaroon I love topping danish cake</a:t>
                  </a:r>
                </a:p>
              </p:txBody>
            </p:sp>
            <p:sp>
              <p:nvSpPr>
                <p:cNvPr id="14" name="文本框 36"/>
                <p:cNvSpPr txBox="1"/>
                <p:nvPr/>
              </p:nvSpPr>
              <p:spPr>
                <a:xfrm>
                  <a:off x="1516979" y="3951053"/>
                  <a:ext cx="204029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  <a:endPara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583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sp>
        <p:nvSpPr>
          <p:cNvPr id="6" name="Freeform 104"/>
          <p:cNvSpPr>
            <a:spLocks noEditPoints="1"/>
          </p:cNvSpPr>
          <p:nvPr/>
        </p:nvSpPr>
        <p:spPr bwMode="auto">
          <a:xfrm>
            <a:off x="2454179" y="2198234"/>
            <a:ext cx="2675247" cy="930081"/>
          </a:xfrm>
          <a:custGeom>
            <a:avLst/>
            <a:gdLst>
              <a:gd name="T0" fmla="*/ 618 w 620"/>
              <a:gd name="T1" fmla="*/ 72 h 185"/>
              <a:gd name="T2" fmla="*/ 587 w 620"/>
              <a:gd name="T3" fmla="*/ 35 h 185"/>
              <a:gd name="T4" fmla="*/ 565 w 620"/>
              <a:gd name="T5" fmla="*/ 18 h 185"/>
              <a:gd name="T6" fmla="*/ 598 w 620"/>
              <a:gd name="T7" fmla="*/ 95 h 185"/>
              <a:gd name="T8" fmla="*/ 560 w 620"/>
              <a:gd name="T9" fmla="*/ 152 h 185"/>
              <a:gd name="T10" fmla="*/ 492 w 620"/>
              <a:gd name="T11" fmla="*/ 168 h 185"/>
              <a:gd name="T12" fmla="*/ 338 w 620"/>
              <a:gd name="T13" fmla="*/ 168 h 185"/>
              <a:gd name="T14" fmla="*/ 144 w 620"/>
              <a:gd name="T15" fmla="*/ 164 h 185"/>
              <a:gd name="T16" fmla="*/ 37 w 620"/>
              <a:gd name="T17" fmla="*/ 170 h 185"/>
              <a:gd name="T18" fmla="*/ 279 w 620"/>
              <a:gd name="T19" fmla="*/ 168 h 185"/>
              <a:gd name="T20" fmla="*/ 413 w 620"/>
              <a:gd name="T21" fmla="*/ 171 h 185"/>
              <a:gd name="T22" fmla="*/ 516 w 620"/>
              <a:gd name="T23" fmla="*/ 171 h 185"/>
              <a:gd name="T24" fmla="*/ 543 w 620"/>
              <a:gd name="T25" fmla="*/ 170 h 185"/>
              <a:gd name="T26" fmla="*/ 549 w 620"/>
              <a:gd name="T27" fmla="*/ 170 h 185"/>
              <a:gd name="T28" fmla="*/ 408 w 620"/>
              <a:gd name="T29" fmla="*/ 178 h 185"/>
              <a:gd name="T30" fmla="*/ 267 w 620"/>
              <a:gd name="T31" fmla="*/ 182 h 185"/>
              <a:gd name="T32" fmla="*/ 132 w 620"/>
              <a:gd name="T33" fmla="*/ 179 h 185"/>
              <a:gd name="T34" fmla="*/ 13 w 620"/>
              <a:gd name="T35" fmla="*/ 181 h 185"/>
              <a:gd name="T36" fmla="*/ 2 w 620"/>
              <a:gd name="T37" fmla="*/ 177 h 185"/>
              <a:gd name="T38" fmla="*/ 9 w 620"/>
              <a:gd name="T39" fmla="*/ 159 h 185"/>
              <a:gd name="T40" fmla="*/ 66 w 620"/>
              <a:gd name="T41" fmla="*/ 102 h 185"/>
              <a:gd name="T42" fmla="*/ 48 w 620"/>
              <a:gd name="T43" fmla="*/ 60 h 185"/>
              <a:gd name="T44" fmla="*/ 56 w 620"/>
              <a:gd name="T45" fmla="*/ 17 h 185"/>
              <a:gd name="T46" fmla="*/ 194 w 620"/>
              <a:gd name="T47" fmla="*/ 14 h 185"/>
              <a:gd name="T48" fmla="*/ 282 w 620"/>
              <a:gd name="T49" fmla="*/ 7 h 185"/>
              <a:gd name="T50" fmla="*/ 429 w 620"/>
              <a:gd name="T51" fmla="*/ 9 h 185"/>
              <a:gd name="T52" fmla="*/ 536 w 620"/>
              <a:gd name="T53" fmla="*/ 3 h 185"/>
              <a:gd name="T54" fmla="*/ 494 w 620"/>
              <a:gd name="T55" fmla="*/ 2 h 185"/>
              <a:gd name="T56" fmla="*/ 330 w 620"/>
              <a:gd name="T57" fmla="*/ 5 h 185"/>
              <a:gd name="T58" fmla="*/ 217 w 620"/>
              <a:gd name="T59" fmla="*/ 9 h 185"/>
              <a:gd name="T60" fmla="*/ 78 w 620"/>
              <a:gd name="T61" fmla="*/ 10 h 185"/>
              <a:gd name="T62" fmla="*/ 26 w 620"/>
              <a:gd name="T63" fmla="*/ 21 h 185"/>
              <a:gd name="T64" fmla="*/ 23 w 620"/>
              <a:gd name="T65" fmla="*/ 20 h 185"/>
              <a:gd name="T66" fmla="*/ 19 w 620"/>
              <a:gd name="T67" fmla="*/ 32 h 185"/>
              <a:gd name="T68" fmla="*/ 27 w 620"/>
              <a:gd name="T69" fmla="*/ 51 h 185"/>
              <a:gd name="T70" fmla="*/ 56 w 620"/>
              <a:gd name="T71" fmla="*/ 100 h 185"/>
              <a:gd name="T72" fmla="*/ 11 w 620"/>
              <a:gd name="T73" fmla="*/ 153 h 185"/>
              <a:gd name="T74" fmla="*/ 0 w 620"/>
              <a:gd name="T75" fmla="*/ 173 h 185"/>
              <a:gd name="T76" fmla="*/ 0 w 620"/>
              <a:gd name="T77" fmla="*/ 185 h 185"/>
              <a:gd name="T78" fmla="*/ 7 w 620"/>
              <a:gd name="T79" fmla="*/ 182 h 185"/>
              <a:gd name="T80" fmla="*/ 97 w 620"/>
              <a:gd name="T81" fmla="*/ 181 h 185"/>
              <a:gd name="T82" fmla="*/ 231 w 620"/>
              <a:gd name="T83" fmla="*/ 185 h 185"/>
              <a:gd name="T84" fmla="*/ 370 w 620"/>
              <a:gd name="T85" fmla="*/ 184 h 185"/>
              <a:gd name="T86" fmla="*/ 549 w 620"/>
              <a:gd name="T87" fmla="*/ 181 h 185"/>
              <a:gd name="T88" fmla="*/ 557 w 620"/>
              <a:gd name="T89" fmla="*/ 171 h 185"/>
              <a:gd name="T90" fmla="*/ 611 w 620"/>
              <a:gd name="T91" fmla="*/ 94 h 185"/>
              <a:gd name="T92" fmla="*/ 620 w 620"/>
              <a:gd name="T93" fmla="*/ 82 h 185"/>
              <a:gd name="T94" fmla="*/ 44 w 620"/>
              <a:gd name="T95" fmla="*/ 76 h 185"/>
              <a:gd name="T96" fmla="*/ 26 w 620"/>
              <a:gd name="T97" fmla="*/ 35 h 185"/>
              <a:gd name="T98" fmla="*/ 24 w 620"/>
              <a:gd name="T99" fmla="*/ 24 h 185"/>
              <a:gd name="T100" fmla="*/ 60 w 620"/>
              <a:gd name="T101" fmla="*/ 94 h 185"/>
              <a:gd name="T102" fmla="*/ 59 w 620"/>
              <a:gd name="T103" fmla="*/ 105 h 185"/>
              <a:gd name="T104" fmla="*/ 602 w 620"/>
              <a:gd name="T105" fmla="*/ 102 h 185"/>
              <a:gd name="T106" fmla="*/ 552 w 620"/>
              <a:gd name="T107" fmla="*/ 173 h 185"/>
              <a:gd name="T108" fmla="*/ 558 w 620"/>
              <a:gd name="T109" fmla="*/ 164 h 185"/>
              <a:gd name="T110" fmla="*/ 553 w 620"/>
              <a:gd name="T111" fmla="*/ 163 h 185"/>
              <a:gd name="T112" fmla="*/ 553 w 620"/>
              <a:gd name="T113" fmla="*/ 163 h 185"/>
              <a:gd name="T114" fmla="*/ 607 w 620"/>
              <a:gd name="T115" fmla="*/ 89 h 185"/>
              <a:gd name="T116" fmla="*/ 616 w 620"/>
              <a:gd name="T117" fmla="*/ 83 h 185"/>
              <a:gd name="T118" fmla="*/ 602 w 620"/>
              <a:gd name="T119" fmla="*/ 102 h 18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20" h="185">
                <a:moveTo>
                  <a:pt x="620" y="80"/>
                </a:moveTo>
                <a:lnTo>
                  <a:pt x="620" y="80"/>
                </a:lnTo>
                <a:lnTo>
                  <a:pt x="619" y="78"/>
                </a:lnTo>
                <a:lnTo>
                  <a:pt x="619" y="75"/>
                </a:lnTo>
                <a:lnTo>
                  <a:pt x="618" y="72"/>
                </a:lnTo>
                <a:lnTo>
                  <a:pt x="602" y="54"/>
                </a:lnTo>
                <a:lnTo>
                  <a:pt x="587" y="35"/>
                </a:lnTo>
                <a:lnTo>
                  <a:pt x="569" y="17"/>
                </a:lnTo>
                <a:lnTo>
                  <a:pt x="552" y="0"/>
                </a:lnTo>
                <a:lnTo>
                  <a:pt x="550" y="2"/>
                </a:lnTo>
                <a:lnTo>
                  <a:pt x="565" y="18"/>
                </a:lnTo>
                <a:lnTo>
                  <a:pt x="580" y="35"/>
                </a:lnTo>
                <a:lnTo>
                  <a:pt x="597" y="56"/>
                </a:lnTo>
                <a:lnTo>
                  <a:pt x="615" y="75"/>
                </a:lnTo>
                <a:lnTo>
                  <a:pt x="598" y="95"/>
                </a:lnTo>
                <a:lnTo>
                  <a:pt x="582" y="116"/>
                </a:lnTo>
                <a:lnTo>
                  <a:pt x="574" y="128"/>
                </a:lnTo>
                <a:lnTo>
                  <a:pt x="565" y="141"/>
                </a:lnTo>
                <a:lnTo>
                  <a:pt x="560" y="152"/>
                </a:lnTo>
                <a:lnTo>
                  <a:pt x="550" y="164"/>
                </a:lnTo>
                <a:lnTo>
                  <a:pt x="521" y="167"/>
                </a:lnTo>
                <a:lnTo>
                  <a:pt x="507" y="167"/>
                </a:lnTo>
                <a:lnTo>
                  <a:pt x="492" y="168"/>
                </a:lnTo>
                <a:lnTo>
                  <a:pt x="457" y="167"/>
                </a:lnTo>
                <a:lnTo>
                  <a:pt x="419" y="167"/>
                </a:lnTo>
                <a:lnTo>
                  <a:pt x="356" y="168"/>
                </a:lnTo>
                <a:lnTo>
                  <a:pt x="338" y="168"/>
                </a:lnTo>
                <a:lnTo>
                  <a:pt x="322" y="167"/>
                </a:lnTo>
                <a:lnTo>
                  <a:pt x="304" y="166"/>
                </a:lnTo>
                <a:lnTo>
                  <a:pt x="286" y="164"/>
                </a:lnTo>
                <a:lnTo>
                  <a:pt x="216" y="164"/>
                </a:lnTo>
                <a:lnTo>
                  <a:pt x="144" y="164"/>
                </a:lnTo>
                <a:lnTo>
                  <a:pt x="74" y="166"/>
                </a:lnTo>
                <a:lnTo>
                  <a:pt x="4" y="170"/>
                </a:lnTo>
                <a:lnTo>
                  <a:pt x="37" y="170"/>
                </a:lnTo>
                <a:lnTo>
                  <a:pt x="70" y="168"/>
                </a:lnTo>
                <a:lnTo>
                  <a:pt x="103" y="167"/>
                </a:lnTo>
                <a:lnTo>
                  <a:pt x="136" y="167"/>
                </a:lnTo>
                <a:lnTo>
                  <a:pt x="279" y="168"/>
                </a:lnTo>
                <a:lnTo>
                  <a:pt x="313" y="170"/>
                </a:lnTo>
                <a:lnTo>
                  <a:pt x="349" y="173"/>
                </a:lnTo>
                <a:lnTo>
                  <a:pt x="364" y="173"/>
                </a:lnTo>
                <a:lnTo>
                  <a:pt x="381" y="173"/>
                </a:lnTo>
                <a:lnTo>
                  <a:pt x="413" y="171"/>
                </a:lnTo>
                <a:lnTo>
                  <a:pt x="448" y="171"/>
                </a:lnTo>
                <a:lnTo>
                  <a:pt x="485" y="171"/>
                </a:lnTo>
                <a:lnTo>
                  <a:pt x="501" y="171"/>
                </a:lnTo>
                <a:lnTo>
                  <a:pt x="516" y="171"/>
                </a:lnTo>
                <a:lnTo>
                  <a:pt x="546" y="168"/>
                </a:lnTo>
                <a:lnTo>
                  <a:pt x="545" y="168"/>
                </a:lnTo>
                <a:lnTo>
                  <a:pt x="543" y="170"/>
                </a:lnTo>
                <a:lnTo>
                  <a:pt x="546" y="168"/>
                </a:lnTo>
                <a:lnTo>
                  <a:pt x="549" y="168"/>
                </a:lnTo>
                <a:lnTo>
                  <a:pt x="549" y="170"/>
                </a:lnTo>
                <a:lnTo>
                  <a:pt x="549" y="178"/>
                </a:lnTo>
                <a:lnTo>
                  <a:pt x="514" y="177"/>
                </a:lnTo>
                <a:lnTo>
                  <a:pt x="479" y="177"/>
                </a:lnTo>
                <a:lnTo>
                  <a:pt x="408" y="178"/>
                </a:lnTo>
                <a:lnTo>
                  <a:pt x="374" y="181"/>
                </a:lnTo>
                <a:lnTo>
                  <a:pt x="340" y="182"/>
                </a:lnTo>
                <a:lnTo>
                  <a:pt x="302" y="182"/>
                </a:lnTo>
                <a:lnTo>
                  <a:pt x="267" y="182"/>
                </a:lnTo>
                <a:lnTo>
                  <a:pt x="234" y="184"/>
                </a:lnTo>
                <a:lnTo>
                  <a:pt x="202" y="182"/>
                </a:lnTo>
                <a:lnTo>
                  <a:pt x="166" y="179"/>
                </a:lnTo>
                <a:lnTo>
                  <a:pt x="132" y="179"/>
                </a:lnTo>
                <a:lnTo>
                  <a:pt x="95" y="179"/>
                </a:lnTo>
                <a:lnTo>
                  <a:pt x="59" y="179"/>
                </a:lnTo>
                <a:lnTo>
                  <a:pt x="29" y="179"/>
                </a:lnTo>
                <a:lnTo>
                  <a:pt x="13" y="181"/>
                </a:lnTo>
                <a:lnTo>
                  <a:pt x="7" y="182"/>
                </a:lnTo>
                <a:lnTo>
                  <a:pt x="0" y="184"/>
                </a:lnTo>
                <a:lnTo>
                  <a:pt x="2" y="181"/>
                </a:lnTo>
                <a:lnTo>
                  <a:pt x="2" y="177"/>
                </a:lnTo>
                <a:lnTo>
                  <a:pt x="2" y="170"/>
                </a:lnTo>
                <a:lnTo>
                  <a:pt x="5" y="167"/>
                </a:lnTo>
                <a:lnTo>
                  <a:pt x="7" y="163"/>
                </a:lnTo>
                <a:lnTo>
                  <a:pt x="9" y="159"/>
                </a:lnTo>
                <a:lnTo>
                  <a:pt x="15" y="152"/>
                </a:lnTo>
                <a:lnTo>
                  <a:pt x="34" y="133"/>
                </a:lnTo>
                <a:lnTo>
                  <a:pt x="49" y="117"/>
                </a:lnTo>
                <a:lnTo>
                  <a:pt x="66" y="102"/>
                </a:lnTo>
                <a:lnTo>
                  <a:pt x="67" y="101"/>
                </a:lnTo>
                <a:lnTo>
                  <a:pt x="67" y="100"/>
                </a:lnTo>
                <a:lnTo>
                  <a:pt x="59" y="79"/>
                </a:lnTo>
                <a:lnTo>
                  <a:pt x="48" y="60"/>
                </a:lnTo>
                <a:lnTo>
                  <a:pt x="37" y="42"/>
                </a:lnTo>
                <a:lnTo>
                  <a:pt x="27" y="21"/>
                </a:lnTo>
                <a:lnTo>
                  <a:pt x="56" y="17"/>
                </a:lnTo>
                <a:lnTo>
                  <a:pt x="70" y="16"/>
                </a:lnTo>
                <a:lnTo>
                  <a:pt x="85" y="16"/>
                </a:lnTo>
                <a:lnTo>
                  <a:pt x="161" y="16"/>
                </a:lnTo>
                <a:lnTo>
                  <a:pt x="194" y="14"/>
                </a:lnTo>
                <a:lnTo>
                  <a:pt x="227" y="13"/>
                </a:lnTo>
                <a:lnTo>
                  <a:pt x="243" y="10"/>
                </a:lnTo>
                <a:lnTo>
                  <a:pt x="261" y="7"/>
                </a:lnTo>
                <a:lnTo>
                  <a:pt x="282" y="7"/>
                </a:lnTo>
                <a:lnTo>
                  <a:pt x="301" y="9"/>
                </a:lnTo>
                <a:lnTo>
                  <a:pt x="334" y="9"/>
                </a:lnTo>
                <a:lnTo>
                  <a:pt x="366" y="9"/>
                </a:lnTo>
                <a:lnTo>
                  <a:pt x="429" y="9"/>
                </a:lnTo>
                <a:lnTo>
                  <a:pt x="461" y="7"/>
                </a:lnTo>
                <a:lnTo>
                  <a:pt x="491" y="6"/>
                </a:lnTo>
                <a:lnTo>
                  <a:pt x="521" y="5"/>
                </a:lnTo>
                <a:lnTo>
                  <a:pt x="536" y="3"/>
                </a:lnTo>
                <a:lnTo>
                  <a:pt x="550" y="0"/>
                </a:lnTo>
                <a:lnTo>
                  <a:pt x="521" y="0"/>
                </a:lnTo>
                <a:lnTo>
                  <a:pt x="494" y="2"/>
                </a:lnTo>
                <a:lnTo>
                  <a:pt x="462" y="3"/>
                </a:lnTo>
                <a:lnTo>
                  <a:pt x="432" y="5"/>
                </a:lnTo>
                <a:lnTo>
                  <a:pt x="363" y="5"/>
                </a:lnTo>
                <a:lnTo>
                  <a:pt x="330" y="5"/>
                </a:lnTo>
                <a:lnTo>
                  <a:pt x="296" y="3"/>
                </a:lnTo>
                <a:lnTo>
                  <a:pt x="265" y="3"/>
                </a:lnTo>
                <a:lnTo>
                  <a:pt x="235" y="7"/>
                </a:lnTo>
                <a:lnTo>
                  <a:pt x="217" y="9"/>
                </a:lnTo>
                <a:lnTo>
                  <a:pt x="199" y="10"/>
                </a:lnTo>
                <a:lnTo>
                  <a:pt x="163" y="10"/>
                </a:lnTo>
                <a:lnTo>
                  <a:pt x="93" y="10"/>
                </a:lnTo>
                <a:lnTo>
                  <a:pt x="78" y="10"/>
                </a:lnTo>
                <a:lnTo>
                  <a:pt x="62" y="11"/>
                </a:lnTo>
                <a:lnTo>
                  <a:pt x="30" y="17"/>
                </a:lnTo>
                <a:lnTo>
                  <a:pt x="27" y="18"/>
                </a:lnTo>
                <a:lnTo>
                  <a:pt x="26" y="21"/>
                </a:lnTo>
                <a:lnTo>
                  <a:pt x="24" y="22"/>
                </a:lnTo>
                <a:lnTo>
                  <a:pt x="24" y="18"/>
                </a:lnTo>
                <a:lnTo>
                  <a:pt x="23" y="20"/>
                </a:lnTo>
                <a:lnTo>
                  <a:pt x="22" y="21"/>
                </a:lnTo>
                <a:lnTo>
                  <a:pt x="20" y="29"/>
                </a:lnTo>
                <a:lnTo>
                  <a:pt x="19" y="31"/>
                </a:lnTo>
                <a:lnTo>
                  <a:pt x="19" y="32"/>
                </a:lnTo>
                <a:lnTo>
                  <a:pt x="19" y="33"/>
                </a:lnTo>
                <a:lnTo>
                  <a:pt x="27" y="51"/>
                </a:lnTo>
                <a:lnTo>
                  <a:pt x="37" y="69"/>
                </a:lnTo>
                <a:lnTo>
                  <a:pt x="45" y="84"/>
                </a:lnTo>
                <a:lnTo>
                  <a:pt x="52" y="94"/>
                </a:lnTo>
                <a:lnTo>
                  <a:pt x="56" y="100"/>
                </a:lnTo>
                <a:lnTo>
                  <a:pt x="59" y="105"/>
                </a:lnTo>
                <a:lnTo>
                  <a:pt x="42" y="120"/>
                </a:lnTo>
                <a:lnTo>
                  <a:pt x="26" y="137"/>
                </a:lnTo>
                <a:lnTo>
                  <a:pt x="11" y="153"/>
                </a:lnTo>
                <a:lnTo>
                  <a:pt x="7" y="159"/>
                </a:lnTo>
                <a:lnTo>
                  <a:pt x="2" y="166"/>
                </a:lnTo>
                <a:lnTo>
                  <a:pt x="0" y="168"/>
                </a:lnTo>
                <a:lnTo>
                  <a:pt x="0" y="173"/>
                </a:lnTo>
                <a:lnTo>
                  <a:pt x="0" y="178"/>
                </a:lnTo>
                <a:lnTo>
                  <a:pt x="0" y="182"/>
                </a:lnTo>
                <a:lnTo>
                  <a:pt x="0" y="184"/>
                </a:lnTo>
                <a:lnTo>
                  <a:pt x="0" y="185"/>
                </a:lnTo>
                <a:lnTo>
                  <a:pt x="7" y="182"/>
                </a:lnTo>
                <a:lnTo>
                  <a:pt x="13" y="182"/>
                </a:lnTo>
                <a:lnTo>
                  <a:pt x="27" y="182"/>
                </a:lnTo>
                <a:lnTo>
                  <a:pt x="63" y="181"/>
                </a:lnTo>
                <a:lnTo>
                  <a:pt x="97" y="181"/>
                </a:lnTo>
                <a:lnTo>
                  <a:pt x="130" y="181"/>
                </a:lnTo>
                <a:lnTo>
                  <a:pt x="163" y="182"/>
                </a:lnTo>
                <a:lnTo>
                  <a:pt x="195" y="184"/>
                </a:lnTo>
                <a:lnTo>
                  <a:pt x="231" y="185"/>
                </a:lnTo>
                <a:lnTo>
                  <a:pt x="265" y="185"/>
                </a:lnTo>
                <a:lnTo>
                  <a:pt x="298" y="185"/>
                </a:lnTo>
                <a:lnTo>
                  <a:pt x="333" y="185"/>
                </a:lnTo>
                <a:lnTo>
                  <a:pt x="370" y="184"/>
                </a:lnTo>
                <a:lnTo>
                  <a:pt x="407" y="181"/>
                </a:lnTo>
                <a:lnTo>
                  <a:pt x="443" y="179"/>
                </a:lnTo>
                <a:lnTo>
                  <a:pt x="479" y="179"/>
                </a:lnTo>
                <a:lnTo>
                  <a:pt x="514" y="179"/>
                </a:lnTo>
                <a:lnTo>
                  <a:pt x="549" y="181"/>
                </a:lnTo>
                <a:lnTo>
                  <a:pt x="550" y="181"/>
                </a:lnTo>
                <a:lnTo>
                  <a:pt x="557" y="171"/>
                </a:lnTo>
                <a:lnTo>
                  <a:pt x="563" y="163"/>
                </a:lnTo>
                <a:lnTo>
                  <a:pt x="587" y="127"/>
                </a:lnTo>
                <a:lnTo>
                  <a:pt x="600" y="111"/>
                </a:lnTo>
                <a:lnTo>
                  <a:pt x="611" y="94"/>
                </a:lnTo>
                <a:lnTo>
                  <a:pt x="619" y="84"/>
                </a:lnTo>
                <a:lnTo>
                  <a:pt x="620" y="83"/>
                </a:lnTo>
                <a:lnTo>
                  <a:pt x="620" y="82"/>
                </a:lnTo>
                <a:lnTo>
                  <a:pt x="620" y="80"/>
                </a:lnTo>
                <a:close/>
                <a:moveTo>
                  <a:pt x="44" y="76"/>
                </a:moveTo>
                <a:lnTo>
                  <a:pt x="44" y="76"/>
                </a:lnTo>
                <a:lnTo>
                  <a:pt x="34" y="57"/>
                </a:lnTo>
                <a:lnTo>
                  <a:pt x="24" y="36"/>
                </a:lnTo>
                <a:lnTo>
                  <a:pt x="26" y="35"/>
                </a:lnTo>
                <a:lnTo>
                  <a:pt x="24" y="33"/>
                </a:lnTo>
                <a:lnTo>
                  <a:pt x="24" y="31"/>
                </a:lnTo>
                <a:lnTo>
                  <a:pt x="24" y="27"/>
                </a:lnTo>
                <a:lnTo>
                  <a:pt x="24" y="24"/>
                </a:lnTo>
                <a:lnTo>
                  <a:pt x="33" y="42"/>
                </a:lnTo>
                <a:lnTo>
                  <a:pt x="41" y="60"/>
                </a:lnTo>
                <a:lnTo>
                  <a:pt x="51" y="76"/>
                </a:lnTo>
                <a:lnTo>
                  <a:pt x="60" y="94"/>
                </a:lnTo>
                <a:lnTo>
                  <a:pt x="63" y="98"/>
                </a:lnTo>
                <a:lnTo>
                  <a:pt x="63" y="100"/>
                </a:lnTo>
                <a:lnTo>
                  <a:pt x="63" y="101"/>
                </a:lnTo>
                <a:lnTo>
                  <a:pt x="59" y="105"/>
                </a:lnTo>
                <a:lnTo>
                  <a:pt x="58" y="97"/>
                </a:lnTo>
                <a:lnTo>
                  <a:pt x="53" y="90"/>
                </a:lnTo>
                <a:lnTo>
                  <a:pt x="44" y="76"/>
                </a:lnTo>
                <a:close/>
                <a:moveTo>
                  <a:pt x="602" y="102"/>
                </a:moveTo>
                <a:lnTo>
                  <a:pt x="602" y="102"/>
                </a:lnTo>
                <a:lnTo>
                  <a:pt x="582" y="133"/>
                </a:lnTo>
                <a:lnTo>
                  <a:pt x="552" y="178"/>
                </a:lnTo>
                <a:lnTo>
                  <a:pt x="552" y="173"/>
                </a:lnTo>
                <a:lnTo>
                  <a:pt x="552" y="168"/>
                </a:lnTo>
                <a:lnTo>
                  <a:pt x="556" y="167"/>
                </a:lnTo>
                <a:lnTo>
                  <a:pt x="558" y="166"/>
                </a:lnTo>
                <a:lnTo>
                  <a:pt x="558" y="164"/>
                </a:lnTo>
                <a:lnTo>
                  <a:pt x="553" y="164"/>
                </a:lnTo>
                <a:lnTo>
                  <a:pt x="553" y="163"/>
                </a:lnTo>
                <a:lnTo>
                  <a:pt x="572" y="137"/>
                </a:lnTo>
                <a:lnTo>
                  <a:pt x="585" y="119"/>
                </a:lnTo>
                <a:lnTo>
                  <a:pt x="597" y="101"/>
                </a:lnTo>
                <a:lnTo>
                  <a:pt x="607" y="89"/>
                </a:lnTo>
                <a:lnTo>
                  <a:pt x="616" y="76"/>
                </a:lnTo>
                <a:lnTo>
                  <a:pt x="616" y="80"/>
                </a:lnTo>
                <a:lnTo>
                  <a:pt x="616" y="83"/>
                </a:lnTo>
                <a:lnTo>
                  <a:pt x="613" y="87"/>
                </a:lnTo>
                <a:lnTo>
                  <a:pt x="611" y="93"/>
                </a:lnTo>
                <a:lnTo>
                  <a:pt x="602" y="102"/>
                </a:lnTo>
                <a:close/>
              </a:path>
            </a:pathLst>
          </a:custGeom>
          <a:solidFill>
            <a:srgbClr val="A0AD83"/>
          </a:solidFill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Freeform 104"/>
          <p:cNvSpPr>
            <a:spLocks noEditPoints="1"/>
          </p:cNvSpPr>
          <p:nvPr/>
        </p:nvSpPr>
        <p:spPr bwMode="auto">
          <a:xfrm>
            <a:off x="2444495" y="2130448"/>
            <a:ext cx="2675247" cy="930081"/>
          </a:xfrm>
          <a:custGeom>
            <a:avLst/>
            <a:gdLst>
              <a:gd name="T0" fmla="*/ 618 w 620"/>
              <a:gd name="T1" fmla="*/ 72 h 185"/>
              <a:gd name="T2" fmla="*/ 587 w 620"/>
              <a:gd name="T3" fmla="*/ 35 h 185"/>
              <a:gd name="T4" fmla="*/ 565 w 620"/>
              <a:gd name="T5" fmla="*/ 18 h 185"/>
              <a:gd name="T6" fmla="*/ 598 w 620"/>
              <a:gd name="T7" fmla="*/ 95 h 185"/>
              <a:gd name="T8" fmla="*/ 560 w 620"/>
              <a:gd name="T9" fmla="*/ 152 h 185"/>
              <a:gd name="T10" fmla="*/ 492 w 620"/>
              <a:gd name="T11" fmla="*/ 168 h 185"/>
              <a:gd name="T12" fmla="*/ 338 w 620"/>
              <a:gd name="T13" fmla="*/ 168 h 185"/>
              <a:gd name="T14" fmla="*/ 144 w 620"/>
              <a:gd name="T15" fmla="*/ 164 h 185"/>
              <a:gd name="T16" fmla="*/ 37 w 620"/>
              <a:gd name="T17" fmla="*/ 170 h 185"/>
              <a:gd name="T18" fmla="*/ 279 w 620"/>
              <a:gd name="T19" fmla="*/ 168 h 185"/>
              <a:gd name="T20" fmla="*/ 413 w 620"/>
              <a:gd name="T21" fmla="*/ 171 h 185"/>
              <a:gd name="T22" fmla="*/ 516 w 620"/>
              <a:gd name="T23" fmla="*/ 171 h 185"/>
              <a:gd name="T24" fmla="*/ 543 w 620"/>
              <a:gd name="T25" fmla="*/ 170 h 185"/>
              <a:gd name="T26" fmla="*/ 549 w 620"/>
              <a:gd name="T27" fmla="*/ 170 h 185"/>
              <a:gd name="T28" fmla="*/ 408 w 620"/>
              <a:gd name="T29" fmla="*/ 178 h 185"/>
              <a:gd name="T30" fmla="*/ 267 w 620"/>
              <a:gd name="T31" fmla="*/ 182 h 185"/>
              <a:gd name="T32" fmla="*/ 132 w 620"/>
              <a:gd name="T33" fmla="*/ 179 h 185"/>
              <a:gd name="T34" fmla="*/ 13 w 620"/>
              <a:gd name="T35" fmla="*/ 181 h 185"/>
              <a:gd name="T36" fmla="*/ 2 w 620"/>
              <a:gd name="T37" fmla="*/ 177 h 185"/>
              <a:gd name="T38" fmla="*/ 9 w 620"/>
              <a:gd name="T39" fmla="*/ 159 h 185"/>
              <a:gd name="T40" fmla="*/ 66 w 620"/>
              <a:gd name="T41" fmla="*/ 102 h 185"/>
              <a:gd name="T42" fmla="*/ 48 w 620"/>
              <a:gd name="T43" fmla="*/ 60 h 185"/>
              <a:gd name="T44" fmla="*/ 56 w 620"/>
              <a:gd name="T45" fmla="*/ 17 h 185"/>
              <a:gd name="T46" fmla="*/ 194 w 620"/>
              <a:gd name="T47" fmla="*/ 14 h 185"/>
              <a:gd name="T48" fmla="*/ 282 w 620"/>
              <a:gd name="T49" fmla="*/ 7 h 185"/>
              <a:gd name="T50" fmla="*/ 429 w 620"/>
              <a:gd name="T51" fmla="*/ 9 h 185"/>
              <a:gd name="T52" fmla="*/ 536 w 620"/>
              <a:gd name="T53" fmla="*/ 3 h 185"/>
              <a:gd name="T54" fmla="*/ 494 w 620"/>
              <a:gd name="T55" fmla="*/ 2 h 185"/>
              <a:gd name="T56" fmla="*/ 330 w 620"/>
              <a:gd name="T57" fmla="*/ 5 h 185"/>
              <a:gd name="T58" fmla="*/ 217 w 620"/>
              <a:gd name="T59" fmla="*/ 9 h 185"/>
              <a:gd name="T60" fmla="*/ 78 w 620"/>
              <a:gd name="T61" fmla="*/ 10 h 185"/>
              <a:gd name="T62" fmla="*/ 26 w 620"/>
              <a:gd name="T63" fmla="*/ 21 h 185"/>
              <a:gd name="T64" fmla="*/ 23 w 620"/>
              <a:gd name="T65" fmla="*/ 20 h 185"/>
              <a:gd name="T66" fmla="*/ 19 w 620"/>
              <a:gd name="T67" fmla="*/ 32 h 185"/>
              <a:gd name="T68" fmla="*/ 27 w 620"/>
              <a:gd name="T69" fmla="*/ 51 h 185"/>
              <a:gd name="T70" fmla="*/ 56 w 620"/>
              <a:gd name="T71" fmla="*/ 100 h 185"/>
              <a:gd name="T72" fmla="*/ 11 w 620"/>
              <a:gd name="T73" fmla="*/ 153 h 185"/>
              <a:gd name="T74" fmla="*/ 0 w 620"/>
              <a:gd name="T75" fmla="*/ 173 h 185"/>
              <a:gd name="T76" fmla="*/ 0 w 620"/>
              <a:gd name="T77" fmla="*/ 185 h 185"/>
              <a:gd name="T78" fmla="*/ 7 w 620"/>
              <a:gd name="T79" fmla="*/ 182 h 185"/>
              <a:gd name="T80" fmla="*/ 97 w 620"/>
              <a:gd name="T81" fmla="*/ 181 h 185"/>
              <a:gd name="T82" fmla="*/ 231 w 620"/>
              <a:gd name="T83" fmla="*/ 185 h 185"/>
              <a:gd name="T84" fmla="*/ 370 w 620"/>
              <a:gd name="T85" fmla="*/ 184 h 185"/>
              <a:gd name="T86" fmla="*/ 549 w 620"/>
              <a:gd name="T87" fmla="*/ 181 h 185"/>
              <a:gd name="T88" fmla="*/ 557 w 620"/>
              <a:gd name="T89" fmla="*/ 171 h 185"/>
              <a:gd name="T90" fmla="*/ 611 w 620"/>
              <a:gd name="T91" fmla="*/ 94 h 185"/>
              <a:gd name="T92" fmla="*/ 620 w 620"/>
              <a:gd name="T93" fmla="*/ 82 h 185"/>
              <a:gd name="T94" fmla="*/ 44 w 620"/>
              <a:gd name="T95" fmla="*/ 76 h 185"/>
              <a:gd name="T96" fmla="*/ 26 w 620"/>
              <a:gd name="T97" fmla="*/ 35 h 185"/>
              <a:gd name="T98" fmla="*/ 24 w 620"/>
              <a:gd name="T99" fmla="*/ 24 h 185"/>
              <a:gd name="T100" fmla="*/ 60 w 620"/>
              <a:gd name="T101" fmla="*/ 94 h 185"/>
              <a:gd name="T102" fmla="*/ 59 w 620"/>
              <a:gd name="T103" fmla="*/ 105 h 185"/>
              <a:gd name="T104" fmla="*/ 602 w 620"/>
              <a:gd name="T105" fmla="*/ 102 h 185"/>
              <a:gd name="T106" fmla="*/ 552 w 620"/>
              <a:gd name="T107" fmla="*/ 173 h 185"/>
              <a:gd name="T108" fmla="*/ 558 w 620"/>
              <a:gd name="T109" fmla="*/ 164 h 185"/>
              <a:gd name="T110" fmla="*/ 553 w 620"/>
              <a:gd name="T111" fmla="*/ 163 h 185"/>
              <a:gd name="T112" fmla="*/ 553 w 620"/>
              <a:gd name="T113" fmla="*/ 163 h 185"/>
              <a:gd name="T114" fmla="*/ 607 w 620"/>
              <a:gd name="T115" fmla="*/ 89 h 185"/>
              <a:gd name="T116" fmla="*/ 616 w 620"/>
              <a:gd name="T117" fmla="*/ 83 h 185"/>
              <a:gd name="T118" fmla="*/ 602 w 620"/>
              <a:gd name="T119" fmla="*/ 102 h 18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20" h="185">
                <a:moveTo>
                  <a:pt x="620" y="80"/>
                </a:moveTo>
                <a:lnTo>
                  <a:pt x="620" y="80"/>
                </a:lnTo>
                <a:lnTo>
                  <a:pt x="619" y="78"/>
                </a:lnTo>
                <a:lnTo>
                  <a:pt x="619" y="75"/>
                </a:lnTo>
                <a:lnTo>
                  <a:pt x="618" y="72"/>
                </a:lnTo>
                <a:lnTo>
                  <a:pt x="602" y="54"/>
                </a:lnTo>
                <a:lnTo>
                  <a:pt x="587" y="35"/>
                </a:lnTo>
                <a:lnTo>
                  <a:pt x="569" y="17"/>
                </a:lnTo>
                <a:lnTo>
                  <a:pt x="552" y="0"/>
                </a:lnTo>
                <a:lnTo>
                  <a:pt x="550" y="2"/>
                </a:lnTo>
                <a:lnTo>
                  <a:pt x="565" y="18"/>
                </a:lnTo>
                <a:lnTo>
                  <a:pt x="580" y="35"/>
                </a:lnTo>
                <a:lnTo>
                  <a:pt x="597" y="56"/>
                </a:lnTo>
                <a:lnTo>
                  <a:pt x="615" y="75"/>
                </a:lnTo>
                <a:lnTo>
                  <a:pt x="598" y="95"/>
                </a:lnTo>
                <a:lnTo>
                  <a:pt x="582" y="116"/>
                </a:lnTo>
                <a:lnTo>
                  <a:pt x="574" y="128"/>
                </a:lnTo>
                <a:lnTo>
                  <a:pt x="565" y="141"/>
                </a:lnTo>
                <a:lnTo>
                  <a:pt x="560" y="152"/>
                </a:lnTo>
                <a:lnTo>
                  <a:pt x="550" y="164"/>
                </a:lnTo>
                <a:lnTo>
                  <a:pt x="521" y="167"/>
                </a:lnTo>
                <a:lnTo>
                  <a:pt x="507" y="167"/>
                </a:lnTo>
                <a:lnTo>
                  <a:pt x="492" y="168"/>
                </a:lnTo>
                <a:lnTo>
                  <a:pt x="457" y="167"/>
                </a:lnTo>
                <a:lnTo>
                  <a:pt x="419" y="167"/>
                </a:lnTo>
                <a:lnTo>
                  <a:pt x="356" y="168"/>
                </a:lnTo>
                <a:lnTo>
                  <a:pt x="338" y="168"/>
                </a:lnTo>
                <a:lnTo>
                  <a:pt x="322" y="167"/>
                </a:lnTo>
                <a:lnTo>
                  <a:pt x="304" y="166"/>
                </a:lnTo>
                <a:lnTo>
                  <a:pt x="286" y="164"/>
                </a:lnTo>
                <a:lnTo>
                  <a:pt x="216" y="164"/>
                </a:lnTo>
                <a:lnTo>
                  <a:pt x="144" y="164"/>
                </a:lnTo>
                <a:lnTo>
                  <a:pt x="74" y="166"/>
                </a:lnTo>
                <a:lnTo>
                  <a:pt x="4" y="170"/>
                </a:lnTo>
                <a:lnTo>
                  <a:pt x="37" y="170"/>
                </a:lnTo>
                <a:lnTo>
                  <a:pt x="70" y="168"/>
                </a:lnTo>
                <a:lnTo>
                  <a:pt x="103" y="167"/>
                </a:lnTo>
                <a:lnTo>
                  <a:pt x="136" y="167"/>
                </a:lnTo>
                <a:lnTo>
                  <a:pt x="279" y="168"/>
                </a:lnTo>
                <a:lnTo>
                  <a:pt x="313" y="170"/>
                </a:lnTo>
                <a:lnTo>
                  <a:pt x="349" y="173"/>
                </a:lnTo>
                <a:lnTo>
                  <a:pt x="364" y="173"/>
                </a:lnTo>
                <a:lnTo>
                  <a:pt x="381" y="173"/>
                </a:lnTo>
                <a:lnTo>
                  <a:pt x="413" y="171"/>
                </a:lnTo>
                <a:lnTo>
                  <a:pt x="448" y="171"/>
                </a:lnTo>
                <a:lnTo>
                  <a:pt x="485" y="171"/>
                </a:lnTo>
                <a:lnTo>
                  <a:pt x="501" y="171"/>
                </a:lnTo>
                <a:lnTo>
                  <a:pt x="516" y="171"/>
                </a:lnTo>
                <a:lnTo>
                  <a:pt x="546" y="168"/>
                </a:lnTo>
                <a:lnTo>
                  <a:pt x="545" y="168"/>
                </a:lnTo>
                <a:lnTo>
                  <a:pt x="543" y="170"/>
                </a:lnTo>
                <a:lnTo>
                  <a:pt x="546" y="168"/>
                </a:lnTo>
                <a:lnTo>
                  <a:pt x="549" y="168"/>
                </a:lnTo>
                <a:lnTo>
                  <a:pt x="549" y="170"/>
                </a:lnTo>
                <a:lnTo>
                  <a:pt x="549" y="178"/>
                </a:lnTo>
                <a:lnTo>
                  <a:pt x="514" y="177"/>
                </a:lnTo>
                <a:lnTo>
                  <a:pt x="479" y="177"/>
                </a:lnTo>
                <a:lnTo>
                  <a:pt x="408" y="178"/>
                </a:lnTo>
                <a:lnTo>
                  <a:pt x="374" y="181"/>
                </a:lnTo>
                <a:lnTo>
                  <a:pt x="340" y="182"/>
                </a:lnTo>
                <a:lnTo>
                  <a:pt x="302" y="182"/>
                </a:lnTo>
                <a:lnTo>
                  <a:pt x="267" y="182"/>
                </a:lnTo>
                <a:lnTo>
                  <a:pt x="234" y="184"/>
                </a:lnTo>
                <a:lnTo>
                  <a:pt x="202" y="182"/>
                </a:lnTo>
                <a:lnTo>
                  <a:pt x="166" y="179"/>
                </a:lnTo>
                <a:lnTo>
                  <a:pt x="132" y="179"/>
                </a:lnTo>
                <a:lnTo>
                  <a:pt x="95" y="179"/>
                </a:lnTo>
                <a:lnTo>
                  <a:pt x="59" y="179"/>
                </a:lnTo>
                <a:lnTo>
                  <a:pt x="29" y="179"/>
                </a:lnTo>
                <a:lnTo>
                  <a:pt x="13" y="181"/>
                </a:lnTo>
                <a:lnTo>
                  <a:pt x="7" y="182"/>
                </a:lnTo>
                <a:lnTo>
                  <a:pt x="0" y="184"/>
                </a:lnTo>
                <a:lnTo>
                  <a:pt x="2" y="181"/>
                </a:lnTo>
                <a:lnTo>
                  <a:pt x="2" y="177"/>
                </a:lnTo>
                <a:lnTo>
                  <a:pt x="2" y="170"/>
                </a:lnTo>
                <a:lnTo>
                  <a:pt x="5" y="167"/>
                </a:lnTo>
                <a:lnTo>
                  <a:pt x="7" y="163"/>
                </a:lnTo>
                <a:lnTo>
                  <a:pt x="9" y="159"/>
                </a:lnTo>
                <a:lnTo>
                  <a:pt x="15" y="152"/>
                </a:lnTo>
                <a:lnTo>
                  <a:pt x="34" y="133"/>
                </a:lnTo>
                <a:lnTo>
                  <a:pt x="49" y="117"/>
                </a:lnTo>
                <a:lnTo>
                  <a:pt x="66" y="102"/>
                </a:lnTo>
                <a:lnTo>
                  <a:pt x="67" y="101"/>
                </a:lnTo>
                <a:lnTo>
                  <a:pt x="67" y="100"/>
                </a:lnTo>
                <a:lnTo>
                  <a:pt x="59" y="79"/>
                </a:lnTo>
                <a:lnTo>
                  <a:pt x="48" y="60"/>
                </a:lnTo>
                <a:lnTo>
                  <a:pt x="37" y="42"/>
                </a:lnTo>
                <a:lnTo>
                  <a:pt x="27" y="21"/>
                </a:lnTo>
                <a:lnTo>
                  <a:pt x="56" y="17"/>
                </a:lnTo>
                <a:lnTo>
                  <a:pt x="70" y="16"/>
                </a:lnTo>
                <a:lnTo>
                  <a:pt x="85" y="16"/>
                </a:lnTo>
                <a:lnTo>
                  <a:pt x="161" y="16"/>
                </a:lnTo>
                <a:lnTo>
                  <a:pt x="194" y="14"/>
                </a:lnTo>
                <a:lnTo>
                  <a:pt x="227" y="13"/>
                </a:lnTo>
                <a:lnTo>
                  <a:pt x="243" y="10"/>
                </a:lnTo>
                <a:lnTo>
                  <a:pt x="261" y="7"/>
                </a:lnTo>
                <a:lnTo>
                  <a:pt x="282" y="7"/>
                </a:lnTo>
                <a:lnTo>
                  <a:pt x="301" y="9"/>
                </a:lnTo>
                <a:lnTo>
                  <a:pt x="334" y="9"/>
                </a:lnTo>
                <a:lnTo>
                  <a:pt x="366" y="9"/>
                </a:lnTo>
                <a:lnTo>
                  <a:pt x="429" y="9"/>
                </a:lnTo>
                <a:lnTo>
                  <a:pt x="461" y="7"/>
                </a:lnTo>
                <a:lnTo>
                  <a:pt x="491" y="6"/>
                </a:lnTo>
                <a:lnTo>
                  <a:pt x="521" y="5"/>
                </a:lnTo>
                <a:lnTo>
                  <a:pt x="536" y="3"/>
                </a:lnTo>
                <a:lnTo>
                  <a:pt x="550" y="0"/>
                </a:lnTo>
                <a:lnTo>
                  <a:pt x="521" y="0"/>
                </a:lnTo>
                <a:lnTo>
                  <a:pt x="494" y="2"/>
                </a:lnTo>
                <a:lnTo>
                  <a:pt x="462" y="3"/>
                </a:lnTo>
                <a:lnTo>
                  <a:pt x="432" y="5"/>
                </a:lnTo>
                <a:lnTo>
                  <a:pt x="363" y="5"/>
                </a:lnTo>
                <a:lnTo>
                  <a:pt x="330" y="5"/>
                </a:lnTo>
                <a:lnTo>
                  <a:pt x="296" y="3"/>
                </a:lnTo>
                <a:lnTo>
                  <a:pt x="265" y="3"/>
                </a:lnTo>
                <a:lnTo>
                  <a:pt x="235" y="7"/>
                </a:lnTo>
                <a:lnTo>
                  <a:pt x="217" y="9"/>
                </a:lnTo>
                <a:lnTo>
                  <a:pt x="199" y="10"/>
                </a:lnTo>
                <a:lnTo>
                  <a:pt x="163" y="10"/>
                </a:lnTo>
                <a:lnTo>
                  <a:pt x="93" y="10"/>
                </a:lnTo>
                <a:lnTo>
                  <a:pt x="78" y="10"/>
                </a:lnTo>
                <a:lnTo>
                  <a:pt x="62" y="11"/>
                </a:lnTo>
                <a:lnTo>
                  <a:pt x="30" y="17"/>
                </a:lnTo>
                <a:lnTo>
                  <a:pt x="27" y="18"/>
                </a:lnTo>
                <a:lnTo>
                  <a:pt x="26" y="21"/>
                </a:lnTo>
                <a:lnTo>
                  <a:pt x="24" y="22"/>
                </a:lnTo>
                <a:lnTo>
                  <a:pt x="24" y="18"/>
                </a:lnTo>
                <a:lnTo>
                  <a:pt x="23" y="20"/>
                </a:lnTo>
                <a:lnTo>
                  <a:pt x="22" y="21"/>
                </a:lnTo>
                <a:lnTo>
                  <a:pt x="20" y="29"/>
                </a:lnTo>
                <a:lnTo>
                  <a:pt x="19" y="31"/>
                </a:lnTo>
                <a:lnTo>
                  <a:pt x="19" y="32"/>
                </a:lnTo>
                <a:lnTo>
                  <a:pt x="19" y="33"/>
                </a:lnTo>
                <a:lnTo>
                  <a:pt x="27" y="51"/>
                </a:lnTo>
                <a:lnTo>
                  <a:pt x="37" y="69"/>
                </a:lnTo>
                <a:lnTo>
                  <a:pt x="45" y="84"/>
                </a:lnTo>
                <a:lnTo>
                  <a:pt x="52" y="94"/>
                </a:lnTo>
                <a:lnTo>
                  <a:pt x="56" y="100"/>
                </a:lnTo>
                <a:lnTo>
                  <a:pt x="59" y="105"/>
                </a:lnTo>
                <a:lnTo>
                  <a:pt x="42" y="120"/>
                </a:lnTo>
                <a:lnTo>
                  <a:pt x="26" y="137"/>
                </a:lnTo>
                <a:lnTo>
                  <a:pt x="11" y="153"/>
                </a:lnTo>
                <a:lnTo>
                  <a:pt x="7" y="159"/>
                </a:lnTo>
                <a:lnTo>
                  <a:pt x="2" y="166"/>
                </a:lnTo>
                <a:lnTo>
                  <a:pt x="0" y="168"/>
                </a:lnTo>
                <a:lnTo>
                  <a:pt x="0" y="173"/>
                </a:lnTo>
                <a:lnTo>
                  <a:pt x="0" y="178"/>
                </a:lnTo>
                <a:lnTo>
                  <a:pt x="0" y="182"/>
                </a:lnTo>
                <a:lnTo>
                  <a:pt x="0" y="184"/>
                </a:lnTo>
                <a:lnTo>
                  <a:pt x="0" y="185"/>
                </a:lnTo>
                <a:lnTo>
                  <a:pt x="7" y="182"/>
                </a:lnTo>
                <a:lnTo>
                  <a:pt x="13" y="182"/>
                </a:lnTo>
                <a:lnTo>
                  <a:pt x="27" y="182"/>
                </a:lnTo>
                <a:lnTo>
                  <a:pt x="63" y="181"/>
                </a:lnTo>
                <a:lnTo>
                  <a:pt x="97" y="181"/>
                </a:lnTo>
                <a:lnTo>
                  <a:pt x="130" y="181"/>
                </a:lnTo>
                <a:lnTo>
                  <a:pt x="163" y="182"/>
                </a:lnTo>
                <a:lnTo>
                  <a:pt x="195" y="184"/>
                </a:lnTo>
                <a:lnTo>
                  <a:pt x="231" y="185"/>
                </a:lnTo>
                <a:lnTo>
                  <a:pt x="265" y="185"/>
                </a:lnTo>
                <a:lnTo>
                  <a:pt x="298" y="185"/>
                </a:lnTo>
                <a:lnTo>
                  <a:pt x="333" y="185"/>
                </a:lnTo>
                <a:lnTo>
                  <a:pt x="370" y="184"/>
                </a:lnTo>
                <a:lnTo>
                  <a:pt x="407" y="181"/>
                </a:lnTo>
                <a:lnTo>
                  <a:pt x="443" y="179"/>
                </a:lnTo>
                <a:lnTo>
                  <a:pt x="479" y="179"/>
                </a:lnTo>
                <a:lnTo>
                  <a:pt x="514" y="179"/>
                </a:lnTo>
                <a:lnTo>
                  <a:pt x="549" y="181"/>
                </a:lnTo>
                <a:lnTo>
                  <a:pt x="550" y="181"/>
                </a:lnTo>
                <a:lnTo>
                  <a:pt x="557" y="171"/>
                </a:lnTo>
                <a:lnTo>
                  <a:pt x="563" y="163"/>
                </a:lnTo>
                <a:lnTo>
                  <a:pt x="587" y="127"/>
                </a:lnTo>
                <a:lnTo>
                  <a:pt x="600" y="111"/>
                </a:lnTo>
                <a:lnTo>
                  <a:pt x="611" y="94"/>
                </a:lnTo>
                <a:lnTo>
                  <a:pt x="619" y="84"/>
                </a:lnTo>
                <a:lnTo>
                  <a:pt x="620" y="83"/>
                </a:lnTo>
                <a:lnTo>
                  <a:pt x="620" y="82"/>
                </a:lnTo>
                <a:lnTo>
                  <a:pt x="620" y="80"/>
                </a:lnTo>
                <a:close/>
                <a:moveTo>
                  <a:pt x="44" y="76"/>
                </a:moveTo>
                <a:lnTo>
                  <a:pt x="44" y="76"/>
                </a:lnTo>
                <a:lnTo>
                  <a:pt x="34" y="57"/>
                </a:lnTo>
                <a:lnTo>
                  <a:pt x="24" y="36"/>
                </a:lnTo>
                <a:lnTo>
                  <a:pt x="26" y="35"/>
                </a:lnTo>
                <a:lnTo>
                  <a:pt x="24" y="33"/>
                </a:lnTo>
                <a:lnTo>
                  <a:pt x="24" y="31"/>
                </a:lnTo>
                <a:lnTo>
                  <a:pt x="24" y="27"/>
                </a:lnTo>
                <a:lnTo>
                  <a:pt x="24" y="24"/>
                </a:lnTo>
                <a:lnTo>
                  <a:pt x="33" y="42"/>
                </a:lnTo>
                <a:lnTo>
                  <a:pt x="41" y="60"/>
                </a:lnTo>
                <a:lnTo>
                  <a:pt x="51" y="76"/>
                </a:lnTo>
                <a:lnTo>
                  <a:pt x="60" y="94"/>
                </a:lnTo>
                <a:lnTo>
                  <a:pt x="63" y="98"/>
                </a:lnTo>
                <a:lnTo>
                  <a:pt x="63" y="100"/>
                </a:lnTo>
                <a:lnTo>
                  <a:pt x="63" y="101"/>
                </a:lnTo>
                <a:lnTo>
                  <a:pt x="59" y="105"/>
                </a:lnTo>
                <a:lnTo>
                  <a:pt x="58" y="97"/>
                </a:lnTo>
                <a:lnTo>
                  <a:pt x="53" y="90"/>
                </a:lnTo>
                <a:lnTo>
                  <a:pt x="44" y="76"/>
                </a:lnTo>
                <a:close/>
                <a:moveTo>
                  <a:pt x="602" y="102"/>
                </a:moveTo>
                <a:lnTo>
                  <a:pt x="602" y="102"/>
                </a:lnTo>
                <a:lnTo>
                  <a:pt x="582" y="133"/>
                </a:lnTo>
                <a:lnTo>
                  <a:pt x="552" y="178"/>
                </a:lnTo>
                <a:lnTo>
                  <a:pt x="552" y="173"/>
                </a:lnTo>
                <a:lnTo>
                  <a:pt x="552" y="168"/>
                </a:lnTo>
                <a:lnTo>
                  <a:pt x="556" y="167"/>
                </a:lnTo>
                <a:lnTo>
                  <a:pt x="558" y="166"/>
                </a:lnTo>
                <a:lnTo>
                  <a:pt x="558" y="164"/>
                </a:lnTo>
                <a:lnTo>
                  <a:pt x="553" y="164"/>
                </a:lnTo>
                <a:lnTo>
                  <a:pt x="553" y="163"/>
                </a:lnTo>
                <a:lnTo>
                  <a:pt x="572" y="137"/>
                </a:lnTo>
                <a:lnTo>
                  <a:pt x="585" y="119"/>
                </a:lnTo>
                <a:lnTo>
                  <a:pt x="597" y="101"/>
                </a:lnTo>
                <a:lnTo>
                  <a:pt x="607" y="89"/>
                </a:lnTo>
                <a:lnTo>
                  <a:pt x="616" y="76"/>
                </a:lnTo>
                <a:lnTo>
                  <a:pt x="616" y="80"/>
                </a:lnTo>
                <a:lnTo>
                  <a:pt x="616" y="83"/>
                </a:lnTo>
                <a:lnTo>
                  <a:pt x="613" y="87"/>
                </a:lnTo>
                <a:lnTo>
                  <a:pt x="611" y="93"/>
                </a:lnTo>
                <a:lnTo>
                  <a:pt x="602" y="102"/>
                </a:lnTo>
                <a:close/>
              </a:path>
            </a:pathLst>
          </a:custGeom>
          <a:solidFill>
            <a:srgbClr val="A0AD83"/>
          </a:solidFill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Freeform 104"/>
          <p:cNvSpPr>
            <a:spLocks noEditPoints="1"/>
          </p:cNvSpPr>
          <p:nvPr/>
        </p:nvSpPr>
        <p:spPr bwMode="auto">
          <a:xfrm>
            <a:off x="2444494" y="3432894"/>
            <a:ext cx="2675247" cy="930081"/>
          </a:xfrm>
          <a:custGeom>
            <a:avLst/>
            <a:gdLst>
              <a:gd name="T0" fmla="*/ 618 w 620"/>
              <a:gd name="T1" fmla="*/ 72 h 185"/>
              <a:gd name="T2" fmla="*/ 587 w 620"/>
              <a:gd name="T3" fmla="*/ 35 h 185"/>
              <a:gd name="T4" fmla="*/ 565 w 620"/>
              <a:gd name="T5" fmla="*/ 18 h 185"/>
              <a:gd name="T6" fmla="*/ 598 w 620"/>
              <a:gd name="T7" fmla="*/ 95 h 185"/>
              <a:gd name="T8" fmla="*/ 560 w 620"/>
              <a:gd name="T9" fmla="*/ 152 h 185"/>
              <a:gd name="T10" fmla="*/ 492 w 620"/>
              <a:gd name="T11" fmla="*/ 168 h 185"/>
              <a:gd name="T12" fmla="*/ 338 w 620"/>
              <a:gd name="T13" fmla="*/ 168 h 185"/>
              <a:gd name="T14" fmla="*/ 144 w 620"/>
              <a:gd name="T15" fmla="*/ 164 h 185"/>
              <a:gd name="T16" fmla="*/ 37 w 620"/>
              <a:gd name="T17" fmla="*/ 170 h 185"/>
              <a:gd name="T18" fmla="*/ 279 w 620"/>
              <a:gd name="T19" fmla="*/ 168 h 185"/>
              <a:gd name="T20" fmla="*/ 413 w 620"/>
              <a:gd name="T21" fmla="*/ 171 h 185"/>
              <a:gd name="T22" fmla="*/ 516 w 620"/>
              <a:gd name="T23" fmla="*/ 171 h 185"/>
              <a:gd name="T24" fmla="*/ 543 w 620"/>
              <a:gd name="T25" fmla="*/ 170 h 185"/>
              <a:gd name="T26" fmla="*/ 549 w 620"/>
              <a:gd name="T27" fmla="*/ 170 h 185"/>
              <a:gd name="T28" fmla="*/ 408 w 620"/>
              <a:gd name="T29" fmla="*/ 178 h 185"/>
              <a:gd name="T30" fmla="*/ 267 w 620"/>
              <a:gd name="T31" fmla="*/ 182 h 185"/>
              <a:gd name="T32" fmla="*/ 132 w 620"/>
              <a:gd name="T33" fmla="*/ 179 h 185"/>
              <a:gd name="T34" fmla="*/ 13 w 620"/>
              <a:gd name="T35" fmla="*/ 181 h 185"/>
              <a:gd name="T36" fmla="*/ 2 w 620"/>
              <a:gd name="T37" fmla="*/ 177 h 185"/>
              <a:gd name="T38" fmla="*/ 9 w 620"/>
              <a:gd name="T39" fmla="*/ 159 h 185"/>
              <a:gd name="T40" fmla="*/ 66 w 620"/>
              <a:gd name="T41" fmla="*/ 102 h 185"/>
              <a:gd name="T42" fmla="*/ 48 w 620"/>
              <a:gd name="T43" fmla="*/ 60 h 185"/>
              <a:gd name="T44" fmla="*/ 56 w 620"/>
              <a:gd name="T45" fmla="*/ 17 h 185"/>
              <a:gd name="T46" fmla="*/ 194 w 620"/>
              <a:gd name="T47" fmla="*/ 14 h 185"/>
              <a:gd name="T48" fmla="*/ 282 w 620"/>
              <a:gd name="T49" fmla="*/ 7 h 185"/>
              <a:gd name="T50" fmla="*/ 429 w 620"/>
              <a:gd name="T51" fmla="*/ 9 h 185"/>
              <a:gd name="T52" fmla="*/ 536 w 620"/>
              <a:gd name="T53" fmla="*/ 3 h 185"/>
              <a:gd name="T54" fmla="*/ 494 w 620"/>
              <a:gd name="T55" fmla="*/ 2 h 185"/>
              <a:gd name="T56" fmla="*/ 330 w 620"/>
              <a:gd name="T57" fmla="*/ 5 h 185"/>
              <a:gd name="T58" fmla="*/ 217 w 620"/>
              <a:gd name="T59" fmla="*/ 9 h 185"/>
              <a:gd name="T60" fmla="*/ 78 w 620"/>
              <a:gd name="T61" fmla="*/ 10 h 185"/>
              <a:gd name="T62" fmla="*/ 26 w 620"/>
              <a:gd name="T63" fmla="*/ 21 h 185"/>
              <a:gd name="T64" fmla="*/ 23 w 620"/>
              <a:gd name="T65" fmla="*/ 20 h 185"/>
              <a:gd name="T66" fmla="*/ 19 w 620"/>
              <a:gd name="T67" fmla="*/ 32 h 185"/>
              <a:gd name="T68" fmla="*/ 27 w 620"/>
              <a:gd name="T69" fmla="*/ 51 h 185"/>
              <a:gd name="T70" fmla="*/ 56 w 620"/>
              <a:gd name="T71" fmla="*/ 100 h 185"/>
              <a:gd name="T72" fmla="*/ 11 w 620"/>
              <a:gd name="T73" fmla="*/ 153 h 185"/>
              <a:gd name="T74" fmla="*/ 0 w 620"/>
              <a:gd name="T75" fmla="*/ 173 h 185"/>
              <a:gd name="T76" fmla="*/ 0 w 620"/>
              <a:gd name="T77" fmla="*/ 185 h 185"/>
              <a:gd name="T78" fmla="*/ 7 w 620"/>
              <a:gd name="T79" fmla="*/ 182 h 185"/>
              <a:gd name="T80" fmla="*/ 97 w 620"/>
              <a:gd name="T81" fmla="*/ 181 h 185"/>
              <a:gd name="T82" fmla="*/ 231 w 620"/>
              <a:gd name="T83" fmla="*/ 185 h 185"/>
              <a:gd name="T84" fmla="*/ 370 w 620"/>
              <a:gd name="T85" fmla="*/ 184 h 185"/>
              <a:gd name="T86" fmla="*/ 549 w 620"/>
              <a:gd name="T87" fmla="*/ 181 h 185"/>
              <a:gd name="T88" fmla="*/ 557 w 620"/>
              <a:gd name="T89" fmla="*/ 171 h 185"/>
              <a:gd name="T90" fmla="*/ 611 w 620"/>
              <a:gd name="T91" fmla="*/ 94 h 185"/>
              <a:gd name="T92" fmla="*/ 620 w 620"/>
              <a:gd name="T93" fmla="*/ 82 h 185"/>
              <a:gd name="T94" fmla="*/ 44 w 620"/>
              <a:gd name="T95" fmla="*/ 76 h 185"/>
              <a:gd name="T96" fmla="*/ 26 w 620"/>
              <a:gd name="T97" fmla="*/ 35 h 185"/>
              <a:gd name="T98" fmla="*/ 24 w 620"/>
              <a:gd name="T99" fmla="*/ 24 h 185"/>
              <a:gd name="T100" fmla="*/ 60 w 620"/>
              <a:gd name="T101" fmla="*/ 94 h 185"/>
              <a:gd name="T102" fmla="*/ 59 w 620"/>
              <a:gd name="T103" fmla="*/ 105 h 185"/>
              <a:gd name="T104" fmla="*/ 602 w 620"/>
              <a:gd name="T105" fmla="*/ 102 h 185"/>
              <a:gd name="T106" fmla="*/ 552 w 620"/>
              <a:gd name="T107" fmla="*/ 173 h 185"/>
              <a:gd name="T108" fmla="*/ 558 w 620"/>
              <a:gd name="T109" fmla="*/ 164 h 185"/>
              <a:gd name="T110" fmla="*/ 553 w 620"/>
              <a:gd name="T111" fmla="*/ 163 h 185"/>
              <a:gd name="T112" fmla="*/ 553 w 620"/>
              <a:gd name="T113" fmla="*/ 163 h 185"/>
              <a:gd name="T114" fmla="*/ 607 w 620"/>
              <a:gd name="T115" fmla="*/ 89 h 185"/>
              <a:gd name="T116" fmla="*/ 616 w 620"/>
              <a:gd name="T117" fmla="*/ 83 h 185"/>
              <a:gd name="T118" fmla="*/ 602 w 620"/>
              <a:gd name="T119" fmla="*/ 102 h 18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20" h="185">
                <a:moveTo>
                  <a:pt x="620" y="80"/>
                </a:moveTo>
                <a:lnTo>
                  <a:pt x="620" y="80"/>
                </a:lnTo>
                <a:lnTo>
                  <a:pt x="619" y="78"/>
                </a:lnTo>
                <a:lnTo>
                  <a:pt x="619" y="75"/>
                </a:lnTo>
                <a:lnTo>
                  <a:pt x="618" y="72"/>
                </a:lnTo>
                <a:lnTo>
                  <a:pt x="602" y="54"/>
                </a:lnTo>
                <a:lnTo>
                  <a:pt x="587" y="35"/>
                </a:lnTo>
                <a:lnTo>
                  <a:pt x="569" y="17"/>
                </a:lnTo>
                <a:lnTo>
                  <a:pt x="552" y="0"/>
                </a:lnTo>
                <a:lnTo>
                  <a:pt x="550" y="2"/>
                </a:lnTo>
                <a:lnTo>
                  <a:pt x="565" y="18"/>
                </a:lnTo>
                <a:lnTo>
                  <a:pt x="580" y="35"/>
                </a:lnTo>
                <a:lnTo>
                  <a:pt x="597" y="56"/>
                </a:lnTo>
                <a:lnTo>
                  <a:pt x="615" y="75"/>
                </a:lnTo>
                <a:lnTo>
                  <a:pt x="598" y="95"/>
                </a:lnTo>
                <a:lnTo>
                  <a:pt x="582" y="116"/>
                </a:lnTo>
                <a:lnTo>
                  <a:pt x="574" y="128"/>
                </a:lnTo>
                <a:lnTo>
                  <a:pt x="565" y="141"/>
                </a:lnTo>
                <a:lnTo>
                  <a:pt x="560" y="152"/>
                </a:lnTo>
                <a:lnTo>
                  <a:pt x="550" y="164"/>
                </a:lnTo>
                <a:lnTo>
                  <a:pt x="521" y="167"/>
                </a:lnTo>
                <a:lnTo>
                  <a:pt x="507" y="167"/>
                </a:lnTo>
                <a:lnTo>
                  <a:pt x="492" y="168"/>
                </a:lnTo>
                <a:lnTo>
                  <a:pt x="457" y="167"/>
                </a:lnTo>
                <a:lnTo>
                  <a:pt x="419" y="167"/>
                </a:lnTo>
                <a:lnTo>
                  <a:pt x="356" y="168"/>
                </a:lnTo>
                <a:lnTo>
                  <a:pt x="338" y="168"/>
                </a:lnTo>
                <a:lnTo>
                  <a:pt x="322" y="167"/>
                </a:lnTo>
                <a:lnTo>
                  <a:pt x="304" y="166"/>
                </a:lnTo>
                <a:lnTo>
                  <a:pt x="286" y="164"/>
                </a:lnTo>
                <a:lnTo>
                  <a:pt x="216" y="164"/>
                </a:lnTo>
                <a:lnTo>
                  <a:pt x="144" y="164"/>
                </a:lnTo>
                <a:lnTo>
                  <a:pt x="74" y="166"/>
                </a:lnTo>
                <a:lnTo>
                  <a:pt x="4" y="170"/>
                </a:lnTo>
                <a:lnTo>
                  <a:pt x="37" y="170"/>
                </a:lnTo>
                <a:lnTo>
                  <a:pt x="70" y="168"/>
                </a:lnTo>
                <a:lnTo>
                  <a:pt x="103" y="167"/>
                </a:lnTo>
                <a:lnTo>
                  <a:pt x="136" y="167"/>
                </a:lnTo>
                <a:lnTo>
                  <a:pt x="279" y="168"/>
                </a:lnTo>
                <a:lnTo>
                  <a:pt x="313" y="170"/>
                </a:lnTo>
                <a:lnTo>
                  <a:pt x="349" y="173"/>
                </a:lnTo>
                <a:lnTo>
                  <a:pt x="364" y="173"/>
                </a:lnTo>
                <a:lnTo>
                  <a:pt x="381" y="173"/>
                </a:lnTo>
                <a:lnTo>
                  <a:pt x="413" y="171"/>
                </a:lnTo>
                <a:lnTo>
                  <a:pt x="448" y="171"/>
                </a:lnTo>
                <a:lnTo>
                  <a:pt x="485" y="171"/>
                </a:lnTo>
                <a:lnTo>
                  <a:pt x="501" y="171"/>
                </a:lnTo>
                <a:lnTo>
                  <a:pt x="516" y="171"/>
                </a:lnTo>
                <a:lnTo>
                  <a:pt x="546" y="168"/>
                </a:lnTo>
                <a:lnTo>
                  <a:pt x="545" y="168"/>
                </a:lnTo>
                <a:lnTo>
                  <a:pt x="543" y="170"/>
                </a:lnTo>
                <a:lnTo>
                  <a:pt x="546" y="168"/>
                </a:lnTo>
                <a:lnTo>
                  <a:pt x="549" y="168"/>
                </a:lnTo>
                <a:lnTo>
                  <a:pt x="549" y="170"/>
                </a:lnTo>
                <a:lnTo>
                  <a:pt x="549" y="178"/>
                </a:lnTo>
                <a:lnTo>
                  <a:pt x="514" y="177"/>
                </a:lnTo>
                <a:lnTo>
                  <a:pt x="479" y="177"/>
                </a:lnTo>
                <a:lnTo>
                  <a:pt x="408" y="178"/>
                </a:lnTo>
                <a:lnTo>
                  <a:pt x="374" y="181"/>
                </a:lnTo>
                <a:lnTo>
                  <a:pt x="340" y="182"/>
                </a:lnTo>
                <a:lnTo>
                  <a:pt x="302" y="182"/>
                </a:lnTo>
                <a:lnTo>
                  <a:pt x="267" y="182"/>
                </a:lnTo>
                <a:lnTo>
                  <a:pt x="234" y="184"/>
                </a:lnTo>
                <a:lnTo>
                  <a:pt x="202" y="182"/>
                </a:lnTo>
                <a:lnTo>
                  <a:pt x="166" y="179"/>
                </a:lnTo>
                <a:lnTo>
                  <a:pt x="132" y="179"/>
                </a:lnTo>
                <a:lnTo>
                  <a:pt x="95" y="179"/>
                </a:lnTo>
                <a:lnTo>
                  <a:pt x="59" y="179"/>
                </a:lnTo>
                <a:lnTo>
                  <a:pt x="29" y="179"/>
                </a:lnTo>
                <a:lnTo>
                  <a:pt x="13" y="181"/>
                </a:lnTo>
                <a:lnTo>
                  <a:pt x="7" y="182"/>
                </a:lnTo>
                <a:lnTo>
                  <a:pt x="0" y="184"/>
                </a:lnTo>
                <a:lnTo>
                  <a:pt x="2" y="181"/>
                </a:lnTo>
                <a:lnTo>
                  <a:pt x="2" y="177"/>
                </a:lnTo>
                <a:lnTo>
                  <a:pt x="2" y="170"/>
                </a:lnTo>
                <a:lnTo>
                  <a:pt x="5" y="167"/>
                </a:lnTo>
                <a:lnTo>
                  <a:pt x="7" y="163"/>
                </a:lnTo>
                <a:lnTo>
                  <a:pt x="9" y="159"/>
                </a:lnTo>
                <a:lnTo>
                  <a:pt x="15" y="152"/>
                </a:lnTo>
                <a:lnTo>
                  <a:pt x="34" y="133"/>
                </a:lnTo>
                <a:lnTo>
                  <a:pt x="49" y="117"/>
                </a:lnTo>
                <a:lnTo>
                  <a:pt x="66" y="102"/>
                </a:lnTo>
                <a:lnTo>
                  <a:pt x="67" y="101"/>
                </a:lnTo>
                <a:lnTo>
                  <a:pt x="67" y="100"/>
                </a:lnTo>
                <a:lnTo>
                  <a:pt x="59" y="79"/>
                </a:lnTo>
                <a:lnTo>
                  <a:pt x="48" y="60"/>
                </a:lnTo>
                <a:lnTo>
                  <a:pt x="37" y="42"/>
                </a:lnTo>
                <a:lnTo>
                  <a:pt x="27" y="21"/>
                </a:lnTo>
                <a:lnTo>
                  <a:pt x="56" y="17"/>
                </a:lnTo>
                <a:lnTo>
                  <a:pt x="70" y="16"/>
                </a:lnTo>
                <a:lnTo>
                  <a:pt x="85" y="16"/>
                </a:lnTo>
                <a:lnTo>
                  <a:pt x="161" y="16"/>
                </a:lnTo>
                <a:lnTo>
                  <a:pt x="194" y="14"/>
                </a:lnTo>
                <a:lnTo>
                  <a:pt x="227" y="13"/>
                </a:lnTo>
                <a:lnTo>
                  <a:pt x="243" y="10"/>
                </a:lnTo>
                <a:lnTo>
                  <a:pt x="261" y="7"/>
                </a:lnTo>
                <a:lnTo>
                  <a:pt x="282" y="7"/>
                </a:lnTo>
                <a:lnTo>
                  <a:pt x="301" y="9"/>
                </a:lnTo>
                <a:lnTo>
                  <a:pt x="334" y="9"/>
                </a:lnTo>
                <a:lnTo>
                  <a:pt x="366" y="9"/>
                </a:lnTo>
                <a:lnTo>
                  <a:pt x="429" y="9"/>
                </a:lnTo>
                <a:lnTo>
                  <a:pt x="461" y="7"/>
                </a:lnTo>
                <a:lnTo>
                  <a:pt x="491" y="6"/>
                </a:lnTo>
                <a:lnTo>
                  <a:pt x="521" y="5"/>
                </a:lnTo>
                <a:lnTo>
                  <a:pt x="536" y="3"/>
                </a:lnTo>
                <a:lnTo>
                  <a:pt x="550" y="0"/>
                </a:lnTo>
                <a:lnTo>
                  <a:pt x="521" y="0"/>
                </a:lnTo>
                <a:lnTo>
                  <a:pt x="494" y="2"/>
                </a:lnTo>
                <a:lnTo>
                  <a:pt x="462" y="3"/>
                </a:lnTo>
                <a:lnTo>
                  <a:pt x="432" y="5"/>
                </a:lnTo>
                <a:lnTo>
                  <a:pt x="363" y="5"/>
                </a:lnTo>
                <a:lnTo>
                  <a:pt x="330" y="5"/>
                </a:lnTo>
                <a:lnTo>
                  <a:pt x="296" y="3"/>
                </a:lnTo>
                <a:lnTo>
                  <a:pt x="265" y="3"/>
                </a:lnTo>
                <a:lnTo>
                  <a:pt x="235" y="7"/>
                </a:lnTo>
                <a:lnTo>
                  <a:pt x="217" y="9"/>
                </a:lnTo>
                <a:lnTo>
                  <a:pt x="199" y="10"/>
                </a:lnTo>
                <a:lnTo>
                  <a:pt x="163" y="10"/>
                </a:lnTo>
                <a:lnTo>
                  <a:pt x="93" y="10"/>
                </a:lnTo>
                <a:lnTo>
                  <a:pt x="78" y="10"/>
                </a:lnTo>
                <a:lnTo>
                  <a:pt x="62" y="11"/>
                </a:lnTo>
                <a:lnTo>
                  <a:pt x="30" y="17"/>
                </a:lnTo>
                <a:lnTo>
                  <a:pt x="27" y="18"/>
                </a:lnTo>
                <a:lnTo>
                  <a:pt x="26" y="21"/>
                </a:lnTo>
                <a:lnTo>
                  <a:pt x="24" y="22"/>
                </a:lnTo>
                <a:lnTo>
                  <a:pt x="24" y="18"/>
                </a:lnTo>
                <a:lnTo>
                  <a:pt x="23" y="20"/>
                </a:lnTo>
                <a:lnTo>
                  <a:pt x="22" y="21"/>
                </a:lnTo>
                <a:lnTo>
                  <a:pt x="20" y="29"/>
                </a:lnTo>
                <a:lnTo>
                  <a:pt x="19" y="31"/>
                </a:lnTo>
                <a:lnTo>
                  <a:pt x="19" y="32"/>
                </a:lnTo>
                <a:lnTo>
                  <a:pt x="19" y="33"/>
                </a:lnTo>
                <a:lnTo>
                  <a:pt x="27" y="51"/>
                </a:lnTo>
                <a:lnTo>
                  <a:pt x="37" y="69"/>
                </a:lnTo>
                <a:lnTo>
                  <a:pt x="45" y="84"/>
                </a:lnTo>
                <a:lnTo>
                  <a:pt x="52" y="94"/>
                </a:lnTo>
                <a:lnTo>
                  <a:pt x="56" y="100"/>
                </a:lnTo>
                <a:lnTo>
                  <a:pt x="59" y="105"/>
                </a:lnTo>
                <a:lnTo>
                  <a:pt x="42" y="120"/>
                </a:lnTo>
                <a:lnTo>
                  <a:pt x="26" y="137"/>
                </a:lnTo>
                <a:lnTo>
                  <a:pt x="11" y="153"/>
                </a:lnTo>
                <a:lnTo>
                  <a:pt x="7" y="159"/>
                </a:lnTo>
                <a:lnTo>
                  <a:pt x="2" y="166"/>
                </a:lnTo>
                <a:lnTo>
                  <a:pt x="0" y="168"/>
                </a:lnTo>
                <a:lnTo>
                  <a:pt x="0" y="173"/>
                </a:lnTo>
                <a:lnTo>
                  <a:pt x="0" y="178"/>
                </a:lnTo>
                <a:lnTo>
                  <a:pt x="0" y="182"/>
                </a:lnTo>
                <a:lnTo>
                  <a:pt x="0" y="184"/>
                </a:lnTo>
                <a:lnTo>
                  <a:pt x="0" y="185"/>
                </a:lnTo>
                <a:lnTo>
                  <a:pt x="7" y="182"/>
                </a:lnTo>
                <a:lnTo>
                  <a:pt x="13" y="182"/>
                </a:lnTo>
                <a:lnTo>
                  <a:pt x="27" y="182"/>
                </a:lnTo>
                <a:lnTo>
                  <a:pt x="63" y="181"/>
                </a:lnTo>
                <a:lnTo>
                  <a:pt x="97" y="181"/>
                </a:lnTo>
                <a:lnTo>
                  <a:pt x="130" y="181"/>
                </a:lnTo>
                <a:lnTo>
                  <a:pt x="163" y="182"/>
                </a:lnTo>
                <a:lnTo>
                  <a:pt x="195" y="184"/>
                </a:lnTo>
                <a:lnTo>
                  <a:pt x="231" y="185"/>
                </a:lnTo>
                <a:lnTo>
                  <a:pt x="265" y="185"/>
                </a:lnTo>
                <a:lnTo>
                  <a:pt x="298" y="185"/>
                </a:lnTo>
                <a:lnTo>
                  <a:pt x="333" y="185"/>
                </a:lnTo>
                <a:lnTo>
                  <a:pt x="370" y="184"/>
                </a:lnTo>
                <a:lnTo>
                  <a:pt x="407" y="181"/>
                </a:lnTo>
                <a:lnTo>
                  <a:pt x="443" y="179"/>
                </a:lnTo>
                <a:lnTo>
                  <a:pt x="479" y="179"/>
                </a:lnTo>
                <a:lnTo>
                  <a:pt x="514" y="179"/>
                </a:lnTo>
                <a:lnTo>
                  <a:pt x="549" y="181"/>
                </a:lnTo>
                <a:lnTo>
                  <a:pt x="550" y="181"/>
                </a:lnTo>
                <a:lnTo>
                  <a:pt x="557" y="171"/>
                </a:lnTo>
                <a:lnTo>
                  <a:pt x="563" y="163"/>
                </a:lnTo>
                <a:lnTo>
                  <a:pt x="587" y="127"/>
                </a:lnTo>
                <a:lnTo>
                  <a:pt x="600" y="111"/>
                </a:lnTo>
                <a:lnTo>
                  <a:pt x="611" y="94"/>
                </a:lnTo>
                <a:lnTo>
                  <a:pt x="619" y="84"/>
                </a:lnTo>
                <a:lnTo>
                  <a:pt x="620" y="83"/>
                </a:lnTo>
                <a:lnTo>
                  <a:pt x="620" y="82"/>
                </a:lnTo>
                <a:lnTo>
                  <a:pt x="620" y="80"/>
                </a:lnTo>
                <a:close/>
                <a:moveTo>
                  <a:pt x="44" y="76"/>
                </a:moveTo>
                <a:lnTo>
                  <a:pt x="44" y="76"/>
                </a:lnTo>
                <a:lnTo>
                  <a:pt x="34" y="57"/>
                </a:lnTo>
                <a:lnTo>
                  <a:pt x="24" y="36"/>
                </a:lnTo>
                <a:lnTo>
                  <a:pt x="26" y="35"/>
                </a:lnTo>
                <a:lnTo>
                  <a:pt x="24" y="33"/>
                </a:lnTo>
                <a:lnTo>
                  <a:pt x="24" y="31"/>
                </a:lnTo>
                <a:lnTo>
                  <a:pt x="24" y="27"/>
                </a:lnTo>
                <a:lnTo>
                  <a:pt x="24" y="24"/>
                </a:lnTo>
                <a:lnTo>
                  <a:pt x="33" y="42"/>
                </a:lnTo>
                <a:lnTo>
                  <a:pt x="41" y="60"/>
                </a:lnTo>
                <a:lnTo>
                  <a:pt x="51" y="76"/>
                </a:lnTo>
                <a:lnTo>
                  <a:pt x="60" y="94"/>
                </a:lnTo>
                <a:lnTo>
                  <a:pt x="63" y="98"/>
                </a:lnTo>
                <a:lnTo>
                  <a:pt x="63" y="100"/>
                </a:lnTo>
                <a:lnTo>
                  <a:pt x="63" y="101"/>
                </a:lnTo>
                <a:lnTo>
                  <a:pt x="59" y="105"/>
                </a:lnTo>
                <a:lnTo>
                  <a:pt x="58" y="97"/>
                </a:lnTo>
                <a:lnTo>
                  <a:pt x="53" y="90"/>
                </a:lnTo>
                <a:lnTo>
                  <a:pt x="44" y="76"/>
                </a:lnTo>
                <a:close/>
                <a:moveTo>
                  <a:pt x="602" y="102"/>
                </a:moveTo>
                <a:lnTo>
                  <a:pt x="602" y="102"/>
                </a:lnTo>
                <a:lnTo>
                  <a:pt x="582" y="133"/>
                </a:lnTo>
                <a:lnTo>
                  <a:pt x="552" y="178"/>
                </a:lnTo>
                <a:lnTo>
                  <a:pt x="552" y="173"/>
                </a:lnTo>
                <a:lnTo>
                  <a:pt x="552" y="168"/>
                </a:lnTo>
                <a:lnTo>
                  <a:pt x="556" y="167"/>
                </a:lnTo>
                <a:lnTo>
                  <a:pt x="558" y="166"/>
                </a:lnTo>
                <a:lnTo>
                  <a:pt x="558" y="164"/>
                </a:lnTo>
                <a:lnTo>
                  <a:pt x="553" y="164"/>
                </a:lnTo>
                <a:lnTo>
                  <a:pt x="553" y="163"/>
                </a:lnTo>
                <a:lnTo>
                  <a:pt x="572" y="137"/>
                </a:lnTo>
                <a:lnTo>
                  <a:pt x="585" y="119"/>
                </a:lnTo>
                <a:lnTo>
                  <a:pt x="597" y="101"/>
                </a:lnTo>
                <a:lnTo>
                  <a:pt x="607" y="89"/>
                </a:lnTo>
                <a:lnTo>
                  <a:pt x="616" y="76"/>
                </a:lnTo>
                <a:lnTo>
                  <a:pt x="616" y="80"/>
                </a:lnTo>
                <a:lnTo>
                  <a:pt x="616" y="83"/>
                </a:lnTo>
                <a:lnTo>
                  <a:pt x="613" y="87"/>
                </a:lnTo>
                <a:lnTo>
                  <a:pt x="611" y="93"/>
                </a:lnTo>
                <a:lnTo>
                  <a:pt x="602" y="102"/>
                </a:lnTo>
                <a:close/>
              </a:path>
            </a:pathLst>
          </a:custGeom>
          <a:solidFill>
            <a:srgbClr val="A0AD83"/>
          </a:solidFill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Freeform 104"/>
          <p:cNvSpPr>
            <a:spLocks noEditPoints="1"/>
          </p:cNvSpPr>
          <p:nvPr/>
        </p:nvSpPr>
        <p:spPr bwMode="auto">
          <a:xfrm>
            <a:off x="2444494" y="4840683"/>
            <a:ext cx="2675247" cy="930081"/>
          </a:xfrm>
          <a:custGeom>
            <a:avLst/>
            <a:gdLst>
              <a:gd name="T0" fmla="*/ 618 w 620"/>
              <a:gd name="T1" fmla="*/ 72 h 185"/>
              <a:gd name="T2" fmla="*/ 587 w 620"/>
              <a:gd name="T3" fmla="*/ 35 h 185"/>
              <a:gd name="T4" fmla="*/ 565 w 620"/>
              <a:gd name="T5" fmla="*/ 18 h 185"/>
              <a:gd name="T6" fmla="*/ 598 w 620"/>
              <a:gd name="T7" fmla="*/ 95 h 185"/>
              <a:gd name="T8" fmla="*/ 560 w 620"/>
              <a:gd name="T9" fmla="*/ 152 h 185"/>
              <a:gd name="T10" fmla="*/ 492 w 620"/>
              <a:gd name="T11" fmla="*/ 168 h 185"/>
              <a:gd name="T12" fmla="*/ 338 w 620"/>
              <a:gd name="T13" fmla="*/ 168 h 185"/>
              <a:gd name="T14" fmla="*/ 144 w 620"/>
              <a:gd name="T15" fmla="*/ 164 h 185"/>
              <a:gd name="T16" fmla="*/ 37 w 620"/>
              <a:gd name="T17" fmla="*/ 170 h 185"/>
              <a:gd name="T18" fmla="*/ 279 w 620"/>
              <a:gd name="T19" fmla="*/ 168 h 185"/>
              <a:gd name="T20" fmla="*/ 413 w 620"/>
              <a:gd name="T21" fmla="*/ 171 h 185"/>
              <a:gd name="T22" fmla="*/ 516 w 620"/>
              <a:gd name="T23" fmla="*/ 171 h 185"/>
              <a:gd name="T24" fmla="*/ 543 w 620"/>
              <a:gd name="T25" fmla="*/ 170 h 185"/>
              <a:gd name="T26" fmla="*/ 549 w 620"/>
              <a:gd name="T27" fmla="*/ 170 h 185"/>
              <a:gd name="T28" fmla="*/ 408 w 620"/>
              <a:gd name="T29" fmla="*/ 178 h 185"/>
              <a:gd name="T30" fmla="*/ 267 w 620"/>
              <a:gd name="T31" fmla="*/ 182 h 185"/>
              <a:gd name="T32" fmla="*/ 132 w 620"/>
              <a:gd name="T33" fmla="*/ 179 h 185"/>
              <a:gd name="T34" fmla="*/ 13 w 620"/>
              <a:gd name="T35" fmla="*/ 181 h 185"/>
              <a:gd name="T36" fmla="*/ 2 w 620"/>
              <a:gd name="T37" fmla="*/ 177 h 185"/>
              <a:gd name="T38" fmla="*/ 9 w 620"/>
              <a:gd name="T39" fmla="*/ 159 h 185"/>
              <a:gd name="T40" fmla="*/ 66 w 620"/>
              <a:gd name="T41" fmla="*/ 102 h 185"/>
              <a:gd name="T42" fmla="*/ 48 w 620"/>
              <a:gd name="T43" fmla="*/ 60 h 185"/>
              <a:gd name="T44" fmla="*/ 56 w 620"/>
              <a:gd name="T45" fmla="*/ 17 h 185"/>
              <a:gd name="T46" fmla="*/ 194 w 620"/>
              <a:gd name="T47" fmla="*/ 14 h 185"/>
              <a:gd name="T48" fmla="*/ 282 w 620"/>
              <a:gd name="T49" fmla="*/ 7 h 185"/>
              <a:gd name="T50" fmla="*/ 429 w 620"/>
              <a:gd name="T51" fmla="*/ 9 h 185"/>
              <a:gd name="T52" fmla="*/ 536 w 620"/>
              <a:gd name="T53" fmla="*/ 3 h 185"/>
              <a:gd name="T54" fmla="*/ 494 w 620"/>
              <a:gd name="T55" fmla="*/ 2 h 185"/>
              <a:gd name="T56" fmla="*/ 330 w 620"/>
              <a:gd name="T57" fmla="*/ 5 h 185"/>
              <a:gd name="T58" fmla="*/ 217 w 620"/>
              <a:gd name="T59" fmla="*/ 9 h 185"/>
              <a:gd name="T60" fmla="*/ 78 w 620"/>
              <a:gd name="T61" fmla="*/ 10 h 185"/>
              <a:gd name="T62" fmla="*/ 26 w 620"/>
              <a:gd name="T63" fmla="*/ 21 h 185"/>
              <a:gd name="T64" fmla="*/ 23 w 620"/>
              <a:gd name="T65" fmla="*/ 20 h 185"/>
              <a:gd name="T66" fmla="*/ 19 w 620"/>
              <a:gd name="T67" fmla="*/ 32 h 185"/>
              <a:gd name="T68" fmla="*/ 27 w 620"/>
              <a:gd name="T69" fmla="*/ 51 h 185"/>
              <a:gd name="T70" fmla="*/ 56 w 620"/>
              <a:gd name="T71" fmla="*/ 100 h 185"/>
              <a:gd name="T72" fmla="*/ 11 w 620"/>
              <a:gd name="T73" fmla="*/ 153 h 185"/>
              <a:gd name="T74" fmla="*/ 0 w 620"/>
              <a:gd name="T75" fmla="*/ 173 h 185"/>
              <a:gd name="T76" fmla="*/ 0 w 620"/>
              <a:gd name="T77" fmla="*/ 185 h 185"/>
              <a:gd name="T78" fmla="*/ 7 w 620"/>
              <a:gd name="T79" fmla="*/ 182 h 185"/>
              <a:gd name="T80" fmla="*/ 97 w 620"/>
              <a:gd name="T81" fmla="*/ 181 h 185"/>
              <a:gd name="T82" fmla="*/ 231 w 620"/>
              <a:gd name="T83" fmla="*/ 185 h 185"/>
              <a:gd name="T84" fmla="*/ 370 w 620"/>
              <a:gd name="T85" fmla="*/ 184 h 185"/>
              <a:gd name="T86" fmla="*/ 549 w 620"/>
              <a:gd name="T87" fmla="*/ 181 h 185"/>
              <a:gd name="T88" fmla="*/ 557 w 620"/>
              <a:gd name="T89" fmla="*/ 171 h 185"/>
              <a:gd name="T90" fmla="*/ 611 w 620"/>
              <a:gd name="T91" fmla="*/ 94 h 185"/>
              <a:gd name="T92" fmla="*/ 620 w 620"/>
              <a:gd name="T93" fmla="*/ 82 h 185"/>
              <a:gd name="T94" fmla="*/ 44 w 620"/>
              <a:gd name="T95" fmla="*/ 76 h 185"/>
              <a:gd name="T96" fmla="*/ 26 w 620"/>
              <a:gd name="T97" fmla="*/ 35 h 185"/>
              <a:gd name="T98" fmla="*/ 24 w 620"/>
              <a:gd name="T99" fmla="*/ 24 h 185"/>
              <a:gd name="T100" fmla="*/ 60 w 620"/>
              <a:gd name="T101" fmla="*/ 94 h 185"/>
              <a:gd name="T102" fmla="*/ 59 w 620"/>
              <a:gd name="T103" fmla="*/ 105 h 185"/>
              <a:gd name="T104" fmla="*/ 602 w 620"/>
              <a:gd name="T105" fmla="*/ 102 h 185"/>
              <a:gd name="T106" fmla="*/ 552 w 620"/>
              <a:gd name="T107" fmla="*/ 173 h 185"/>
              <a:gd name="T108" fmla="*/ 558 w 620"/>
              <a:gd name="T109" fmla="*/ 164 h 185"/>
              <a:gd name="T110" fmla="*/ 553 w 620"/>
              <a:gd name="T111" fmla="*/ 163 h 185"/>
              <a:gd name="T112" fmla="*/ 553 w 620"/>
              <a:gd name="T113" fmla="*/ 163 h 185"/>
              <a:gd name="T114" fmla="*/ 607 w 620"/>
              <a:gd name="T115" fmla="*/ 89 h 185"/>
              <a:gd name="T116" fmla="*/ 616 w 620"/>
              <a:gd name="T117" fmla="*/ 83 h 185"/>
              <a:gd name="T118" fmla="*/ 602 w 620"/>
              <a:gd name="T119" fmla="*/ 102 h 18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20" h="185">
                <a:moveTo>
                  <a:pt x="620" y="80"/>
                </a:moveTo>
                <a:lnTo>
                  <a:pt x="620" y="80"/>
                </a:lnTo>
                <a:lnTo>
                  <a:pt x="619" y="78"/>
                </a:lnTo>
                <a:lnTo>
                  <a:pt x="619" y="75"/>
                </a:lnTo>
                <a:lnTo>
                  <a:pt x="618" y="72"/>
                </a:lnTo>
                <a:lnTo>
                  <a:pt x="602" y="54"/>
                </a:lnTo>
                <a:lnTo>
                  <a:pt x="587" y="35"/>
                </a:lnTo>
                <a:lnTo>
                  <a:pt x="569" y="17"/>
                </a:lnTo>
                <a:lnTo>
                  <a:pt x="552" y="0"/>
                </a:lnTo>
                <a:lnTo>
                  <a:pt x="550" y="2"/>
                </a:lnTo>
                <a:lnTo>
                  <a:pt x="565" y="18"/>
                </a:lnTo>
                <a:lnTo>
                  <a:pt x="580" y="35"/>
                </a:lnTo>
                <a:lnTo>
                  <a:pt x="597" y="56"/>
                </a:lnTo>
                <a:lnTo>
                  <a:pt x="615" y="75"/>
                </a:lnTo>
                <a:lnTo>
                  <a:pt x="598" y="95"/>
                </a:lnTo>
                <a:lnTo>
                  <a:pt x="582" y="116"/>
                </a:lnTo>
                <a:lnTo>
                  <a:pt x="574" y="128"/>
                </a:lnTo>
                <a:lnTo>
                  <a:pt x="565" y="141"/>
                </a:lnTo>
                <a:lnTo>
                  <a:pt x="560" y="152"/>
                </a:lnTo>
                <a:lnTo>
                  <a:pt x="550" y="164"/>
                </a:lnTo>
                <a:lnTo>
                  <a:pt x="521" y="167"/>
                </a:lnTo>
                <a:lnTo>
                  <a:pt x="507" y="167"/>
                </a:lnTo>
                <a:lnTo>
                  <a:pt x="492" y="168"/>
                </a:lnTo>
                <a:lnTo>
                  <a:pt x="457" y="167"/>
                </a:lnTo>
                <a:lnTo>
                  <a:pt x="419" y="167"/>
                </a:lnTo>
                <a:lnTo>
                  <a:pt x="356" y="168"/>
                </a:lnTo>
                <a:lnTo>
                  <a:pt x="338" y="168"/>
                </a:lnTo>
                <a:lnTo>
                  <a:pt x="322" y="167"/>
                </a:lnTo>
                <a:lnTo>
                  <a:pt x="304" y="166"/>
                </a:lnTo>
                <a:lnTo>
                  <a:pt x="286" y="164"/>
                </a:lnTo>
                <a:lnTo>
                  <a:pt x="216" y="164"/>
                </a:lnTo>
                <a:lnTo>
                  <a:pt x="144" y="164"/>
                </a:lnTo>
                <a:lnTo>
                  <a:pt x="74" y="166"/>
                </a:lnTo>
                <a:lnTo>
                  <a:pt x="4" y="170"/>
                </a:lnTo>
                <a:lnTo>
                  <a:pt x="37" y="170"/>
                </a:lnTo>
                <a:lnTo>
                  <a:pt x="70" y="168"/>
                </a:lnTo>
                <a:lnTo>
                  <a:pt x="103" y="167"/>
                </a:lnTo>
                <a:lnTo>
                  <a:pt x="136" y="167"/>
                </a:lnTo>
                <a:lnTo>
                  <a:pt x="279" y="168"/>
                </a:lnTo>
                <a:lnTo>
                  <a:pt x="313" y="170"/>
                </a:lnTo>
                <a:lnTo>
                  <a:pt x="349" y="173"/>
                </a:lnTo>
                <a:lnTo>
                  <a:pt x="364" y="173"/>
                </a:lnTo>
                <a:lnTo>
                  <a:pt x="381" y="173"/>
                </a:lnTo>
                <a:lnTo>
                  <a:pt x="413" y="171"/>
                </a:lnTo>
                <a:lnTo>
                  <a:pt x="448" y="171"/>
                </a:lnTo>
                <a:lnTo>
                  <a:pt x="485" y="171"/>
                </a:lnTo>
                <a:lnTo>
                  <a:pt x="501" y="171"/>
                </a:lnTo>
                <a:lnTo>
                  <a:pt x="516" y="171"/>
                </a:lnTo>
                <a:lnTo>
                  <a:pt x="546" y="168"/>
                </a:lnTo>
                <a:lnTo>
                  <a:pt x="545" y="168"/>
                </a:lnTo>
                <a:lnTo>
                  <a:pt x="543" y="170"/>
                </a:lnTo>
                <a:lnTo>
                  <a:pt x="546" y="168"/>
                </a:lnTo>
                <a:lnTo>
                  <a:pt x="549" y="168"/>
                </a:lnTo>
                <a:lnTo>
                  <a:pt x="549" y="170"/>
                </a:lnTo>
                <a:lnTo>
                  <a:pt x="549" y="178"/>
                </a:lnTo>
                <a:lnTo>
                  <a:pt x="514" y="177"/>
                </a:lnTo>
                <a:lnTo>
                  <a:pt x="479" y="177"/>
                </a:lnTo>
                <a:lnTo>
                  <a:pt x="408" y="178"/>
                </a:lnTo>
                <a:lnTo>
                  <a:pt x="374" y="181"/>
                </a:lnTo>
                <a:lnTo>
                  <a:pt x="340" y="182"/>
                </a:lnTo>
                <a:lnTo>
                  <a:pt x="302" y="182"/>
                </a:lnTo>
                <a:lnTo>
                  <a:pt x="267" y="182"/>
                </a:lnTo>
                <a:lnTo>
                  <a:pt x="234" y="184"/>
                </a:lnTo>
                <a:lnTo>
                  <a:pt x="202" y="182"/>
                </a:lnTo>
                <a:lnTo>
                  <a:pt x="166" y="179"/>
                </a:lnTo>
                <a:lnTo>
                  <a:pt x="132" y="179"/>
                </a:lnTo>
                <a:lnTo>
                  <a:pt x="95" y="179"/>
                </a:lnTo>
                <a:lnTo>
                  <a:pt x="59" y="179"/>
                </a:lnTo>
                <a:lnTo>
                  <a:pt x="29" y="179"/>
                </a:lnTo>
                <a:lnTo>
                  <a:pt x="13" y="181"/>
                </a:lnTo>
                <a:lnTo>
                  <a:pt x="7" y="182"/>
                </a:lnTo>
                <a:lnTo>
                  <a:pt x="0" y="184"/>
                </a:lnTo>
                <a:lnTo>
                  <a:pt x="2" y="181"/>
                </a:lnTo>
                <a:lnTo>
                  <a:pt x="2" y="177"/>
                </a:lnTo>
                <a:lnTo>
                  <a:pt x="2" y="170"/>
                </a:lnTo>
                <a:lnTo>
                  <a:pt x="5" y="167"/>
                </a:lnTo>
                <a:lnTo>
                  <a:pt x="7" y="163"/>
                </a:lnTo>
                <a:lnTo>
                  <a:pt x="9" y="159"/>
                </a:lnTo>
                <a:lnTo>
                  <a:pt x="15" y="152"/>
                </a:lnTo>
                <a:lnTo>
                  <a:pt x="34" y="133"/>
                </a:lnTo>
                <a:lnTo>
                  <a:pt x="49" y="117"/>
                </a:lnTo>
                <a:lnTo>
                  <a:pt x="66" y="102"/>
                </a:lnTo>
                <a:lnTo>
                  <a:pt x="67" y="101"/>
                </a:lnTo>
                <a:lnTo>
                  <a:pt x="67" y="100"/>
                </a:lnTo>
                <a:lnTo>
                  <a:pt x="59" y="79"/>
                </a:lnTo>
                <a:lnTo>
                  <a:pt x="48" y="60"/>
                </a:lnTo>
                <a:lnTo>
                  <a:pt x="37" y="42"/>
                </a:lnTo>
                <a:lnTo>
                  <a:pt x="27" y="21"/>
                </a:lnTo>
                <a:lnTo>
                  <a:pt x="56" y="17"/>
                </a:lnTo>
                <a:lnTo>
                  <a:pt x="70" y="16"/>
                </a:lnTo>
                <a:lnTo>
                  <a:pt x="85" y="16"/>
                </a:lnTo>
                <a:lnTo>
                  <a:pt x="161" y="16"/>
                </a:lnTo>
                <a:lnTo>
                  <a:pt x="194" y="14"/>
                </a:lnTo>
                <a:lnTo>
                  <a:pt x="227" y="13"/>
                </a:lnTo>
                <a:lnTo>
                  <a:pt x="243" y="10"/>
                </a:lnTo>
                <a:lnTo>
                  <a:pt x="261" y="7"/>
                </a:lnTo>
                <a:lnTo>
                  <a:pt x="282" y="7"/>
                </a:lnTo>
                <a:lnTo>
                  <a:pt x="301" y="9"/>
                </a:lnTo>
                <a:lnTo>
                  <a:pt x="334" y="9"/>
                </a:lnTo>
                <a:lnTo>
                  <a:pt x="366" y="9"/>
                </a:lnTo>
                <a:lnTo>
                  <a:pt x="429" y="9"/>
                </a:lnTo>
                <a:lnTo>
                  <a:pt x="461" y="7"/>
                </a:lnTo>
                <a:lnTo>
                  <a:pt x="491" y="6"/>
                </a:lnTo>
                <a:lnTo>
                  <a:pt x="521" y="5"/>
                </a:lnTo>
                <a:lnTo>
                  <a:pt x="536" y="3"/>
                </a:lnTo>
                <a:lnTo>
                  <a:pt x="550" y="0"/>
                </a:lnTo>
                <a:lnTo>
                  <a:pt x="521" y="0"/>
                </a:lnTo>
                <a:lnTo>
                  <a:pt x="494" y="2"/>
                </a:lnTo>
                <a:lnTo>
                  <a:pt x="462" y="3"/>
                </a:lnTo>
                <a:lnTo>
                  <a:pt x="432" y="5"/>
                </a:lnTo>
                <a:lnTo>
                  <a:pt x="363" y="5"/>
                </a:lnTo>
                <a:lnTo>
                  <a:pt x="330" y="5"/>
                </a:lnTo>
                <a:lnTo>
                  <a:pt x="296" y="3"/>
                </a:lnTo>
                <a:lnTo>
                  <a:pt x="265" y="3"/>
                </a:lnTo>
                <a:lnTo>
                  <a:pt x="235" y="7"/>
                </a:lnTo>
                <a:lnTo>
                  <a:pt x="217" y="9"/>
                </a:lnTo>
                <a:lnTo>
                  <a:pt x="199" y="10"/>
                </a:lnTo>
                <a:lnTo>
                  <a:pt x="163" y="10"/>
                </a:lnTo>
                <a:lnTo>
                  <a:pt x="93" y="10"/>
                </a:lnTo>
                <a:lnTo>
                  <a:pt x="78" y="10"/>
                </a:lnTo>
                <a:lnTo>
                  <a:pt x="62" y="11"/>
                </a:lnTo>
                <a:lnTo>
                  <a:pt x="30" y="17"/>
                </a:lnTo>
                <a:lnTo>
                  <a:pt x="27" y="18"/>
                </a:lnTo>
                <a:lnTo>
                  <a:pt x="26" y="21"/>
                </a:lnTo>
                <a:lnTo>
                  <a:pt x="24" y="22"/>
                </a:lnTo>
                <a:lnTo>
                  <a:pt x="24" y="18"/>
                </a:lnTo>
                <a:lnTo>
                  <a:pt x="23" y="20"/>
                </a:lnTo>
                <a:lnTo>
                  <a:pt x="22" y="21"/>
                </a:lnTo>
                <a:lnTo>
                  <a:pt x="20" y="29"/>
                </a:lnTo>
                <a:lnTo>
                  <a:pt x="19" y="31"/>
                </a:lnTo>
                <a:lnTo>
                  <a:pt x="19" y="32"/>
                </a:lnTo>
                <a:lnTo>
                  <a:pt x="19" y="33"/>
                </a:lnTo>
                <a:lnTo>
                  <a:pt x="27" y="51"/>
                </a:lnTo>
                <a:lnTo>
                  <a:pt x="37" y="69"/>
                </a:lnTo>
                <a:lnTo>
                  <a:pt x="45" y="84"/>
                </a:lnTo>
                <a:lnTo>
                  <a:pt x="52" y="94"/>
                </a:lnTo>
                <a:lnTo>
                  <a:pt x="56" y="100"/>
                </a:lnTo>
                <a:lnTo>
                  <a:pt x="59" y="105"/>
                </a:lnTo>
                <a:lnTo>
                  <a:pt x="42" y="120"/>
                </a:lnTo>
                <a:lnTo>
                  <a:pt x="26" y="137"/>
                </a:lnTo>
                <a:lnTo>
                  <a:pt x="11" y="153"/>
                </a:lnTo>
                <a:lnTo>
                  <a:pt x="7" y="159"/>
                </a:lnTo>
                <a:lnTo>
                  <a:pt x="2" y="166"/>
                </a:lnTo>
                <a:lnTo>
                  <a:pt x="0" y="168"/>
                </a:lnTo>
                <a:lnTo>
                  <a:pt x="0" y="173"/>
                </a:lnTo>
                <a:lnTo>
                  <a:pt x="0" y="178"/>
                </a:lnTo>
                <a:lnTo>
                  <a:pt x="0" y="182"/>
                </a:lnTo>
                <a:lnTo>
                  <a:pt x="0" y="184"/>
                </a:lnTo>
                <a:lnTo>
                  <a:pt x="0" y="185"/>
                </a:lnTo>
                <a:lnTo>
                  <a:pt x="7" y="182"/>
                </a:lnTo>
                <a:lnTo>
                  <a:pt x="13" y="182"/>
                </a:lnTo>
                <a:lnTo>
                  <a:pt x="27" y="182"/>
                </a:lnTo>
                <a:lnTo>
                  <a:pt x="63" y="181"/>
                </a:lnTo>
                <a:lnTo>
                  <a:pt x="97" y="181"/>
                </a:lnTo>
                <a:lnTo>
                  <a:pt x="130" y="181"/>
                </a:lnTo>
                <a:lnTo>
                  <a:pt x="163" y="182"/>
                </a:lnTo>
                <a:lnTo>
                  <a:pt x="195" y="184"/>
                </a:lnTo>
                <a:lnTo>
                  <a:pt x="231" y="185"/>
                </a:lnTo>
                <a:lnTo>
                  <a:pt x="265" y="185"/>
                </a:lnTo>
                <a:lnTo>
                  <a:pt x="298" y="185"/>
                </a:lnTo>
                <a:lnTo>
                  <a:pt x="333" y="185"/>
                </a:lnTo>
                <a:lnTo>
                  <a:pt x="370" y="184"/>
                </a:lnTo>
                <a:lnTo>
                  <a:pt x="407" y="181"/>
                </a:lnTo>
                <a:lnTo>
                  <a:pt x="443" y="179"/>
                </a:lnTo>
                <a:lnTo>
                  <a:pt x="479" y="179"/>
                </a:lnTo>
                <a:lnTo>
                  <a:pt x="514" y="179"/>
                </a:lnTo>
                <a:lnTo>
                  <a:pt x="549" y="181"/>
                </a:lnTo>
                <a:lnTo>
                  <a:pt x="550" y="181"/>
                </a:lnTo>
                <a:lnTo>
                  <a:pt x="557" y="171"/>
                </a:lnTo>
                <a:lnTo>
                  <a:pt x="563" y="163"/>
                </a:lnTo>
                <a:lnTo>
                  <a:pt x="587" y="127"/>
                </a:lnTo>
                <a:lnTo>
                  <a:pt x="600" y="111"/>
                </a:lnTo>
                <a:lnTo>
                  <a:pt x="611" y="94"/>
                </a:lnTo>
                <a:lnTo>
                  <a:pt x="619" y="84"/>
                </a:lnTo>
                <a:lnTo>
                  <a:pt x="620" y="83"/>
                </a:lnTo>
                <a:lnTo>
                  <a:pt x="620" y="82"/>
                </a:lnTo>
                <a:lnTo>
                  <a:pt x="620" y="80"/>
                </a:lnTo>
                <a:close/>
                <a:moveTo>
                  <a:pt x="44" y="76"/>
                </a:moveTo>
                <a:lnTo>
                  <a:pt x="44" y="76"/>
                </a:lnTo>
                <a:lnTo>
                  <a:pt x="34" y="57"/>
                </a:lnTo>
                <a:lnTo>
                  <a:pt x="24" y="36"/>
                </a:lnTo>
                <a:lnTo>
                  <a:pt x="26" y="35"/>
                </a:lnTo>
                <a:lnTo>
                  <a:pt x="24" y="33"/>
                </a:lnTo>
                <a:lnTo>
                  <a:pt x="24" y="31"/>
                </a:lnTo>
                <a:lnTo>
                  <a:pt x="24" y="27"/>
                </a:lnTo>
                <a:lnTo>
                  <a:pt x="24" y="24"/>
                </a:lnTo>
                <a:lnTo>
                  <a:pt x="33" y="42"/>
                </a:lnTo>
                <a:lnTo>
                  <a:pt x="41" y="60"/>
                </a:lnTo>
                <a:lnTo>
                  <a:pt x="51" y="76"/>
                </a:lnTo>
                <a:lnTo>
                  <a:pt x="60" y="94"/>
                </a:lnTo>
                <a:lnTo>
                  <a:pt x="63" y="98"/>
                </a:lnTo>
                <a:lnTo>
                  <a:pt x="63" y="100"/>
                </a:lnTo>
                <a:lnTo>
                  <a:pt x="63" y="101"/>
                </a:lnTo>
                <a:lnTo>
                  <a:pt x="59" y="105"/>
                </a:lnTo>
                <a:lnTo>
                  <a:pt x="58" y="97"/>
                </a:lnTo>
                <a:lnTo>
                  <a:pt x="53" y="90"/>
                </a:lnTo>
                <a:lnTo>
                  <a:pt x="44" y="76"/>
                </a:lnTo>
                <a:close/>
                <a:moveTo>
                  <a:pt x="602" y="102"/>
                </a:moveTo>
                <a:lnTo>
                  <a:pt x="602" y="102"/>
                </a:lnTo>
                <a:lnTo>
                  <a:pt x="582" y="133"/>
                </a:lnTo>
                <a:lnTo>
                  <a:pt x="552" y="178"/>
                </a:lnTo>
                <a:lnTo>
                  <a:pt x="552" y="173"/>
                </a:lnTo>
                <a:lnTo>
                  <a:pt x="552" y="168"/>
                </a:lnTo>
                <a:lnTo>
                  <a:pt x="556" y="167"/>
                </a:lnTo>
                <a:lnTo>
                  <a:pt x="558" y="166"/>
                </a:lnTo>
                <a:lnTo>
                  <a:pt x="558" y="164"/>
                </a:lnTo>
                <a:lnTo>
                  <a:pt x="553" y="164"/>
                </a:lnTo>
                <a:lnTo>
                  <a:pt x="553" y="163"/>
                </a:lnTo>
                <a:lnTo>
                  <a:pt x="572" y="137"/>
                </a:lnTo>
                <a:lnTo>
                  <a:pt x="585" y="119"/>
                </a:lnTo>
                <a:lnTo>
                  <a:pt x="597" y="101"/>
                </a:lnTo>
                <a:lnTo>
                  <a:pt x="607" y="89"/>
                </a:lnTo>
                <a:lnTo>
                  <a:pt x="616" y="76"/>
                </a:lnTo>
                <a:lnTo>
                  <a:pt x="616" y="80"/>
                </a:lnTo>
                <a:lnTo>
                  <a:pt x="616" y="83"/>
                </a:lnTo>
                <a:lnTo>
                  <a:pt x="613" y="87"/>
                </a:lnTo>
                <a:lnTo>
                  <a:pt x="611" y="93"/>
                </a:lnTo>
                <a:lnTo>
                  <a:pt x="602" y="102"/>
                </a:lnTo>
                <a:close/>
              </a:path>
            </a:pathLst>
          </a:custGeom>
          <a:solidFill>
            <a:srgbClr val="A0AD83"/>
          </a:solidFill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20188" y="1931279"/>
            <a:ext cx="119296" cy="11929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20188" y="1734936"/>
            <a:ext cx="119296" cy="11929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20188" y="3332795"/>
            <a:ext cx="119296" cy="11929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20188" y="3136452"/>
            <a:ext cx="119296" cy="11929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20188" y="4628181"/>
            <a:ext cx="119296" cy="11929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20188" y="4431838"/>
            <a:ext cx="119296" cy="11929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72068" y="2348983"/>
            <a:ext cx="204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72068" y="3680779"/>
            <a:ext cx="204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72068" y="5113146"/>
            <a:ext cx="204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244043" y="2116817"/>
            <a:ext cx="4374277" cy="925995"/>
            <a:chOff x="7247015" y="2063132"/>
            <a:chExt cx="4374277" cy="925995"/>
          </a:xfrm>
        </p:grpSpPr>
        <p:sp>
          <p:nvSpPr>
            <p:cNvPr id="21" name="文本框 36"/>
            <p:cNvSpPr txBox="1"/>
            <p:nvPr/>
          </p:nvSpPr>
          <p:spPr>
            <a:xfrm>
              <a:off x="7247015" y="2063132"/>
              <a:ext cx="36959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7403232" y="2467696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44043" y="3432894"/>
            <a:ext cx="4374277" cy="925995"/>
            <a:chOff x="7247015" y="2063132"/>
            <a:chExt cx="4374277" cy="925995"/>
          </a:xfrm>
        </p:grpSpPr>
        <p:sp>
          <p:nvSpPr>
            <p:cNvPr id="24" name="文本框 36"/>
            <p:cNvSpPr txBox="1"/>
            <p:nvPr/>
          </p:nvSpPr>
          <p:spPr>
            <a:xfrm>
              <a:off x="7247015" y="2063132"/>
              <a:ext cx="36959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7403232" y="2467696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44043" y="4880980"/>
            <a:ext cx="4374277" cy="925995"/>
            <a:chOff x="7247015" y="2063132"/>
            <a:chExt cx="4374277" cy="925995"/>
          </a:xfrm>
        </p:grpSpPr>
        <p:sp>
          <p:nvSpPr>
            <p:cNvPr id="28" name="文本框 36"/>
            <p:cNvSpPr txBox="1"/>
            <p:nvPr/>
          </p:nvSpPr>
          <p:spPr>
            <a:xfrm>
              <a:off x="7247015" y="2063132"/>
              <a:ext cx="36959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7403232" y="2467696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111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42684" y="2220171"/>
            <a:ext cx="5141305" cy="3520835"/>
            <a:chOff x="3525347" y="1262229"/>
            <a:chExt cx="5141305" cy="3520835"/>
          </a:xfrm>
        </p:grpSpPr>
        <p:sp>
          <p:nvSpPr>
            <p:cNvPr id="21" name="椭圆 31"/>
            <p:cNvSpPr/>
            <p:nvPr/>
          </p:nvSpPr>
          <p:spPr>
            <a:xfrm rot="15654318">
              <a:off x="3519873" y="1292920"/>
              <a:ext cx="1097858" cy="108691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107745" y="1955076"/>
              <a:ext cx="4115816" cy="1958332"/>
            </a:xfrm>
            <a:custGeom>
              <a:avLst/>
              <a:gdLst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7200 w 1569720"/>
                <a:gd name="connsiteY3" fmla="*/ 67056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7200 w 1569720"/>
                <a:gd name="connsiteY3" fmla="*/ 67056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7200 w 1569720"/>
                <a:gd name="connsiteY3" fmla="*/ 67056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7200 w 1569720"/>
                <a:gd name="connsiteY3" fmla="*/ 67056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7200 w 1569720"/>
                <a:gd name="connsiteY3" fmla="*/ 67056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7200 w 1569720"/>
                <a:gd name="connsiteY3" fmla="*/ 67056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7200 w 1569720"/>
                <a:gd name="connsiteY3" fmla="*/ 67056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7200 w 1569720"/>
                <a:gd name="connsiteY3" fmla="*/ 67056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7200 w 1569720"/>
                <a:gd name="connsiteY3" fmla="*/ 67056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7200 w 1569720"/>
                <a:gd name="connsiteY3" fmla="*/ 67056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7200 w 1569720"/>
                <a:gd name="connsiteY3" fmla="*/ 67056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466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466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466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466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466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5466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0828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1336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1336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1336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69720"/>
                <a:gd name="connsiteY0" fmla="*/ 147320 h 746760"/>
                <a:gd name="connsiteX1" fmla="*/ 213360 w 1569720"/>
                <a:gd name="connsiteY1" fmla="*/ 360680 h 746760"/>
                <a:gd name="connsiteX2" fmla="*/ 345440 w 1569720"/>
                <a:gd name="connsiteY2" fmla="*/ 746760 h 746760"/>
                <a:gd name="connsiteX3" fmla="*/ 447040 w 1569720"/>
                <a:gd name="connsiteY3" fmla="*/ 662940 h 746760"/>
                <a:gd name="connsiteX4" fmla="*/ 574040 w 1569720"/>
                <a:gd name="connsiteY4" fmla="*/ 680720 h 746760"/>
                <a:gd name="connsiteX5" fmla="*/ 665480 w 1569720"/>
                <a:gd name="connsiteY5" fmla="*/ 736600 h 746760"/>
                <a:gd name="connsiteX6" fmla="*/ 751840 w 1569720"/>
                <a:gd name="connsiteY6" fmla="*/ 447040 h 746760"/>
                <a:gd name="connsiteX7" fmla="*/ 1046480 w 1569720"/>
                <a:gd name="connsiteY7" fmla="*/ 172720 h 746760"/>
                <a:gd name="connsiteX8" fmla="*/ 1259840 w 1569720"/>
                <a:gd name="connsiteY8" fmla="*/ 396240 h 746760"/>
                <a:gd name="connsiteX9" fmla="*/ 1386840 w 1569720"/>
                <a:gd name="connsiteY9" fmla="*/ 746760 h 746760"/>
                <a:gd name="connsiteX10" fmla="*/ 1452880 w 1569720"/>
                <a:gd name="connsiteY10" fmla="*/ 675640 h 746760"/>
                <a:gd name="connsiteX11" fmla="*/ 1569720 w 1569720"/>
                <a:gd name="connsiteY11" fmla="*/ 670560 h 746760"/>
                <a:gd name="connsiteX12" fmla="*/ 1351280 w 1569720"/>
                <a:gd name="connsiteY12" fmla="*/ 477520 h 746760"/>
                <a:gd name="connsiteX13" fmla="*/ 1219200 w 1569720"/>
                <a:gd name="connsiteY13" fmla="*/ 208280 h 746760"/>
                <a:gd name="connsiteX14" fmla="*/ 1203960 w 1569720"/>
                <a:gd name="connsiteY14" fmla="*/ 71120 h 746760"/>
                <a:gd name="connsiteX15" fmla="*/ 1061720 w 1569720"/>
                <a:gd name="connsiteY15" fmla="*/ 152400 h 746760"/>
                <a:gd name="connsiteX16" fmla="*/ 873760 w 1569720"/>
                <a:gd name="connsiteY16" fmla="*/ 71120 h 746760"/>
                <a:gd name="connsiteX17" fmla="*/ 716280 w 1569720"/>
                <a:gd name="connsiteY17" fmla="*/ 447040 h 746760"/>
                <a:gd name="connsiteX18" fmla="*/ 502920 w 1569720"/>
                <a:gd name="connsiteY18" fmla="*/ 624840 h 746760"/>
                <a:gd name="connsiteX19" fmla="*/ 238760 w 1569720"/>
                <a:gd name="connsiteY19" fmla="*/ 330200 h 746760"/>
                <a:gd name="connsiteX20" fmla="*/ 182880 w 1569720"/>
                <a:gd name="connsiteY20" fmla="*/ 0 h 746760"/>
                <a:gd name="connsiteX21" fmla="*/ 106680 w 1569720"/>
                <a:gd name="connsiteY21" fmla="*/ 91440 h 746760"/>
                <a:gd name="connsiteX22" fmla="*/ 0 w 1569720"/>
                <a:gd name="connsiteY22" fmla="*/ 147320 h 746760"/>
                <a:gd name="connsiteX0" fmla="*/ 0 w 1574800"/>
                <a:gd name="connsiteY0" fmla="*/ 165100 h 746760"/>
                <a:gd name="connsiteX1" fmla="*/ 218440 w 1574800"/>
                <a:gd name="connsiteY1" fmla="*/ 360680 h 746760"/>
                <a:gd name="connsiteX2" fmla="*/ 350520 w 1574800"/>
                <a:gd name="connsiteY2" fmla="*/ 746760 h 746760"/>
                <a:gd name="connsiteX3" fmla="*/ 452120 w 1574800"/>
                <a:gd name="connsiteY3" fmla="*/ 662940 h 746760"/>
                <a:gd name="connsiteX4" fmla="*/ 579120 w 1574800"/>
                <a:gd name="connsiteY4" fmla="*/ 680720 h 746760"/>
                <a:gd name="connsiteX5" fmla="*/ 670560 w 1574800"/>
                <a:gd name="connsiteY5" fmla="*/ 736600 h 746760"/>
                <a:gd name="connsiteX6" fmla="*/ 756920 w 1574800"/>
                <a:gd name="connsiteY6" fmla="*/ 447040 h 746760"/>
                <a:gd name="connsiteX7" fmla="*/ 1051560 w 1574800"/>
                <a:gd name="connsiteY7" fmla="*/ 172720 h 746760"/>
                <a:gd name="connsiteX8" fmla="*/ 1264920 w 1574800"/>
                <a:gd name="connsiteY8" fmla="*/ 396240 h 746760"/>
                <a:gd name="connsiteX9" fmla="*/ 1391920 w 1574800"/>
                <a:gd name="connsiteY9" fmla="*/ 746760 h 746760"/>
                <a:gd name="connsiteX10" fmla="*/ 1457960 w 1574800"/>
                <a:gd name="connsiteY10" fmla="*/ 675640 h 746760"/>
                <a:gd name="connsiteX11" fmla="*/ 1574800 w 1574800"/>
                <a:gd name="connsiteY11" fmla="*/ 670560 h 746760"/>
                <a:gd name="connsiteX12" fmla="*/ 1356360 w 1574800"/>
                <a:gd name="connsiteY12" fmla="*/ 477520 h 746760"/>
                <a:gd name="connsiteX13" fmla="*/ 1224280 w 1574800"/>
                <a:gd name="connsiteY13" fmla="*/ 208280 h 746760"/>
                <a:gd name="connsiteX14" fmla="*/ 1209040 w 1574800"/>
                <a:gd name="connsiteY14" fmla="*/ 71120 h 746760"/>
                <a:gd name="connsiteX15" fmla="*/ 1066800 w 1574800"/>
                <a:gd name="connsiteY15" fmla="*/ 152400 h 746760"/>
                <a:gd name="connsiteX16" fmla="*/ 878840 w 1574800"/>
                <a:gd name="connsiteY16" fmla="*/ 71120 h 746760"/>
                <a:gd name="connsiteX17" fmla="*/ 721360 w 1574800"/>
                <a:gd name="connsiteY17" fmla="*/ 447040 h 746760"/>
                <a:gd name="connsiteX18" fmla="*/ 508000 w 1574800"/>
                <a:gd name="connsiteY18" fmla="*/ 624840 h 746760"/>
                <a:gd name="connsiteX19" fmla="*/ 243840 w 1574800"/>
                <a:gd name="connsiteY19" fmla="*/ 330200 h 746760"/>
                <a:gd name="connsiteX20" fmla="*/ 187960 w 1574800"/>
                <a:gd name="connsiteY20" fmla="*/ 0 h 746760"/>
                <a:gd name="connsiteX21" fmla="*/ 111760 w 1574800"/>
                <a:gd name="connsiteY21" fmla="*/ 91440 h 746760"/>
                <a:gd name="connsiteX22" fmla="*/ 0 w 1574800"/>
                <a:gd name="connsiteY22" fmla="*/ 165100 h 746760"/>
                <a:gd name="connsiteX0" fmla="*/ 0 w 1574800"/>
                <a:gd name="connsiteY0" fmla="*/ 165100 h 746760"/>
                <a:gd name="connsiteX1" fmla="*/ 218440 w 1574800"/>
                <a:gd name="connsiteY1" fmla="*/ 360680 h 746760"/>
                <a:gd name="connsiteX2" fmla="*/ 350520 w 1574800"/>
                <a:gd name="connsiteY2" fmla="*/ 746760 h 746760"/>
                <a:gd name="connsiteX3" fmla="*/ 452120 w 1574800"/>
                <a:gd name="connsiteY3" fmla="*/ 662940 h 746760"/>
                <a:gd name="connsiteX4" fmla="*/ 579120 w 1574800"/>
                <a:gd name="connsiteY4" fmla="*/ 680720 h 746760"/>
                <a:gd name="connsiteX5" fmla="*/ 670560 w 1574800"/>
                <a:gd name="connsiteY5" fmla="*/ 736600 h 746760"/>
                <a:gd name="connsiteX6" fmla="*/ 756920 w 1574800"/>
                <a:gd name="connsiteY6" fmla="*/ 447040 h 746760"/>
                <a:gd name="connsiteX7" fmla="*/ 1051560 w 1574800"/>
                <a:gd name="connsiteY7" fmla="*/ 172720 h 746760"/>
                <a:gd name="connsiteX8" fmla="*/ 1264920 w 1574800"/>
                <a:gd name="connsiteY8" fmla="*/ 396240 h 746760"/>
                <a:gd name="connsiteX9" fmla="*/ 1391920 w 1574800"/>
                <a:gd name="connsiteY9" fmla="*/ 746760 h 746760"/>
                <a:gd name="connsiteX10" fmla="*/ 1457960 w 1574800"/>
                <a:gd name="connsiteY10" fmla="*/ 675640 h 746760"/>
                <a:gd name="connsiteX11" fmla="*/ 1574800 w 1574800"/>
                <a:gd name="connsiteY11" fmla="*/ 670560 h 746760"/>
                <a:gd name="connsiteX12" fmla="*/ 1356360 w 1574800"/>
                <a:gd name="connsiteY12" fmla="*/ 477520 h 746760"/>
                <a:gd name="connsiteX13" fmla="*/ 1224280 w 1574800"/>
                <a:gd name="connsiteY13" fmla="*/ 208280 h 746760"/>
                <a:gd name="connsiteX14" fmla="*/ 1209040 w 1574800"/>
                <a:gd name="connsiteY14" fmla="*/ 71120 h 746760"/>
                <a:gd name="connsiteX15" fmla="*/ 1066800 w 1574800"/>
                <a:gd name="connsiteY15" fmla="*/ 152400 h 746760"/>
                <a:gd name="connsiteX16" fmla="*/ 878840 w 1574800"/>
                <a:gd name="connsiteY16" fmla="*/ 71120 h 746760"/>
                <a:gd name="connsiteX17" fmla="*/ 721360 w 1574800"/>
                <a:gd name="connsiteY17" fmla="*/ 447040 h 746760"/>
                <a:gd name="connsiteX18" fmla="*/ 508000 w 1574800"/>
                <a:gd name="connsiteY18" fmla="*/ 624840 h 746760"/>
                <a:gd name="connsiteX19" fmla="*/ 243840 w 1574800"/>
                <a:gd name="connsiteY19" fmla="*/ 330200 h 746760"/>
                <a:gd name="connsiteX20" fmla="*/ 187960 w 1574800"/>
                <a:gd name="connsiteY20" fmla="*/ 0 h 746760"/>
                <a:gd name="connsiteX21" fmla="*/ 111760 w 1574800"/>
                <a:gd name="connsiteY21" fmla="*/ 91440 h 746760"/>
                <a:gd name="connsiteX22" fmla="*/ 0 w 1574800"/>
                <a:gd name="connsiteY22" fmla="*/ 165100 h 74676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91920 w 1574800"/>
                <a:gd name="connsiteY9" fmla="*/ 74676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91920 w 1574800"/>
                <a:gd name="connsiteY9" fmla="*/ 74676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91920 w 1574800"/>
                <a:gd name="connsiteY9" fmla="*/ 74676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91920 w 1574800"/>
                <a:gd name="connsiteY9" fmla="*/ 74676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91920 w 1574800"/>
                <a:gd name="connsiteY9" fmla="*/ 74676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91920 w 1574800"/>
                <a:gd name="connsiteY9" fmla="*/ 74676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91920 w 1574800"/>
                <a:gd name="connsiteY9" fmla="*/ 74676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91920 w 1574800"/>
                <a:gd name="connsiteY9" fmla="*/ 74676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91920 w 1574800"/>
                <a:gd name="connsiteY9" fmla="*/ 74676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91920 w 1574800"/>
                <a:gd name="connsiteY9" fmla="*/ 74676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7564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21360 w 1574800"/>
                <a:gd name="connsiteY17" fmla="*/ 44704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11760 w 1574800"/>
                <a:gd name="connsiteY21" fmla="*/ 9144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21920 w 1574800"/>
                <a:gd name="connsiteY21" fmla="*/ 10160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43840 w 1574800"/>
                <a:gd name="connsiteY19" fmla="*/ 330200 h 749300"/>
                <a:gd name="connsiteX20" fmla="*/ 187960 w 1574800"/>
                <a:gd name="connsiteY20" fmla="*/ 0 h 749300"/>
                <a:gd name="connsiteX21" fmla="*/ 121920 w 1574800"/>
                <a:gd name="connsiteY21" fmla="*/ 10160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51460 w 1574800"/>
                <a:gd name="connsiteY19" fmla="*/ 332740 h 749300"/>
                <a:gd name="connsiteX20" fmla="*/ 187960 w 1574800"/>
                <a:gd name="connsiteY20" fmla="*/ 0 h 749300"/>
                <a:gd name="connsiteX21" fmla="*/ 121920 w 1574800"/>
                <a:gd name="connsiteY21" fmla="*/ 10160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51460 w 1574800"/>
                <a:gd name="connsiteY19" fmla="*/ 332740 h 749300"/>
                <a:gd name="connsiteX20" fmla="*/ 187960 w 1574800"/>
                <a:gd name="connsiteY20" fmla="*/ 0 h 749300"/>
                <a:gd name="connsiteX21" fmla="*/ 121920 w 1574800"/>
                <a:gd name="connsiteY21" fmla="*/ 10160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51460 w 1574800"/>
                <a:gd name="connsiteY19" fmla="*/ 332740 h 749300"/>
                <a:gd name="connsiteX20" fmla="*/ 187960 w 1574800"/>
                <a:gd name="connsiteY20" fmla="*/ 0 h 749300"/>
                <a:gd name="connsiteX21" fmla="*/ 121920 w 1574800"/>
                <a:gd name="connsiteY21" fmla="*/ 10160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51460 w 1574800"/>
                <a:gd name="connsiteY19" fmla="*/ 332740 h 749300"/>
                <a:gd name="connsiteX20" fmla="*/ 187960 w 1574800"/>
                <a:gd name="connsiteY20" fmla="*/ 0 h 749300"/>
                <a:gd name="connsiteX21" fmla="*/ 121920 w 1574800"/>
                <a:gd name="connsiteY21" fmla="*/ 10160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51460 w 1574800"/>
                <a:gd name="connsiteY19" fmla="*/ 332740 h 749300"/>
                <a:gd name="connsiteX20" fmla="*/ 187960 w 1574800"/>
                <a:gd name="connsiteY20" fmla="*/ 0 h 749300"/>
                <a:gd name="connsiteX21" fmla="*/ 121920 w 1574800"/>
                <a:gd name="connsiteY21" fmla="*/ 10160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51460 w 1574800"/>
                <a:gd name="connsiteY19" fmla="*/ 332740 h 749300"/>
                <a:gd name="connsiteX20" fmla="*/ 187960 w 1574800"/>
                <a:gd name="connsiteY20" fmla="*/ 0 h 749300"/>
                <a:gd name="connsiteX21" fmla="*/ 121920 w 1574800"/>
                <a:gd name="connsiteY21" fmla="*/ 101600 h 749300"/>
                <a:gd name="connsiteX22" fmla="*/ 0 w 1574800"/>
                <a:gd name="connsiteY22" fmla="*/ 165100 h 749300"/>
                <a:gd name="connsiteX0" fmla="*/ 0 w 1574800"/>
                <a:gd name="connsiteY0" fmla="*/ 165100 h 749300"/>
                <a:gd name="connsiteX1" fmla="*/ 218440 w 1574800"/>
                <a:gd name="connsiteY1" fmla="*/ 360680 h 749300"/>
                <a:gd name="connsiteX2" fmla="*/ 350520 w 1574800"/>
                <a:gd name="connsiteY2" fmla="*/ 746760 h 749300"/>
                <a:gd name="connsiteX3" fmla="*/ 452120 w 1574800"/>
                <a:gd name="connsiteY3" fmla="*/ 662940 h 749300"/>
                <a:gd name="connsiteX4" fmla="*/ 579120 w 1574800"/>
                <a:gd name="connsiteY4" fmla="*/ 680720 h 749300"/>
                <a:gd name="connsiteX5" fmla="*/ 673100 w 1574800"/>
                <a:gd name="connsiteY5" fmla="*/ 749300 h 749300"/>
                <a:gd name="connsiteX6" fmla="*/ 756920 w 1574800"/>
                <a:gd name="connsiteY6" fmla="*/ 447040 h 749300"/>
                <a:gd name="connsiteX7" fmla="*/ 1051560 w 1574800"/>
                <a:gd name="connsiteY7" fmla="*/ 172720 h 749300"/>
                <a:gd name="connsiteX8" fmla="*/ 1264920 w 1574800"/>
                <a:gd name="connsiteY8" fmla="*/ 396240 h 749300"/>
                <a:gd name="connsiteX9" fmla="*/ 1384300 w 1574800"/>
                <a:gd name="connsiteY9" fmla="*/ 731520 h 749300"/>
                <a:gd name="connsiteX10" fmla="*/ 1457960 w 1574800"/>
                <a:gd name="connsiteY10" fmla="*/ 668020 h 749300"/>
                <a:gd name="connsiteX11" fmla="*/ 1574800 w 1574800"/>
                <a:gd name="connsiteY11" fmla="*/ 670560 h 749300"/>
                <a:gd name="connsiteX12" fmla="*/ 1356360 w 1574800"/>
                <a:gd name="connsiteY12" fmla="*/ 477520 h 749300"/>
                <a:gd name="connsiteX13" fmla="*/ 1224280 w 1574800"/>
                <a:gd name="connsiteY13" fmla="*/ 208280 h 749300"/>
                <a:gd name="connsiteX14" fmla="*/ 1209040 w 1574800"/>
                <a:gd name="connsiteY14" fmla="*/ 71120 h 749300"/>
                <a:gd name="connsiteX15" fmla="*/ 1066800 w 1574800"/>
                <a:gd name="connsiteY15" fmla="*/ 152400 h 749300"/>
                <a:gd name="connsiteX16" fmla="*/ 878840 w 1574800"/>
                <a:gd name="connsiteY16" fmla="*/ 71120 h 749300"/>
                <a:gd name="connsiteX17" fmla="*/ 713740 w 1574800"/>
                <a:gd name="connsiteY17" fmla="*/ 449580 h 749300"/>
                <a:gd name="connsiteX18" fmla="*/ 508000 w 1574800"/>
                <a:gd name="connsiteY18" fmla="*/ 624840 h 749300"/>
                <a:gd name="connsiteX19" fmla="*/ 251460 w 1574800"/>
                <a:gd name="connsiteY19" fmla="*/ 332740 h 749300"/>
                <a:gd name="connsiteX20" fmla="*/ 187960 w 1574800"/>
                <a:gd name="connsiteY20" fmla="*/ 0 h 749300"/>
                <a:gd name="connsiteX21" fmla="*/ 121920 w 1574800"/>
                <a:gd name="connsiteY21" fmla="*/ 101600 h 749300"/>
                <a:gd name="connsiteX22" fmla="*/ 0 w 1574800"/>
                <a:gd name="connsiteY22" fmla="*/ 16510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74800" h="749300">
                  <a:moveTo>
                    <a:pt x="0" y="165100"/>
                  </a:moveTo>
                  <a:cubicBezTo>
                    <a:pt x="87207" y="233680"/>
                    <a:pt x="136313" y="243840"/>
                    <a:pt x="218440" y="360680"/>
                  </a:cubicBezTo>
                  <a:cubicBezTo>
                    <a:pt x="386080" y="606213"/>
                    <a:pt x="332740" y="701887"/>
                    <a:pt x="350520" y="746760"/>
                  </a:cubicBezTo>
                  <a:cubicBezTo>
                    <a:pt x="372533" y="701040"/>
                    <a:pt x="409787" y="673100"/>
                    <a:pt x="452120" y="662940"/>
                  </a:cubicBezTo>
                  <a:cubicBezTo>
                    <a:pt x="511387" y="648547"/>
                    <a:pt x="552873" y="657013"/>
                    <a:pt x="579120" y="680720"/>
                  </a:cubicBezTo>
                  <a:lnTo>
                    <a:pt x="673100" y="749300"/>
                  </a:lnTo>
                  <a:cubicBezTo>
                    <a:pt x="702733" y="710353"/>
                    <a:pt x="666327" y="586740"/>
                    <a:pt x="756920" y="447040"/>
                  </a:cubicBezTo>
                  <a:cubicBezTo>
                    <a:pt x="847513" y="307340"/>
                    <a:pt x="927947" y="226060"/>
                    <a:pt x="1051560" y="172720"/>
                  </a:cubicBezTo>
                  <a:cubicBezTo>
                    <a:pt x="1165860" y="242147"/>
                    <a:pt x="1224280" y="329353"/>
                    <a:pt x="1264920" y="396240"/>
                  </a:cubicBezTo>
                  <a:cubicBezTo>
                    <a:pt x="1322493" y="502920"/>
                    <a:pt x="1372447" y="599440"/>
                    <a:pt x="1384300" y="731520"/>
                  </a:cubicBezTo>
                  <a:cubicBezTo>
                    <a:pt x="1406313" y="707813"/>
                    <a:pt x="1415627" y="681567"/>
                    <a:pt x="1457960" y="668020"/>
                  </a:cubicBezTo>
                  <a:cubicBezTo>
                    <a:pt x="1496907" y="656167"/>
                    <a:pt x="1535853" y="672253"/>
                    <a:pt x="1574800" y="670560"/>
                  </a:cubicBezTo>
                  <a:cubicBezTo>
                    <a:pt x="1501987" y="606213"/>
                    <a:pt x="1425787" y="574887"/>
                    <a:pt x="1356360" y="477520"/>
                  </a:cubicBezTo>
                  <a:cubicBezTo>
                    <a:pt x="1286933" y="380153"/>
                    <a:pt x="1244600" y="269240"/>
                    <a:pt x="1224280" y="208280"/>
                  </a:cubicBezTo>
                  <a:cubicBezTo>
                    <a:pt x="1203960" y="147320"/>
                    <a:pt x="1214120" y="116840"/>
                    <a:pt x="1209040" y="71120"/>
                  </a:cubicBezTo>
                  <a:cubicBezTo>
                    <a:pt x="1176867" y="115993"/>
                    <a:pt x="1134533" y="138007"/>
                    <a:pt x="1066800" y="152400"/>
                  </a:cubicBezTo>
                  <a:cubicBezTo>
                    <a:pt x="991447" y="140547"/>
                    <a:pt x="941493" y="126153"/>
                    <a:pt x="878840" y="71120"/>
                  </a:cubicBezTo>
                  <a:cubicBezTo>
                    <a:pt x="859367" y="267547"/>
                    <a:pt x="782320" y="375920"/>
                    <a:pt x="713740" y="449580"/>
                  </a:cubicBezTo>
                  <a:cubicBezTo>
                    <a:pt x="645160" y="523240"/>
                    <a:pt x="576580" y="566420"/>
                    <a:pt x="508000" y="624840"/>
                  </a:cubicBezTo>
                  <a:cubicBezTo>
                    <a:pt x="419947" y="526627"/>
                    <a:pt x="298027" y="450427"/>
                    <a:pt x="251460" y="332740"/>
                  </a:cubicBezTo>
                  <a:cubicBezTo>
                    <a:pt x="204893" y="215053"/>
                    <a:pt x="206587" y="110067"/>
                    <a:pt x="187960" y="0"/>
                  </a:cubicBezTo>
                  <a:lnTo>
                    <a:pt x="121920" y="101600"/>
                  </a:lnTo>
                  <a:cubicBezTo>
                    <a:pt x="84667" y="141393"/>
                    <a:pt x="37253" y="140547"/>
                    <a:pt x="0" y="165100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椭圆 31"/>
            <p:cNvSpPr/>
            <p:nvPr/>
          </p:nvSpPr>
          <p:spPr>
            <a:xfrm rot="15654318">
              <a:off x="4881312" y="3690680"/>
              <a:ext cx="1097858" cy="108691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椭圆 31"/>
            <p:cNvSpPr/>
            <p:nvPr/>
          </p:nvSpPr>
          <p:spPr>
            <a:xfrm rot="6146721">
              <a:off x="6286029" y="1267703"/>
              <a:ext cx="1097858" cy="108691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椭圆 31"/>
            <p:cNvSpPr/>
            <p:nvPr/>
          </p:nvSpPr>
          <p:spPr>
            <a:xfrm rot="8855301">
              <a:off x="7568794" y="3670360"/>
              <a:ext cx="1097858" cy="108691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文本框 34"/>
            <p:cNvSpPr txBox="1"/>
            <p:nvPr/>
          </p:nvSpPr>
          <p:spPr>
            <a:xfrm>
              <a:off x="3728430" y="1513464"/>
              <a:ext cx="75981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3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文本框 35"/>
            <p:cNvSpPr txBox="1"/>
            <p:nvPr/>
          </p:nvSpPr>
          <p:spPr>
            <a:xfrm>
              <a:off x="6446808" y="1498407"/>
              <a:ext cx="82628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3600" b="1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文本框 36"/>
            <p:cNvSpPr txBox="1"/>
            <p:nvPr/>
          </p:nvSpPr>
          <p:spPr>
            <a:xfrm>
              <a:off x="5026134" y="3908954"/>
              <a:ext cx="75981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36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文本框 37"/>
            <p:cNvSpPr txBox="1"/>
            <p:nvPr/>
          </p:nvSpPr>
          <p:spPr>
            <a:xfrm>
              <a:off x="7744512" y="3893897"/>
              <a:ext cx="82628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3600" b="1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99198" y="2213578"/>
            <a:ext cx="2386668" cy="1398880"/>
            <a:chOff x="1264886" y="3913693"/>
            <a:chExt cx="2386668" cy="1398880"/>
          </a:xfrm>
        </p:grpSpPr>
        <p:sp>
          <p:nvSpPr>
            <p:cNvPr id="19" name="文本框 36"/>
            <p:cNvSpPr txBox="1"/>
            <p:nvPr/>
          </p:nvSpPr>
          <p:spPr>
            <a:xfrm>
              <a:off x="1611261" y="3913693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1264886" y="4330359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42398" y="4813787"/>
            <a:ext cx="2386668" cy="1398880"/>
            <a:chOff x="1264886" y="3913693"/>
            <a:chExt cx="2386668" cy="1398880"/>
          </a:xfrm>
        </p:grpSpPr>
        <p:sp>
          <p:nvSpPr>
            <p:cNvPr id="17" name="文本框 36"/>
            <p:cNvSpPr txBox="1"/>
            <p:nvPr/>
          </p:nvSpPr>
          <p:spPr>
            <a:xfrm>
              <a:off x="1611261" y="3913693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1264886" y="4330359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83918" y="2030313"/>
            <a:ext cx="2472589" cy="1398881"/>
            <a:chOff x="8324676" y="2090330"/>
            <a:chExt cx="2472589" cy="1398881"/>
          </a:xfrm>
        </p:grpSpPr>
        <p:sp>
          <p:nvSpPr>
            <p:cNvPr id="15" name="文本框 14"/>
            <p:cNvSpPr txBox="1"/>
            <p:nvPr/>
          </p:nvSpPr>
          <p:spPr>
            <a:xfrm>
              <a:off x="8324676" y="2090330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8543947" y="2506997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20213" y="4490620"/>
            <a:ext cx="2472589" cy="1398881"/>
            <a:chOff x="8324676" y="2090330"/>
            <a:chExt cx="2472589" cy="1398881"/>
          </a:xfrm>
        </p:grpSpPr>
        <p:sp>
          <p:nvSpPr>
            <p:cNvPr id="13" name="文本框 12"/>
            <p:cNvSpPr txBox="1"/>
            <p:nvPr/>
          </p:nvSpPr>
          <p:spPr>
            <a:xfrm>
              <a:off x="8324676" y="2090330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8543947" y="2506997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194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8" t="59722" r="27206" b="14166"/>
          <a:stretch/>
        </p:blipFill>
        <p:spPr>
          <a:xfrm>
            <a:off x="2866571" y="3846633"/>
            <a:ext cx="6586235" cy="2990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9" t="79445" r="33145" b="13611"/>
          <a:stretch/>
        </p:blipFill>
        <p:spPr>
          <a:xfrm>
            <a:off x="4724400" y="6265983"/>
            <a:ext cx="2743200" cy="5715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278751" y="1248611"/>
            <a:ext cx="5761873" cy="2912629"/>
            <a:chOff x="3215063" y="1439701"/>
            <a:chExt cx="5761873" cy="2912629"/>
          </a:xfrm>
        </p:grpSpPr>
        <p:sp>
          <p:nvSpPr>
            <p:cNvPr id="23" name="文本框 1"/>
            <p:cNvSpPr txBox="1">
              <a:spLocks noChangeArrowheads="1"/>
            </p:cNvSpPr>
            <p:nvPr/>
          </p:nvSpPr>
          <p:spPr bwMode="auto">
            <a:xfrm>
              <a:off x="3215063" y="3429000"/>
              <a:ext cx="576187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5400" b="1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  <a:ea typeface="+mn-ea"/>
                </a:rPr>
                <a:t>单击此处输入标题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+mn-ea"/>
                <a:ea typeface="+mn-ea"/>
              </a:endParaRPr>
            </a:p>
          </p:txBody>
        </p:sp>
        <p:sp>
          <p:nvSpPr>
            <p:cNvPr id="24" name="文本框 16"/>
            <p:cNvSpPr txBox="1"/>
            <p:nvPr/>
          </p:nvSpPr>
          <p:spPr bwMode="auto">
            <a:xfrm>
              <a:off x="4702656" y="1439701"/>
              <a:ext cx="2329485" cy="22159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3800" kern="1200" cap="none" spc="0" normalizeH="0" baseline="0" noProof="0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+mn-ea"/>
                  <a:cs typeface="Mongolian Baiti" panose="03000500000000000000" pitchFamily="66" charset="0"/>
                </a:rPr>
                <a:t>0 </a:t>
              </a:r>
              <a:r>
                <a:rPr lang="en-US" altLang="zh-CN" sz="13800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cs typeface="Mongolian Baiti" panose="03000500000000000000" pitchFamily="66" charset="0"/>
                </a:rPr>
                <a:t>4</a:t>
              </a:r>
              <a:endParaRPr kumimoji="0" lang="zh-CN" altLang="en-US" sz="13800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+mn-ea"/>
                <a:cs typeface="Mongolian Baiti" panose="03000500000000000000" pitchFamily="66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1" t="61361" r="79379" b="32559"/>
          <a:stretch/>
        </p:blipFill>
        <p:spPr>
          <a:xfrm>
            <a:off x="2514144" y="3299524"/>
            <a:ext cx="704850" cy="80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57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sp>
        <p:nvSpPr>
          <p:cNvPr id="7" name="Freeform 21"/>
          <p:cNvSpPr>
            <a:spLocks/>
          </p:cNvSpPr>
          <p:nvPr/>
        </p:nvSpPr>
        <p:spPr bwMode="auto">
          <a:xfrm>
            <a:off x="1912061" y="3601623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" name="Freeform 21"/>
          <p:cNvSpPr>
            <a:spLocks/>
          </p:cNvSpPr>
          <p:nvPr/>
        </p:nvSpPr>
        <p:spPr bwMode="auto">
          <a:xfrm>
            <a:off x="6673138" y="3593703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" name="Freeform 21"/>
          <p:cNvSpPr>
            <a:spLocks/>
          </p:cNvSpPr>
          <p:nvPr/>
        </p:nvSpPr>
        <p:spPr bwMode="auto">
          <a:xfrm>
            <a:off x="1897547" y="5582666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Freeform 21"/>
          <p:cNvSpPr>
            <a:spLocks/>
          </p:cNvSpPr>
          <p:nvPr/>
        </p:nvSpPr>
        <p:spPr bwMode="auto">
          <a:xfrm>
            <a:off x="6658624" y="5574746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950543" y="2163585"/>
            <a:ext cx="533002" cy="498993"/>
            <a:chOff x="2629858" y="4773542"/>
            <a:chExt cx="469144" cy="439210"/>
          </a:xfrm>
        </p:grpSpPr>
        <p:grpSp>
          <p:nvGrpSpPr>
            <p:cNvPr id="49" name="组合 48"/>
            <p:cNvGrpSpPr/>
            <p:nvPr/>
          </p:nvGrpSpPr>
          <p:grpSpPr>
            <a:xfrm>
              <a:off x="2629858" y="4773542"/>
              <a:ext cx="469144" cy="439210"/>
              <a:chOff x="1578007" y="2203901"/>
              <a:chExt cx="4233329" cy="3963224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1578007" y="2203901"/>
                <a:ext cx="4233329" cy="3227560"/>
              </a:xfrm>
              <a:custGeom>
                <a:avLst/>
                <a:gdLst>
                  <a:gd name="connsiteX0" fmla="*/ 692107 w 4233329"/>
                  <a:gd name="connsiteY0" fmla="*/ 230189 h 3227560"/>
                  <a:gd name="connsiteX1" fmla="*/ 606311 w 4233329"/>
                  <a:gd name="connsiteY1" fmla="*/ 232933 h 3227560"/>
                  <a:gd name="connsiteX2" fmla="*/ 330515 w 4233329"/>
                  <a:gd name="connsiteY2" fmla="*/ 632928 h 3227560"/>
                  <a:gd name="connsiteX3" fmla="*/ 403145 w 4233329"/>
                  <a:gd name="connsiteY3" fmla="*/ 2772901 h 3227560"/>
                  <a:gd name="connsiteX4" fmla="*/ 1440706 w 4233329"/>
                  <a:gd name="connsiteY4" fmla="*/ 2952899 h 3227560"/>
                  <a:gd name="connsiteX5" fmla="*/ 3703068 w 4233329"/>
                  <a:gd name="connsiteY5" fmla="*/ 2920902 h 3227560"/>
                  <a:gd name="connsiteX6" fmla="*/ 3906009 w 4233329"/>
                  <a:gd name="connsiteY6" fmla="*/ 1782913 h 3227560"/>
                  <a:gd name="connsiteX7" fmla="*/ 3775220 w 4233329"/>
                  <a:gd name="connsiteY7" fmla="*/ 332932 h 3227560"/>
                  <a:gd name="connsiteX8" fmla="*/ 1824604 w 4233329"/>
                  <a:gd name="connsiteY8" fmla="*/ 262933 h 3227560"/>
                  <a:gd name="connsiteX9" fmla="*/ 692107 w 4233329"/>
                  <a:gd name="connsiteY9" fmla="*/ 230189 h 3227560"/>
                  <a:gd name="connsiteX10" fmla="*/ 442503 w 4233329"/>
                  <a:gd name="connsiteY10" fmla="*/ 300 h 3227560"/>
                  <a:gd name="connsiteX11" fmla="*/ 1773431 w 4233329"/>
                  <a:gd name="connsiteY11" fmla="*/ 38781 h 3227560"/>
                  <a:gd name="connsiteX12" fmla="*/ 4065824 w 4233329"/>
                  <a:gd name="connsiteY12" fmla="*/ 121045 h 3227560"/>
                  <a:gd name="connsiteX13" fmla="*/ 4219530 w 4233329"/>
                  <a:gd name="connsiteY13" fmla="*/ 1825085 h 3227560"/>
                  <a:gd name="connsiteX14" fmla="*/ 3981031 w 4233329"/>
                  <a:gd name="connsiteY14" fmla="*/ 3162467 h 3227560"/>
                  <a:gd name="connsiteX15" fmla="*/ 1322268 w 4233329"/>
                  <a:gd name="connsiteY15" fmla="*/ 3200070 h 3227560"/>
                  <a:gd name="connsiteX16" fmla="*/ 102910 w 4233329"/>
                  <a:gd name="connsiteY16" fmla="*/ 2988535 h 3227560"/>
                  <a:gd name="connsiteX17" fmla="*/ 17555 w 4233329"/>
                  <a:gd name="connsiteY17" fmla="*/ 473605 h 3227560"/>
                  <a:gd name="connsiteX18" fmla="*/ 341674 w 4233329"/>
                  <a:gd name="connsiteY18" fmla="*/ 3525 h 3227560"/>
                  <a:gd name="connsiteX19" fmla="*/ 442503 w 4233329"/>
                  <a:gd name="connsiteY19" fmla="*/ 300 h 3227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233329" h="3227560">
                    <a:moveTo>
                      <a:pt x="692107" y="230189"/>
                    </a:moveTo>
                    <a:cubicBezTo>
                      <a:pt x="659083" y="230589"/>
                      <a:pt x="630305" y="231475"/>
                      <a:pt x="606311" y="232933"/>
                    </a:cubicBezTo>
                    <a:cubicBezTo>
                      <a:pt x="414362" y="244600"/>
                      <a:pt x="374752" y="437931"/>
                      <a:pt x="330515" y="632928"/>
                    </a:cubicBezTo>
                    <a:cubicBezTo>
                      <a:pt x="296654" y="1056256"/>
                      <a:pt x="320155" y="2603079"/>
                      <a:pt x="403145" y="2772901"/>
                    </a:cubicBezTo>
                    <a:cubicBezTo>
                      <a:pt x="486134" y="2942724"/>
                      <a:pt x="890719" y="2928232"/>
                      <a:pt x="1440706" y="2952899"/>
                    </a:cubicBezTo>
                    <a:cubicBezTo>
                      <a:pt x="1990693" y="2977566"/>
                      <a:pt x="3547289" y="3001102"/>
                      <a:pt x="3703068" y="2920902"/>
                    </a:cubicBezTo>
                    <a:cubicBezTo>
                      <a:pt x="3858848" y="2840703"/>
                      <a:pt x="3893984" y="2214242"/>
                      <a:pt x="3906009" y="1782913"/>
                    </a:cubicBezTo>
                    <a:cubicBezTo>
                      <a:pt x="3918035" y="1351585"/>
                      <a:pt x="3956302" y="484220"/>
                      <a:pt x="3775220" y="332932"/>
                    </a:cubicBezTo>
                    <a:cubicBezTo>
                      <a:pt x="3594137" y="181645"/>
                      <a:pt x="2352755" y="279599"/>
                      <a:pt x="1824604" y="262933"/>
                    </a:cubicBezTo>
                    <a:cubicBezTo>
                      <a:pt x="1362472" y="248350"/>
                      <a:pt x="923276" y="227386"/>
                      <a:pt x="692107" y="230189"/>
                    </a:cubicBezTo>
                    <a:close/>
                    <a:moveTo>
                      <a:pt x="442503" y="300"/>
                    </a:moveTo>
                    <a:cubicBezTo>
                      <a:pt x="714176" y="-2994"/>
                      <a:pt x="1230326" y="21643"/>
                      <a:pt x="1773431" y="38781"/>
                    </a:cubicBezTo>
                    <a:cubicBezTo>
                      <a:pt x="2394122" y="58367"/>
                      <a:pt x="3853013" y="-56751"/>
                      <a:pt x="4065824" y="121045"/>
                    </a:cubicBezTo>
                    <a:cubicBezTo>
                      <a:pt x="4278635" y="298840"/>
                      <a:pt x="4233662" y="1318182"/>
                      <a:pt x="4219530" y="1825085"/>
                    </a:cubicBezTo>
                    <a:cubicBezTo>
                      <a:pt x="4205397" y="2331989"/>
                      <a:pt x="4164105" y="3068215"/>
                      <a:pt x="3981031" y="3162467"/>
                    </a:cubicBezTo>
                    <a:cubicBezTo>
                      <a:pt x="3797956" y="3256719"/>
                      <a:pt x="1968621" y="3229059"/>
                      <a:pt x="1322268" y="3200070"/>
                    </a:cubicBezTo>
                    <a:cubicBezTo>
                      <a:pt x="675915" y="3171082"/>
                      <a:pt x="200440" y="3188112"/>
                      <a:pt x="102910" y="2988535"/>
                    </a:cubicBezTo>
                    <a:cubicBezTo>
                      <a:pt x="5380" y="2788957"/>
                      <a:pt x="-22240" y="971107"/>
                      <a:pt x="17555" y="473605"/>
                    </a:cubicBezTo>
                    <a:cubicBezTo>
                      <a:pt x="69542" y="244441"/>
                      <a:pt x="116093" y="17235"/>
                      <a:pt x="341674" y="3525"/>
                    </a:cubicBezTo>
                    <a:cubicBezTo>
                      <a:pt x="369872" y="1811"/>
                      <a:pt x="403693" y="770"/>
                      <a:pt x="442503" y="30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bg1"/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2199818" y="5431460"/>
                <a:ext cx="2989695" cy="735665"/>
              </a:xfrm>
              <a:custGeom>
                <a:avLst/>
                <a:gdLst>
                  <a:gd name="connsiteX0" fmla="*/ 735217 w 1920382"/>
                  <a:gd name="connsiteY0" fmla="*/ 0 h 472541"/>
                  <a:gd name="connsiteX1" fmla="*/ 750207 w 1920382"/>
                  <a:gd name="connsiteY1" fmla="*/ 254833 h 472541"/>
                  <a:gd name="connsiteX2" fmla="*/ 120620 w 1920382"/>
                  <a:gd name="connsiteY2" fmla="*/ 254833 h 472541"/>
                  <a:gd name="connsiteX3" fmla="*/ 699 w 1920382"/>
                  <a:gd name="connsiteY3" fmla="*/ 449705 h 472541"/>
                  <a:gd name="connsiteX4" fmla="*/ 1919440 w 1920382"/>
                  <a:gd name="connsiteY4" fmla="*/ 464695 h 472541"/>
                  <a:gd name="connsiteX5" fmla="*/ 1844489 w 1920382"/>
                  <a:gd name="connsiteY5" fmla="*/ 254833 h 472541"/>
                  <a:gd name="connsiteX6" fmla="*/ 1154941 w 1920382"/>
                  <a:gd name="connsiteY6" fmla="*/ 224852 h 472541"/>
                  <a:gd name="connsiteX7" fmla="*/ 1169931 w 1920382"/>
                  <a:gd name="connsiteY7" fmla="*/ 14990 h 47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0382" h="472541">
                    <a:moveTo>
                      <a:pt x="735217" y="0"/>
                    </a:moveTo>
                    <a:lnTo>
                      <a:pt x="750207" y="254833"/>
                    </a:lnTo>
                    <a:cubicBezTo>
                      <a:pt x="540345" y="254833"/>
                      <a:pt x="245538" y="222354"/>
                      <a:pt x="120620" y="254833"/>
                    </a:cubicBezTo>
                    <a:cubicBezTo>
                      <a:pt x="-4298" y="287312"/>
                      <a:pt x="-1800" y="368508"/>
                      <a:pt x="699" y="449705"/>
                    </a:cubicBezTo>
                    <a:cubicBezTo>
                      <a:pt x="640279" y="454702"/>
                      <a:pt x="1609643" y="487180"/>
                      <a:pt x="1919440" y="464695"/>
                    </a:cubicBezTo>
                    <a:cubicBezTo>
                      <a:pt x="1894456" y="394741"/>
                      <a:pt x="1971906" y="294807"/>
                      <a:pt x="1844489" y="254833"/>
                    </a:cubicBezTo>
                    <a:lnTo>
                      <a:pt x="1154941" y="224852"/>
                    </a:lnTo>
                    <a:lnTo>
                      <a:pt x="1169931" y="14990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50" name="任意多边形 49"/>
            <p:cNvSpPr/>
            <p:nvPr/>
          </p:nvSpPr>
          <p:spPr>
            <a:xfrm>
              <a:off x="2750574" y="4903839"/>
              <a:ext cx="95865" cy="103238"/>
            </a:xfrm>
            <a:custGeom>
              <a:avLst/>
              <a:gdLst>
                <a:gd name="connsiteX0" fmla="*/ 0 w 95865"/>
                <a:gd name="connsiteY0" fmla="*/ 103238 h 103238"/>
                <a:gd name="connsiteX1" fmla="*/ 95865 w 95865"/>
                <a:gd name="connsiteY1" fmla="*/ 0 h 10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865" h="103238">
                  <a:moveTo>
                    <a:pt x="0" y="103238"/>
                  </a:moveTo>
                  <a:lnTo>
                    <a:pt x="95865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76855" y="4903839"/>
              <a:ext cx="95865" cy="103238"/>
            </a:xfrm>
            <a:custGeom>
              <a:avLst/>
              <a:gdLst>
                <a:gd name="connsiteX0" fmla="*/ 0 w 95865"/>
                <a:gd name="connsiteY0" fmla="*/ 103238 h 103238"/>
                <a:gd name="connsiteX1" fmla="*/ 95865 w 95865"/>
                <a:gd name="connsiteY1" fmla="*/ 0 h 10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865" h="103238">
                  <a:moveTo>
                    <a:pt x="0" y="103238"/>
                  </a:moveTo>
                  <a:lnTo>
                    <a:pt x="95865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02916" y="2168697"/>
            <a:ext cx="597983" cy="439670"/>
            <a:chOff x="2572663" y="4795975"/>
            <a:chExt cx="526340" cy="386994"/>
          </a:xfrm>
          <a:noFill/>
        </p:grpSpPr>
        <p:sp>
          <p:nvSpPr>
            <p:cNvPr id="46" name="椭圆 31"/>
            <p:cNvSpPr/>
            <p:nvPr/>
          </p:nvSpPr>
          <p:spPr>
            <a:xfrm>
              <a:off x="2572663" y="4795975"/>
              <a:ext cx="526340" cy="386994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128078 w 687378"/>
                <a:gd name="connsiteY0" fmla="*/ 58090 h 647015"/>
                <a:gd name="connsiteX1" fmla="*/ 571432 w 687378"/>
                <a:gd name="connsiteY1" fmla="*/ 16673 h 647015"/>
                <a:gd name="connsiteX2" fmla="*/ 659670 w 687378"/>
                <a:gd name="connsiteY2" fmla="*/ 330492 h 647015"/>
                <a:gd name="connsiteX3" fmla="*/ 331423 w 687378"/>
                <a:gd name="connsiteY3" fmla="*/ 647015 h 647015"/>
                <a:gd name="connsiteX4" fmla="*/ 3176 w 687378"/>
                <a:gd name="connsiteY4" fmla="*/ 330492 h 647015"/>
                <a:gd name="connsiteX5" fmla="*/ 62645 w 687378"/>
                <a:gd name="connsiteY5" fmla="*/ 127576 h 647015"/>
                <a:gd name="connsiteX0" fmla="*/ 128078 w 677145"/>
                <a:gd name="connsiteY0" fmla="*/ 58090 h 663933"/>
                <a:gd name="connsiteX1" fmla="*/ 571432 w 677145"/>
                <a:gd name="connsiteY1" fmla="*/ 16673 h 663933"/>
                <a:gd name="connsiteX2" fmla="*/ 659670 w 677145"/>
                <a:gd name="connsiteY2" fmla="*/ 330492 h 663933"/>
                <a:gd name="connsiteX3" fmla="*/ 559815 w 677145"/>
                <a:gd name="connsiteY3" fmla="*/ 663933 h 663933"/>
                <a:gd name="connsiteX4" fmla="*/ 3176 w 677145"/>
                <a:gd name="connsiteY4" fmla="*/ 330492 h 663933"/>
                <a:gd name="connsiteX5" fmla="*/ 62645 w 677145"/>
                <a:gd name="connsiteY5" fmla="*/ 127576 h 663933"/>
                <a:gd name="connsiteX0" fmla="*/ 101940 w 644966"/>
                <a:gd name="connsiteY0" fmla="*/ 58090 h 685888"/>
                <a:gd name="connsiteX1" fmla="*/ 545294 w 644966"/>
                <a:gd name="connsiteY1" fmla="*/ 16673 h 685888"/>
                <a:gd name="connsiteX2" fmla="*/ 633532 w 644966"/>
                <a:gd name="connsiteY2" fmla="*/ 330492 h 685888"/>
                <a:gd name="connsiteX3" fmla="*/ 533677 w 644966"/>
                <a:gd name="connsiteY3" fmla="*/ 663933 h 685888"/>
                <a:gd name="connsiteX4" fmla="*/ 10874 w 644966"/>
                <a:gd name="connsiteY4" fmla="*/ 575801 h 685888"/>
                <a:gd name="connsiteX5" fmla="*/ 36507 w 644966"/>
                <a:gd name="connsiteY5" fmla="*/ 127576 h 685888"/>
                <a:gd name="connsiteX0" fmla="*/ 101940 w 642626"/>
                <a:gd name="connsiteY0" fmla="*/ 58090 h 654766"/>
                <a:gd name="connsiteX1" fmla="*/ 545294 w 642626"/>
                <a:gd name="connsiteY1" fmla="*/ 16673 h 654766"/>
                <a:gd name="connsiteX2" fmla="*/ 633532 w 642626"/>
                <a:gd name="connsiteY2" fmla="*/ 330492 h 654766"/>
                <a:gd name="connsiteX3" fmla="*/ 567513 w 642626"/>
                <a:gd name="connsiteY3" fmla="*/ 613179 h 654766"/>
                <a:gd name="connsiteX4" fmla="*/ 10874 w 642626"/>
                <a:gd name="connsiteY4" fmla="*/ 575801 h 654766"/>
                <a:gd name="connsiteX5" fmla="*/ 36507 w 642626"/>
                <a:gd name="connsiteY5" fmla="*/ 127576 h 654766"/>
                <a:gd name="connsiteX0" fmla="*/ 101940 w 642626"/>
                <a:gd name="connsiteY0" fmla="*/ 30477 h 627153"/>
                <a:gd name="connsiteX1" fmla="*/ 545294 w 642626"/>
                <a:gd name="connsiteY1" fmla="*/ 31354 h 627153"/>
                <a:gd name="connsiteX2" fmla="*/ 633532 w 642626"/>
                <a:gd name="connsiteY2" fmla="*/ 302879 h 627153"/>
                <a:gd name="connsiteX3" fmla="*/ 567513 w 642626"/>
                <a:gd name="connsiteY3" fmla="*/ 585566 h 627153"/>
                <a:gd name="connsiteX4" fmla="*/ 10874 w 642626"/>
                <a:gd name="connsiteY4" fmla="*/ 548188 h 627153"/>
                <a:gd name="connsiteX5" fmla="*/ 36507 w 642626"/>
                <a:gd name="connsiteY5" fmla="*/ 99963 h 627153"/>
                <a:gd name="connsiteX0" fmla="*/ 101940 w 641803"/>
                <a:gd name="connsiteY0" fmla="*/ 32533 h 629209"/>
                <a:gd name="connsiteX1" fmla="*/ 545294 w 641803"/>
                <a:gd name="connsiteY1" fmla="*/ 33410 h 629209"/>
                <a:gd name="connsiteX2" fmla="*/ 633532 w 641803"/>
                <a:gd name="connsiteY2" fmla="*/ 304935 h 629209"/>
                <a:gd name="connsiteX3" fmla="*/ 567513 w 641803"/>
                <a:gd name="connsiteY3" fmla="*/ 587622 h 629209"/>
                <a:gd name="connsiteX4" fmla="*/ 10874 w 641803"/>
                <a:gd name="connsiteY4" fmla="*/ 550244 h 629209"/>
                <a:gd name="connsiteX5" fmla="*/ 36507 w 641803"/>
                <a:gd name="connsiteY5" fmla="*/ 102019 h 629209"/>
                <a:gd name="connsiteX0" fmla="*/ 93785 w 633648"/>
                <a:gd name="connsiteY0" fmla="*/ 32533 h 629209"/>
                <a:gd name="connsiteX1" fmla="*/ 537139 w 633648"/>
                <a:gd name="connsiteY1" fmla="*/ 33410 h 629209"/>
                <a:gd name="connsiteX2" fmla="*/ 625377 w 633648"/>
                <a:gd name="connsiteY2" fmla="*/ 304935 h 629209"/>
                <a:gd name="connsiteX3" fmla="*/ 559358 w 633648"/>
                <a:gd name="connsiteY3" fmla="*/ 587622 h 629209"/>
                <a:gd name="connsiteX4" fmla="*/ 2719 w 633648"/>
                <a:gd name="connsiteY4" fmla="*/ 550244 h 629209"/>
                <a:gd name="connsiteX5" fmla="*/ 28352 w 633648"/>
                <a:gd name="connsiteY5" fmla="*/ 102019 h 629209"/>
                <a:gd name="connsiteX0" fmla="*/ 103603 w 643466"/>
                <a:gd name="connsiteY0" fmla="*/ 32533 h 629209"/>
                <a:gd name="connsiteX1" fmla="*/ 546957 w 643466"/>
                <a:gd name="connsiteY1" fmla="*/ 33410 h 629209"/>
                <a:gd name="connsiteX2" fmla="*/ 635195 w 643466"/>
                <a:gd name="connsiteY2" fmla="*/ 304935 h 629209"/>
                <a:gd name="connsiteX3" fmla="*/ 569176 w 643466"/>
                <a:gd name="connsiteY3" fmla="*/ 587622 h 629209"/>
                <a:gd name="connsiteX4" fmla="*/ 12537 w 643466"/>
                <a:gd name="connsiteY4" fmla="*/ 550244 h 629209"/>
                <a:gd name="connsiteX5" fmla="*/ 4334 w 643466"/>
                <a:gd name="connsiteY5" fmla="*/ 102019 h 629209"/>
                <a:gd name="connsiteX0" fmla="*/ 103603 w 643466"/>
                <a:gd name="connsiteY0" fmla="*/ 32533 h 613248"/>
                <a:gd name="connsiteX1" fmla="*/ 546957 w 643466"/>
                <a:gd name="connsiteY1" fmla="*/ 33410 h 613248"/>
                <a:gd name="connsiteX2" fmla="*/ 635195 w 643466"/>
                <a:gd name="connsiteY2" fmla="*/ 304935 h 613248"/>
                <a:gd name="connsiteX3" fmla="*/ 569176 w 643466"/>
                <a:gd name="connsiteY3" fmla="*/ 587622 h 613248"/>
                <a:gd name="connsiteX4" fmla="*/ 12537 w 643466"/>
                <a:gd name="connsiteY4" fmla="*/ 518643 h 613248"/>
                <a:gd name="connsiteX5" fmla="*/ 4334 w 643466"/>
                <a:gd name="connsiteY5" fmla="*/ 102019 h 613248"/>
                <a:gd name="connsiteX0" fmla="*/ 103603 w 622280"/>
                <a:gd name="connsiteY0" fmla="*/ 51723 h 632438"/>
                <a:gd name="connsiteX1" fmla="*/ 546957 w 622280"/>
                <a:gd name="connsiteY1" fmla="*/ 52600 h 632438"/>
                <a:gd name="connsiteX2" fmla="*/ 569176 w 622280"/>
                <a:gd name="connsiteY2" fmla="*/ 606812 h 632438"/>
                <a:gd name="connsiteX3" fmla="*/ 12537 w 622280"/>
                <a:gd name="connsiteY3" fmla="*/ 537833 h 632438"/>
                <a:gd name="connsiteX4" fmla="*/ 4334 w 622280"/>
                <a:gd name="connsiteY4" fmla="*/ 121209 h 632438"/>
                <a:gd name="connsiteX0" fmla="*/ 103603 w 640916"/>
                <a:gd name="connsiteY0" fmla="*/ 51277 h 628066"/>
                <a:gd name="connsiteX1" fmla="*/ 546957 w 640916"/>
                <a:gd name="connsiteY1" fmla="*/ 52154 h 628066"/>
                <a:gd name="connsiteX2" fmla="*/ 595444 w 640916"/>
                <a:gd name="connsiteY2" fmla="*/ 600046 h 628066"/>
                <a:gd name="connsiteX3" fmla="*/ 12537 w 640916"/>
                <a:gd name="connsiteY3" fmla="*/ 537387 h 628066"/>
                <a:gd name="connsiteX4" fmla="*/ 4334 w 640916"/>
                <a:gd name="connsiteY4" fmla="*/ 120763 h 628066"/>
                <a:gd name="connsiteX0" fmla="*/ 103603 w 629940"/>
                <a:gd name="connsiteY0" fmla="*/ 26437 h 603226"/>
                <a:gd name="connsiteX1" fmla="*/ 546957 w 629940"/>
                <a:gd name="connsiteY1" fmla="*/ 27314 h 603226"/>
                <a:gd name="connsiteX2" fmla="*/ 595444 w 629940"/>
                <a:gd name="connsiteY2" fmla="*/ 575206 h 603226"/>
                <a:gd name="connsiteX3" fmla="*/ 12537 w 629940"/>
                <a:gd name="connsiteY3" fmla="*/ 512547 h 603226"/>
                <a:gd name="connsiteX4" fmla="*/ 4334 w 629940"/>
                <a:gd name="connsiteY4" fmla="*/ 95923 h 603226"/>
                <a:gd name="connsiteX0" fmla="*/ 103603 w 651443"/>
                <a:gd name="connsiteY0" fmla="*/ 20041 h 614843"/>
                <a:gd name="connsiteX1" fmla="*/ 608249 w 651443"/>
                <a:gd name="connsiteY1" fmla="*/ 39879 h 614843"/>
                <a:gd name="connsiteX2" fmla="*/ 595444 w 651443"/>
                <a:gd name="connsiteY2" fmla="*/ 568810 h 614843"/>
                <a:gd name="connsiteX3" fmla="*/ 12537 w 651443"/>
                <a:gd name="connsiteY3" fmla="*/ 506151 h 614843"/>
                <a:gd name="connsiteX4" fmla="*/ 4334 w 651443"/>
                <a:gd name="connsiteY4" fmla="*/ 89527 h 614843"/>
                <a:gd name="connsiteX0" fmla="*/ 103603 w 640788"/>
                <a:gd name="connsiteY0" fmla="*/ 20041 h 614843"/>
                <a:gd name="connsiteX1" fmla="*/ 581981 w 640788"/>
                <a:gd name="connsiteY1" fmla="*/ 39879 h 614843"/>
                <a:gd name="connsiteX2" fmla="*/ 595444 w 640788"/>
                <a:gd name="connsiteY2" fmla="*/ 568810 h 614843"/>
                <a:gd name="connsiteX3" fmla="*/ 12537 w 640788"/>
                <a:gd name="connsiteY3" fmla="*/ 506151 h 614843"/>
                <a:gd name="connsiteX4" fmla="*/ 4334 w 640788"/>
                <a:gd name="connsiteY4" fmla="*/ 89527 h 614843"/>
                <a:gd name="connsiteX0" fmla="*/ 103603 w 673655"/>
                <a:gd name="connsiteY0" fmla="*/ 38763 h 618146"/>
                <a:gd name="connsiteX1" fmla="*/ 581981 w 673655"/>
                <a:gd name="connsiteY1" fmla="*/ 58601 h 618146"/>
                <a:gd name="connsiteX2" fmla="*/ 621713 w 673655"/>
                <a:gd name="connsiteY2" fmla="*/ 562250 h 618146"/>
                <a:gd name="connsiteX3" fmla="*/ 12537 w 673655"/>
                <a:gd name="connsiteY3" fmla="*/ 524873 h 618146"/>
                <a:gd name="connsiteX4" fmla="*/ 4334 w 673655"/>
                <a:gd name="connsiteY4" fmla="*/ 108249 h 618146"/>
                <a:gd name="connsiteX0" fmla="*/ 103603 w 654750"/>
                <a:gd name="connsiteY0" fmla="*/ 38763 h 605787"/>
                <a:gd name="connsiteX1" fmla="*/ 581981 w 654750"/>
                <a:gd name="connsiteY1" fmla="*/ 58601 h 605787"/>
                <a:gd name="connsiteX2" fmla="*/ 621713 w 654750"/>
                <a:gd name="connsiteY2" fmla="*/ 562250 h 605787"/>
                <a:gd name="connsiteX3" fmla="*/ 12537 w 654750"/>
                <a:gd name="connsiteY3" fmla="*/ 524873 h 605787"/>
                <a:gd name="connsiteX4" fmla="*/ 4334 w 654750"/>
                <a:gd name="connsiteY4" fmla="*/ 108249 h 605787"/>
                <a:gd name="connsiteX0" fmla="*/ 103603 w 643734"/>
                <a:gd name="connsiteY0" fmla="*/ 31800 h 598824"/>
                <a:gd name="connsiteX1" fmla="*/ 581981 w 643734"/>
                <a:gd name="connsiteY1" fmla="*/ 51638 h 598824"/>
                <a:gd name="connsiteX2" fmla="*/ 621713 w 643734"/>
                <a:gd name="connsiteY2" fmla="*/ 555287 h 598824"/>
                <a:gd name="connsiteX3" fmla="*/ 12537 w 643734"/>
                <a:gd name="connsiteY3" fmla="*/ 517910 h 598824"/>
                <a:gd name="connsiteX4" fmla="*/ 4334 w 643734"/>
                <a:gd name="connsiteY4" fmla="*/ 101286 h 598824"/>
                <a:gd name="connsiteX0" fmla="*/ 103603 w 643734"/>
                <a:gd name="connsiteY0" fmla="*/ 24551 h 591575"/>
                <a:gd name="connsiteX1" fmla="*/ 581981 w 643734"/>
                <a:gd name="connsiteY1" fmla="*/ 44389 h 591575"/>
                <a:gd name="connsiteX2" fmla="*/ 621713 w 643734"/>
                <a:gd name="connsiteY2" fmla="*/ 548038 h 591575"/>
                <a:gd name="connsiteX3" fmla="*/ 12537 w 643734"/>
                <a:gd name="connsiteY3" fmla="*/ 510661 h 591575"/>
                <a:gd name="connsiteX4" fmla="*/ 4334 w 643734"/>
                <a:gd name="connsiteY4" fmla="*/ 94037 h 591575"/>
                <a:gd name="connsiteX0" fmla="*/ 103603 w 643734"/>
                <a:gd name="connsiteY0" fmla="*/ 20135 h 587159"/>
                <a:gd name="connsiteX1" fmla="*/ 581981 w 643734"/>
                <a:gd name="connsiteY1" fmla="*/ 39973 h 587159"/>
                <a:gd name="connsiteX2" fmla="*/ 621713 w 643734"/>
                <a:gd name="connsiteY2" fmla="*/ 543622 h 587159"/>
                <a:gd name="connsiteX3" fmla="*/ 12537 w 643734"/>
                <a:gd name="connsiteY3" fmla="*/ 506245 h 587159"/>
                <a:gd name="connsiteX4" fmla="*/ 4334 w 643734"/>
                <a:gd name="connsiteY4" fmla="*/ 89621 h 587159"/>
                <a:gd name="connsiteX0" fmla="*/ 51067 w 657504"/>
                <a:gd name="connsiteY0" fmla="*/ 31623 h 592327"/>
                <a:gd name="connsiteX1" fmla="*/ 581981 w 657504"/>
                <a:gd name="connsiteY1" fmla="*/ 45141 h 592327"/>
                <a:gd name="connsiteX2" fmla="*/ 621713 w 657504"/>
                <a:gd name="connsiteY2" fmla="*/ 548790 h 592327"/>
                <a:gd name="connsiteX3" fmla="*/ 12537 w 657504"/>
                <a:gd name="connsiteY3" fmla="*/ 511413 h 592327"/>
                <a:gd name="connsiteX4" fmla="*/ 4334 w 657504"/>
                <a:gd name="connsiteY4" fmla="*/ 94789 h 592327"/>
                <a:gd name="connsiteX0" fmla="*/ 51067 w 676118"/>
                <a:gd name="connsiteY0" fmla="*/ 31623 h 604686"/>
                <a:gd name="connsiteX1" fmla="*/ 581981 w 676118"/>
                <a:gd name="connsiteY1" fmla="*/ 45141 h 604686"/>
                <a:gd name="connsiteX2" fmla="*/ 621713 w 676118"/>
                <a:gd name="connsiteY2" fmla="*/ 548790 h 604686"/>
                <a:gd name="connsiteX3" fmla="*/ 12537 w 676118"/>
                <a:gd name="connsiteY3" fmla="*/ 511413 h 604686"/>
                <a:gd name="connsiteX4" fmla="*/ 4334 w 676118"/>
                <a:gd name="connsiteY4" fmla="*/ 94789 h 604686"/>
                <a:gd name="connsiteX0" fmla="*/ 51067 w 659741"/>
                <a:gd name="connsiteY0" fmla="*/ 18182 h 591245"/>
                <a:gd name="connsiteX1" fmla="*/ 581981 w 659741"/>
                <a:gd name="connsiteY1" fmla="*/ 31700 h 591245"/>
                <a:gd name="connsiteX2" fmla="*/ 621713 w 659741"/>
                <a:gd name="connsiteY2" fmla="*/ 535349 h 591245"/>
                <a:gd name="connsiteX3" fmla="*/ 12537 w 659741"/>
                <a:gd name="connsiteY3" fmla="*/ 497972 h 591245"/>
                <a:gd name="connsiteX4" fmla="*/ 4334 w 659741"/>
                <a:gd name="connsiteY4" fmla="*/ 81348 h 591245"/>
                <a:gd name="connsiteX0" fmla="*/ 51067 w 671131"/>
                <a:gd name="connsiteY0" fmla="*/ 18182 h 591245"/>
                <a:gd name="connsiteX1" fmla="*/ 617005 w 671131"/>
                <a:gd name="connsiteY1" fmla="*/ 31700 h 591245"/>
                <a:gd name="connsiteX2" fmla="*/ 621713 w 671131"/>
                <a:gd name="connsiteY2" fmla="*/ 535349 h 591245"/>
                <a:gd name="connsiteX3" fmla="*/ 12537 w 671131"/>
                <a:gd name="connsiteY3" fmla="*/ 497972 h 591245"/>
                <a:gd name="connsiteX4" fmla="*/ 4334 w 671131"/>
                <a:gd name="connsiteY4" fmla="*/ 81348 h 591245"/>
                <a:gd name="connsiteX0" fmla="*/ 51067 w 648099"/>
                <a:gd name="connsiteY0" fmla="*/ 18182 h 578886"/>
                <a:gd name="connsiteX1" fmla="*/ 617005 w 648099"/>
                <a:gd name="connsiteY1" fmla="*/ 31700 h 578886"/>
                <a:gd name="connsiteX2" fmla="*/ 621713 w 648099"/>
                <a:gd name="connsiteY2" fmla="*/ 535349 h 578886"/>
                <a:gd name="connsiteX3" fmla="*/ 12537 w 648099"/>
                <a:gd name="connsiteY3" fmla="*/ 497972 h 578886"/>
                <a:gd name="connsiteX4" fmla="*/ 4334 w 648099"/>
                <a:gd name="connsiteY4" fmla="*/ 81348 h 578886"/>
                <a:gd name="connsiteX0" fmla="*/ 51067 w 648099"/>
                <a:gd name="connsiteY0" fmla="*/ 18182 h 565791"/>
                <a:gd name="connsiteX1" fmla="*/ 617005 w 648099"/>
                <a:gd name="connsiteY1" fmla="*/ 31700 h 565791"/>
                <a:gd name="connsiteX2" fmla="*/ 621713 w 648099"/>
                <a:gd name="connsiteY2" fmla="*/ 535349 h 565791"/>
                <a:gd name="connsiteX3" fmla="*/ 12537 w 648099"/>
                <a:gd name="connsiteY3" fmla="*/ 497972 h 565791"/>
                <a:gd name="connsiteX4" fmla="*/ 4334 w 648099"/>
                <a:gd name="connsiteY4" fmla="*/ 81348 h 565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627243" y="4976837"/>
              <a:ext cx="451945" cy="159008"/>
            </a:xfrm>
            <a:custGeom>
              <a:avLst/>
              <a:gdLst>
                <a:gd name="connsiteX0" fmla="*/ 0 w 451945"/>
                <a:gd name="connsiteY0" fmla="*/ 95946 h 159008"/>
                <a:gd name="connsiteX1" fmla="*/ 220717 w 451945"/>
                <a:gd name="connsiteY1" fmla="*/ 1352 h 159008"/>
                <a:gd name="connsiteX2" fmla="*/ 451945 w 451945"/>
                <a:gd name="connsiteY2" fmla="*/ 159008 h 15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1945" h="159008">
                  <a:moveTo>
                    <a:pt x="0" y="95946"/>
                  </a:moveTo>
                  <a:cubicBezTo>
                    <a:pt x="72696" y="43394"/>
                    <a:pt x="145393" y="-9158"/>
                    <a:pt x="220717" y="1352"/>
                  </a:cubicBezTo>
                  <a:cubicBezTo>
                    <a:pt x="296041" y="11862"/>
                    <a:pt x="373993" y="85435"/>
                    <a:pt x="451945" y="159008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605254" y="4842490"/>
              <a:ext cx="472965" cy="209092"/>
            </a:xfrm>
            <a:custGeom>
              <a:avLst/>
              <a:gdLst>
                <a:gd name="connsiteX0" fmla="*/ 0 w 472965"/>
                <a:gd name="connsiteY0" fmla="*/ 31531 h 147463"/>
                <a:gd name="connsiteX1" fmla="*/ 241738 w 472965"/>
                <a:gd name="connsiteY1" fmla="*/ 147144 h 147463"/>
                <a:gd name="connsiteX2" fmla="*/ 472965 w 472965"/>
                <a:gd name="connsiteY2" fmla="*/ 0 h 147463"/>
                <a:gd name="connsiteX0" fmla="*/ 0 w 472965"/>
                <a:gd name="connsiteY0" fmla="*/ 31531 h 209092"/>
                <a:gd name="connsiteX1" fmla="*/ 237619 w 472965"/>
                <a:gd name="connsiteY1" fmla="*/ 208928 h 209092"/>
                <a:gd name="connsiteX2" fmla="*/ 472965 w 472965"/>
                <a:gd name="connsiteY2" fmla="*/ 0 h 209092"/>
                <a:gd name="connsiteX0" fmla="*/ 0 w 472965"/>
                <a:gd name="connsiteY0" fmla="*/ 31531 h 209092"/>
                <a:gd name="connsiteX1" fmla="*/ 237619 w 472965"/>
                <a:gd name="connsiteY1" fmla="*/ 208928 h 209092"/>
                <a:gd name="connsiteX2" fmla="*/ 472965 w 472965"/>
                <a:gd name="connsiteY2" fmla="*/ 0 h 209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2965" h="209092">
                  <a:moveTo>
                    <a:pt x="0" y="31531"/>
                  </a:moveTo>
                  <a:cubicBezTo>
                    <a:pt x="81455" y="91965"/>
                    <a:pt x="191743" y="214183"/>
                    <a:pt x="237619" y="208928"/>
                  </a:cubicBezTo>
                  <a:cubicBezTo>
                    <a:pt x="283495" y="203673"/>
                    <a:pt x="396765" y="70944"/>
                    <a:pt x="472965" y="0"/>
                  </a:cubicBezTo>
                </a:path>
              </a:pathLst>
            </a:custGeom>
            <a:grp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299308" y="4242763"/>
            <a:ext cx="538063" cy="489546"/>
            <a:chOff x="7002966" y="4415883"/>
            <a:chExt cx="507443" cy="461687"/>
          </a:xfrm>
        </p:grpSpPr>
        <p:grpSp>
          <p:nvGrpSpPr>
            <p:cNvPr id="39" name="组合 38"/>
            <p:cNvGrpSpPr/>
            <p:nvPr/>
          </p:nvGrpSpPr>
          <p:grpSpPr>
            <a:xfrm>
              <a:off x="7002966" y="4415883"/>
              <a:ext cx="507443" cy="461687"/>
              <a:chOff x="7002966" y="4415883"/>
              <a:chExt cx="602999" cy="548627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7002966" y="4415883"/>
                <a:ext cx="602999" cy="548627"/>
              </a:xfrm>
              <a:custGeom>
                <a:avLst/>
                <a:gdLst>
                  <a:gd name="connsiteX0" fmla="*/ 0 w 602999"/>
                  <a:gd name="connsiteY0" fmla="*/ 22302 h 548627"/>
                  <a:gd name="connsiteX1" fmla="*/ 11151 w 602999"/>
                  <a:gd name="connsiteY1" fmla="*/ 546410 h 548627"/>
                  <a:gd name="connsiteX2" fmla="*/ 412595 w 602999"/>
                  <a:gd name="connsiteY2" fmla="*/ 535258 h 548627"/>
                  <a:gd name="connsiteX3" fmla="*/ 591014 w 602999"/>
                  <a:gd name="connsiteY3" fmla="*/ 401444 h 548627"/>
                  <a:gd name="connsiteX4" fmla="*/ 568712 w 602999"/>
                  <a:gd name="connsiteY4" fmla="*/ 0 h 548627"/>
                  <a:gd name="connsiteX5" fmla="*/ 0 w 602999"/>
                  <a:gd name="connsiteY5" fmla="*/ 22302 h 548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2999" h="548627">
                    <a:moveTo>
                      <a:pt x="0" y="22302"/>
                    </a:moveTo>
                    <a:lnTo>
                      <a:pt x="11151" y="546410"/>
                    </a:lnTo>
                    <a:cubicBezTo>
                      <a:pt x="144966" y="542693"/>
                      <a:pt x="315951" y="559419"/>
                      <a:pt x="412595" y="535258"/>
                    </a:cubicBezTo>
                    <a:cubicBezTo>
                      <a:pt x="509239" y="511097"/>
                      <a:pt x="564995" y="490654"/>
                      <a:pt x="591014" y="401444"/>
                    </a:cubicBezTo>
                    <a:cubicBezTo>
                      <a:pt x="617033" y="312234"/>
                      <a:pt x="596590" y="70624"/>
                      <a:pt x="568712" y="0"/>
                    </a:cubicBezTo>
                    <a:lnTo>
                      <a:pt x="0" y="2230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7396700" y="4776984"/>
                <a:ext cx="201133" cy="166254"/>
              </a:xfrm>
              <a:custGeom>
                <a:avLst/>
                <a:gdLst>
                  <a:gd name="connsiteX0" fmla="*/ 0 w 238298"/>
                  <a:gd name="connsiteY0" fmla="*/ 227214 h 227214"/>
                  <a:gd name="connsiteX1" fmla="*/ 60960 w 238298"/>
                  <a:gd name="connsiteY1" fmla="*/ 77585 h 227214"/>
                  <a:gd name="connsiteX2" fmla="*/ 44334 w 238298"/>
                  <a:gd name="connsiteY2" fmla="*/ 0 h 227214"/>
                  <a:gd name="connsiteX3" fmla="*/ 155170 w 238298"/>
                  <a:gd name="connsiteY3" fmla="*/ 27709 h 227214"/>
                  <a:gd name="connsiteX4" fmla="*/ 238298 w 238298"/>
                  <a:gd name="connsiteY4" fmla="*/ 0 h 227214"/>
                  <a:gd name="connsiteX0" fmla="*/ 0 w 238298"/>
                  <a:gd name="connsiteY0" fmla="*/ 227214 h 227214"/>
                  <a:gd name="connsiteX1" fmla="*/ 38793 w 238298"/>
                  <a:gd name="connsiteY1" fmla="*/ 99752 h 227214"/>
                  <a:gd name="connsiteX2" fmla="*/ 44334 w 238298"/>
                  <a:gd name="connsiteY2" fmla="*/ 0 h 227214"/>
                  <a:gd name="connsiteX3" fmla="*/ 155170 w 238298"/>
                  <a:gd name="connsiteY3" fmla="*/ 27709 h 227214"/>
                  <a:gd name="connsiteX4" fmla="*/ 238298 w 238298"/>
                  <a:gd name="connsiteY4" fmla="*/ 0 h 227214"/>
                  <a:gd name="connsiteX0" fmla="*/ 0 w 238298"/>
                  <a:gd name="connsiteY0" fmla="*/ 227214 h 227214"/>
                  <a:gd name="connsiteX1" fmla="*/ 38793 w 238298"/>
                  <a:gd name="connsiteY1" fmla="*/ 99752 h 227214"/>
                  <a:gd name="connsiteX2" fmla="*/ 44334 w 238298"/>
                  <a:gd name="connsiteY2" fmla="*/ 0 h 227214"/>
                  <a:gd name="connsiteX3" fmla="*/ 160712 w 238298"/>
                  <a:gd name="connsiteY3" fmla="*/ 16625 h 227214"/>
                  <a:gd name="connsiteX4" fmla="*/ 238298 w 238298"/>
                  <a:gd name="connsiteY4" fmla="*/ 0 h 227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298" h="227214">
                    <a:moveTo>
                      <a:pt x="0" y="227214"/>
                    </a:moveTo>
                    <a:cubicBezTo>
                      <a:pt x="26785" y="171334"/>
                      <a:pt x="31404" y="137621"/>
                      <a:pt x="38793" y="99752"/>
                    </a:cubicBezTo>
                    <a:cubicBezTo>
                      <a:pt x="46182" y="61883"/>
                      <a:pt x="38792" y="11084"/>
                      <a:pt x="44334" y="0"/>
                    </a:cubicBezTo>
                    <a:cubicBezTo>
                      <a:pt x="81279" y="9236"/>
                      <a:pt x="128385" y="16625"/>
                      <a:pt x="160712" y="16625"/>
                    </a:cubicBezTo>
                    <a:cubicBezTo>
                      <a:pt x="193039" y="16625"/>
                      <a:pt x="212897" y="13854"/>
                      <a:pt x="238298" y="0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7077564" y="4606380"/>
              <a:ext cx="363297" cy="7200"/>
            </a:xfrm>
            <a:custGeom>
              <a:avLst/>
              <a:gdLst>
                <a:gd name="connsiteX0" fmla="*/ 0 w 363297"/>
                <a:gd name="connsiteY0" fmla="*/ 18689 h 21777"/>
                <a:gd name="connsiteX1" fmla="*/ 95442 w 363297"/>
                <a:gd name="connsiteY1" fmla="*/ 3295 h 21777"/>
                <a:gd name="connsiteX2" fmla="*/ 197042 w 363297"/>
                <a:gd name="connsiteY2" fmla="*/ 21767 h 21777"/>
                <a:gd name="connsiteX3" fmla="*/ 270933 w 363297"/>
                <a:gd name="connsiteY3" fmla="*/ 216 h 21777"/>
                <a:gd name="connsiteX4" fmla="*/ 363297 w 363297"/>
                <a:gd name="connsiteY4" fmla="*/ 12531 h 2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297" h="21777">
                  <a:moveTo>
                    <a:pt x="0" y="18689"/>
                  </a:moveTo>
                  <a:cubicBezTo>
                    <a:pt x="31301" y="10735"/>
                    <a:pt x="62602" y="2782"/>
                    <a:pt x="95442" y="3295"/>
                  </a:cubicBezTo>
                  <a:cubicBezTo>
                    <a:pt x="128282" y="3808"/>
                    <a:pt x="167794" y="22280"/>
                    <a:pt x="197042" y="21767"/>
                  </a:cubicBezTo>
                  <a:cubicBezTo>
                    <a:pt x="226290" y="21254"/>
                    <a:pt x="243224" y="1755"/>
                    <a:pt x="270933" y="216"/>
                  </a:cubicBezTo>
                  <a:cubicBezTo>
                    <a:pt x="298642" y="-1323"/>
                    <a:pt x="330969" y="5604"/>
                    <a:pt x="363297" y="12531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7075055" y="4517389"/>
              <a:ext cx="363297" cy="7200"/>
            </a:xfrm>
            <a:custGeom>
              <a:avLst/>
              <a:gdLst>
                <a:gd name="connsiteX0" fmla="*/ 0 w 363297"/>
                <a:gd name="connsiteY0" fmla="*/ 18689 h 21777"/>
                <a:gd name="connsiteX1" fmla="*/ 95442 w 363297"/>
                <a:gd name="connsiteY1" fmla="*/ 3295 h 21777"/>
                <a:gd name="connsiteX2" fmla="*/ 197042 w 363297"/>
                <a:gd name="connsiteY2" fmla="*/ 21767 h 21777"/>
                <a:gd name="connsiteX3" fmla="*/ 270933 w 363297"/>
                <a:gd name="connsiteY3" fmla="*/ 216 h 21777"/>
                <a:gd name="connsiteX4" fmla="*/ 363297 w 363297"/>
                <a:gd name="connsiteY4" fmla="*/ 12531 h 2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297" h="21777">
                  <a:moveTo>
                    <a:pt x="0" y="18689"/>
                  </a:moveTo>
                  <a:cubicBezTo>
                    <a:pt x="31301" y="10735"/>
                    <a:pt x="62602" y="2782"/>
                    <a:pt x="95442" y="3295"/>
                  </a:cubicBezTo>
                  <a:cubicBezTo>
                    <a:pt x="128282" y="3808"/>
                    <a:pt x="167794" y="22280"/>
                    <a:pt x="197042" y="21767"/>
                  </a:cubicBezTo>
                  <a:cubicBezTo>
                    <a:pt x="226290" y="21254"/>
                    <a:pt x="243224" y="1755"/>
                    <a:pt x="270933" y="216"/>
                  </a:cubicBezTo>
                  <a:cubicBezTo>
                    <a:pt x="298642" y="-1323"/>
                    <a:pt x="330969" y="5604"/>
                    <a:pt x="363297" y="12531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089852" y="4685188"/>
              <a:ext cx="363297" cy="7200"/>
            </a:xfrm>
            <a:custGeom>
              <a:avLst/>
              <a:gdLst>
                <a:gd name="connsiteX0" fmla="*/ 0 w 363297"/>
                <a:gd name="connsiteY0" fmla="*/ 18689 h 21777"/>
                <a:gd name="connsiteX1" fmla="*/ 95442 w 363297"/>
                <a:gd name="connsiteY1" fmla="*/ 3295 h 21777"/>
                <a:gd name="connsiteX2" fmla="*/ 197042 w 363297"/>
                <a:gd name="connsiteY2" fmla="*/ 21767 h 21777"/>
                <a:gd name="connsiteX3" fmla="*/ 270933 w 363297"/>
                <a:gd name="connsiteY3" fmla="*/ 216 h 21777"/>
                <a:gd name="connsiteX4" fmla="*/ 363297 w 363297"/>
                <a:gd name="connsiteY4" fmla="*/ 12531 h 2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297" h="21777">
                  <a:moveTo>
                    <a:pt x="0" y="18689"/>
                  </a:moveTo>
                  <a:cubicBezTo>
                    <a:pt x="31301" y="10735"/>
                    <a:pt x="62602" y="2782"/>
                    <a:pt x="95442" y="3295"/>
                  </a:cubicBezTo>
                  <a:cubicBezTo>
                    <a:pt x="128282" y="3808"/>
                    <a:pt x="167794" y="22280"/>
                    <a:pt x="197042" y="21767"/>
                  </a:cubicBezTo>
                  <a:cubicBezTo>
                    <a:pt x="226290" y="21254"/>
                    <a:pt x="243224" y="1755"/>
                    <a:pt x="270933" y="216"/>
                  </a:cubicBezTo>
                  <a:cubicBezTo>
                    <a:pt x="298642" y="-1323"/>
                    <a:pt x="330969" y="5604"/>
                    <a:pt x="363297" y="12531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7081722" y="4766978"/>
              <a:ext cx="245741" cy="0"/>
            </a:xfrm>
            <a:custGeom>
              <a:avLst/>
              <a:gdLst>
                <a:gd name="connsiteX0" fmla="*/ 0 w 363297"/>
                <a:gd name="connsiteY0" fmla="*/ 18689 h 21777"/>
                <a:gd name="connsiteX1" fmla="*/ 95442 w 363297"/>
                <a:gd name="connsiteY1" fmla="*/ 3295 h 21777"/>
                <a:gd name="connsiteX2" fmla="*/ 197042 w 363297"/>
                <a:gd name="connsiteY2" fmla="*/ 21767 h 21777"/>
                <a:gd name="connsiteX3" fmla="*/ 270933 w 363297"/>
                <a:gd name="connsiteY3" fmla="*/ 216 h 21777"/>
                <a:gd name="connsiteX4" fmla="*/ 363297 w 363297"/>
                <a:gd name="connsiteY4" fmla="*/ 12531 h 2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297" h="21777">
                  <a:moveTo>
                    <a:pt x="0" y="18689"/>
                  </a:moveTo>
                  <a:cubicBezTo>
                    <a:pt x="31301" y="10735"/>
                    <a:pt x="62602" y="2782"/>
                    <a:pt x="95442" y="3295"/>
                  </a:cubicBezTo>
                  <a:cubicBezTo>
                    <a:pt x="128282" y="3808"/>
                    <a:pt x="167794" y="22280"/>
                    <a:pt x="197042" y="21767"/>
                  </a:cubicBezTo>
                  <a:cubicBezTo>
                    <a:pt x="226290" y="21254"/>
                    <a:pt x="243224" y="1755"/>
                    <a:pt x="270933" y="216"/>
                  </a:cubicBezTo>
                  <a:cubicBezTo>
                    <a:pt x="298642" y="-1323"/>
                    <a:pt x="330969" y="5604"/>
                    <a:pt x="363297" y="12531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32498" y="3994467"/>
            <a:ext cx="451047" cy="668136"/>
            <a:chOff x="6009007" y="5114134"/>
            <a:chExt cx="539853" cy="799683"/>
          </a:xfrm>
        </p:grpSpPr>
        <p:grpSp>
          <p:nvGrpSpPr>
            <p:cNvPr id="29" name="组合 28"/>
            <p:cNvGrpSpPr/>
            <p:nvPr/>
          </p:nvGrpSpPr>
          <p:grpSpPr>
            <a:xfrm>
              <a:off x="6076871" y="5114134"/>
              <a:ext cx="311138" cy="161892"/>
              <a:chOff x="7092920" y="4246590"/>
              <a:chExt cx="770185" cy="400745"/>
            </a:xfrm>
          </p:grpSpPr>
          <p:sp>
            <p:nvSpPr>
              <p:cNvPr id="36" name="任意多边形 35"/>
              <p:cNvSpPr/>
              <p:nvPr/>
            </p:nvSpPr>
            <p:spPr>
              <a:xfrm rot="246557">
                <a:off x="7092920" y="4246590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246557">
                <a:off x="7450357" y="4286367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 rot="246557">
                <a:off x="7777244" y="4292796"/>
                <a:ext cx="85861" cy="354539"/>
              </a:xfrm>
              <a:custGeom>
                <a:avLst/>
                <a:gdLst>
                  <a:gd name="connsiteX0" fmla="*/ 0 w 263396"/>
                  <a:gd name="connsiteY0" fmla="*/ 0 h 651163"/>
                  <a:gd name="connsiteX1" fmla="*/ 263236 w 263396"/>
                  <a:gd name="connsiteY1" fmla="*/ 249382 h 651163"/>
                  <a:gd name="connsiteX2" fmla="*/ 41563 w 263396"/>
                  <a:gd name="connsiteY2" fmla="*/ 471054 h 651163"/>
                  <a:gd name="connsiteX3" fmla="*/ 207818 w 263396"/>
                  <a:gd name="connsiteY3" fmla="*/ 651163 h 65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396" h="651163">
                    <a:moveTo>
                      <a:pt x="0" y="0"/>
                    </a:moveTo>
                    <a:cubicBezTo>
                      <a:pt x="128154" y="85436"/>
                      <a:pt x="256309" y="170873"/>
                      <a:pt x="263236" y="249382"/>
                    </a:cubicBezTo>
                    <a:cubicBezTo>
                      <a:pt x="270163" y="327891"/>
                      <a:pt x="50799" y="404091"/>
                      <a:pt x="41563" y="471054"/>
                    </a:cubicBezTo>
                    <a:cubicBezTo>
                      <a:pt x="32327" y="538018"/>
                      <a:pt x="120072" y="594590"/>
                      <a:pt x="207818" y="65116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009007" y="5410125"/>
              <a:ext cx="539853" cy="503692"/>
              <a:chOff x="6009007" y="5410125"/>
              <a:chExt cx="539853" cy="503692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6009007" y="5410125"/>
                <a:ext cx="456217" cy="503692"/>
                <a:chOff x="6022959" y="4749850"/>
                <a:chExt cx="707623" cy="781261"/>
              </a:xfrm>
            </p:grpSpPr>
            <p:sp>
              <p:nvSpPr>
                <p:cNvPr id="33" name="任意多边形 32"/>
                <p:cNvSpPr/>
                <p:nvPr/>
              </p:nvSpPr>
              <p:spPr>
                <a:xfrm>
                  <a:off x="6024605" y="4796852"/>
                  <a:ext cx="689806" cy="734259"/>
                </a:xfrm>
                <a:custGeom>
                  <a:avLst/>
                  <a:gdLst>
                    <a:gd name="connsiteX0" fmla="*/ 1442 w 693602"/>
                    <a:gd name="connsiteY0" fmla="*/ 0 h 1058750"/>
                    <a:gd name="connsiteX1" fmla="*/ 91383 w 693602"/>
                    <a:gd name="connsiteY1" fmla="*/ 1034322 h 1058750"/>
                    <a:gd name="connsiteX2" fmla="*/ 571068 w 693602"/>
                    <a:gd name="connsiteY2" fmla="*/ 1034322 h 1058750"/>
                    <a:gd name="connsiteX3" fmla="*/ 690989 w 693602"/>
                    <a:gd name="connsiteY3" fmla="*/ 44971 h 1058750"/>
                    <a:gd name="connsiteX4" fmla="*/ 1442 w 693602"/>
                    <a:gd name="connsiteY4" fmla="*/ 0 h 1058750"/>
                    <a:gd name="connsiteX0" fmla="*/ 1442 w 695985"/>
                    <a:gd name="connsiteY0" fmla="*/ 0 h 1058750"/>
                    <a:gd name="connsiteX1" fmla="*/ 91383 w 695985"/>
                    <a:gd name="connsiteY1" fmla="*/ 1034322 h 1058750"/>
                    <a:gd name="connsiteX2" fmla="*/ 571068 w 695985"/>
                    <a:gd name="connsiteY2" fmla="*/ 1034322 h 1058750"/>
                    <a:gd name="connsiteX3" fmla="*/ 690989 w 695985"/>
                    <a:gd name="connsiteY3" fmla="*/ 44971 h 1058750"/>
                    <a:gd name="connsiteX4" fmla="*/ 1442 w 695985"/>
                    <a:gd name="connsiteY4" fmla="*/ 0 h 1058750"/>
                    <a:gd name="connsiteX0" fmla="*/ 1442 w 689807"/>
                    <a:gd name="connsiteY0" fmla="*/ 0 h 1058750"/>
                    <a:gd name="connsiteX1" fmla="*/ 91383 w 689807"/>
                    <a:gd name="connsiteY1" fmla="*/ 1034322 h 1058750"/>
                    <a:gd name="connsiteX2" fmla="*/ 571068 w 689807"/>
                    <a:gd name="connsiteY2" fmla="*/ 1034322 h 1058750"/>
                    <a:gd name="connsiteX3" fmla="*/ 684265 w 689807"/>
                    <a:gd name="connsiteY3" fmla="*/ 18077 h 1058750"/>
                    <a:gd name="connsiteX4" fmla="*/ 1442 w 689807"/>
                    <a:gd name="connsiteY4" fmla="*/ 0 h 1058750"/>
                    <a:gd name="connsiteX0" fmla="*/ 1442 w 689807"/>
                    <a:gd name="connsiteY0" fmla="*/ 0 h 1058750"/>
                    <a:gd name="connsiteX1" fmla="*/ 91383 w 689807"/>
                    <a:gd name="connsiteY1" fmla="*/ 1034322 h 1058750"/>
                    <a:gd name="connsiteX2" fmla="*/ 571068 w 689807"/>
                    <a:gd name="connsiteY2" fmla="*/ 1034322 h 1058750"/>
                    <a:gd name="connsiteX3" fmla="*/ 684265 w 689807"/>
                    <a:gd name="connsiteY3" fmla="*/ 18077 h 1058750"/>
                    <a:gd name="connsiteX4" fmla="*/ 1442 w 689807"/>
                    <a:gd name="connsiteY4" fmla="*/ 0 h 1058750"/>
                    <a:gd name="connsiteX0" fmla="*/ 1442 w 689807"/>
                    <a:gd name="connsiteY0" fmla="*/ 0 h 1058750"/>
                    <a:gd name="connsiteX1" fmla="*/ 91383 w 689807"/>
                    <a:gd name="connsiteY1" fmla="*/ 1034322 h 1058750"/>
                    <a:gd name="connsiteX2" fmla="*/ 571068 w 689807"/>
                    <a:gd name="connsiteY2" fmla="*/ 1034322 h 1058750"/>
                    <a:gd name="connsiteX3" fmla="*/ 684265 w 689807"/>
                    <a:gd name="connsiteY3" fmla="*/ 18077 h 1058750"/>
                    <a:gd name="connsiteX4" fmla="*/ 1442 w 689807"/>
                    <a:gd name="connsiteY4" fmla="*/ 0 h 1058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807" h="1058750">
                      <a:moveTo>
                        <a:pt x="1442" y="0"/>
                      </a:moveTo>
                      <a:cubicBezTo>
                        <a:pt x="-2306" y="432216"/>
                        <a:pt x="-6053" y="864433"/>
                        <a:pt x="91383" y="1034322"/>
                      </a:cubicBezTo>
                      <a:cubicBezTo>
                        <a:pt x="251278" y="1034322"/>
                        <a:pt x="466137" y="1089286"/>
                        <a:pt x="571068" y="1034322"/>
                      </a:cubicBezTo>
                      <a:cubicBezTo>
                        <a:pt x="671003" y="689548"/>
                        <a:pt x="704252" y="195461"/>
                        <a:pt x="684265" y="18077"/>
                      </a:cubicBezTo>
                      <a:cubicBezTo>
                        <a:pt x="476828" y="52392"/>
                        <a:pt x="168538" y="32920"/>
                        <a:pt x="1442" y="0"/>
                      </a:cubicBezTo>
                      <a:close/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6022959" y="4885958"/>
                  <a:ext cx="707623" cy="39185"/>
                </a:xfrm>
                <a:custGeom>
                  <a:avLst/>
                  <a:gdLst>
                    <a:gd name="connsiteX0" fmla="*/ 0 w 734518"/>
                    <a:gd name="connsiteY0" fmla="*/ 0 h 44971"/>
                    <a:gd name="connsiteX1" fmla="*/ 734518 w 734518"/>
                    <a:gd name="connsiteY1" fmla="*/ 44971 h 44971"/>
                    <a:gd name="connsiteX0" fmla="*/ 0 w 707624"/>
                    <a:gd name="connsiteY0" fmla="*/ 0 h 44971"/>
                    <a:gd name="connsiteX1" fmla="*/ 707624 w 707624"/>
                    <a:gd name="connsiteY1" fmla="*/ 44971 h 44971"/>
                    <a:gd name="connsiteX0" fmla="*/ 0 w 707624"/>
                    <a:gd name="connsiteY0" fmla="*/ 0 h 44971"/>
                    <a:gd name="connsiteX1" fmla="*/ 707624 w 707624"/>
                    <a:gd name="connsiteY1" fmla="*/ 44971 h 44971"/>
                    <a:gd name="connsiteX0" fmla="*/ 0 w 707624"/>
                    <a:gd name="connsiteY0" fmla="*/ 0 h 48922"/>
                    <a:gd name="connsiteX1" fmla="*/ 707624 w 707624"/>
                    <a:gd name="connsiteY1" fmla="*/ 44971 h 48922"/>
                    <a:gd name="connsiteX0" fmla="*/ 0 w 707624"/>
                    <a:gd name="connsiteY0" fmla="*/ 0 h 25937"/>
                    <a:gd name="connsiteX1" fmla="*/ 707624 w 707624"/>
                    <a:gd name="connsiteY1" fmla="*/ 11354 h 25937"/>
                    <a:gd name="connsiteX0" fmla="*/ 0 w 707624"/>
                    <a:gd name="connsiteY0" fmla="*/ 0 h 39184"/>
                    <a:gd name="connsiteX1" fmla="*/ 707624 w 707624"/>
                    <a:gd name="connsiteY1" fmla="*/ 11354 h 39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7624" h="39184">
                      <a:moveTo>
                        <a:pt x="0" y="0"/>
                      </a:moveTo>
                      <a:cubicBezTo>
                        <a:pt x="235875" y="41884"/>
                        <a:pt x="471749" y="56876"/>
                        <a:pt x="707624" y="11354"/>
                      </a:cubicBezTo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 flipV="1">
                  <a:off x="6022959" y="4749850"/>
                  <a:ext cx="674007" cy="49095"/>
                </a:xfrm>
                <a:custGeom>
                  <a:avLst/>
                  <a:gdLst>
                    <a:gd name="connsiteX0" fmla="*/ 0 w 734518"/>
                    <a:gd name="connsiteY0" fmla="*/ 0 h 44971"/>
                    <a:gd name="connsiteX1" fmla="*/ 734518 w 734518"/>
                    <a:gd name="connsiteY1" fmla="*/ 44971 h 44971"/>
                    <a:gd name="connsiteX0" fmla="*/ 0 w 707624"/>
                    <a:gd name="connsiteY0" fmla="*/ 0 h 44971"/>
                    <a:gd name="connsiteX1" fmla="*/ 707624 w 707624"/>
                    <a:gd name="connsiteY1" fmla="*/ 44971 h 44971"/>
                    <a:gd name="connsiteX0" fmla="*/ 0 w 707624"/>
                    <a:gd name="connsiteY0" fmla="*/ 0 h 44971"/>
                    <a:gd name="connsiteX1" fmla="*/ 707624 w 707624"/>
                    <a:gd name="connsiteY1" fmla="*/ 44971 h 44971"/>
                    <a:gd name="connsiteX0" fmla="*/ 0 w 707624"/>
                    <a:gd name="connsiteY0" fmla="*/ 0 h 48922"/>
                    <a:gd name="connsiteX1" fmla="*/ 707624 w 707624"/>
                    <a:gd name="connsiteY1" fmla="*/ 44971 h 48922"/>
                    <a:gd name="connsiteX0" fmla="*/ 0 w 674007"/>
                    <a:gd name="connsiteY0" fmla="*/ 2094 h 22978"/>
                    <a:gd name="connsiteX1" fmla="*/ 674007 w 674007"/>
                    <a:gd name="connsiteY1" fmla="*/ 0 h 22978"/>
                    <a:gd name="connsiteX0" fmla="*/ 0 w 674007"/>
                    <a:gd name="connsiteY0" fmla="*/ 2094 h 39019"/>
                    <a:gd name="connsiteX1" fmla="*/ 674007 w 674007"/>
                    <a:gd name="connsiteY1" fmla="*/ 0 h 39019"/>
                    <a:gd name="connsiteX0" fmla="*/ 0 w 674007"/>
                    <a:gd name="connsiteY0" fmla="*/ 2094 h 49095"/>
                    <a:gd name="connsiteX1" fmla="*/ 674007 w 674007"/>
                    <a:gd name="connsiteY1" fmla="*/ 0 h 49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74007" h="49095">
                      <a:moveTo>
                        <a:pt x="0" y="2094"/>
                      </a:moveTo>
                      <a:cubicBezTo>
                        <a:pt x="208981" y="70872"/>
                        <a:pt x="478473" y="58969"/>
                        <a:pt x="674007" y="0"/>
                      </a:cubicBezTo>
                    </a:path>
                  </a:pathLst>
                </a:custGeom>
                <a:noFill/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sp>
            <p:nvSpPr>
              <p:cNvPr id="32" name="任意多边形 31"/>
              <p:cNvSpPr/>
              <p:nvPr/>
            </p:nvSpPr>
            <p:spPr>
              <a:xfrm>
                <a:off x="6418135" y="5562903"/>
                <a:ext cx="130725" cy="206145"/>
              </a:xfrm>
              <a:custGeom>
                <a:avLst/>
                <a:gdLst>
                  <a:gd name="connsiteX0" fmla="*/ 34669 w 160345"/>
                  <a:gd name="connsiteY0" fmla="*/ 10170 h 252854"/>
                  <a:gd name="connsiteX1" fmla="*/ 160345 w 160345"/>
                  <a:gd name="connsiteY1" fmla="*/ 23171 h 252854"/>
                  <a:gd name="connsiteX2" fmla="*/ 134343 w 160345"/>
                  <a:gd name="connsiteY2" fmla="*/ 161848 h 252854"/>
                  <a:gd name="connsiteX3" fmla="*/ 0 w 160345"/>
                  <a:gd name="connsiteY3" fmla="*/ 252854 h 25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345" h="252854">
                    <a:moveTo>
                      <a:pt x="34669" y="10170"/>
                    </a:moveTo>
                    <a:cubicBezTo>
                      <a:pt x="89201" y="-303"/>
                      <a:pt x="143733" y="-10776"/>
                      <a:pt x="160345" y="23171"/>
                    </a:cubicBezTo>
                    <a:cubicBezTo>
                      <a:pt x="151678" y="69397"/>
                      <a:pt x="161067" y="123568"/>
                      <a:pt x="134343" y="161848"/>
                    </a:cubicBezTo>
                    <a:cubicBezTo>
                      <a:pt x="107619" y="200128"/>
                      <a:pt x="53809" y="226491"/>
                      <a:pt x="0" y="252854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946977" y="2194822"/>
            <a:ext cx="2472589" cy="1398881"/>
            <a:chOff x="7383918" y="2030313"/>
            <a:chExt cx="2472589" cy="1398881"/>
          </a:xfrm>
        </p:grpSpPr>
        <p:sp>
          <p:nvSpPr>
            <p:cNvPr id="27" name="文本框 26"/>
            <p:cNvSpPr txBox="1"/>
            <p:nvPr/>
          </p:nvSpPr>
          <p:spPr>
            <a:xfrm>
              <a:off x="7383918" y="2030313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7603189" y="2446980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56624" y="2194822"/>
            <a:ext cx="2472589" cy="1398881"/>
            <a:chOff x="7383918" y="2030313"/>
            <a:chExt cx="2472589" cy="1398881"/>
          </a:xfrm>
        </p:grpSpPr>
        <p:sp>
          <p:nvSpPr>
            <p:cNvPr id="24" name="文本框 23"/>
            <p:cNvSpPr txBox="1"/>
            <p:nvPr/>
          </p:nvSpPr>
          <p:spPr>
            <a:xfrm>
              <a:off x="7383918" y="2030313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7603189" y="2446980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946977" y="4127865"/>
            <a:ext cx="2472589" cy="1398881"/>
            <a:chOff x="7383918" y="2030313"/>
            <a:chExt cx="2472589" cy="1398881"/>
          </a:xfrm>
        </p:grpSpPr>
        <p:sp>
          <p:nvSpPr>
            <p:cNvPr id="22" name="文本框 21"/>
            <p:cNvSpPr txBox="1"/>
            <p:nvPr/>
          </p:nvSpPr>
          <p:spPr>
            <a:xfrm>
              <a:off x="7383918" y="2030313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7603189" y="2446980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56624" y="4127865"/>
            <a:ext cx="2472589" cy="1398881"/>
            <a:chOff x="7383918" y="2030313"/>
            <a:chExt cx="2472589" cy="1398881"/>
          </a:xfrm>
        </p:grpSpPr>
        <p:sp>
          <p:nvSpPr>
            <p:cNvPr id="20" name="文本框 19"/>
            <p:cNvSpPr txBox="1"/>
            <p:nvPr/>
          </p:nvSpPr>
          <p:spPr>
            <a:xfrm>
              <a:off x="7383918" y="2030313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7603189" y="2446980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351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57966" y="2555798"/>
            <a:ext cx="4101372" cy="2993998"/>
            <a:chOff x="957966" y="2555798"/>
            <a:chExt cx="4101372" cy="2993998"/>
          </a:xfrm>
        </p:grpSpPr>
        <p:sp>
          <p:nvSpPr>
            <p:cNvPr id="55" name="Freeform 61"/>
            <p:cNvSpPr/>
            <p:nvPr/>
          </p:nvSpPr>
          <p:spPr bwMode="auto">
            <a:xfrm>
              <a:off x="3133516" y="3447887"/>
              <a:ext cx="376683" cy="2016366"/>
            </a:xfrm>
            <a:custGeom>
              <a:avLst/>
              <a:gdLst>
                <a:gd name="T0" fmla="*/ 30 w 32"/>
                <a:gd name="T1" fmla="*/ 140 h 140"/>
                <a:gd name="T2" fmla="*/ 30 w 32"/>
                <a:gd name="T3" fmla="*/ 140 h 140"/>
                <a:gd name="T4" fmla="*/ 28 w 32"/>
                <a:gd name="T5" fmla="*/ 138 h 140"/>
                <a:gd name="T6" fmla="*/ 27 w 32"/>
                <a:gd name="T7" fmla="*/ 4 h 140"/>
                <a:gd name="T8" fmla="*/ 4 w 32"/>
                <a:gd name="T9" fmla="*/ 4 h 140"/>
                <a:gd name="T10" fmla="*/ 4 w 32"/>
                <a:gd name="T11" fmla="*/ 138 h 140"/>
                <a:gd name="T12" fmla="*/ 2 w 32"/>
                <a:gd name="T13" fmla="*/ 140 h 140"/>
                <a:gd name="T14" fmla="*/ 2 w 32"/>
                <a:gd name="T15" fmla="*/ 140 h 140"/>
                <a:gd name="T16" fmla="*/ 0 w 32"/>
                <a:gd name="T17" fmla="*/ 137 h 140"/>
                <a:gd name="T18" fmla="*/ 0 w 32"/>
                <a:gd name="T19" fmla="*/ 2 h 140"/>
                <a:gd name="T20" fmla="*/ 0 w 32"/>
                <a:gd name="T21" fmla="*/ 0 h 140"/>
                <a:gd name="T22" fmla="*/ 2 w 32"/>
                <a:gd name="T23" fmla="*/ 0 h 140"/>
                <a:gd name="T24" fmla="*/ 2 w 32"/>
                <a:gd name="T25" fmla="*/ 0 h 140"/>
                <a:gd name="T26" fmla="*/ 29 w 32"/>
                <a:gd name="T27" fmla="*/ 0 h 140"/>
                <a:gd name="T28" fmla="*/ 31 w 32"/>
                <a:gd name="T29" fmla="*/ 2 h 140"/>
                <a:gd name="T30" fmla="*/ 32 w 32"/>
                <a:gd name="T31" fmla="*/ 138 h 140"/>
                <a:gd name="T32" fmla="*/ 30 w 32"/>
                <a:gd name="T3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40">
                  <a:moveTo>
                    <a:pt x="30" y="140"/>
                  </a:moveTo>
                  <a:cubicBezTo>
                    <a:pt x="30" y="140"/>
                    <a:pt x="30" y="140"/>
                    <a:pt x="30" y="140"/>
                  </a:cubicBezTo>
                  <a:cubicBezTo>
                    <a:pt x="29" y="140"/>
                    <a:pt x="28" y="139"/>
                    <a:pt x="28" y="138"/>
                  </a:cubicBezTo>
                  <a:cubicBezTo>
                    <a:pt x="28" y="112"/>
                    <a:pt x="27" y="19"/>
                    <a:pt x="27" y="4"/>
                  </a:cubicBezTo>
                  <a:cubicBezTo>
                    <a:pt x="23" y="4"/>
                    <a:pt x="12" y="4"/>
                    <a:pt x="4" y="4"/>
                  </a:cubicBezTo>
                  <a:cubicBezTo>
                    <a:pt x="4" y="31"/>
                    <a:pt x="4" y="107"/>
                    <a:pt x="4" y="138"/>
                  </a:cubicBezTo>
                  <a:cubicBezTo>
                    <a:pt x="4" y="139"/>
                    <a:pt x="3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1" y="139"/>
                    <a:pt x="0" y="139"/>
                    <a:pt x="0" y="137"/>
                  </a:cubicBezTo>
                  <a:cubicBezTo>
                    <a:pt x="0" y="106"/>
                    <a:pt x="0" y="27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0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1" y="3"/>
                    <a:pt x="32" y="110"/>
                    <a:pt x="32" y="138"/>
                  </a:cubicBezTo>
                  <a:cubicBezTo>
                    <a:pt x="32" y="139"/>
                    <a:pt x="31" y="140"/>
                    <a:pt x="30" y="1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6" name="Freeform 62"/>
            <p:cNvSpPr/>
            <p:nvPr/>
          </p:nvSpPr>
          <p:spPr bwMode="auto">
            <a:xfrm>
              <a:off x="3123537" y="3218753"/>
              <a:ext cx="586229" cy="287179"/>
            </a:xfrm>
            <a:custGeom>
              <a:avLst/>
              <a:gdLst>
                <a:gd name="T0" fmla="*/ 31 w 50"/>
                <a:gd name="T1" fmla="*/ 20 h 20"/>
                <a:gd name="T2" fmla="*/ 29 w 50"/>
                <a:gd name="T3" fmla="*/ 20 h 20"/>
                <a:gd name="T4" fmla="*/ 30 w 50"/>
                <a:gd name="T5" fmla="*/ 17 h 20"/>
                <a:gd name="T6" fmla="*/ 37 w 50"/>
                <a:gd name="T7" fmla="*/ 9 h 20"/>
                <a:gd name="T8" fmla="*/ 43 w 50"/>
                <a:gd name="T9" fmla="*/ 4 h 20"/>
                <a:gd name="T10" fmla="*/ 22 w 50"/>
                <a:gd name="T11" fmla="*/ 4 h 20"/>
                <a:gd name="T12" fmla="*/ 4 w 50"/>
                <a:gd name="T13" fmla="*/ 19 h 20"/>
                <a:gd name="T14" fmla="*/ 1 w 50"/>
                <a:gd name="T15" fmla="*/ 19 h 20"/>
                <a:gd name="T16" fmla="*/ 1 w 50"/>
                <a:gd name="T17" fmla="*/ 16 h 20"/>
                <a:gd name="T18" fmla="*/ 20 w 50"/>
                <a:gd name="T19" fmla="*/ 0 h 20"/>
                <a:gd name="T20" fmla="*/ 21 w 50"/>
                <a:gd name="T21" fmla="*/ 0 h 20"/>
                <a:gd name="T22" fmla="*/ 48 w 50"/>
                <a:gd name="T23" fmla="*/ 0 h 20"/>
                <a:gd name="T24" fmla="*/ 50 w 50"/>
                <a:gd name="T25" fmla="*/ 1 h 20"/>
                <a:gd name="T26" fmla="*/ 49 w 50"/>
                <a:gd name="T27" fmla="*/ 3 h 20"/>
                <a:gd name="T28" fmla="*/ 40 w 50"/>
                <a:gd name="T29" fmla="*/ 12 h 20"/>
                <a:gd name="T30" fmla="*/ 32 w 50"/>
                <a:gd name="T31" fmla="*/ 20 h 20"/>
                <a:gd name="T32" fmla="*/ 31 w 50"/>
                <a:gd name="T3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31" y="20"/>
                  </a:moveTo>
                  <a:cubicBezTo>
                    <a:pt x="30" y="20"/>
                    <a:pt x="30" y="20"/>
                    <a:pt x="29" y="20"/>
                  </a:cubicBezTo>
                  <a:cubicBezTo>
                    <a:pt x="29" y="19"/>
                    <a:pt x="29" y="18"/>
                    <a:pt x="30" y="17"/>
                  </a:cubicBezTo>
                  <a:cubicBezTo>
                    <a:pt x="33" y="14"/>
                    <a:pt x="35" y="12"/>
                    <a:pt x="37" y="9"/>
                  </a:cubicBezTo>
                  <a:cubicBezTo>
                    <a:pt x="39" y="7"/>
                    <a:pt x="41" y="6"/>
                    <a:pt x="43" y="4"/>
                  </a:cubicBezTo>
                  <a:cubicBezTo>
                    <a:pt x="35" y="4"/>
                    <a:pt x="25" y="4"/>
                    <a:pt x="22" y="4"/>
                  </a:cubicBezTo>
                  <a:cubicBezTo>
                    <a:pt x="20" y="6"/>
                    <a:pt x="13" y="12"/>
                    <a:pt x="4" y="19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0" y="18"/>
                    <a:pt x="1" y="17"/>
                    <a:pt x="1" y="16"/>
                  </a:cubicBezTo>
                  <a:cubicBezTo>
                    <a:pt x="12" y="7"/>
                    <a:pt x="20" y="0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39" y="0"/>
                    <a:pt x="48" y="0"/>
                  </a:cubicBezTo>
                  <a:cubicBezTo>
                    <a:pt x="49" y="0"/>
                    <a:pt x="50" y="0"/>
                    <a:pt x="50" y="1"/>
                  </a:cubicBezTo>
                  <a:cubicBezTo>
                    <a:pt x="50" y="2"/>
                    <a:pt x="50" y="3"/>
                    <a:pt x="49" y="3"/>
                  </a:cubicBezTo>
                  <a:cubicBezTo>
                    <a:pt x="46" y="6"/>
                    <a:pt x="43" y="9"/>
                    <a:pt x="40" y="12"/>
                  </a:cubicBezTo>
                  <a:cubicBezTo>
                    <a:pt x="38" y="14"/>
                    <a:pt x="35" y="17"/>
                    <a:pt x="32" y="20"/>
                  </a:cubicBezTo>
                  <a:cubicBezTo>
                    <a:pt x="32" y="20"/>
                    <a:pt x="31" y="20"/>
                    <a:pt x="31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Freeform 63"/>
            <p:cNvSpPr/>
            <p:nvPr/>
          </p:nvSpPr>
          <p:spPr bwMode="auto">
            <a:xfrm>
              <a:off x="3662368" y="3218753"/>
              <a:ext cx="59870" cy="2117185"/>
            </a:xfrm>
            <a:custGeom>
              <a:avLst/>
              <a:gdLst>
                <a:gd name="T0" fmla="*/ 3 w 5"/>
                <a:gd name="T1" fmla="*/ 147 h 147"/>
                <a:gd name="T2" fmla="*/ 1 w 5"/>
                <a:gd name="T3" fmla="*/ 145 h 147"/>
                <a:gd name="T4" fmla="*/ 0 w 5"/>
                <a:gd name="T5" fmla="*/ 2 h 147"/>
                <a:gd name="T6" fmla="*/ 2 w 5"/>
                <a:gd name="T7" fmla="*/ 0 h 147"/>
                <a:gd name="T8" fmla="*/ 4 w 5"/>
                <a:gd name="T9" fmla="*/ 2 h 147"/>
                <a:gd name="T10" fmla="*/ 5 w 5"/>
                <a:gd name="T11" fmla="*/ 145 h 147"/>
                <a:gd name="T12" fmla="*/ 3 w 5"/>
                <a:gd name="T13" fmla="*/ 147 h 147"/>
                <a:gd name="T14" fmla="*/ 3 w 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7">
                  <a:moveTo>
                    <a:pt x="3" y="147"/>
                  </a:moveTo>
                  <a:cubicBezTo>
                    <a:pt x="1" y="147"/>
                    <a:pt x="1" y="146"/>
                    <a:pt x="1" y="145"/>
                  </a:cubicBezTo>
                  <a:cubicBezTo>
                    <a:pt x="0" y="121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"/>
                    <a:pt x="4" y="114"/>
                    <a:pt x="5" y="145"/>
                  </a:cubicBezTo>
                  <a:cubicBezTo>
                    <a:pt x="5" y="146"/>
                    <a:pt x="4" y="147"/>
                    <a:pt x="3" y="147"/>
                  </a:cubicBezTo>
                  <a:cubicBezTo>
                    <a:pt x="3" y="147"/>
                    <a:pt x="3" y="147"/>
                    <a:pt x="3" y="1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Freeform 64"/>
            <p:cNvSpPr/>
            <p:nvPr/>
          </p:nvSpPr>
          <p:spPr bwMode="auto">
            <a:xfrm>
              <a:off x="3133516" y="5409261"/>
              <a:ext cx="376683" cy="70268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2" y="4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20" y="1"/>
                    <a:pt x="24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9" name="Freeform 65"/>
            <p:cNvSpPr/>
            <p:nvPr/>
          </p:nvSpPr>
          <p:spPr bwMode="auto">
            <a:xfrm>
              <a:off x="3450329" y="5277891"/>
              <a:ext cx="259437" cy="201637"/>
            </a:xfrm>
            <a:custGeom>
              <a:avLst/>
              <a:gdLst>
                <a:gd name="T0" fmla="*/ 3 w 22"/>
                <a:gd name="T1" fmla="*/ 14 h 14"/>
                <a:gd name="T2" fmla="*/ 1 w 22"/>
                <a:gd name="T3" fmla="*/ 13 h 14"/>
                <a:gd name="T4" fmla="*/ 2 w 22"/>
                <a:gd name="T5" fmla="*/ 10 h 14"/>
                <a:gd name="T6" fmla="*/ 19 w 22"/>
                <a:gd name="T7" fmla="*/ 0 h 14"/>
                <a:gd name="T8" fmla="*/ 22 w 22"/>
                <a:gd name="T9" fmla="*/ 1 h 14"/>
                <a:gd name="T10" fmla="*/ 21 w 22"/>
                <a:gd name="T11" fmla="*/ 4 h 14"/>
                <a:gd name="T12" fmla="*/ 4 w 22"/>
                <a:gd name="T13" fmla="*/ 14 h 14"/>
                <a:gd name="T14" fmla="*/ 3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3" y="14"/>
                  </a:moveTo>
                  <a:cubicBezTo>
                    <a:pt x="2" y="14"/>
                    <a:pt x="1" y="14"/>
                    <a:pt x="1" y="13"/>
                  </a:cubicBezTo>
                  <a:cubicBezTo>
                    <a:pt x="0" y="12"/>
                    <a:pt x="1" y="11"/>
                    <a:pt x="2" y="10"/>
                  </a:cubicBezTo>
                  <a:cubicBezTo>
                    <a:pt x="8" y="8"/>
                    <a:pt x="14" y="4"/>
                    <a:pt x="19" y="0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16" y="8"/>
                    <a:pt x="10" y="11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Freeform 66"/>
            <p:cNvSpPr/>
            <p:nvPr/>
          </p:nvSpPr>
          <p:spPr bwMode="auto">
            <a:xfrm>
              <a:off x="3802065" y="2784929"/>
              <a:ext cx="376683" cy="2679323"/>
            </a:xfrm>
            <a:custGeom>
              <a:avLst/>
              <a:gdLst>
                <a:gd name="T0" fmla="*/ 30 w 32"/>
                <a:gd name="T1" fmla="*/ 186 h 186"/>
                <a:gd name="T2" fmla="*/ 30 w 32"/>
                <a:gd name="T3" fmla="*/ 186 h 186"/>
                <a:gd name="T4" fmla="*/ 28 w 32"/>
                <a:gd name="T5" fmla="*/ 184 h 186"/>
                <a:gd name="T6" fmla="*/ 27 w 32"/>
                <a:gd name="T7" fmla="*/ 5 h 186"/>
                <a:gd name="T8" fmla="*/ 4 w 32"/>
                <a:gd name="T9" fmla="*/ 4 h 186"/>
                <a:gd name="T10" fmla="*/ 4 w 32"/>
                <a:gd name="T11" fmla="*/ 184 h 186"/>
                <a:gd name="T12" fmla="*/ 2 w 32"/>
                <a:gd name="T13" fmla="*/ 186 h 186"/>
                <a:gd name="T14" fmla="*/ 2 w 32"/>
                <a:gd name="T15" fmla="*/ 186 h 186"/>
                <a:gd name="T16" fmla="*/ 0 w 32"/>
                <a:gd name="T17" fmla="*/ 183 h 186"/>
                <a:gd name="T18" fmla="*/ 0 w 32"/>
                <a:gd name="T19" fmla="*/ 2 h 186"/>
                <a:gd name="T20" fmla="*/ 0 w 32"/>
                <a:gd name="T21" fmla="*/ 0 h 186"/>
                <a:gd name="T22" fmla="*/ 2 w 32"/>
                <a:gd name="T23" fmla="*/ 0 h 186"/>
                <a:gd name="T24" fmla="*/ 2 w 32"/>
                <a:gd name="T25" fmla="*/ 0 h 186"/>
                <a:gd name="T26" fmla="*/ 29 w 32"/>
                <a:gd name="T27" fmla="*/ 1 h 186"/>
                <a:gd name="T28" fmla="*/ 31 w 32"/>
                <a:gd name="T29" fmla="*/ 3 h 186"/>
                <a:gd name="T30" fmla="*/ 32 w 32"/>
                <a:gd name="T31" fmla="*/ 184 h 186"/>
                <a:gd name="T32" fmla="*/ 30 w 32"/>
                <a:gd name="T3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86">
                  <a:moveTo>
                    <a:pt x="30" y="186"/>
                  </a:moveTo>
                  <a:cubicBezTo>
                    <a:pt x="30" y="186"/>
                    <a:pt x="30" y="186"/>
                    <a:pt x="30" y="186"/>
                  </a:cubicBezTo>
                  <a:cubicBezTo>
                    <a:pt x="29" y="186"/>
                    <a:pt x="28" y="185"/>
                    <a:pt x="28" y="184"/>
                  </a:cubicBezTo>
                  <a:cubicBezTo>
                    <a:pt x="28" y="157"/>
                    <a:pt x="27" y="22"/>
                    <a:pt x="27" y="5"/>
                  </a:cubicBezTo>
                  <a:cubicBezTo>
                    <a:pt x="23" y="4"/>
                    <a:pt x="12" y="4"/>
                    <a:pt x="4" y="4"/>
                  </a:cubicBezTo>
                  <a:cubicBezTo>
                    <a:pt x="4" y="33"/>
                    <a:pt x="4" y="150"/>
                    <a:pt x="4" y="184"/>
                  </a:cubicBezTo>
                  <a:cubicBezTo>
                    <a:pt x="4" y="185"/>
                    <a:pt x="3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1" y="185"/>
                    <a:pt x="0" y="185"/>
                    <a:pt x="0" y="183"/>
                  </a:cubicBezTo>
                  <a:cubicBezTo>
                    <a:pt x="0" y="149"/>
                    <a:pt x="0" y="27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0"/>
                    <a:pt x="29" y="1"/>
                    <a:pt x="29" y="1"/>
                  </a:cubicBezTo>
                  <a:cubicBezTo>
                    <a:pt x="30" y="1"/>
                    <a:pt x="31" y="2"/>
                    <a:pt x="31" y="3"/>
                  </a:cubicBezTo>
                  <a:cubicBezTo>
                    <a:pt x="31" y="4"/>
                    <a:pt x="32" y="156"/>
                    <a:pt x="32" y="184"/>
                  </a:cubicBezTo>
                  <a:cubicBezTo>
                    <a:pt x="32" y="185"/>
                    <a:pt x="31" y="186"/>
                    <a:pt x="30" y="1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1" name="Freeform 67"/>
            <p:cNvSpPr/>
            <p:nvPr/>
          </p:nvSpPr>
          <p:spPr bwMode="auto">
            <a:xfrm>
              <a:off x="3792087" y="2555798"/>
              <a:ext cx="586229" cy="302456"/>
            </a:xfrm>
            <a:custGeom>
              <a:avLst/>
              <a:gdLst>
                <a:gd name="T0" fmla="*/ 31 w 50"/>
                <a:gd name="T1" fmla="*/ 21 h 21"/>
                <a:gd name="T2" fmla="*/ 29 w 50"/>
                <a:gd name="T3" fmla="*/ 20 h 21"/>
                <a:gd name="T4" fmla="*/ 30 w 50"/>
                <a:gd name="T5" fmla="*/ 17 h 21"/>
                <a:gd name="T6" fmla="*/ 37 w 50"/>
                <a:gd name="T7" fmla="*/ 9 h 21"/>
                <a:gd name="T8" fmla="*/ 43 w 50"/>
                <a:gd name="T9" fmla="*/ 4 h 21"/>
                <a:gd name="T10" fmla="*/ 22 w 50"/>
                <a:gd name="T11" fmla="*/ 4 h 21"/>
                <a:gd name="T12" fmla="*/ 4 w 50"/>
                <a:gd name="T13" fmla="*/ 19 h 21"/>
                <a:gd name="T14" fmla="*/ 1 w 50"/>
                <a:gd name="T15" fmla="*/ 19 h 21"/>
                <a:gd name="T16" fmla="*/ 1 w 50"/>
                <a:gd name="T17" fmla="*/ 16 h 21"/>
                <a:gd name="T18" fmla="*/ 20 w 50"/>
                <a:gd name="T19" fmla="*/ 1 h 21"/>
                <a:gd name="T20" fmla="*/ 21 w 50"/>
                <a:gd name="T21" fmla="*/ 0 h 21"/>
                <a:gd name="T22" fmla="*/ 48 w 50"/>
                <a:gd name="T23" fmla="*/ 0 h 21"/>
                <a:gd name="T24" fmla="*/ 50 w 50"/>
                <a:gd name="T25" fmla="*/ 1 h 21"/>
                <a:gd name="T26" fmla="*/ 49 w 50"/>
                <a:gd name="T27" fmla="*/ 4 h 21"/>
                <a:gd name="T28" fmla="*/ 40 w 50"/>
                <a:gd name="T29" fmla="*/ 12 h 21"/>
                <a:gd name="T30" fmla="*/ 32 w 50"/>
                <a:gd name="T31" fmla="*/ 20 h 21"/>
                <a:gd name="T32" fmla="*/ 31 w 50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1">
                  <a:moveTo>
                    <a:pt x="31" y="21"/>
                  </a:moveTo>
                  <a:cubicBezTo>
                    <a:pt x="30" y="21"/>
                    <a:pt x="30" y="20"/>
                    <a:pt x="29" y="20"/>
                  </a:cubicBezTo>
                  <a:cubicBezTo>
                    <a:pt x="29" y="19"/>
                    <a:pt x="29" y="18"/>
                    <a:pt x="30" y="17"/>
                  </a:cubicBezTo>
                  <a:cubicBezTo>
                    <a:pt x="33" y="14"/>
                    <a:pt x="35" y="12"/>
                    <a:pt x="37" y="9"/>
                  </a:cubicBezTo>
                  <a:cubicBezTo>
                    <a:pt x="39" y="8"/>
                    <a:pt x="41" y="6"/>
                    <a:pt x="43" y="4"/>
                  </a:cubicBezTo>
                  <a:cubicBezTo>
                    <a:pt x="35" y="4"/>
                    <a:pt x="25" y="4"/>
                    <a:pt x="22" y="4"/>
                  </a:cubicBezTo>
                  <a:cubicBezTo>
                    <a:pt x="20" y="6"/>
                    <a:pt x="13" y="12"/>
                    <a:pt x="4" y="19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0" y="18"/>
                    <a:pt x="1" y="17"/>
                    <a:pt x="1" y="16"/>
                  </a:cubicBezTo>
                  <a:cubicBezTo>
                    <a:pt x="12" y="7"/>
                    <a:pt x="20" y="1"/>
                    <a:pt x="20" y="1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39" y="0"/>
                    <a:pt x="48" y="0"/>
                  </a:cubicBezTo>
                  <a:cubicBezTo>
                    <a:pt x="49" y="0"/>
                    <a:pt x="50" y="1"/>
                    <a:pt x="50" y="1"/>
                  </a:cubicBezTo>
                  <a:cubicBezTo>
                    <a:pt x="50" y="2"/>
                    <a:pt x="50" y="3"/>
                    <a:pt x="49" y="4"/>
                  </a:cubicBezTo>
                  <a:cubicBezTo>
                    <a:pt x="46" y="7"/>
                    <a:pt x="43" y="9"/>
                    <a:pt x="40" y="12"/>
                  </a:cubicBezTo>
                  <a:cubicBezTo>
                    <a:pt x="38" y="15"/>
                    <a:pt x="35" y="17"/>
                    <a:pt x="32" y="20"/>
                  </a:cubicBezTo>
                  <a:cubicBezTo>
                    <a:pt x="32" y="20"/>
                    <a:pt x="31" y="21"/>
                    <a:pt x="31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2" name="Freeform 68"/>
            <p:cNvSpPr/>
            <p:nvPr/>
          </p:nvSpPr>
          <p:spPr bwMode="auto">
            <a:xfrm>
              <a:off x="4330917" y="2555798"/>
              <a:ext cx="59870" cy="2780141"/>
            </a:xfrm>
            <a:custGeom>
              <a:avLst/>
              <a:gdLst>
                <a:gd name="T0" fmla="*/ 3 w 5"/>
                <a:gd name="T1" fmla="*/ 193 h 193"/>
                <a:gd name="T2" fmla="*/ 1 w 5"/>
                <a:gd name="T3" fmla="*/ 191 h 193"/>
                <a:gd name="T4" fmla="*/ 0 w 5"/>
                <a:gd name="T5" fmla="*/ 24 h 193"/>
                <a:gd name="T6" fmla="*/ 0 w 5"/>
                <a:gd name="T7" fmla="*/ 2 h 193"/>
                <a:gd name="T8" fmla="*/ 0 w 5"/>
                <a:gd name="T9" fmla="*/ 2 h 193"/>
                <a:gd name="T10" fmla="*/ 0 w 5"/>
                <a:gd name="T11" fmla="*/ 2 h 193"/>
                <a:gd name="T12" fmla="*/ 0 w 5"/>
                <a:gd name="T13" fmla="*/ 2 h 193"/>
                <a:gd name="T14" fmla="*/ 0 w 5"/>
                <a:gd name="T15" fmla="*/ 2 h 193"/>
                <a:gd name="T16" fmla="*/ 2 w 5"/>
                <a:gd name="T17" fmla="*/ 0 h 193"/>
                <a:gd name="T18" fmla="*/ 4 w 5"/>
                <a:gd name="T19" fmla="*/ 2 h 193"/>
                <a:gd name="T20" fmla="*/ 4 w 5"/>
                <a:gd name="T21" fmla="*/ 2 h 193"/>
                <a:gd name="T22" fmla="*/ 4 w 5"/>
                <a:gd name="T23" fmla="*/ 3 h 193"/>
                <a:gd name="T24" fmla="*/ 4 w 5"/>
                <a:gd name="T25" fmla="*/ 24 h 193"/>
                <a:gd name="T26" fmla="*/ 5 w 5"/>
                <a:gd name="T27" fmla="*/ 191 h 193"/>
                <a:gd name="T28" fmla="*/ 3 w 5"/>
                <a:gd name="T29" fmla="*/ 193 h 193"/>
                <a:gd name="T30" fmla="*/ 3 w 5"/>
                <a:gd name="T31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193">
                  <a:moveTo>
                    <a:pt x="3" y="193"/>
                  </a:moveTo>
                  <a:cubicBezTo>
                    <a:pt x="1" y="193"/>
                    <a:pt x="1" y="192"/>
                    <a:pt x="1" y="191"/>
                  </a:cubicBezTo>
                  <a:cubicBezTo>
                    <a:pt x="0" y="169"/>
                    <a:pt x="0" y="67"/>
                    <a:pt x="0" y="24"/>
                  </a:cubicBezTo>
                  <a:cubicBezTo>
                    <a:pt x="0" y="12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6"/>
                    <a:pt x="4" y="12"/>
                    <a:pt x="4" y="24"/>
                  </a:cubicBezTo>
                  <a:cubicBezTo>
                    <a:pt x="4" y="67"/>
                    <a:pt x="4" y="169"/>
                    <a:pt x="5" y="191"/>
                  </a:cubicBezTo>
                  <a:cubicBezTo>
                    <a:pt x="5" y="192"/>
                    <a:pt x="4" y="193"/>
                    <a:pt x="3" y="193"/>
                  </a:cubicBezTo>
                  <a:cubicBezTo>
                    <a:pt x="3" y="193"/>
                    <a:pt x="3" y="193"/>
                    <a:pt x="3" y="19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3" name="Freeform 69"/>
            <p:cNvSpPr/>
            <p:nvPr/>
          </p:nvSpPr>
          <p:spPr bwMode="auto">
            <a:xfrm>
              <a:off x="3802065" y="5409261"/>
              <a:ext cx="376683" cy="70268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2" y="4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20" y="1"/>
                    <a:pt x="24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4" name="Freeform 70"/>
            <p:cNvSpPr/>
            <p:nvPr/>
          </p:nvSpPr>
          <p:spPr bwMode="auto">
            <a:xfrm>
              <a:off x="4131350" y="5277891"/>
              <a:ext cx="259437" cy="201637"/>
            </a:xfrm>
            <a:custGeom>
              <a:avLst/>
              <a:gdLst>
                <a:gd name="T0" fmla="*/ 2 w 22"/>
                <a:gd name="T1" fmla="*/ 14 h 14"/>
                <a:gd name="T2" fmla="*/ 0 w 22"/>
                <a:gd name="T3" fmla="*/ 13 h 14"/>
                <a:gd name="T4" fmla="*/ 1 w 22"/>
                <a:gd name="T5" fmla="*/ 10 h 14"/>
                <a:gd name="T6" fmla="*/ 18 w 22"/>
                <a:gd name="T7" fmla="*/ 0 h 14"/>
                <a:gd name="T8" fmla="*/ 21 w 22"/>
                <a:gd name="T9" fmla="*/ 1 h 14"/>
                <a:gd name="T10" fmla="*/ 20 w 22"/>
                <a:gd name="T11" fmla="*/ 4 h 14"/>
                <a:gd name="T12" fmla="*/ 3 w 22"/>
                <a:gd name="T13" fmla="*/ 14 h 14"/>
                <a:gd name="T14" fmla="*/ 2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2" y="14"/>
                  </a:move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7" y="8"/>
                    <a:pt x="13" y="4"/>
                    <a:pt x="18" y="0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1" y="3"/>
                    <a:pt x="20" y="4"/>
                  </a:cubicBezTo>
                  <a:cubicBezTo>
                    <a:pt x="15" y="8"/>
                    <a:pt x="9" y="11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5" name="Freeform 71"/>
            <p:cNvSpPr/>
            <p:nvPr/>
          </p:nvSpPr>
          <p:spPr bwMode="auto">
            <a:xfrm>
              <a:off x="2487417" y="4095569"/>
              <a:ext cx="389155" cy="1368685"/>
            </a:xfrm>
            <a:custGeom>
              <a:avLst/>
              <a:gdLst>
                <a:gd name="T0" fmla="*/ 30 w 33"/>
                <a:gd name="T1" fmla="*/ 95 h 95"/>
                <a:gd name="T2" fmla="*/ 30 w 33"/>
                <a:gd name="T3" fmla="*/ 95 h 95"/>
                <a:gd name="T4" fmla="*/ 28 w 33"/>
                <a:gd name="T5" fmla="*/ 93 h 95"/>
                <a:gd name="T6" fmla="*/ 27 w 33"/>
                <a:gd name="T7" fmla="*/ 5 h 95"/>
                <a:gd name="T8" fmla="*/ 4 w 33"/>
                <a:gd name="T9" fmla="*/ 4 h 95"/>
                <a:gd name="T10" fmla="*/ 4 w 33"/>
                <a:gd name="T11" fmla="*/ 93 h 95"/>
                <a:gd name="T12" fmla="*/ 2 w 33"/>
                <a:gd name="T13" fmla="*/ 95 h 95"/>
                <a:gd name="T14" fmla="*/ 2 w 33"/>
                <a:gd name="T15" fmla="*/ 95 h 95"/>
                <a:gd name="T16" fmla="*/ 0 w 33"/>
                <a:gd name="T17" fmla="*/ 92 h 95"/>
                <a:gd name="T18" fmla="*/ 0 w 33"/>
                <a:gd name="T19" fmla="*/ 2 h 95"/>
                <a:gd name="T20" fmla="*/ 0 w 33"/>
                <a:gd name="T21" fmla="*/ 1 h 95"/>
                <a:gd name="T22" fmla="*/ 2 w 33"/>
                <a:gd name="T23" fmla="*/ 0 h 95"/>
                <a:gd name="T24" fmla="*/ 2 w 33"/>
                <a:gd name="T25" fmla="*/ 0 h 95"/>
                <a:gd name="T26" fmla="*/ 29 w 33"/>
                <a:gd name="T27" fmla="*/ 1 h 95"/>
                <a:gd name="T28" fmla="*/ 31 w 33"/>
                <a:gd name="T29" fmla="*/ 3 h 95"/>
                <a:gd name="T30" fmla="*/ 32 w 33"/>
                <a:gd name="T31" fmla="*/ 93 h 95"/>
                <a:gd name="T32" fmla="*/ 30 w 33"/>
                <a:gd name="T3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95">
                  <a:moveTo>
                    <a:pt x="30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9" y="95"/>
                    <a:pt x="28" y="94"/>
                    <a:pt x="28" y="93"/>
                  </a:cubicBezTo>
                  <a:cubicBezTo>
                    <a:pt x="28" y="68"/>
                    <a:pt x="27" y="15"/>
                    <a:pt x="27" y="5"/>
                  </a:cubicBezTo>
                  <a:cubicBezTo>
                    <a:pt x="23" y="5"/>
                    <a:pt x="12" y="4"/>
                    <a:pt x="4" y="4"/>
                  </a:cubicBezTo>
                  <a:cubicBezTo>
                    <a:pt x="4" y="26"/>
                    <a:pt x="4" y="54"/>
                    <a:pt x="4" y="93"/>
                  </a:cubicBezTo>
                  <a:cubicBezTo>
                    <a:pt x="4" y="94"/>
                    <a:pt x="3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1" y="94"/>
                    <a:pt x="0" y="94"/>
                    <a:pt x="0" y="92"/>
                  </a:cubicBezTo>
                  <a:cubicBezTo>
                    <a:pt x="0" y="53"/>
                    <a:pt x="0" y="24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0"/>
                    <a:pt x="29" y="1"/>
                    <a:pt x="29" y="1"/>
                  </a:cubicBezTo>
                  <a:cubicBezTo>
                    <a:pt x="30" y="1"/>
                    <a:pt x="31" y="2"/>
                    <a:pt x="31" y="3"/>
                  </a:cubicBezTo>
                  <a:cubicBezTo>
                    <a:pt x="31" y="4"/>
                    <a:pt x="33" y="65"/>
                    <a:pt x="32" y="93"/>
                  </a:cubicBezTo>
                  <a:cubicBezTo>
                    <a:pt x="32" y="94"/>
                    <a:pt x="31" y="95"/>
                    <a:pt x="30" y="9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Freeform 72"/>
            <p:cNvSpPr/>
            <p:nvPr/>
          </p:nvSpPr>
          <p:spPr bwMode="auto">
            <a:xfrm>
              <a:off x="2487417" y="3866435"/>
              <a:ext cx="576250" cy="302456"/>
            </a:xfrm>
            <a:custGeom>
              <a:avLst/>
              <a:gdLst>
                <a:gd name="T0" fmla="*/ 30 w 49"/>
                <a:gd name="T1" fmla="*/ 21 h 21"/>
                <a:gd name="T2" fmla="*/ 29 w 49"/>
                <a:gd name="T3" fmla="*/ 20 h 21"/>
                <a:gd name="T4" fmla="*/ 29 w 49"/>
                <a:gd name="T5" fmla="*/ 17 h 21"/>
                <a:gd name="T6" fmla="*/ 36 w 49"/>
                <a:gd name="T7" fmla="*/ 10 h 21"/>
                <a:gd name="T8" fmla="*/ 42 w 49"/>
                <a:gd name="T9" fmla="*/ 4 h 21"/>
                <a:gd name="T10" fmla="*/ 21 w 49"/>
                <a:gd name="T11" fmla="*/ 4 h 21"/>
                <a:gd name="T12" fmla="*/ 3 w 49"/>
                <a:gd name="T13" fmla="*/ 20 h 21"/>
                <a:gd name="T14" fmla="*/ 0 w 49"/>
                <a:gd name="T15" fmla="*/ 19 h 21"/>
                <a:gd name="T16" fmla="*/ 1 w 49"/>
                <a:gd name="T17" fmla="*/ 17 h 21"/>
                <a:gd name="T18" fmla="*/ 19 w 49"/>
                <a:gd name="T19" fmla="*/ 1 h 21"/>
                <a:gd name="T20" fmla="*/ 20 w 49"/>
                <a:gd name="T21" fmla="*/ 0 h 21"/>
                <a:gd name="T22" fmla="*/ 47 w 49"/>
                <a:gd name="T23" fmla="*/ 0 h 21"/>
                <a:gd name="T24" fmla="*/ 49 w 49"/>
                <a:gd name="T25" fmla="*/ 2 h 21"/>
                <a:gd name="T26" fmla="*/ 48 w 49"/>
                <a:gd name="T27" fmla="*/ 4 h 21"/>
                <a:gd name="T28" fmla="*/ 39 w 49"/>
                <a:gd name="T29" fmla="*/ 13 h 21"/>
                <a:gd name="T30" fmla="*/ 31 w 49"/>
                <a:gd name="T31" fmla="*/ 20 h 21"/>
                <a:gd name="T32" fmla="*/ 30 w 49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1">
                  <a:moveTo>
                    <a:pt x="30" y="21"/>
                  </a:moveTo>
                  <a:cubicBezTo>
                    <a:pt x="30" y="21"/>
                    <a:pt x="29" y="21"/>
                    <a:pt x="29" y="20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32" y="15"/>
                    <a:pt x="34" y="12"/>
                    <a:pt x="36" y="10"/>
                  </a:cubicBezTo>
                  <a:cubicBezTo>
                    <a:pt x="38" y="8"/>
                    <a:pt x="40" y="6"/>
                    <a:pt x="42" y="4"/>
                  </a:cubicBezTo>
                  <a:cubicBezTo>
                    <a:pt x="34" y="4"/>
                    <a:pt x="24" y="4"/>
                    <a:pt x="21" y="4"/>
                  </a:cubicBezTo>
                  <a:cubicBezTo>
                    <a:pt x="19" y="6"/>
                    <a:pt x="12" y="12"/>
                    <a:pt x="3" y="20"/>
                  </a:cubicBezTo>
                  <a:cubicBezTo>
                    <a:pt x="2" y="20"/>
                    <a:pt x="1" y="20"/>
                    <a:pt x="0" y="19"/>
                  </a:cubicBezTo>
                  <a:cubicBezTo>
                    <a:pt x="0" y="19"/>
                    <a:pt x="0" y="17"/>
                    <a:pt x="1" y="17"/>
                  </a:cubicBezTo>
                  <a:cubicBezTo>
                    <a:pt x="11" y="8"/>
                    <a:pt x="19" y="1"/>
                    <a:pt x="19" y="1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38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9" y="3"/>
                    <a:pt x="48" y="4"/>
                  </a:cubicBezTo>
                  <a:cubicBezTo>
                    <a:pt x="45" y="7"/>
                    <a:pt x="42" y="10"/>
                    <a:pt x="39" y="13"/>
                  </a:cubicBezTo>
                  <a:cubicBezTo>
                    <a:pt x="37" y="15"/>
                    <a:pt x="35" y="17"/>
                    <a:pt x="31" y="20"/>
                  </a:cubicBezTo>
                  <a:cubicBezTo>
                    <a:pt x="31" y="21"/>
                    <a:pt x="31" y="21"/>
                    <a:pt x="30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7" name="Freeform 73"/>
            <p:cNvSpPr/>
            <p:nvPr/>
          </p:nvSpPr>
          <p:spPr bwMode="auto">
            <a:xfrm>
              <a:off x="3016271" y="3866435"/>
              <a:ext cx="59870" cy="1469504"/>
            </a:xfrm>
            <a:custGeom>
              <a:avLst/>
              <a:gdLst>
                <a:gd name="T0" fmla="*/ 3 w 5"/>
                <a:gd name="T1" fmla="*/ 102 h 102"/>
                <a:gd name="T2" fmla="*/ 1 w 5"/>
                <a:gd name="T3" fmla="*/ 100 h 102"/>
                <a:gd name="T4" fmla="*/ 0 w 5"/>
                <a:gd name="T5" fmla="*/ 2 h 102"/>
                <a:gd name="T6" fmla="*/ 2 w 5"/>
                <a:gd name="T7" fmla="*/ 1 h 102"/>
                <a:gd name="T8" fmla="*/ 4 w 5"/>
                <a:gd name="T9" fmla="*/ 3 h 102"/>
                <a:gd name="T10" fmla="*/ 5 w 5"/>
                <a:gd name="T11" fmla="*/ 100 h 102"/>
                <a:gd name="T12" fmla="*/ 3 w 5"/>
                <a:gd name="T13" fmla="*/ 102 h 102"/>
                <a:gd name="T14" fmla="*/ 3 w 5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02">
                  <a:moveTo>
                    <a:pt x="3" y="102"/>
                  </a:moveTo>
                  <a:cubicBezTo>
                    <a:pt x="2" y="102"/>
                    <a:pt x="1" y="101"/>
                    <a:pt x="1" y="100"/>
                  </a:cubicBezTo>
                  <a:cubicBezTo>
                    <a:pt x="0" y="64"/>
                    <a:pt x="0" y="4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5"/>
                    <a:pt x="4" y="53"/>
                    <a:pt x="5" y="100"/>
                  </a:cubicBezTo>
                  <a:cubicBezTo>
                    <a:pt x="5" y="101"/>
                    <a:pt x="4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8" name="Freeform 74"/>
            <p:cNvSpPr/>
            <p:nvPr/>
          </p:nvSpPr>
          <p:spPr bwMode="auto">
            <a:xfrm>
              <a:off x="2487417" y="5409261"/>
              <a:ext cx="376683" cy="70268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2" y="4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20" y="1"/>
                    <a:pt x="25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9" name="Freeform 75"/>
            <p:cNvSpPr/>
            <p:nvPr/>
          </p:nvSpPr>
          <p:spPr bwMode="auto">
            <a:xfrm>
              <a:off x="2816704" y="5277891"/>
              <a:ext cx="259437" cy="201637"/>
            </a:xfrm>
            <a:custGeom>
              <a:avLst/>
              <a:gdLst>
                <a:gd name="T0" fmla="*/ 2 w 22"/>
                <a:gd name="T1" fmla="*/ 14 h 14"/>
                <a:gd name="T2" fmla="*/ 0 w 22"/>
                <a:gd name="T3" fmla="*/ 13 h 14"/>
                <a:gd name="T4" fmla="*/ 1 w 22"/>
                <a:gd name="T5" fmla="*/ 10 h 14"/>
                <a:gd name="T6" fmla="*/ 18 w 22"/>
                <a:gd name="T7" fmla="*/ 0 h 14"/>
                <a:gd name="T8" fmla="*/ 21 w 22"/>
                <a:gd name="T9" fmla="*/ 1 h 14"/>
                <a:gd name="T10" fmla="*/ 21 w 22"/>
                <a:gd name="T11" fmla="*/ 4 h 14"/>
                <a:gd name="T12" fmla="*/ 3 w 22"/>
                <a:gd name="T13" fmla="*/ 14 h 14"/>
                <a:gd name="T14" fmla="*/ 2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2" y="14"/>
                  </a:move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7" y="8"/>
                    <a:pt x="13" y="4"/>
                    <a:pt x="18" y="0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1" y="3"/>
                    <a:pt x="21" y="4"/>
                  </a:cubicBezTo>
                  <a:cubicBezTo>
                    <a:pt x="15" y="8"/>
                    <a:pt x="9" y="11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0" name="Freeform 76"/>
            <p:cNvSpPr/>
            <p:nvPr/>
          </p:nvSpPr>
          <p:spPr bwMode="auto">
            <a:xfrm>
              <a:off x="4473109" y="3823664"/>
              <a:ext cx="386662" cy="1640590"/>
            </a:xfrm>
            <a:custGeom>
              <a:avLst/>
              <a:gdLst>
                <a:gd name="T0" fmla="*/ 30 w 33"/>
                <a:gd name="T1" fmla="*/ 114 h 114"/>
                <a:gd name="T2" fmla="*/ 30 w 33"/>
                <a:gd name="T3" fmla="*/ 114 h 114"/>
                <a:gd name="T4" fmla="*/ 28 w 33"/>
                <a:gd name="T5" fmla="*/ 112 h 114"/>
                <a:gd name="T6" fmla="*/ 28 w 33"/>
                <a:gd name="T7" fmla="*/ 5 h 114"/>
                <a:gd name="T8" fmla="*/ 4 w 33"/>
                <a:gd name="T9" fmla="*/ 4 h 114"/>
                <a:gd name="T10" fmla="*/ 5 w 33"/>
                <a:gd name="T11" fmla="*/ 112 h 114"/>
                <a:gd name="T12" fmla="*/ 3 w 33"/>
                <a:gd name="T13" fmla="*/ 114 h 114"/>
                <a:gd name="T14" fmla="*/ 3 w 33"/>
                <a:gd name="T15" fmla="*/ 114 h 114"/>
                <a:gd name="T16" fmla="*/ 1 w 33"/>
                <a:gd name="T17" fmla="*/ 111 h 114"/>
                <a:gd name="T18" fmla="*/ 0 w 33"/>
                <a:gd name="T19" fmla="*/ 2 h 114"/>
                <a:gd name="T20" fmla="*/ 1 w 33"/>
                <a:gd name="T21" fmla="*/ 1 h 114"/>
                <a:gd name="T22" fmla="*/ 2 w 33"/>
                <a:gd name="T23" fmla="*/ 0 h 114"/>
                <a:gd name="T24" fmla="*/ 2 w 33"/>
                <a:gd name="T25" fmla="*/ 0 h 114"/>
                <a:gd name="T26" fmla="*/ 30 w 33"/>
                <a:gd name="T27" fmla="*/ 1 h 114"/>
                <a:gd name="T28" fmla="*/ 32 w 33"/>
                <a:gd name="T29" fmla="*/ 3 h 114"/>
                <a:gd name="T30" fmla="*/ 32 w 33"/>
                <a:gd name="T31" fmla="*/ 112 h 114"/>
                <a:gd name="T32" fmla="*/ 30 w 33"/>
                <a:gd name="T3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14">
                  <a:moveTo>
                    <a:pt x="30" y="114"/>
                  </a:move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8" y="113"/>
                    <a:pt x="28" y="112"/>
                  </a:cubicBezTo>
                  <a:cubicBezTo>
                    <a:pt x="29" y="86"/>
                    <a:pt x="28" y="17"/>
                    <a:pt x="28" y="5"/>
                  </a:cubicBezTo>
                  <a:cubicBezTo>
                    <a:pt x="23" y="5"/>
                    <a:pt x="13" y="4"/>
                    <a:pt x="4" y="4"/>
                  </a:cubicBezTo>
                  <a:cubicBezTo>
                    <a:pt x="5" y="29"/>
                    <a:pt x="5" y="77"/>
                    <a:pt x="5" y="112"/>
                  </a:cubicBezTo>
                  <a:cubicBezTo>
                    <a:pt x="5" y="113"/>
                    <a:pt x="4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3"/>
                    <a:pt x="1" y="113"/>
                    <a:pt x="1" y="111"/>
                  </a:cubicBezTo>
                  <a:cubicBezTo>
                    <a:pt x="1" y="76"/>
                    <a:pt x="1" y="26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3" y="0"/>
                    <a:pt x="30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3" y="84"/>
                    <a:pt x="32" y="112"/>
                  </a:cubicBezTo>
                  <a:cubicBezTo>
                    <a:pt x="32" y="113"/>
                    <a:pt x="31" y="114"/>
                    <a:pt x="30" y="1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1" name="Freeform 77"/>
            <p:cNvSpPr/>
            <p:nvPr/>
          </p:nvSpPr>
          <p:spPr bwMode="auto">
            <a:xfrm>
              <a:off x="4473109" y="3591476"/>
              <a:ext cx="586229" cy="302456"/>
            </a:xfrm>
            <a:custGeom>
              <a:avLst/>
              <a:gdLst>
                <a:gd name="T0" fmla="*/ 31 w 50"/>
                <a:gd name="T1" fmla="*/ 21 h 21"/>
                <a:gd name="T2" fmla="*/ 29 w 50"/>
                <a:gd name="T3" fmla="*/ 20 h 21"/>
                <a:gd name="T4" fmla="*/ 29 w 50"/>
                <a:gd name="T5" fmla="*/ 17 h 21"/>
                <a:gd name="T6" fmla="*/ 37 w 50"/>
                <a:gd name="T7" fmla="*/ 10 h 21"/>
                <a:gd name="T8" fmla="*/ 42 w 50"/>
                <a:gd name="T9" fmla="*/ 4 h 21"/>
                <a:gd name="T10" fmla="*/ 21 w 50"/>
                <a:gd name="T11" fmla="*/ 4 h 21"/>
                <a:gd name="T12" fmla="*/ 4 w 50"/>
                <a:gd name="T13" fmla="*/ 20 h 21"/>
                <a:gd name="T14" fmla="*/ 1 w 50"/>
                <a:gd name="T15" fmla="*/ 19 h 21"/>
                <a:gd name="T16" fmla="*/ 1 w 50"/>
                <a:gd name="T17" fmla="*/ 17 h 21"/>
                <a:gd name="T18" fmla="*/ 19 w 50"/>
                <a:gd name="T19" fmla="*/ 1 h 21"/>
                <a:gd name="T20" fmla="*/ 21 w 50"/>
                <a:gd name="T21" fmla="*/ 0 h 21"/>
                <a:gd name="T22" fmla="*/ 48 w 50"/>
                <a:gd name="T23" fmla="*/ 0 h 21"/>
                <a:gd name="T24" fmla="*/ 49 w 50"/>
                <a:gd name="T25" fmla="*/ 2 h 21"/>
                <a:gd name="T26" fmla="*/ 49 w 50"/>
                <a:gd name="T27" fmla="*/ 4 h 21"/>
                <a:gd name="T28" fmla="*/ 40 w 50"/>
                <a:gd name="T29" fmla="*/ 13 h 21"/>
                <a:gd name="T30" fmla="*/ 32 w 50"/>
                <a:gd name="T31" fmla="*/ 20 h 21"/>
                <a:gd name="T32" fmla="*/ 31 w 50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1">
                  <a:moveTo>
                    <a:pt x="31" y="21"/>
                  </a:moveTo>
                  <a:cubicBezTo>
                    <a:pt x="30" y="21"/>
                    <a:pt x="30" y="21"/>
                    <a:pt x="29" y="20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32" y="15"/>
                    <a:pt x="35" y="12"/>
                    <a:pt x="37" y="10"/>
                  </a:cubicBezTo>
                  <a:cubicBezTo>
                    <a:pt x="39" y="8"/>
                    <a:pt x="40" y="6"/>
                    <a:pt x="42" y="4"/>
                  </a:cubicBezTo>
                  <a:cubicBezTo>
                    <a:pt x="35" y="4"/>
                    <a:pt x="24" y="4"/>
                    <a:pt x="21" y="4"/>
                  </a:cubicBezTo>
                  <a:cubicBezTo>
                    <a:pt x="19" y="6"/>
                    <a:pt x="13" y="12"/>
                    <a:pt x="4" y="20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0" y="19"/>
                    <a:pt x="0" y="17"/>
                    <a:pt x="1" y="17"/>
                  </a:cubicBezTo>
                  <a:cubicBezTo>
                    <a:pt x="12" y="8"/>
                    <a:pt x="19" y="1"/>
                    <a:pt x="19" y="1"/>
                  </a:cubicBezTo>
                  <a:cubicBezTo>
                    <a:pt x="20" y="1"/>
                    <a:pt x="20" y="0"/>
                    <a:pt x="21" y="0"/>
                  </a:cubicBezTo>
                  <a:cubicBezTo>
                    <a:pt x="21" y="0"/>
                    <a:pt x="39" y="0"/>
                    <a:pt x="48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50" y="3"/>
                    <a:pt x="49" y="3"/>
                    <a:pt x="49" y="4"/>
                  </a:cubicBezTo>
                  <a:cubicBezTo>
                    <a:pt x="45" y="7"/>
                    <a:pt x="43" y="10"/>
                    <a:pt x="40" y="13"/>
                  </a:cubicBezTo>
                  <a:cubicBezTo>
                    <a:pt x="37" y="15"/>
                    <a:pt x="35" y="17"/>
                    <a:pt x="32" y="20"/>
                  </a:cubicBezTo>
                  <a:cubicBezTo>
                    <a:pt x="32" y="21"/>
                    <a:pt x="31" y="21"/>
                    <a:pt x="31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Freeform 78"/>
            <p:cNvSpPr/>
            <p:nvPr/>
          </p:nvSpPr>
          <p:spPr bwMode="auto">
            <a:xfrm>
              <a:off x="5001962" y="3591476"/>
              <a:ext cx="57376" cy="1744463"/>
            </a:xfrm>
            <a:custGeom>
              <a:avLst/>
              <a:gdLst>
                <a:gd name="T0" fmla="*/ 3 w 5"/>
                <a:gd name="T1" fmla="*/ 121 h 121"/>
                <a:gd name="T2" fmla="*/ 1 w 5"/>
                <a:gd name="T3" fmla="*/ 119 h 121"/>
                <a:gd name="T4" fmla="*/ 1 w 5"/>
                <a:gd name="T5" fmla="*/ 2 h 121"/>
                <a:gd name="T6" fmla="*/ 3 w 5"/>
                <a:gd name="T7" fmla="*/ 1 h 121"/>
                <a:gd name="T8" fmla="*/ 5 w 5"/>
                <a:gd name="T9" fmla="*/ 3 h 121"/>
                <a:gd name="T10" fmla="*/ 5 w 5"/>
                <a:gd name="T11" fmla="*/ 119 h 121"/>
                <a:gd name="T12" fmla="*/ 3 w 5"/>
                <a:gd name="T13" fmla="*/ 121 h 121"/>
                <a:gd name="T14" fmla="*/ 3 w 5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21">
                  <a:moveTo>
                    <a:pt x="3" y="121"/>
                  </a:moveTo>
                  <a:cubicBezTo>
                    <a:pt x="2" y="121"/>
                    <a:pt x="1" y="120"/>
                    <a:pt x="1" y="119"/>
                  </a:cubicBezTo>
                  <a:cubicBezTo>
                    <a:pt x="1" y="100"/>
                    <a:pt x="0" y="4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4" y="6"/>
                    <a:pt x="5" y="89"/>
                    <a:pt x="5" y="119"/>
                  </a:cubicBezTo>
                  <a:cubicBezTo>
                    <a:pt x="5" y="120"/>
                    <a:pt x="4" y="121"/>
                    <a:pt x="3" y="121"/>
                  </a:cubicBezTo>
                  <a:cubicBezTo>
                    <a:pt x="3" y="121"/>
                    <a:pt x="3" y="121"/>
                    <a:pt x="3" y="1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3" name="Freeform 79"/>
            <p:cNvSpPr/>
            <p:nvPr/>
          </p:nvSpPr>
          <p:spPr bwMode="auto">
            <a:xfrm>
              <a:off x="4483088" y="5409261"/>
              <a:ext cx="376683" cy="70268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1" y="4"/>
                    <a:pt x="7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12" y="0"/>
                    <a:pt x="16" y="0"/>
                  </a:cubicBezTo>
                  <a:cubicBezTo>
                    <a:pt x="20" y="1"/>
                    <a:pt x="24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4" name="Freeform 80"/>
            <p:cNvSpPr/>
            <p:nvPr/>
          </p:nvSpPr>
          <p:spPr bwMode="auto">
            <a:xfrm>
              <a:off x="4802395" y="5277891"/>
              <a:ext cx="256943" cy="201637"/>
            </a:xfrm>
            <a:custGeom>
              <a:avLst/>
              <a:gdLst>
                <a:gd name="T0" fmla="*/ 2 w 22"/>
                <a:gd name="T1" fmla="*/ 14 h 14"/>
                <a:gd name="T2" fmla="*/ 1 w 22"/>
                <a:gd name="T3" fmla="*/ 13 h 14"/>
                <a:gd name="T4" fmla="*/ 2 w 22"/>
                <a:gd name="T5" fmla="*/ 10 h 14"/>
                <a:gd name="T6" fmla="*/ 19 w 22"/>
                <a:gd name="T7" fmla="*/ 0 h 14"/>
                <a:gd name="T8" fmla="*/ 22 w 22"/>
                <a:gd name="T9" fmla="*/ 1 h 14"/>
                <a:gd name="T10" fmla="*/ 21 w 22"/>
                <a:gd name="T11" fmla="*/ 4 h 14"/>
                <a:gd name="T12" fmla="*/ 3 w 22"/>
                <a:gd name="T13" fmla="*/ 14 h 14"/>
                <a:gd name="T14" fmla="*/ 2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2" y="14"/>
                  </a:moveTo>
                  <a:cubicBezTo>
                    <a:pt x="2" y="14"/>
                    <a:pt x="1" y="14"/>
                    <a:pt x="1" y="13"/>
                  </a:cubicBezTo>
                  <a:cubicBezTo>
                    <a:pt x="0" y="12"/>
                    <a:pt x="1" y="11"/>
                    <a:pt x="2" y="10"/>
                  </a:cubicBezTo>
                  <a:cubicBezTo>
                    <a:pt x="8" y="8"/>
                    <a:pt x="13" y="4"/>
                    <a:pt x="19" y="0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15" y="8"/>
                    <a:pt x="9" y="11"/>
                    <a:pt x="3" y="14"/>
                  </a:cubicBezTo>
                  <a:cubicBezTo>
                    <a:pt x="3" y="14"/>
                    <a:pt x="3" y="14"/>
                    <a:pt x="2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5" name="Freeform 81"/>
            <p:cNvSpPr/>
            <p:nvPr/>
          </p:nvSpPr>
          <p:spPr bwMode="auto">
            <a:xfrm>
              <a:off x="2804230" y="4025300"/>
              <a:ext cx="236986" cy="372723"/>
            </a:xfrm>
            <a:custGeom>
              <a:avLst/>
              <a:gdLst>
                <a:gd name="T0" fmla="*/ 2 w 20"/>
                <a:gd name="T1" fmla="*/ 26 h 26"/>
                <a:gd name="T2" fmla="*/ 1 w 20"/>
                <a:gd name="T3" fmla="*/ 26 h 26"/>
                <a:gd name="T4" fmla="*/ 1 w 20"/>
                <a:gd name="T5" fmla="*/ 23 h 26"/>
                <a:gd name="T6" fmla="*/ 2 w 20"/>
                <a:gd name="T7" fmla="*/ 23 h 26"/>
                <a:gd name="T8" fmla="*/ 2 w 20"/>
                <a:gd name="T9" fmla="*/ 23 h 26"/>
                <a:gd name="T10" fmla="*/ 17 w 20"/>
                <a:gd name="T11" fmla="*/ 1 h 26"/>
                <a:gd name="T12" fmla="*/ 19 w 20"/>
                <a:gd name="T13" fmla="*/ 1 h 26"/>
                <a:gd name="T14" fmla="*/ 19 w 20"/>
                <a:gd name="T15" fmla="*/ 3 h 26"/>
                <a:gd name="T16" fmla="*/ 5 w 20"/>
                <a:gd name="T17" fmla="*/ 24 h 26"/>
                <a:gd name="T18" fmla="*/ 4 w 20"/>
                <a:gd name="T19" fmla="*/ 25 h 26"/>
                <a:gd name="T20" fmla="*/ 4 w 20"/>
                <a:gd name="T21" fmla="*/ 25 h 26"/>
                <a:gd name="T22" fmla="*/ 3 w 20"/>
                <a:gd name="T23" fmla="*/ 26 h 26"/>
                <a:gd name="T24" fmla="*/ 2 w 20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5"/>
                    <a:pt x="1" y="24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14"/>
                    <a:pt x="10" y="8"/>
                    <a:pt x="17" y="1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0" y="1"/>
                    <a:pt x="20" y="2"/>
                    <a:pt x="19" y="3"/>
                  </a:cubicBezTo>
                  <a:cubicBezTo>
                    <a:pt x="12" y="10"/>
                    <a:pt x="9" y="16"/>
                    <a:pt x="5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2" y="2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Freeform 82"/>
            <p:cNvSpPr/>
            <p:nvPr/>
          </p:nvSpPr>
          <p:spPr bwMode="auto">
            <a:xfrm>
              <a:off x="2816704" y="4168891"/>
              <a:ext cx="212041" cy="360502"/>
            </a:xfrm>
            <a:custGeom>
              <a:avLst/>
              <a:gdLst>
                <a:gd name="T0" fmla="*/ 2 w 18"/>
                <a:gd name="T1" fmla="*/ 25 h 25"/>
                <a:gd name="T2" fmla="*/ 1 w 18"/>
                <a:gd name="T3" fmla="*/ 24 h 25"/>
                <a:gd name="T4" fmla="*/ 0 w 18"/>
                <a:gd name="T5" fmla="*/ 22 h 25"/>
                <a:gd name="T6" fmla="*/ 15 w 18"/>
                <a:gd name="T7" fmla="*/ 0 h 25"/>
                <a:gd name="T8" fmla="*/ 17 w 18"/>
                <a:gd name="T9" fmla="*/ 0 h 25"/>
                <a:gd name="T10" fmla="*/ 18 w 18"/>
                <a:gd name="T11" fmla="*/ 2 h 25"/>
                <a:gd name="T12" fmla="*/ 3 w 18"/>
                <a:gd name="T13" fmla="*/ 24 h 25"/>
                <a:gd name="T14" fmla="*/ 2 w 18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5">
                  <a:moveTo>
                    <a:pt x="2" y="25"/>
                  </a:moveTo>
                  <a:cubicBezTo>
                    <a:pt x="1" y="25"/>
                    <a:pt x="1" y="25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5" y="15"/>
                    <a:pt x="10" y="7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2" y="9"/>
                    <a:pt x="7" y="16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7" name="Freeform 83"/>
            <p:cNvSpPr/>
            <p:nvPr/>
          </p:nvSpPr>
          <p:spPr bwMode="auto">
            <a:xfrm>
              <a:off x="2829176" y="4343030"/>
              <a:ext cx="212041" cy="403273"/>
            </a:xfrm>
            <a:custGeom>
              <a:avLst/>
              <a:gdLst>
                <a:gd name="T0" fmla="*/ 2 w 18"/>
                <a:gd name="T1" fmla="*/ 28 h 28"/>
                <a:gd name="T2" fmla="*/ 1 w 18"/>
                <a:gd name="T3" fmla="*/ 28 h 28"/>
                <a:gd name="T4" fmla="*/ 0 w 18"/>
                <a:gd name="T5" fmla="*/ 26 h 28"/>
                <a:gd name="T6" fmla="*/ 1 w 18"/>
                <a:gd name="T7" fmla="*/ 24 h 28"/>
                <a:gd name="T8" fmla="*/ 15 w 18"/>
                <a:gd name="T9" fmla="*/ 1 h 28"/>
                <a:gd name="T10" fmla="*/ 17 w 18"/>
                <a:gd name="T11" fmla="*/ 1 h 28"/>
                <a:gd name="T12" fmla="*/ 17 w 18"/>
                <a:gd name="T13" fmla="*/ 3 h 28"/>
                <a:gd name="T14" fmla="*/ 3 w 18"/>
                <a:gd name="T15" fmla="*/ 25 h 28"/>
                <a:gd name="T16" fmla="*/ 3 w 18"/>
                <a:gd name="T17" fmla="*/ 25 h 28"/>
                <a:gd name="T18" fmla="*/ 3 w 18"/>
                <a:gd name="T19" fmla="*/ 27 h 28"/>
                <a:gd name="T20" fmla="*/ 2 w 18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8">
                  <a:moveTo>
                    <a:pt x="2" y="28"/>
                  </a:moveTo>
                  <a:cubicBezTo>
                    <a:pt x="2" y="28"/>
                    <a:pt x="1" y="28"/>
                    <a:pt x="1" y="28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0"/>
                    <a:pt x="17" y="1"/>
                  </a:cubicBezTo>
                  <a:cubicBezTo>
                    <a:pt x="18" y="1"/>
                    <a:pt x="18" y="2"/>
                    <a:pt x="17" y="3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3" y="27"/>
                  </a:cubicBezTo>
                  <a:cubicBezTo>
                    <a:pt x="3" y="28"/>
                    <a:pt x="2" y="28"/>
                    <a:pt x="2" y="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8" name="Freeform 84"/>
            <p:cNvSpPr/>
            <p:nvPr/>
          </p:nvSpPr>
          <p:spPr bwMode="auto">
            <a:xfrm>
              <a:off x="2829176" y="4572164"/>
              <a:ext cx="234491" cy="418549"/>
            </a:xfrm>
            <a:custGeom>
              <a:avLst/>
              <a:gdLst>
                <a:gd name="T0" fmla="*/ 1 w 20"/>
                <a:gd name="T1" fmla="*/ 29 h 29"/>
                <a:gd name="T2" fmla="*/ 1 w 20"/>
                <a:gd name="T3" fmla="*/ 29 h 29"/>
                <a:gd name="T4" fmla="*/ 0 w 20"/>
                <a:gd name="T5" fmla="*/ 27 h 29"/>
                <a:gd name="T6" fmla="*/ 13 w 20"/>
                <a:gd name="T7" fmla="*/ 5 h 29"/>
                <a:gd name="T8" fmla="*/ 17 w 20"/>
                <a:gd name="T9" fmla="*/ 1 h 29"/>
                <a:gd name="T10" fmla="*/ 19 w 20"/>
                <a:gd name="T11" fmla="*/ 1 h 29"/>
                <a:gd name="T12" fmla="*/ 18 w 20"/>
                <a:gd name="T13" fmla="*/ 3 h 29"/>
                <a:gd name="T14" fmla="*/ 15 w 20"/>
                <a:gd name="T15" fmla="*/ 7 h 29"/>
                <a:gd name="T16" fmla="*/ 3 w 20"/>
                <a:gd name="T17" fmla="*/ 28 h 29"/>
                <a:gd name="T18" fmla="*/ 1 w 20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9"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5" y="2"/>
                    <a:pt x="17" y="1"/>
                  </a:cubicBezTo>
                  <a:cubicBezTo>
                    <a:pt x="18" y="0"/>
                    <a:pt x="19" y="1"/>
                    <a:pt x="19" y="1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7" y="4"/>
                    <a:pt x="16" y="5"/>
                    <a:pt x="15" y="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1" y="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9" name="Freeform 85"/>
            <p:cNvSpPr/>
            <p:nvPr/>
          </p:nvSpPr>
          <p:spPr bwMode="auto">
            <a:xfrm>
              <a:off x="2841650" y="4801295"/>
              <a:ext cx="222019" cy="375778"/>
            </a:xfrm>
            <a:custGeom>
              <a:avLst/>
              <a:gdLst>
                <a:gd name="T0" fmla="*/ 1 w 19"/>
                <a:gd name="T1" fmla="*/ 26 h 26"/>
                <a:gd name="T2" fmla="*/ 1 w 19"/>
                <a:gd name="T3" fmla="*/ 26 h 26"/>
                <a:gd name="T4" fmla="*/ 0 w 19"/>
                <a:gd name="T5" fmla="*/ 24 h 26"/>
                <a:gd name="T6" fmla="*/ 9 w 19"/>
                <a:gd name="T7" fmla="*/ 10 h 26"/>
                <a:gd name="T8" fmla="*/ 16 w 19"/>
                <a:gd name="T9" fmla="*/ 0 h 26"/>
                <a:gd name="T10" fmla="*/ 18 w 19"/>
                <a:gd name="T11" fmla="*/ 0 h 26"/>
                <a:gd name="T12" fmla="*/ 19 w 19"/>
                <a:gd name="T13" fmla="*/ 2 h 26"/>
                <a:gd name="T14" fmla="*/ 12 w 19"/>
                <a:gd name="T15" fmla="*/ 12 h 26"/>
                <a:gd name="T16" fmla="*/ 3 w 19"/>
                <a:gd name="T17" fmla="*/ 25 h 26"/>
                <a:gd name="T18" fmla="*/ 1 w 1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6"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2" y="20"/>
                    <a:pt x="6" y="15"/>
                    <a:pt x="9" y="10"/>
                  </a:cubicBezTo>
                  <a:cubicBezTo>
                    <a:pt x="12" y="7"/>
                    <a:pt x="14" y="3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17" y="5"/>
                    <a:pt x="14" y="8"/>
                    <a:pt x="12" y="12"/>
                  </a:cubicBezTo>
                  <a:cubicBezTo>
                    <a:pt x="8" y="17"/>
                    <a:pt x="5" y="21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Freeform 86"/>
            <p:cNvSpPr/>
            <p:nvPr/>
          </p:nvSpPr>
          <p:spPr bwMode="auto">
            <a:xfrm>
              <a:off x="2816704" y="5005988"/>
              <a:ext cx="224513" cy="372723"/>
            </a:xfrm>
            <a:custGeom>
              <a:avLst/>
              <a:gdLst>
                <a:gd name="T0" fmla="*/ 2 w 19"/>
                <a:gd name="T1" fmla="*/ 26 h 26"/>
                <a:gd name="T2" fmla="*/ 1 w 19"/>
                <a:gd name="T3" fmla="*/ 26 h 26"/>
                <a:gd name="T4" fmla="*/ 1 w 19"/>
                <a:gd name="T5" fmla="*/ 24 h 26"/>
                <a:gd name="T6" fmla="*/ 6 w 19"/>
                <a:gd name="T7" fmla="*/ 15 h 26"/>
                <a:gd name="T8" fmla="*/ 16 w 19"/>
                <a:gd name="T9" fmla="*/ 1 h 26"/>
                <a:gd name="T10" fmla="*/ 18 w 19"/>
                <a:gd name="T11" fmla="*/ 1 h 26"/>
                <a:gd name="T12" fmla="*/ 18 w 19"/>
                <a:gd name="T13" fmla="*/ 3 h 26"/>
                <a:gd name="T14" fmla="*/ 9 w 19"/>
                <a:gd name="T15" fmla="*/ 17 h 26"/>
                <a:gd name="T16" fmla="*/ 3 w 19"/>
                <a:gd name="T17" fmla="*/ 26 h 26"/>
                <a:gd name="T18" fmla="*/ 2 w 1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6"/>
                    <a:pt x="0" y="25"/>
                    <a:pt x="1" y="24"/>
                  </a:cubicBezTo>
                  <a:cubicBezTo>
                    <a:pt x="3" y="21"/>
                    <a:pt x="5" y="18"/>
                    <a:pt x="6" y="15"/>
                  </a:cubicBezTo>
                  <a:cubicBezTo>
                    <a:pt x="9" y="11"/>
                    <a:pt x="12" y="6"/>
                    <a:pt x="16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5" y="8"/>
                    <a:pt x="12" y="12"/>
                    <a:pt x="9" y="17"/>
                  </a:cubicBezTo>
                  <a:cubicBezTo>
                    <a:pt x="7" y="20"/>
                    <a:pt x="5" y="23"/>
                    <a:pt x="3" y="26"/>
                  </a:cubicBezTo>
                  <a:cubicBezTo>
                    <a:pt x="3" y="26"/>
                    <a:pt x="2" y="26"/>
                    <a:pt x="2" y="2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1" name="Freeform 87"/>
            <p:cNvSpPr/>
            <p:nvPr/>
          </p:nvSpPr>
          <p:spPr bwMode="auto">
            <a:xfrm>
              <a:off x="2851628" y="5192348"/>
              <a:ext cx="199567" cy="259685"/>
            </a:xfrm>
            <a:custGeom>
              <a:avLst/>
              <a:gdLst>
                <a:gd name="T0" fmla="*/ 3 w 17"/>
                <a:gd name="T1" fmla="*/ 18 h 18"/>
                <a:gd name="T2" fmla="*/ 3 w 17"/>
                <a:gd name="T3" fmla="*/ 18 h 18"/>
                <a:gd name="T4" fmla="*/ 0 w 17"/>
                <a:gd name="T5" fmla="*/ 17 h 18"/>
                <a:gd name="T6" fmla="*/ 4 w 17"/>
                <a:gd name="T7" fmla="*/ 15 h 18"/>
                <a:gd name="T8" fmla="*/ 4 w 17"/>
                <a:gd name="T9" fmla="*/ 15 h 18"/>
                <a:gd name="T10" fmla="*/ 14 w 17"/>
                <a:gd name="T11" fmla="*/ 1 h 18"/>
                <a:gd name="T12" fmla="*/ 16 w 17"/>
                <a:gd name="T13" fmla="*/ 0 h 18"/>
                <a:gd name="T14" fmla="*/ 16 w 17"/>
                <a:gd name="T15" fmla="*/ 2 h 18"/>
                <a:gd name="T16" fmla="*/ 7 w 17"/>
                <a:gd name="T17" fmla="*/ 16 h 18"/>
                <a:gd name="T18" fmla="*/ 7 w 17"/>
                <a:gd name="T19" fmla="*/ 16 h 18"/>
                <a:gd name="T20" fmla="*/ 6 w 17"/>
                <a:gd name="T21" fmla="*/ 17 h 18"/>
                <a:gd name="T22" fmla="*/ 3 w 17"/>
                <a:gd name="T2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8"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0" y="18"/>
                    <a:pt x="0" y="17"/>
                  </a:cubicBezTo>
                  <a:cubicBezTo>
                    <a:pt x="0" y="15"/>
                    <a:pt x="1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8"/>
                    <a:pt x="3" y="18"/>
                    <a:pt x="3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2" name="Freeform 88"/>
            <p:cNvSpPr/>
            <p:nvPr/>
          </p:nvSpPr>
          <p:spPr bwMode="auto">
            <a:xfrm>
              <a:off x="3450329" y="3405116"/>
              <a:ext cx="246965" cy="461321"/>
            </a:xfrm>
            <a:custGeom>
              <a:avLst/>
              <a:gdLst>
                <a:gd name="T0" fmla="*/ 2 w 21"/>
                <a:gd name="T1" fmla="*/ 32 h 32"/>
                <a:gd name="T2" fmla="*/ 1 w 21"/>
                <a:gd name="T3" fmla="*/ 31 h 32"/>
                <a:gd name="T4" fmla="*/ 0 w 21"/>
                <a:gd name="T5" fmla="*/ 29 h 32"/>
                <a:gd name="T6" fmla="*/ 9 w 21"/>
                <a:gd name="T7" fmla="*/ 15 h 32"/>
                <a:gd name="T8" fmla="*/ 18 w 21"/>
                <a:gd name="T9" fmla="*/ 1 h 32"/>
                <a:gd name="T10" fmla="*/ 20 w 21"/>
                <a:gd name="T11" fmla="*/ 1 h 32"/>
                <a:gd name="T12" fmla="*/ 20 w 21"/>
                <a:gd name="T13" fmla="*/ 3 h 32"/>
                <a:gd name="T14" fmla="*/ 12 w 21"/>
                <a:gd name="T15" fmla="*/ 17 h 32"/>
                <a:gd name="T16" fmla="*/ 3 w 21"/>
                <a:gd name="T17" fmla="*/ 31 h 32"/>
                <a:gd name="T18" fmla="*/ 2 w 21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2">
                  <a:moveTo>
                    <a:pt x="2" y="32"/>
                  </a:moveTo>
                  <a:cubicBezTo>
                    <a:pt x="1" y="32"/>
                    <a:pt x="1" y="32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3" y="25"/>
                    <a:pt x="6" y="20"/>
                    <a:pt x="9" y="15"/>
                  </a:cubicBezTo>
                  <a:cubicBezTo>
                    <a:pt x="12" y="10"/>
                    <a:pt x="15" y="5"/>
                    <a:pt x="18" y="1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1" y="2"/>
                    <a:pt x="20" y="3"/>
                  </a:cubicBezTo>
                  <a:cubicBezTo>
                    <a:pt x="18" y="7"/>
                    <a:pt x="15" y="12"/>
                    <a:pt x="12" y="17"/>
                  </a:cubicBezTo>
                  <a:cubicBezTo>
                    <a:pt x="9" y="22"/>
                    <a:pt x="6" y="27"/>
                    <a:pt x="3" y="31"/>
                  </a:cubicBezTo>
                  <a:cubicBezTo>
                    <a:pt x="3" y="31"/>
                    <a:pt x="2" y="32"/>
                    <a:pt x="2" y="3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Freeform 89"/>
            <p:cNvSpPr/>
            <p:nvPr/>
          </p:nvSpPr>
          <p:spPr bwMode="auto">
            <a:xfrm>
              <a:off x="3462801" y="3722846"/>
              <a:ext cx="222019" cy="403273"/>
            </a:xfrm>
            <a:custGeom>
              <a:avLst/>
              <a:gdLst>
                <a:gd name="T0" fmla="*/ 2 w 19"/>
                <a:gd name="T1" fmla="*/ 28 h 28"/>
                <a:gd name="T2" fmla="*/ 1 w 19"/>
                <a:gd name="T3" fmla="*/ 28 h 28"/>
                <a:gd name="T4" fmla="*/ 0 w 19"/>
                <a:gd name="T5" fmla="*/ 26 h 28"/>
                <a:gd name="T6" fmla="*/ 16 w 19"/>
                <a:gd name="T7" fmla="*/ 1 h 28"/>
                <a:gd name="T8" fmla="*/ 18 w 19"/>
                <a:gd name="T9" fmla="*/ 1 h 28"/>
                <a:gd name="T10" fmla="*/ 18 w 19"/>
                <a:gd name="T11" fmla="*/ 3 h 28"/>
                <a:gd name="T12" fmla="*/ 5 w 19"/>
                <a:gd name="T13" fmla="*/ 24 h 28"/>
                <a:gd name="T14" fmla="*/ 5 w 19"/>
                <a:gd name="T15" fmla="*/ 24 h 28"/>
                <a:gd name="T16" fmla="*/ 5 w 19"/>
                <a:gd name="T17" fmla="*/ 27 h 28"/>
                <a:gd name="T18" fmla="*/ 2 w 19"/>
                <a:gd name="T19" fmla="*/ 28 h 28"/>
                <a:gd name="T20" fmla="*/ 2 w 19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8">
                  <a:moveTo>
                    <a:pt x="2" y="28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5" y="18"/>
                    <a:pt x="11" y="9"/>
                    <a:pt x="16" y="1"/>
                  </a:cubicBezTo>
                  <a:cubicBezTo>
                    <a:pt x="16" y="1"/>
                    <a:pt x="17" y="0"/>
                    <a:pt x="18" y="1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4" y="10"/>
                    <a:pt x="9" y="1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5"/>
                    <a:pt x="5" y="26"/>
                    <a:pt x="5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4" name="Freeform 90"/>
            <p:cNvSpPr/>
            <p:nvPr/>
          </p:nvSpPr>
          <p:spPr bwMode="auto">
            <a:xfrm>
              <a:off x="3450329" y="3924483"/>
              <a:ext cx="246965" cy="360502"/>
            </a:xfrm>
            <a:custGeom>
              <a:avLst/>
              <a:gdLst>
                <a:gd name="T0" fmla="*/ 2 w 21"/>
                <a:gd name="T1" fmla="*/ 25 h 25"/>
                <a:gd name="T2" fmla="*/ 1 w 21"/>
                <a:gd name="T3" fmla="*/ 24 h 25"/>
                <a:gd name="T4" fmla="*/ 1 w 21"/>
                <a:gd name="T5" fmla="*/ 22 h 25"/>
                <a:gd name="T6" fmla="*/ 7 w 21"/>
                <a:gd name="T7" fmla="*/ 15 h 25"/>
                <a:gd name="T8" fmla="*/ 18 w 21"/>
                <a:gd name="T9" fmla="*/ 1 h 25"/>
                <a:gd name="T10" fmla="*/ 20 w 21"/>
                <a:gd name="T11" fmla="*/ 1 h 25"/>
                <a:gd name="T12" fmla="*/ 20 w 21"/>
                <a:gd name="T13" fmla="*/ 3 h 25"/>
                <a:gd name="T14" fmla="*/ 9 w 21"/>
                <a:gd name="T15" fmla="*/ 17 h 25"/>
                <a:gd name="T16" fmla="*/ 5 w 21"/>
                <a:gd name="T17" fmla="*/ 21 h 25"/>
                <a:gd name="T18" fmla="*/ 5 w 21"/>
                <a:gd name="T19" fmla="*/ 23 h 25"/>
                <a:gd name="T20" fmla="*/ 3 w 21"/>
                <a:gd name="T21" fmla="*/ 24 h 25"/>
                <a:gd name="T22" fmla="*/ 2 w 21"/>
                <a:gd name="T2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5">
                  <a:moveTo>
                    <a:pt x="2" y="25"/>
                  </a:moveTo>
                  <a:cubicBezTo>
                    <a:pt x="2" y="25"/>
                    <a:pt x="1" y="25"/>
                    <a:pt x="1" y="24"/>
                  </a:cubicBezTo>
                  <a:cubicBezTo>
                    <a:pt x="0" y="24"/>
                    <a:pt x="0" y="23"/>
                    <a:pt x="1" y="22"/>
                  </a:cubicBezTo>
                  <a:cubicBezTo>
                    <a:pt x="3" y="20"/>
                    <a:pt x="5" y="17"/>
                    <a:pt x="7" y="15"/>
                  </a:cubicBezTo>
                  <a:cubicBezTo>
                    <a:pt x="11" y="10"/>
                    <a:pt x="15" y="5"/>
                    <a:pt x="18" y="1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1" y="2"/>
                    <a:pt x="20" y="3"/>
                  </a:cubicBezTo>
                  <a:cubicBezTo>
                    <a:pt x="17" y="7"/>
                    <a:pt x="13" y="12"/>
                    <a:pt x="9" y="17"/>
                  </a:cubicBezTo>
                  <a:cubicBezTo>
                    <a:pt x="8" y="18"/>
                    <a:pt x="7" y="20"/>
                    <a:pt x="5" y="21"/>
                  </a:cubicBezTo>
                  <a:cubicBezTo>
                    <a:pt x="6" y="22"/>
                    <a:pt x="5" y="23"/>
                    <a:pt x="5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5"/>
                    <a:pt x="2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5" name="Freeform 91"/>
            <p:cNvSpPr/>
            <p:nvPr/>
          </p:nvSpPr>
          <p:spPr bwMode="auto">
            <a:xfrm>
              <a:off x="3475275" y="4126119"/>
              <a:ext cx="199567" cy="360502"/>
            </a:xfrm>
            <a:custGeom>
              <a:avLst/>
              <a:gdLst>
                <a:gd name="T0" fmla="*/ 2 w 17"/>
                <a:gd name="T1" fmla="*/ 25 h 25"/>
                <a:gd name="T2" fmla="*/ 1 w 17"/>
                <a:gd name="T3" fmla="*/ 24 h 25"/>
                <a:gd name="T4" fmla="*/ 0 w 17"/>
                <a:gd name="T5" fmla="*/ 22 h 25"/>
                <a:gd name="T6" fmla="*/ 15 w 17"/>
                <a:gd name="T7" fmla="*/ 1 h 25"/>
                <a:gd name="T8" fmla="*/ 17 w 17"/>
                <a:gd name="T9" fmla="*/ 1 h 25"/>
                <a:gd name="T10" fmla="*/ 17 w 17"/>
                <a:gd name="T11" fmla="*/ 3 h 25"/>
                <a:gd name="T12" fmla="*/ 3 w 17"/>
                <a:gd name="T13" fmla="*/ 24 h 25"/>
                <a:gd name="T14" fmla="*/ 2 w 1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5">
                  <a:moveTo>
                    <a:pt x="2" y="25"/>
                  </a:moveTo>
                  <a:cubicBezTo>
                    <a:pt x="1" y="25"/>
                    <a:pt x="1" y="25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4" y="15"/>
                    <a:pt x="9" y="8"/>
                    <a:pt x="15" y="1"/>
                  </a:cubicBezTo>
                  <a:cubicBezTo>
                    <a:pt x="15" y="1"/>
                    <a:pt x="16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2" y="10"/>
                    <a:pt x="7" y="17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Freeform 92"/>
            <p:cNvSpPr/>
            <p:nvPr/>
          </p:nvSpPr>
          <p:spPr bwMode="auto">
            <a:xfrm>
              <a:off x="3485253" y="4355251"/>
              <a:ext cx="224513" cy="391053"/>
            </a:xfrm>
            <a:custGeom>
              <a:avLst/>
              <a:gdLst>
                <a:gd name="T0" fmla="*/ 2 w 19"/>
                <a:gd name="T1" fmla="*/ 27 h 27"/>
                <a:gd name="T2" fmla="*/ 1 w 19"/>
                <a:gd name="T3" fmla="*/ 27 h 27"/>
                <a:gd name="T4" fmla="*/ 1 w 19"/>
                <a:gd name="T5" fmla="*/ 25 h 27"/>
                <a:gd name="T6" fmla="*/ 16 w 19"/>
                <a:gd name="T7" fmla="*/ 1 h 27"/>
                <a:gd name="T8" fmla="*/ 18 w 19"/>
                <a:gd name="T9" fmla="*/ 1 h 27"/>
                <a:gd name="T10" fmla="*/ 18 w 19"/>
                <a:gd name="T11" fmla="*/ 3 h 27"/>
                <a:gd name="T12" fmla="*/ 3 w 19"/>
                <a:gd name="T13" fmla="*/ 26 h 27"/>
                <a:gd name="T14" fmla="*/ 2 w 1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7">
                  <a:moveTo>
                    <a:pt x="2" y="27"/>
                  </a:moveTo>
                  <a:cubicBezTo>
                    <a:pt x="2" y="27"/>
                    <a:pt x="1" y="27"/>
                    <a:pt x="1" y="27"/>
                  </a:cubicBezTo>
                  <a:cubicBezTo>
                    <a:pt x="0" y="27"/>
                    <a:pt x="0" y="26"/>
                    <a:pt x="1" y="25"/>
                  </a:cubicBezTo>
                  <a:cubicBezTo>
                    <a:pt x="5" y="17"/>
                    <a:pt x="10" y="9"/>
                    <a:pt x="16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3" y="10"/>
                    <a:pt x="8" y="18"/>
                    <a:pt x="3" y="26"/>
                  </a:cubicBezTo>
                  <a:cubicBezTo>
                    <a:pt x="3" y="27"/>
                    <a:pt x="2" y="27"/>
                    <a:pt x="2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7" name="Freeform 93"/>
            <p:cNvSpPr/>
            <p:nvPr/>
          </p:nvSpPr>
          <p:spPr bwMode="auto">
            <a:xfrm>
              <a:off x="3485253" y="4614935"/>
              <a:ext cx="189589" cy="333007"/>
            </a:xfrm>
            <a:custGeom>
              <a:avLst/>
              <a:gdLst>
                <a:gd name="T0" fmla="*/ 1 w 16"/>
                <a:gd name="T1" fmla="*/ 23 h 23"/>
                <a:gd name="T2" fmla="*/ 0 w 16"/>
                <a:gd name="T3" fmla="*/ 23 h 23"/>
                <a:gd name="T4" fmla="*/ 0 w 16"/>
                <a:gd name="T5" fmla="*/ 21 h 23"/>
                <a:gd name="T6" fmla="*/ 13 w 16"/>
                <a:gd name="T7" fmla="*/ 1 h 23"/>
                <a:gd name="T8" fmla="*/ 15 w 16"/>
                <a:gd name="T9" fmla="*/ 0 h 23"/>
                <a:gd name="T10" fmla="*/ 15 w 16"/>
                <a:gd name="T11" fmla="*/ 2 h 23"/>
                <a:gd name="T12" fmla="*/ 3 w 16"/>
                <a:gd name="T13" fmla="*/ 22 h 23"/>
                <a:gd name="T14" fmla="*/ 1 w 16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3">
                  <a:moveTo>
                    <a:pt x="1" y="23"/>
                  </a:moveTo>
                  <a:cubicBezTo>
                    <a:pt x="1" y="23"/>
                    <a:pt x="1" y="23"/>
                    <a:pt x="0" y="23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4" y="14"/>
                    <a:pt x="8" y="7"/>
                    <a:pt x="13" y="1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6" y="1"/>
                    <a:pt x="16" y="2"/>
                    <a:pt x="15" y="2"/>
                  </a:cubicBezTo>
                  <a:cubicBezTo>
                    <a:pt x="11" y="9"/>
                    <a:pt x="6" y="15"/>
                    <a:pt x="3" y="22"/>
                  </a:cubicBezTo>
                  <a:cubicBezTo>
                    <a:pt x="2" y="22"/>
                    <a:pt x="2" y="23"/>
                    <a:pt x="1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8" name="Freeform 94"/>
            <p:cNvSpPr/>
            <p:nvPr/>
          </p:nvSpPr>
          <p:spPr bwMode="auto">
            <a:xfrm>
              <a:off x="3497725" y="4831846"/>
              <a:ext cx="177116" cy="302456"/>
            </a:xfrm>
            <a:custGeom>
              <a:avLst/>
              <a:gdLst>
                <a:gd name="T0" fmla="*/ 1 w 15"/>
                <a:gd name="T1" fmla="*/ 21 h 21"/>
                <a:gd name="T2" fmla="*/ 1 w 15"/>
                <a:gd name="T3" fmla="*/ 21 h 21"/>
                <a:gd name="T4" fmla="*/ 0 w 15"/>
                <a:gd name="T5" fmla="*/ 19 h 21"/>
                <a:gd name="T6" fmla="*/ 12 w 15"/>
                <a:gd name="T7" fmla="*/ 0 h 21"/>
                <a:gd name="T8" fmla="*/ 14 w 15"/>
                <a:gd name="T9" fmla="*/ 0 h 21"/>
                <a:gd name="T10" fmla="*/ 15 w 15"/>
                <a:gd name="T11" fmla="*/ 2 h 21"/>
                <a:gd name="T12" fmla="*/ 3 w 15"/>
                <a:gd name="T13" fmla="*/ 20 h 21"/>
                <a:gd name="T14" fmla="*/ 1 w 15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0" y="19"/>
                  </a:cubicBezTo>
                  <a:cubicBezTo>
                    <a:pt x="4" y="12"/>
                    <a:pt x="8" y="6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0" y="8"/>
                    <a:pt x="6" y="14"/>
                    <a:pt x="3" y="20"/>
                  </a:cubicBezTo>
                  <a:cubicBezTo>
                    <a:pt x="2" y="21"/>
                    <a:pt x="2" y="21"/>
                    <a:pt x="1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Freeform 95"/>
            <p:cNvSpPr/>
            <p:nvPr/>
          </p:nvSpPr>
          <p:spPr bwMode="auto">
            <a:xfrm>
              <a:off x="3475275" y="5005988"/>
              <a:ext cx="209545" cy="345227"/>
            </a:xfrm>
            <a:custGeom>
              <a:avLst/>
              <a:gdLst>
                <a:gd name="T0" fmla="*/ 2 w 18"/>
                <a:gd name="T1" fmla="*/ 24 h 24"/>
                <a:gd name="T2" fmla="*/ 1 w 18"/>
                <a:gd name="T3" fmla="*/ 24 h 24"/>
                <a:gd name="T4" fmla="*/ 1 w 18"/>
                <a:gd name="T5" fmla="*/ 22 h 24"/>
                <a:gd name="T6" fmla="*/ 16 w 18"/>
                <a:gd name="T7" fmla="*/ 0 h 24"/>
                <a:gd name="T8" fmla="*/ 18 w 18"/>
                <a:gd name="T9" fmla="*/ 0 h 24"/>
                <a:gd name="T10" fmla="*/ 18 w 18"/>
                <a:gd name="T11" fmla="*/ 3 h 24"/>
                <a:gd name="T12" fmla="*/ 3 w 18"/>
                <a:gd name="T13" fmla="*/ 23 h 24"/>
                <a:gd name="T14" fmla="*/ 2 w 18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4">
                  <a:moveTo>
                    <a:pt x="2" y="24"/>
                  </a:moveTo>
                  <a:cubicBezTo>
                    <a:pt x="2" y="24"/>
                    <a:pt x="2" y="24"/>
                    <a:pt x="1" y="24"/>
                  </a:cubicBezTo>
                  <a:cubicBezTo>
                    <a:pt x="1" y="23"/>
                    <a:pt x="0" y="22"/>
                    <a:pt x="1" y="22"/>
                  </a:cubicBezTo>
                  <a:cubicBezTo>
                    <a:pt x="4" y="14"/>
                    <a:pt x="9" y="7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2" y="8"/>
                    <a:pt x="7" y="15"/>
                    <a:pt x="3" y="23"/>
                  </a:cubicBezTo>
                  <a:cubicBezTo>
                    <a:pt x="3" y="23"/>
                    <a:pt x="3" y="24"/>
                    <a:pt x="2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0" name="Freeform 96"/>
            <p:cNvSpPr/>
            <p:nvPr/>
          </p:nvSpPr>
          <p:spPr bwMode="auto">
            <a:xfrm>
              <a:off x="3545123" y="5161796"/>
              <a:ext cx="152171" cy="247464"/>
            </a:xfrm>
            <a:custGeom>
              <a:avLst/>
              <a:gdLst>
                <a:gd name="T0" fmla="*/ 2 w 13"/>
                <a:gd name="T1" fmla="*/ 17 h 17"/>
                <a:gd name="T2" fmla="*/ 1 w 13"/>
                <a:gd name="T3" fmla="*/ 17 h 17"/>
                <a:gd name="T4" fmla="*/ 1 w 13"/>
                <a:gd name="T5" fmla="*/ 15 h 17"/>
                <a:gd name="T6" fmla="*/ 8 w 13"/>
                <a:gd name="T7" fmla="*/ 3 h 17"/>
                <a:gd name="T8" fmla="*/ 12 w 13"/>
                <a:gd name="T9" fmla="*/ 0 h 17"/>
                <a:gd name="T10" fmla="*/ 13 w 13"/>
                <a:gd name="T11" fmla="*/ 2 h 17"/>
                <a:gd name="T12" fmla="*/ 11 w 13"/>
                <a:gd name="T13" fmla="*/ 3 h 17"/>
                <a:gd name="T14" fmla="*/ 10 w 13"/>
                <a:gd name="T15" fmla="*/ 4 h 17"/>
                <a:gd name="T16" fmla="*/ 4 w 13"/>
                <a:gd name="T17" fmla="*/ 15 h 17"/>
                <a:gd name="T18" fmla="*/ 4 w 13"/>
                <a:gd name="T19" fmla="*/ 16 h 17"/>
                <a:gd name="T20" fmla="*/ 3 w 13"/>
                <a:gd name="T21" fmla="*/ 17 h 17"/>
                <a:gd name="T22" fmla="*/ 2 w 13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7">
                  <a:moveTo>
                    <a:pt x="2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0" y="16"/>
                    <a:pt x="0" y="15"/>
                    <a:pt x="1" y="15"/>
                  </a:cubicBezTo>
                  <a:cubicBezTo>
                    <a:pt x="4" y="11"/>
                    <a:pt x="6" y="7"/>
                    <a:pt x="8" y="3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9" y="8"/>
                    <a:pt x="7" y="12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1" name="Freeform 97"/>
            <p:cNvSpPr/>
            <p:nvPr/>
          </p:nvSpPr>
          <p:spPr bwMode="auto">
            <a:xfrm>
              <a:off x="4143824" y="2772709"/>
              <a:ext cx="222019" cy="372723"/>
            </a:xfrm>
            <a:custGeom>
              <a:avLst/>
              <a:gdLst>
                <a:gd name="T0" fmla="*/ 1 w 19"/>
                <a:gd name="T1" fmla="*/ 26 h 26"/>
                <a:gd name="T2" fmla="*/ 0 w 19"/>
                <a:gd name="T3" fmla="*/ 26 h 26"/>
                <a:gd name="T4" fmla="*/ 0 w 19"/>
                <a:gd name="T5" fmla="*/ 24 h 26"/>
                <a:gd name="T6" fmla="*/ 16 w 19"/>
                <a:gd name="T7" fmla="*/ 1 h 26"/>
                <a:gd name="T8" fmla="*/ 18 w 19"/>
                <a:gd name="T9" fmla="*/ 0 h 26"/>
                <a:gd name="T10" fmla="*/ 19 w 19"/>
                <a:gd name="T11" fmla="*/ 2 h 26"/>
                <a:gd name="T12" fmla="*/ 3 w 19"/>
                <a:gd name="T13" fmla="*/ 25 h 26"/>
                <a:gd name="T14" fmla="*/ 1 w 19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1" y="26"/>
                  </a:moveTo>
                  <a:cubicBezTo>
                    <a:pt x="1" y="26"/>
                    <a:pt x="1" y="26"/>
                    <a:pt x="0" y="26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Freeform 98"/>
            <p:cNvSpPr/>
            <p:nvPr/>
          </p:nvSpPr>
          <p:spPr bwMode="auto">
            <a:xfrm>
              <a:off x="4156296" y="3130156"/>
              <a:ext cx="209545" cy="290235"/>
            </a:xfrm>
            <a:custGeom>
              <a:avLst/>
              <a:gdLst>
                <a:gd name="T0" fmla="*/ 1 w 18"/>
                <a:gd name="T1" fmla="*/ 20 h 20"/>
                <a:gd name="T2" fmla="*/ 0 w 18"/>
                <a:gd name="T3" fmla="*/ 20 h 20"/>
                <a:gd name="T4" fmla="*/ 0 w 18"/>
                <a:gd name="T5" fmla="*/ 18 h 20"/>
                <a:gd name="T6" fmla="*/ 12 w 18"/>
                <a:gd name="T7" fmla="*/ 2 h 20"/>
                <a:gd name="T8" fmla="*/ 17 w 18"/>
                <a:gd name="T9" fmla="*/ 0 h 20"/>
                <a:gd name="T10" fmla="*/ 17 w 18"/>
                <a:gd name="T11" fmla="*/ 2 h 20"/>
                <a:gd name="T12" fmla="*/ 15 w 18"/>
                <a:gd name="T13" fmla="*/ 3 h 20"/>
                <a:gd name="T14" fmla="*/ 14 w 18"/>
                <a:gd name="T15" fmla="*/ 4 h 20"/>
                <a:gd name="T16" fmla="*/ 3 w 18"/>
                <a:gd name="T17" fmla="*/ 19 h 20"/>
                <a:gd name="T18" fmla="*/ 1 w 18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20">
                  <a:moveTo>
                    <a:pt x="1" y="20"/>
                  </a:moveTo>
                  <a:cubicBezTo>
                    <a:pt x="1" y="20"/>
                    <a:pt x="1" y="20"/>
                    <a:pt x="0" y="20"/>
                  </a:cubicBezTo>
                  <a:cubicBezTo>
                    <a:pt x="0" y="19"/>
                    <a:pt x="0" y="18"/>
                    <a:pt x="0" y="1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5" y="3"/>
                    <a:pt x="15" y="3"/>
                    <a:pt x="14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20"/>
                    <a:pt x="2" y="20"/>
                    <a:pt x="1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3" name="Freeform 99"/>
            <p:cNvSpPr/>
            <p:nvPr/>
          </p:nvSpPr>
          <p:spPr bwMode="auto">
            <a:xfrm>
              <a:off x="4143824" y="3347068"/>
              <a:ext cx="222019" cy="446045"/>
            </a:xfrm>
            <a:custGeom>
              <a:avLst/>
              <a:gdLst>
                <a:gd name="T0" fmla="*/ 2 w 19"/>
                <a:gd name="T1" fmla="*/ 31 h 31"/>
                <a:gd name="T2" fmla="*/ 1 w 19"/>
                <a:gd name="T3" fmla="*/ 31 h 31"/>
                <a:gd name="T4" fmla="*/ 0 w 19"/>
                <a:gd name="T5" fmla="*/ 29 h 31"/>
                <a:gd name="T6" fmla="*/ 16 w 19"/>
                <a:gd name="T7" fmla="*/ 0 h 31"/>
                <a:gd name="T8" fmla="*/ 18 w 19"/>
                <a:gd name="T9" fmla="*/ 0 h 31"/>
                <a:gd name="T10" fmla="*/ 18 w 19"/>
                <a:gd name="T11" fmla="*/ 2 h 31"/>
                <a:gd name="T12" fmla="*/ 3 w 19"/>
                <a:gd name="T13" fmla="*/ 30 h 31"/>
                <a:gd name="T14" fmla="*/ 2 w 19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1">
                  <a:moveTo>
                    <a:pt x="2" y="31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4" y="19"/>
                    <a:pt x="10" y="9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1"/>
                    <a:pt x="19" y="2"/>
                    <a:pt x="18" y="2"/>
                  </a:cubicBezTo>
                  <a:cubicBezTo>
                    <a:pt x="12" y="11"/>
                    <a:pt x="7" y="20"/>
                    <a:pt x="3" y="30"/>
                  </a:cubicBezTo>
                  <a:cubicBezTo>
                    <a:pt x="3" y="31"/>
                    <a:pt x="2" y="31"/>
                    <a:pt x="2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Freeform 100"/>
            <p:cNvSpPr/>
            <p:nvPr/>
          </p:nvSpPr>
          <p:spPr bwMode="auto">
            <a:xfrm>
              <a:off x="4143824" y="3563981"/>
              <a:ext cx="234491" cy="430769"/>
            </a:xfrm>
            <a:custGeom>
              <a:avLst/>
              <a:gdLst>
                <a:gd name="T0" fmla="*/ 2 w 20"/>
                <a:gd name="T1" fmla="*/ 30 h 30"/>
                <a:gd name="T2" fmla="*/ 0 w 20"/>
                <a:gd name="T3" fmla="*/ 30 h 30"/>
                <a:gd name="T4" fmla="*/ 0 w 20"/>
                <a:gd name="T5" fmla="*/ 28 h 30"/>
                <a:gd name="T6" fmla="*/ 17 w 20"/>
                <a:gd name="T7" fmla="*/ 1 h 30"/>
                <a:gd name="T8" fmla="*/ 19 w 20"/>
                <a:gd name="T9" fmla="*/ 1 h 30"/>
                <a:gd name="T10" fmla="*/ 20 w 20"/>
                <a:gd name="T11" fmla="*/ 3 h 30"/>
                <a:gd name="T12" fmla="*/ 5 w 20"/>
                <a:gd name="T13" fmla="*/ 27 h 30"/>
                <a:gd name="T14" fmla="*/ 5 w 20"/>
                <a:gd name="T15" fmla="*/ 27 h 30"/>
                <a:gd name="T16" fmla="*/ 4 w 20"/>
                <a:gd name="T17" fmla="*/ 29 h 30"/>
                <a:gd name="T18" fmla="*/ 2 w 20"/>
                <a:gd name="T19" fmla="*/ 30 h 30"/>
                <a:gd name="T20" fmla="*/ 2 w 20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0">
                  <a:moveTo>
                    <a:pt x="2" y="30"/>
                  </a:moveTo>
                  <a:cubicBezTo>
                    <a:pt x="1" y="30"/>
                    <a:pt x="1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6" y="19"/>
                    <a:pt x="12" y="10"/>
                    <a:pt x="17" y="1"/>
                  </a:cubicBezTo>
                  <a:cubicBezTo>
                    <a:pt x="17" y="1"/>
                    <a:pt x="18" y="0"/>
                    <a:pt x="19" y="1"/>
                  </a:cubicBezTo>
                  <a:cubicBezTo>
                    <a:pt x="20" y="1"/>
                    <a:pt x="20" y="2"/>
                    <a:pt x="20" y="3"/>
                  </a:cubicBezTo>
                  <a:cubicBezTo>
                    <a:pt x="15" y="11"/>
                    <a:pt x="10" y="19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5" y="29"/>
                    <a:pt x="4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Freeform 101"/>
            <p:cNvSpPr/>
            <p:nvPr/>
          </p:nvSpPr>
          <p:spPr bwMode="auto">
            <a:xfrm>
              <a:off x="4131350" y="3866435"/>
              <a:ext cx="224513" cy="387998"/>
            </a:xfrm>
            <a:custGeom>
              <a:avLst/>
              <a:gdLst>
                <a:gd name="T0" fmla="*/ 3 w 19"/>
                <a:gd name="T1" fmla="*/ 27 h 27"/>
                <a:gd name="T2" fmla="*/ 2 w 19"/>
                <a:gd name="T3" fmla="*/ 26 h 27"/>
                <a:gd name="T4" fmla="*/ 1 w 19"/>
                <a:gd name="T5" fmla="*/ 23 h 27"/>
                <a:gd name="T6" fmla="*/ 16 w 19"/>
                <a:gd name="T7" fmla="*/ 1 h 27"/>
                <a:gd name="T8" fmla="*/ 18 w 19"/>
                <a:gd name="T9" fmla="*/ 1 h 27"/>
                <a:gd name="T10" fmla="*/ 19 w 19"/>
                <a:gd name="T11" fmla="*/ 3 h 27"/>
                <a:gd name="T12" fmla="*/ 4 w 19"/>
                <a:gd name="T13" fmla="*/ 24 h 27"/>
                <a:gd name="T14" fmla="*/ 4 w 19"/>
                <a:gd name="T15" fmla="*/ 26 h 27"/>
                <a:gd name="T16" fmla="*/ 3 w 1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7">
                  <a:moveTo>
                    <a:pt x="3" y="27"/>
                  </a:moveTo>
                  <a:cubicBezTo>
                    <a:pt x="2" y="27"/>
                    <a:pt x="2" y="26"/>
                    <a:pt x="2" y="26"/>
                  </a:cubicBezTo>
                  <a:cubicBezTo>
                    <a:pt x="1" y="26"/>
                    <a:pt x="0" y="25"/>
                    <a:pt x="1" y="23"/>
                  </a:cubicBezTo>
                  <a:cubicBezTo>
                    <a:pt x="6" y="15"/>
                    <a:pt x="11" y="8"/>
                    <a:pt x="16" y="1"/>
                  </a:cubicBezTo>
                  <a:cubicBezTo>
                    <a:pt x="17" y="1"/>
                    <a:pt x="18" y="0"/>
                    <a:pt x="18" y="1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3" y="10"/>
                    <a:pt x="8" y="17"/>
                    <a:pt x="4" y="24"/>
                  </a:cubicBezTo>
                  <a:cubicBezTo>
                    <a:pt x="5" y="25"/>
                    <a:pt x="5" y="25"/>
                    <a:pt x="4" y="26"/>
                  </a:cubicBezTo>
                  <a:cubicBezTo>
                    <a:pt x="4" y="26"/>
                    <a:pt x="3" y="27"/>
                    <a:pt x="3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6" name="Freeform 102"/>
            <p:cNvSpPr/>
            <p:nvPr/>
          </p:nvSpPr>
          <p:spPr bwMode="auto">
            <a:xfrm>
              <a:off x="4143824" y="4110843"/>
              <a:ext cx="246965" cy="387998"/>
            </a:xfrm>
            <a:custGeom>
              <a:avLst/>
              <a:gdLst>
                <a:gd name="T0" fmla="*/ 2 w 21"/>
                <a:gd name="T1" fmla="*/ 27 h 27"/>
                <a:gd name="T2" fmla="*/ 1 w 21"/>
                <a:gd name="T3" fmla="*/ 26 h 27"/>
                <a:gd name="T4" fmla="*/ 1 w 21"/>
                <a:gd name="T5" fmla="*/ 24 h 27"/>
                <a:gd name="T6" fmla="*/ 18 w 21"/>
                <a:gd name="T7" fmla="*/ 1 h 27"/>
                <a:gd name="T8" fmla="*/ 20 w 21"/>
                <a:gd name="T9" fmla="*/ 1 h 27"/>
                <a:gd name="T10" fmla="*/ 21 w 21"/>
                <a:gd name="T11" fmla="*/ 3 h 27"/>
                <a:gd name="T12" fmla="*/ 4 w 21"/>
                <a:gd name="T13" fmla="*/ 25 h 27"/>
                <a:gd name="T14" fmla="*/ 4 w 21"/>
                <a:gd name="T15" fmla="*/ 25 h 27"/>
                <a:gd name="T16" fmla="*/ 3 w 21"/>
                <a:gd name="T17" fmla="*/ 27 h 27"/>
                <a:gd name="T18" fmla="*/ 2 w 21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7">
                  <a:moveTo>
                    <a:pt x="2" y="27"/>
                  </a:moveTo>
                  <a:cubicBezTo>
                    <a:pt x="2" y="27"/>
                    <a:pt x="1" y="27"/>
                    <a:pt x="1" y="26"/>
                  </a:cubicBezTo>
                  <a:cubicBezTo>
                    <a:pt x="1" y="26"/>
                    <a:pt x="0" y="25"/>
                    <a:pt x="1" y="24"/>
                  </a:cubicBezTo>
                  <a:cubicBezTo>
                    <a:pt x="6" y="16"/>
                    <a:pt x="12" y="8"/>
                    <a:pt x="18" y="1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14" y="10"/>
                    <a:pt x="9" y="17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7" name="Freeform 103"/>
            <p:cNvSpPr/>
            <p:nvPr/>
          </p:nvSpPr>
          <p:spPr bwMode="auto">
            <a:xfrm>
              <a:off x="4121372" y="4355251"/>
              <a:ext cx="222019" cy="360502"/>
            </a:xfrm>
            <a:custGeom>
              <a:avLst/>
              <a:gdLst>
                <a:gd name="T0" fmla="*/ 2 w 19"/>
                <a:gd name="T1" fmla="*/ 25 h 25"/>
                <a:gd name="T2" fmla="*/ 1 w 19"/>
                <a:gd name="T3" fmla="*/ 25 h 25"/>
                <a:gd name="T4" fmla="*/ 0 w 19"/>
                <a:gd name="T5" fmla="*/ 23 h 25"/>
                <a:gd name="T6" fmla="*/ 16 w 19"/>
                <a:gd name="T7" fmla="*/ 1 h 25"/>
                <a:gd name="T8" fmla="*/ 19 w 19"/>
                <a:gd name="T9" fmla="*/ 0 h 25"/>
                <a:gd name="T10" fmla="*/ 19 w 19"/>
                <a:gd name="T11" fmla="*/ 2 h 25"/>
                <a:gd name="T12" fmla="*/ 5 w 19"/>
                <a:gd name="T13" fmla="*/ 21 h 25"/>
                <a:gd name="T14" fmla="*/ 5 w 19"/>
                <a:gd name="T15" fmla="*/ 22 h 25"/>
                <a:gd name="T16" fmla="*/ 3 w 19"/>
                <a:gd name="T17" fmla="*/ 24 h 25"/>
                <a:gd name="T18" fmla="*/ 2 w 19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5">
                  <a:moveTo>
                    <a:pt x="2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5"/>
                    <a:pt x="2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Freeform 104"/>
            <p:cNvSpPr/>
            <p:nvPr/>
          </p:nvSpPr>
          <p:spPr bwMode="auto">
            <a:xfrm>
              <a:off x="4143824" y="4556887"/>
              <a:ext cx="199567" cy="333007"/>
            </a:xfrm>
            <a:custGeom>
              <a:avLst/>
              <a:gdLst>
                <a:gd name="T0" fmla="*/ 2 w 17"/>
                <a:gd name="T1" fmla="*/ 23 h 23"/>
                <a:gd name="T2" fmla="*/ 1 w 17"/>
                <a:gd name="T3" fmla="*/ 23 h 23"/>
                <a:gd name="T4" fmla="*/ 0 w 17"/>
                <a:gd name="T5" fmla="*/ 21 h 23"/>
                <a:gd name="T6" fmla="*/ 15 w 17"/>
                <a:gd name="T7" fmla="*/ 1 h 23"/>
                <a:gd name="T8" fmla="*/ 17 w 17"/>
                <a:gd name="T9" fmla="*/ 0 h 23"/>
                <a:gd name="T10" fmla="*/ 17 w 17"/>
                <a:gd name="T11" fmla="*/ 2 h 23"/>
                <a:gd name="T12" fmla="*/ 3 w 17"/>
                <a:gd name="T13" fmla="*/ 22 h 23"/>
                <a:gd name="T14" fmla="*/ 2 w 17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3">
                  <a:moveTo>
                    <a:pt x="2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7" y="2"/>
                    <a:pt x="17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3"/>
                    <a:pt x="2" y="23"/>
                    <a:pt x="2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9" name="Freeform 105"/>
            <p:cNvSpPr/>
            <p:nvPr/>
          </p:nvSpPr>
          <p:spPr bwMode="auto">
            <a:xfrm>
              <a:off x="4156296" y="4731029"/>
              <a:ext cx="209545" cy="317730"/>
            </a:xfrm>
            <a:custGeom>
              <a:avLst/>
              <a:gdLst>
                <a:gd name="T0" fmla="*/ 1 w 18"/>
                <a:gd name="T1" fmla="*/ 22 h 22"/>
                <a:gd name="T2" fmla="*/ 1 w 18"/>
                <a:gd name="T3" fmla="*/ 21 h 22"/>
                <a:gd name="T4" fmla="*/ 0 w 18"/>
                <a:gd name="T5" fmla="*/ 19 h 22"/>
                <a:gd name="T6" fmla="*/ 15 w 18"/>
                <a:gd name="T7" fmla="*/ 0 h 22"/>
                <a:gd name="T8" fmla="*/ 17 w 18"/>
                <a:gd name="T9" fmla="*/ 0 h 22"/>
                <a:gd name="T10" fmla="*/ 18 w 18"/>
                <a:gd name="T11" fmla="*/ 2 h 22"/>
                <a:gd name="T12" fmla="*/ 3 w 18"/>
                <a:gd name="T13" fmla="*/ 21 h 22"/>
                <a:gd name="T14" fmla="*/ 1 w 18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2">
                  <a:moveTo>
                    <a:pt x="1" y="22"/>
                  </a:moveTo>
                  <a:cubicBezTo>
                    <a:pt x="1" y="22"/>
                    <a:pt x="1" y="22"/>
                    <a:pt x="1" y="21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5" y="13"/>
                    <a:pt x="10" y="6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2" y="8"/>
                    <a:pt x="7" y="15"/>
                    <a:pt x="3" y="21"/>
                  </a:cubicBezTo>
                  <a:cubicBezTo>
                    <a:pt x="2" y="22"/>
                    <a:pt x="2" y="22"/>
                    <a:pt x="1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0" name="Freeform 106"/>
            <p:cNvSpPr/>
            <p:nvPr/>
          </p:nvSpPr>
          <p:spPr bwMode="auto">
            <a:xfrm>
              <a:off x="4156296" y="4874617"/>
              <a:ext cx="222019" cy="317730"/>
            </a:xfrm>
            <a:custGeom>
              <a:avLst/>
              <a:gdLst>
                <a:gd name="T0" fmla="*/ 2 w 19"/>
                <a:gd name="T1" fmla="*/ 22 h 22"/>
                <a:gd name="T2" fmla="*/ 1 w 19"/>
                <a:gd name="T3" fmla="*/ 22 h 22"/>
                <a:gd name="T4" fmla="*/ 1 w 19"/>
                <a:gd name="T5" fmla="*/ 20 h 22"/>
                <a:gd name="T6" fmla="*/ 16 w 19"/>
                <a:gd name="T7" fmla="*/ 0 h 22"/>
                <a:gd name="T8" fmla="*/ 18 w 19"/>
                <a:gd name="T9" fmla="*/ 0 h 22"/>
                <a:gd name="T10" fmla="*/ 18 w 19"/>
                <a:gd name="T11" fmla="*/ 2 h 22"/>
                <a:gd name="T12" fmla="*/ 3 w 19"/>
                <a:gd name="T13" fmla="*/ 22 h 22"/>
                <a:gd name="T14" fmla="*/ 2 w 19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2">
                  <a:moveTo>
                    <a:pt x="2" y="22"/>
                  </a:moveTo>
                  <a:cubicBezTo>
                    <a:pt x="2" y="22"/>
                    <a:pt x="1" y="22"/>
                    <a:pt x="1" y="22"/>
                  </a:cubicBezTo>
                  <a:cubicBezTo>
                    <a:pt x="1" y="22"/>
                    <a:pt x="0" y="21"/>
                    <a:pt x="1" y="2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9" y="1"/>
                    <a:pt x="18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1" name="Freeform 107"/>
            <p:cNvSpPr/>
            <p:nvPr/>
          </p:nvSpPr>
          <p:spPr bwMode="auto">
            <a:xfrm>
              <a:off x="4143824" y="5060980"/>
              <a:ext cx="222019" cy="391053"/>
            </a:xfrm>
            <a:custGeom>
              <a:avLst/>
              <a:gdLst>
                <a:gd name="T0" fmla="*/ 1 w 19"/>
                <a:gd name="T1" fmla="*/ 27 h 27"/>
                <a:gd name="T2" fmla="*/ 1 w 19"/>
                <a:gd name="T3" fmla="*/ 27 h 27"/>
                <a:gd name="T4" fmla="*/ 0 w 19"/>
                <a:gd name="T5" fmla="*/ 25 h 27"/>
                <a:gd name="T6" fmla="*/ 1 w 19"/>
                <a:gd name="T7" fmla="*/ 23 h 27"/>
                <a:gd name="T8" fmla="*/ 16 w 19"/>
                <a:gd name="T9" fmla="*/ 1 h 27"/>
                <a:gd name="T10" fmla="*/ 19 w 19"/>
                <a:gd name="T11" fmla="*/ 1 h 27"/>
                <a:gd name="T12" fmla="*/ 19 w 19"/>
                <a:gd name="T13" fmla="*/ 3 h 27"/>
                <a:gd name="T14" fmla="*/ 3 w 19"/>
                <a:gd name="T15" fmla="*/ 26 h 27"/>
                <a:gd name="T16" fmla="*/ 1 w 1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7">
                  <a:moveTo>
                    <a:pt x="1" y="27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4"/>
                    <a:pt x="1" y="23"/>
                  </a:cubicBezTo>
                  <a:cubicBezTo>
                    <a:pt x="5" y="15"/>
                    <a:pt x="10" y="8"/>
                    <a:pt x="16" y="1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3" y="10"/>
                    <a:pt x="7" y="18"/>
                    <a:pt x="3" y="26"/>
                  </a:cubicBezTo>
                  <a:cubicBezTo>
                    <a:pt x="2" y="26"/>
                    <a:pt x="2" y="27"/>
                    <a:pt x="1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2" name="Freeform 108"/>
            <p:cNvSpPr/>
            <p:nvPr/>
          </p:nvSpPr>
          <p:spPr bwMode="auto">
            <a:xfrm>
              <a:off x="4802395" y="3793113"/>
              <a:ext cx="222019" cy="333007"/>
            </a:xfrm>
            <a:custGeom>
              <a:avLst/>
              <a:gdLst>
                <a:gd name="T0" fmla="*/ 2 w 19"/>
                <a:gd name="T1" fmla="*/ 23 h 23"/>
                <a:gd name="T2" fmla="*/ 1 w 19"/>
                <a:gd name="T3" fmla="*/ 23 h 23"/>
                <a:gd name="T4" fmla="*/ 1 w 19"/>
                <a:gd name="T5" fmla="*/ 21 h 23"/>
                <a:gd name="T6" fmla="*/ 16 w 19"/>
                <a:gd name="T7" fmla="*/ 0 h 23"/>
                <a:gd name="T8" fmla="*/ 19 w 19"/>
                <a:gd name="T9" fmla="*/ 0 h 23"/>
                <a:gd name="T10" fmla="*/ 19 w 19"/>
                <a:gd name="T11" fmla="*/ 2 h 23"/>
                <a:gd name="T12" fmla="*/ 3 w 19"/>
                <a:gd name="T13" fmla="*/ 23 h 23"/>
                <a:gd name="T14" fmla="*/ 2 w 19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2" y="23"/>
                  </a:moveTo>
                  <a:cubicBezTo>
                    <a:pt x="2" y="23"/>
                    <a:pt x="1" y="23"/>
                    <a:pt x="1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3" name="Freeform 109"/>
            <p:cNvSpPr/>
            <p:nvPr/>
          </p:nvSpPr>
          <p:spPr bwMode="auto">
            <a:xfrm>
              <a:off x="4824845" y="3994748"/>
              <a:ext cx="187095" cy="247464"/>
            </a:xfrm>
            <a:custGeom>
              <a:avLst/>
              <a:gdLst>
                <a:gd name="T0" fmla="*/ 2 w 16"/>
                <a:gd name="T1" fmla="*/ 17 h 17"/>
                <a:gd name="T2" fmla="*/ 0 w 16"/>
                <a:gd name="T3" fmla="*/ 17 h 17"/>
                <a:gd name="T4" fmla="*/ 1 w 16"/>
                <a:gd name="T5" fmla="*/ 15 h 17"/>
                <a:gd name="T6" fmla="*/ 13 w 16"/>
                <a:gd name="T7" fmla="*/ 1 h 17"/>
                <a:gd name="T8" fmla="*/ 16 w 16"/>
                <a:gd name="T9" fmla="*/ 1 h 17"/>
                <a:gd name="T10" fmla="*/ 16 w 16"/>
                <a:gd name="T11" fmla="*/ 3 h 17"/>
                <a:gd name="T12" fmla="*/ 6 w 16"/>
                <a:gd name="T13" fmla="*/ 14 h 17"/>
                <a:gd name="T14" fmla="*/ 6 w 16"/>
                <a:gd name="T15" fmla="*/ 14 h 17"/>
                <a:gd name="T16" fmla="*/ 5 w 16"/>
                <a:gd name="T17" fmla="*/ 16 h 17"/>
                <a:gd name="T18" fmla="*/ 2 w 16"/>
                <a:gd name="T19" fmla="*/ 17 h 17"/>
                <a:gd name="T20" fmla="*/ 2 w 16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7">
                  <a:moveTo>
                    <a:pt x="2" y="17"/>
                  </a:moveTo>
                  <a:cubicBezTo>
                    <a:pt x="1" y="17"/>
                    <a:pt x="1" y="17"/>
                    <a:pt x="0" y="17"/>
                  </a:cubicBezTo>
                  <a:cubicBezTo>
                    <a:pt x="0" y="16"/>
                    <a:pt x="0" y="15"/>
                    <a:pt x="1" y="1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4" name="Freeform 110"/>
            <p:cNvSpPr/>
            <p:nvPr/>
          </p:nvSpPr>
          <p:spPr bwMode="auto">
            <a:xfrm>
              <a:off x="4824845" y="4126119"/>
              <a:ext cx="222019" cy="287179"/>
            </a:xfrm>
            <a:custGeom>
              <a:avLst/>
              <a:gdLst>
                <a:gd name="T0" fmla="*/ 1 w 19"/>
                <a:gd name="T1" fmla="*/ 20 h 20"/>
                <a:gd name="T2" fmla="*/ 1 w 19"/>
                <a:gd name="T3" fmla="*/ 20 h 20"/>
                <a:gd name="T4" fmla="*/ 0 w 19"/>
                <a:gd name="T5" fmla="*/ 18 h 20"/>
                <a:gd name="T6" fmla="*/ 9 w 19"/>
                <a:gd name="T7" fmla="*/ 8 h 20"/>
                <a:gd name="T8" fmla="*/ 16 w 19"/>
                <a:gd name="T9" fmla="*/ 1 h 20"/>
                <a:gd name="T10" fmla="*/ 18 w 19"/>
                <a:gd name="T11" fmla="*/ 0 h 20"/>
                <a:gd name="T12" fmla="*/ 18 w 19"/>
                <a:gd name="T13" fmla="*/ 2 h 20"/>
                <a:gd name="T14" fmla="*/ 12 w 19"/>
                <a:gd name="T15" fmla="*/ 10 h 20"/>
                <a:gd name="T16" fmla="*/ 3 w 19"/>
                <a:gd name="T17" fmla="*/ 20 h 20"/>
                <a:gd name="T18" fmla="*/ 1 w 19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2" y="15"/>
                    <a:pt x="6" y="11"/>
                    <a:pt x="9" y="8"/>
                  </a:cubicBezTo>
                  <a:cubicBezTo>
                    <a:pt x="12" y="5"/>
                    <a:pt x="14" y="2"/>
                    <a:pt x="16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9" y="2"/>
                    <a:pt x="18" y="2"/>
                  </a:cubicBezTo>
                  <a:cubicBezTo>
                    <a:pt x="17" y="4"/>
                    <a:pt x="14" y="7"/>
                    <a:pt x="12" y="10"/>
                  </a:cubicBezTo>
                  <a:cubicBezTo>
                    <a:pt x="8" y="13"/>
                    <a:pt x="5" y="17"/>
                    <a:pt x="3" y="20"/>
                  </a:cubicBezTo>
                  <a:cubicBezTo>
                    <a:pt x="2" y="20"/>
                    <a:pt x="2" y="20"/>
                    <a:pt x="1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5" name="Freeform 111"/>
            <p:cNvSpPr/>
            <p:nvPr/>
          </p:nvSpPr>
          <p:spPr bwMode="auto">
            <a:xfrm>
              <a:off x="4812373" y="4312479"/>
              <a:ext cx="212041" cy="333007"/>
            </a:xfrm>
            <a:custGeom>
              <a:avLst/>
              <a:gdLst>
                <a:gd name="T0" fmla="*/ 2 w 18"/>
                <a:gd name="T1" fmla="*/ 23 h 23"/>
                <a:gd name="T2" fmla="*/ 0 w 18"/>
                <a:gd name="T3" fmla="*/ 23 h 23"/>
                <a:gd name="T4" fmla="*/ 0 w 18"/>
                <a:gd name="T5" fmla="*/ 20 h 23"/>
                <a:gd name="T6" fmla="*/ 1 w 18"/>
                <a:gd name="T7" fmla="*/ 19 h 23"/>
                <a:gd name="T8" fmla="*/ 8 w 18"/>
                <a:gd name="T9" fmla="*/ 10 h 23"/>
                <a:gd name="T10" fmla="*/ 15 w 18"/>
                <a:gd name="T11" fmla="*/ 0 h 23"/>
                <a:gd name="T12" fmla="*/ 18 w 18"/>
                <a:gd name="T13" fmla="*/ 0 h 23"/>
                <a:gd name="T14" fmla="*/ 18 w 18"/>
                <a:gd name="T15" fmla="*/ 2 h 23"/>
                <a:gd name="T16" fmla="*/ 10 w 18"/>
                <a:gd name="T17" fmla="*/ 12 h 23"/>
                <a:gd name="T18" fmla="*/ 4 w 18"/>
                <a:gd name="T19" fmla="*/ 21 h 23"/>
                <a:gd name="T20" fmla="*/ 3 w 18"/>
                <a:gd name="T21" fmla="*/ 22 h 23"/>
                <a:gd name="T22" fmla="*/ 2 w 18"/>
                <a:gd name="T23" fmla="*/ 23 h 23"/>
                <a:gd name="T24" fmla="*/ 2 w 18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23">
                  <a:moveTo>
                    <a:pt x="2" y="23"/>
                  </a:moveTo>
                  <a:cubicBezTo>
                    <a:pt x="1" y="23"/>
                    <a:pt x="0" y="23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20"/>
                    <a:pt x="1" y="20"/>
                    <a:pt x="1" y="19"/>
                  </a:cubicBezTo>
                  <a:cubicBezTo>
                    <a:pt x="4" y="16"/>
                    <a:pt x="6" y="13"/>
                    <a:pt x="8" y="10"/>
                  </a:cubicBezTo>
                  <a:cubicBezTo>
                    <a:pt x="10" y="7"/>
                    <a:pt x="13" y="4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5" y="6"/>
                    <a:pt x="13" y="9"/>
                    <a:pt x="10" y="12"/>
                  </a:cubicBezTo>
                  <a:cubicBezTo>
                    <a:pt x="8" y="15"/>
                    <a:pt x="6" y="17"/>
                    <a:pt x="4" y="21"/>
                  </a:cubicBezTo>
                  <a:cubicBezTo>
                    <a:pt x="4" y="21"/>
                    <a:pt x="3" y="22"/>
                    <a:pt x="3" y="22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6" name="Freeform 112"/>
            <p:cNvSpPr/>
            <p:nvPr/>
          </p:nvSpPr>
          <p:spPr bwMode="auto">
            <a:xfrm>
              <a:off x="4847297" y="4544667"/>
              <a:ext cx="177116" cy="256628"/>
            </a:xfrm>
            <a:custGeom>
              <a:avLst/>
              <a:gdLst>
                <a:gd name="T0" fmla="*/ 1 w 15"/>
                <a:gd name="T1" fmla="*/ 18 h 18"/>
                <a:gd name="T2" fmla="*/ 0 w 15"/>
                <a:gd name="T3" fmla="*/ 18 h 18"/>
                <a:gd name="T4" fmla="*/ 0 w 15"/>
                <a:gd name="T5" fmla="*/ 16 h 18"/>
                <a:gd name="T6" fmla="*/ 12 w 15"/>
                <a:gd name="T7" fmla="*/ 0 h 18"/>
                <a:gd name="T8" fmla="*/ 14 w 15"/>
                <a:gd name="T9" fmla="*/ 0 h 18"/>
                <a:gd name="T10" fmla="*/ 15 w 15"/>
                <a:gd name="T11" fmla="*/ 2 h 18"/>
                <a:gd name="T12" fmla="*/ 3 w 15"/>
                <a:gd name="T13" fmla="*/ 18 h 18"/>
                <a:gd name="T14" fmla="*/ 1 w 1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8">
                  <a:moveTo>
                    <a:pt x="1" y="18"/>
                  </a:moveTo>
                  <a:cubicBezTo>
                    <a:pt x="1" y="18"/>
                    <a:pt x="1" y="18"/>
                    <a:pt x="0" y="18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5" y="11"/>
                    <a:pt x="9" y="6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1" y="7"/>
                    <a:pt x="7" y="13"/>
                    <a:pt x="3" y="18"/>
                  </a:cubicBezTo>
                  <a:cubicBezTo>
                    <a:pt x="2" y="18"/>
                    <a:pt x="2" y="18"/>
                    <a:pt x="1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7" name="Freeform 113"/>
            <p:cNvSpPr/>
            <p:nvPr/>
          </p:nvSpPr>
          <p:spPr bwMode="auto">
            <a:xfrm>
              <a:off x="4837319" y="4715753"/>
              <a:ext cx="187095" cy="290235"/>
            </a:xfrm>
            <a:custGeom>
              <a:avLst/>
              <a:gdLst>
                <a:gd name="T0" fmla="*/ 2 w 16"/>
                <a:gd name="T1" fmla="*/ 20 h 20"/>
                <a:gd name="T2" fmla="*/ 1 w 16"/>
                <a:gd name="T3" fmla="*/ 20 h 20"/>
                <a:gd name="T4" fmla="*/ 1 w 16"/>
                <a:gd name="T5" fmla="*/ 18 h 20"/>
                <a:gd name="T6" fmla="*/ 13 w 16"/>
                <a:gd name="T7" fmla="*/ 0 h 20"/>
                <a:gd name="T8" fmla="*/ 15 w 16"/>
                <a:gd name="T9" fmla="*/ 0 h 20"/>
                <a:gd name="T10" fmla="*/ 15 w 16"/>
                <a:gd name="T11" fmla="*/ 2 h 20"/>
                <a:gd name="T12" fmla="*/ 3 w 16"/>
                <a:gd name="T13" fmla="*/ 20 h 20"/>
                <a:gd name="T14" fmla="*/ 2 w 16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0">
                  <a:moveTo>
                    <a:pt x="2" y="20"/>
                  </a:moveTo>
                  <a:cubicBezTo>
                    <a:pt x="2" y="20"/>
                    <a:pt x="1" y="20"/>
                    <a:pt x="1" y="20"/>
                  </a:cubicBezTo>
                  <a:cubicBezTo>
                    <a:pt x="0" y="20"/>
                    <a:pt x="0" y="19"/>
                    <a:pt x="1" y="1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5" y="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8" name="Freeform 114"/>
            <p:cNvSpPr/>
            <p:nvPr/>
          </p:nvSpPr>
          <p:spPr bwMode="auto">
            <a:xfrm>
              <a:off x="4812373" y="4932665"/>
              <a:ext cx="212041" cy="302456"/>
            </a:xfrm>
            <a:custGeom>
              <a:avLst/>
              <a:gdLst>
                <a:gd name="T0" fmla="*/ 1 w 18"/>
                <a:gd name="T1" fmla="*/ 21 h 21"/>
                <a:gd name="T2" fmla="*/ 0 w 18"/>
                <a:gd name="T3" fmla="*/ 21 h 21"/>
                <a:gd name="T4" fmla="*/ 0 w 18"/>
                <a:gd name="T5" fmla="*/ 19 h 21"/>
                <a:gd name="T6" fmla="*/ 15 w 18"/>
                <a:gd name="T7" fmla="*/ 0 h 21"/>
                <a:gd name="T8" fmla="*/ 17 w 18"/>
                <a:gd name="T9" fmla="*/ 0 h 21"/>
                <a:gd name="T10" fmla="*/ 17 w 18"/>
                <a:gd name="T11" fmla="*/ 2 h 21"/>
                <a:gd name="T12" fmla="*/ 5 w 18"/>
                <a:gd name="T13" fmla="*/ 18 h 21"/>
                <a:gd name="T14" fmla="*/ 4 w 18"/>
                <a:gd name="T15" fmla="*/ 20 h 21"/>
                <a:gd name="T16" fmla="*/ 2 w 18"/>
                <a:gd name="T17" fmla="*/ 21 h 21"/>
                <a:gd name="T18" fmla="*/ 1 w 18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21">
                  <a:moveTo>
                    <a:pt x="1" y="21"/>
                  </a:moveTo>
                  <a:cubicBezTo>
                    <a:pt x="1" y="21"/>
                    <a:pt x="1" y="21"/>
                    <a:pt x="0" y="21"/>
                  </a:cubicBezTo>
                  <a:cubicBezTo>
                    <a:pt x="0" y="20"/>
                    <a:pt x="0" y="19"/>
                    <a:pt x="0" y="1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1"/>
                    <a:pt x="18" y="2"/>
                    <a:pt x="17" y="2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4" y="19"/>
                    <a:pt x="4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1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9" name="Freeform 115"/>
            <p:cNvSpPr/>
            <p:nvPr/>
          </p:nvSpPr>
          <p:spPr bwMode="auto">
            <a:xfrm>
              <a:off x="4837319" y="5106805"/>
              <a:ext cx="199567" cy="329950"/>
            </a:xfrm>
            <a:custGeom>
              <a:avLst/>
              <a:gdLst>
                <a:gd name="T0" fmla="*/ 3 w 17"/>
                <a:gd name="T1" fmla="*/ 23 h 23"/>
                <a:gd name="T2" fmla="*/ 1 w 17"/>
                <a:gd name="T3" fmla="*/ 22 h 23"/>
                <a:gd name="T4" fmla="*/ 1 w 17"/>
                <a:gd name="T5" fmla="*/ 19 h 23"/>
                <a:gd name="T6" fmla="*/ 14 w 17"/>
                <a:gd name="T7" fmla="*/ 1 h 23"/>
                <a:gd name="T8" fmla="*/ 16 w 17"/>
                <a:gd name="T9" fmla="*/ 1 h 23"/>
                <a:gd name="T10" fmla="*/ 17 w 17"/>
                <a:gd name="T11" fmla="*/ 3 h 23"/>
                <a:gd name="T12" fmla="*/ 4 w 17"/>
                <a:gd name="T13" fmla="*/ 20 h 23"/>
                <a:gd name="T14" fmla="*/ 4 w 17"/>
                <a:gd name="T15" fmla="*/ 22 h 23"/>
                <a:gd name="T16" fmla="*/ 3 w 17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3">
                  <a:moveTo>
                    <a:pt x="3" y="23"/>
                  </a:moveTo>
                  <a:cubicBezTo>
                    <a:pt x="2" y="23"/>
                    <a:pt x="2" y="22"/>
                    <a:pt x="1" y="22"/>
                  </a:cubicBezTo>
                  <a:cubicBezTo>
                    <a:pt x="1" y="22"/>
                    <a:pt x="0" y="20"/>
                    <a:pt x="1" y="19"/>
                  </a:cubicBezTo>
                  <a:cubicBezTo>
                    <a:pt x="6" y="13"/>
                    <a:pt x="10" y="7"/>
                    <a:pt x="14" y="1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2" y="8"/>
                    <a:pt x="8" y="14"/>
                    <a:pt x="4" y="20"/>
                  </a:cubicBezTo>
                  <a:cubicBezTo>
                    <a:pt x="5" y="21"/>
                    <a:pt x="4" y="22"/>
                    <a:pt x="4" y="22"/>
                  </a:cubicBezTo>
                  <a:cubicBezTo>
                    <a:pt x="3" y="23"/>
                    <a:pt x="3" y="23"/>
                    <a:pt x="3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0" name="Freeform 71"/>
            <p:cNvSpPr/>
            <p:nvPr/>
          </p:nvSpPr>
          <p:spPr bwMode="auto">
            <a:xfrm>
              <a:off x="1662123" y="4115426"/>
              <a:ext cx="389155" cy="1368685"/>
            </a:xfrm>
            <a:custGeom>
              <a:avLst/>
              <a:gdLst>
                <a:gd name="T0" fmla="*/ 30 w 33"/>
                <a:gd name="T1" fmla="*/ 95 h 95"/>
                <a:gd name="T2" fmla="*/ 30 w 33"/>
                <a:gd name="T3" fmla="*/ 95 h 95"/>
                <a:gd name="T4" fmla="*/ 28 w 33"/>
                <a:gd name="T5" fmla="*/ 93 h 95"/>
                <a:gd name="T6" fmla="*/ 27 w 33"/>
                <a:gd name="T7" fmla="*/ 5 h 95"/>
                <a:gd name="T8" fmla="*/ 4 w 33"/>
                <a:gd name="T9" fmla="*/ 4 h 95"/>
                <a:gd name="T10" fmla="*/ 4 w 33"/>
                <a:gd name="T11" fmla="*/ 93 h 95"/>
                <a:gd name="T12" fmla="*/ 2 w 33"/>
                <a:gd name="T13" fmla="*/ 95 h 95"/>
                <a:gd name="T14" fmla="*/ 2 w 33"/>
                <a:gd name="T15" fmla="*/ 95 h 95"/>
                <a:gd name="T16" fmla="*/ 0 w 33"/>
                <a:gd name="T17" fmla="*/ 92 h 95"/>
                <a:gd name="T18" fmla="*/ 0 w 33"/>
                <a:gd name="T19" fmla="*/ 2 h 95"/>
                <a:gd name="T20" fmla="*/ 0 w 33"/>
                <a:gd name="T21" fmla="*/ 1 h 95"/>
                <a:gd name="T22" fmla="*/ 2 w 33"/>
                <a:gd name="T23" fmla="*/ 0 h 95"/>
                <a:gd name="T24" fmla="*/ 2 w 33"/>
                <a:gd name="T25" fmla="*/ 0 h 95"/>
                <a:gd name="T26" fmla="*/ 29 w 33"/>
                <a:gd name="T27" fmla="*/ 1 h 95"/>
                <a:gd name="T28" fmla="*/ 31 w 33"/>
                <a:gd name="T29" fmla="*/ 3 h 95"/>
                <a:gd name="T30" fmla="*/ 32 w 33"/>
                <a:gd name="T31" fmla="*/ 93 h 95"/>
                <a:gd name="T32" fmla="*/ 30 w 33"/>
                <a:gd name="T3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95">
                  <a:moveTo>
                    <a:pt x="30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9" y="95"/>
                    <a:pt x="28" y="94"/>
                    <a:pt x="28" y="93"/>
                  </a:cubicBezTo>
                  <a:cubicBezTo>
                    <a:pt x="28" y="68"/>
                    <a:pt x="27" y="15"/>
                    <a:pt x="27" y="5"/>
                  </a:cubicBezTo>
                  <a:cubicBezTo>
                    <a:pt x="23" y="5"/>
                    <a:pt x="12" y="4"/>
                    <a:pt x="4" y="4"/>
                  </a:cubicBezTo>
                  <a:cubicBezTo>
                    <a:pt x="4" y="26"/>
                    <a:pt x="4" y="54"/>
                    <a:pt x="4" y="93"/>
                  </a:cubicBezTo>
                  <a:cubicBezTo>
                    <a:pt x="4" y="94"/>
                    <a:pt x="3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1" y="94"/>
                    <a:pt x="0" y="94"/>
                    <a:pt x="0" y="92"/>
                  </a:cubicBezTo>
                  <a:cubicBezTo>
                    <a:pt x="0" y="53"/>
                    <a:pt x="0" y="24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0"/>
                    <a:pt x="29" y="1"/>
                    <a:pt x="29" y="1"/>
                  </a:cubicBezTo>
                  <a:cubicBezTo>
                    <a:pt x="30" y="1"/>
                    <a:pt x="31" y="2"/>
                    <a:pt x="31" y="3"/>
                  </a:cubicBezTo>
                  <a:cubicBezTo>
                    <a:pt x="31" y="4"/>
                    <a:pt x="33" y="65"/>
                    <a:pt x="32" y="93"/>
                  </a:cubicBezTo>
                  <a:cubicBezTo>
                    <a:pt x="32" y="94"/>
                    <a:pt x="31" y="95"/>
                    <a:pt x="30" y="9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1" name="Freeform 72"/>
            <p:cNvSpPr/>
            <p:nvPr/>
          </p:nvSpPr>
          <p:spPr bwMode="auto">
            <a:xfrm>
              <a:off x="1662123" y="3886292"/>
              <a:ext cx="576250" cy="302456"/>
            </a:xfrm>
            <a:custGeom>
              <a:avLst/>
              <a:gdLst>
                <a:gd name="T0" fmla="*/ 30 w 49"/>
                <a:gd name="T1" fmla="*/ 21 h 21"/>
                <a:gd name="T2" fmla="*/ 29 w 49"/>
                <a:gd name="T3" fmla="*/ 20 h 21"/>
                <a:gd name="T4" fmla="*/ 29 w 49"/>
                <a:gd name="T5" fmla="*/ 17 h 21"/>
                <a:gd name="T6" fmla="*/ 36 w 49"/>
                <a:gd name="T7" fmla="*/ 10 h 21"/>
                <a:gd name="T8" fmla="*/ 42 w 49"/>
                <a:gd name="T9" fmla="*/ 4 h 21"/>
                <a:gd name="T10" fmla="*/ 21 w 49"/>
                <a:gd name="T11" fmla="*/ 4 h 21"/>
                <a:gd name="T12" fmla="*/ 3 w 49"/>
                <a:gd name="T13" fmla="*/ 20 h 21"/>
                <a:gd name="T14" fmla="*/ 0 w 49"/>
                <a:gd name="T15" fmla="*/ 19 h 21"/>
                <a:gd name="T16" fmla="*/ 1 w 49"/>
                <a:gd name="T17" fmla="*/ 17 h 21"/>
                <a:gd name="T18" fmla="*/ 19 w 49"/>
                <a:gd name="T19" fmla="*/ 1 h 21"/>
                <a:gd name="T20" fmla="*/ 20 w 49"/>
                <a:gd name="T21" fmla="*/ 0 h 21"/>
                <a:gd name="T22" fmla="*/ 47 w 49"/>
                <a:gd name="T23" fmla="*/ 0 h 21"/>
                <a:gd name="T24" fmla="*/ 49 w 49"/>
                <a:gd name="T25" fmla="*/ 2 h 21"/>
                <a:gd name="T26" fmla="*/ 48 w 49"/>
                <a:gd name="T27" fmla="*/ 4 h 21"/>
                <a:gd name="T28" fmla="*/ 39 w 49"/>
                <a:gd name="T29" fmla="*/ 13 h 21"/>
                <a:gd name="T30" fmla="*/ 31 w 49"/>
                <a:gd name="T31" fmla="*/ 20 h 21"/>
                <a:gd name="T32" fmla="*/ 30 w 49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1">
                  <a:moveTo>
                    <a:pt x="30" y="21"/>
                  </a:moveTo>
                  <a:cubicBezTo>
                    <a:pt x="30" y="21"/>
                    <a:pt x="29" y="21"/>
                    <a:pt x="29" y="20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32" y="15"/>
                    <a:pt x="34" y="12"/>
                    <a:pt x="36" y="10"/>
                  </a:cubicBezTo>
                  <a:cubicBezTo>
                    <a:pt x="38" y="8"/>
                    <a:pt x="40" y="6"/>
                    <a:pt x="42" y="4"/>
                  </a:cubicBezTo>
                  <a:cubicBezTo>
                    <a:pt x="34" y="4"/>
                    <a:pt x="24" y="4"/>
                    <a:pt x="21" y="4"/>
                  </a:cubicBezTo>
                  <a:cubicBezTo>
                    <a:pt x="19" y="6"/>
                    <a:pt x="12" y="12"/>
                    <a:pt x="3" y="20"/>
                  </a:cubicBezTo>
                  <a:cubicBezTo>
                    <a:pt x="2" y="20"/>
                    <a:pt x="1" y="20"/>
                    <a:pt x="0" y="19"/>
                  </a:cubicBezTo>
                  <a:cubicBezTo>
                    <a:pt x="0" y="19"/>
                    <a:pt x="0" y="17"/>
                    <a:pt x="1" y="17"/>
                  </a:cubicBezTo>
                  <a:cubicBezTo>
                    <a:pt x="11" y="8"/>
                    <a:pt x="19" y="1"/>
                    <a:pt x="19" y="1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38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9" y="3"/>
                    <a:pt x="48" y="4"/>
                  </a:cubicBezTo>
                  <a:cubicBezTo>
                    <a:pt x="45" y="7"/>
                    <a:pt x="42" y="10"/>
                    <a:pt x="39" y="13"/>
                  </a:cubicBezTo>
                  <a:cubicBezTo>
                    <a:pt x="37" y="15"/>
                    <a:pt x="35" y="17"/>
                    <a:pt x="31" y="20"/>
                  </a:cubicBezTo>
                  <a:cubicBezTo>
                    <a:pt x="31" y="21"/>
                    <a:pt x="31" y="21"/>
                    <a:pt x="30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2" name="Freeform 73"/>
            <p:cNvSpPr/>
            <p:nvPr/>
          </p:nvSpPr>
          <p:spPr bwMode="auto">
            <a:xfrm>
              <a:off x="2190977" y="3886292"/>
              <a:ext cx="59870" cy="1469504"/>
            </a:xfrm>
            <a:custGeom>
              <a:avLst/>
              <a:gdLst>
                <a:gd name="T0" fmla="*/ 3 w 5"/>
                <a:gd name="T1" fmla="*/ 102 h 102"/>
                <a:gd name="T2" fmla="*/ 1 w 5"/>
                <a:gd name="T3" fmla="*/ 100 h 102"/>
                <a:gd name="T4" fmla="*/ 0 w 5"/>
                <a:gd name="T5" fmla="*/ 2 h 102"/>
                <a:gd name="T6" fmla="*/ 2 w 5"/>
                <a:gd name="T7" fmla="*/ 1 h 102"/>
                <a:gd name="T8" fmla="*/ 4 w 5"/>
                <a:gd name="T9" fmla="*/ 3 h 102"/>
                <a:gd name="T10" fmla="*/ 5 w 5"/>
                <a:gd name="T11" fmla="*/ 100 h 102"/>
                <a:gd name="T12" fmla="*/ 3 w 5"/>
                <a:gd name="T13" fmla="*/ 102 h 102"/>
                <a:gd name="T14" fmla="*/ 3 w 5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02">
                  <a:moveTo>
                    <a:pt x="3" y="102"/>
                  </a:moveTo>
                  <a:cubicBezTo>
                    <a:pt x="2" y="102"/>
                    <a:pt x="1" y="101"/>
                    <a:pt x="1" y="100"/>
                  </a:cubicBezTo>
                  <a:cubicBezTo>
                    <a:pt x="0" y="64"/>
                    <a:pt x="0" y="4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5"/>
                    <a:pt x="4" y="53"/>
                    <a:pt x="5" y="100"/>
                  </a:cubicBezTo>
                  <a:cubicBezTo>
                    <a:pt x="5" y="101"/>
                    <a:pt x="4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3" name="Freeform 74"/>
            <p:cNvSpPr/>
            <p:nvPr/>
          </p:nvSpPr>
          <p:spPr bwMode="auto">
            <a:xfrm>
              <a:off x="1662123" y="5429119"/>
              <a:ext cx="376683" cy="70268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2" y="4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20" y="1"/>
                    <a:pt x="25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4" name="Freeform 75"/>
            <p:cNvSpPr/>
            <p:nvPr/>
          </p:nvSpPr>
          <p:spPr bwMode="auto">
            <a:xfrm>
              <a:off x="1991410" y="5297748"/>
              <a:ext cx="259437" cy="201637"/>
            </a:xfrm>
            <a:custGeom>
              <a:avLst/>
              <a:gdLst>
                <a:gd name="T0" fmla="*/ 2 w 22"/>
                <a:gd name="T1" fmla="*/ 14 h 14"/>
                <a:gd name="T2" fmla="*/ 0 w 22"/>
                <a:gd name="T3" fmla="*/ 13 h 14"/>
                <a:gd name="T4" fmla="*/ 1 w 22"/>
                <a:gd name="T5" fmla="*/ 10 h 14"/>
                <a:gd name="T6" fmla="*/ 18 w 22"/>
                <a:gd name="T7" fmla="*/ 0 h 14"/>
                <a:gd name="T8" fmla="*/ 21 w 22"/>
                <a:gd name="T9" fmla="*/ 1 h 14"/>
                <a:gd name="T10" fmla="*/ 21 w 22"/>
                <a:gd name="T11" fmla="*/ 4 h 14"/>
                <a:gd name="T12" fmla="*/ 3 w 22"/>
                <a:gd name="T13" fmla="*/ 14 h 14"/>
                <a:gd name="T14" fmla="*/ 2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2" y="14"/>
                  </a:move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7" y="8"/>
                    <a:pt x="13" y="4"/>
                    <a:pt x="18" y="0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1" y="3"/>
                    <a:pt x="21" y="4"/>
                  </a:cubicBezTo>
                  <a:cubicBezTo>
                    <a:pt x="15" y="8"/>
                    <a:pt x="9" y="11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5" name="Freeform 81"/>
            <p:cNvSpPr/>
            <p:nvPr/>
          </p:nvSpPr>
          <p:spPr bwMode="auto">
            <a:xfrm>
              <a:off x="1978936" y="4045157"/>
              <a:ext cx="236986" cy="372723"/>
            </a:xfrm>
            <a:custGeom>
              <a:avLst/>
              <a:gdLst>
                <a:gd name="T0" fmla="*/ 2 w 20"/>
                <a:gd name="T1" fmla="*/ 26 h 26"/>
                <a:gd name="T2" fmla="*/ 1 w 20"/>
                <a:gd name="T3" fmla="*/ 26 h 26"/>
                <a:gd name="T4" fmla="*/ 1 w 20"/>
                <a:gd name="T5" fmla="*/ 23 h 26"/>
                <a:gd name="T6" fmla="*/ 2 w 20"/>
                <a:gd name="T7" fmla="*/ 23 h 26"/>
                <a:gd name="T8" fmla="*/ 2 w 20"/>
                <a:gd name="T9" fmla="*/ 23 h 26"/>
                <a:gd name="T10" fmla="*/ 17 w 20"/>
                <a:gd name="T11" fmla="*/ 1 h 26"/>
                <a:gd name="T12" fmla="*/ 19 w 20"/>
                <a:gd name="T13" fmla="*/ 1 h 26"/>
                <a:gd name="T14" fmla="*/ 19 w 20"/>
                <a:gd name="T15" fmla="*/ 3 h 26"/>
                <a:gd name="T16" fmla="*/ 5 w 20"/>
                <a:gd name="T17" fmla="*/ 24 h 26"/>
                <a:gd name="T18" fmla="*/ 4 w 20"/>
                <a:gd name="T19" fmla="*/ 25 h 26"/>
                <a:gd name="T20" fmla="*/ 4 w 20"/>
                <a:gd name="T21" fmla="*/ 25 h 26"/>
                <a:gd name="T22" fmla="*/ 3 w 20"/>
                <a:gd name="T23" fmla="*/ 26 h 26"/>
                <a:gd name="T24" fmla="*/ 2 w 20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5"/>
                    <a:pt x="1" y="24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14"/>
                    <a:pt x="10" y="8"/>
                    <a:pt x="17" y="1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0" y="1"/>
                    <a:pt x="20" y="2"/>
                    <a:pt x="19" y="3"/>
                  </a:cubicBezTo>
                  <a:cubicBezTo>
                    <a:pt x="12" y="10"/>
                    <a:pt x="9" y="16"/>
                    <a:pt x="5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2" y="2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6" name="Freeform 82"/>
            <p:cNvSpPr/>
            <p:nvPr/>
          </p:nvSpPr>
          <p:spPr bwMode="auto">
            <a:xfrm>
              <a:off x="1991410" y="4188748"/>
              <a:ext cx="212041" cy="360502"/>
            </a:xfrm>
            <a:custGeom>
              <a:avLst/>
              <a:gdLst>
                <a:gd name="T0" fmla="*/ 2 w 18"/>
                <a:gd name="T1" fmla="*/ 25 h 25"/>
                <a:gd name="T2" fmla="*/ 1 w 18"/>
                <a:gd name="T3" fmla="*/ 24 h 25"/>
                <a:gd name="T4" fmla="*/ 0 w 18"/>
                <a:gd name="T5" fmla="*/ 22 h 25"/>
                <a:gd name="T6" fmla="*/ 15 w 18"/>
                <a:gd name="T7" fmla="*/ 0 h 25"/>
                <a:gd name="T8" fmla="*/ 17 w 18"/>
                <a:gd name="T9" fmla="*/ 0 h 25"/>
                <a:gd name="T10" fmla="*/ 18 w 18"/>
                <a:gd name="T11" fmla="*/ 2 h 25"/>
                <a:gd name="T12" fmla="*/ 3 w 18"/>
                <a:gd name="T13" fmla="*/ 24 h 25"/>
                <a:gd name="T14" fmla="*/ 2 w 18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5">
                  <a:moveTo>
                    <a:pt x="2" y="25"/>
                  </a:moveTo>
                  <a:cubicBezTo>
                    <a:pt x="1" y="25"/>
                    <a:pt x="1" y="25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5" y="15"/>
                    <a:pt x="10" y="7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2" y="9"/>
                    <a:pt x="7" y="16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7" name="Freeform 83"/>
            <p:cNvSpPr/>
            <p:nvPr/>
          </p:nvSpPr>
          <p:spPr bwMode="auto">
            <a:xfrm>
              <a:off x="2003882" y="4362887"/>
              <a:ext cx="212041" cy="403273"/>
            </a:xfrm>
            <a:custGeom>
              <a:avLst/>
              <a:gdLst>
                <a:gd name="T0" fmla="*/ 2 w 18"/>
                <a:gd name="T1" fmla="*/ 28 h 28"/>
                <a:gd name="T2" fmla="*/ 1 w 18"/>
                <a:gd name="T3" fmla="*/ 28 h 28"/>
                <a:gd name="T4" fmla="*/ 0 w 18"/>
                <a:gd name="T5" fmla="*/ 26 h 28"/>
                <a:gd name="T6" fmla="*/ 1 w 18"/>
                <a:gd name="T7" fmla="*/ 24 h 28"/>
                <a:gd name="T8" fmla="*/ 15 w 18"/>
                <a:gd name="T9" fmla="*/ 1 h 28"/>
                <a:gd name="T10" fmla="*/ 17 w 18"/>
                <a:gd name="T11" fmla="*/ 1 h 28"/>
                <a:gd name="T12" fmla="*/ 17 w 18"/>
                <a:gd name="T13" fmla="*/ 3 h 28"/>
                <a:gd name="T14" fmla="*/ 3 w 18"/>
                <a:gd name="T15" fmla="*/ 25 h 28"/>
                <a:gd name="T16" fmla="*/ 3 w 18"/>
                <a:gd name="T17" fmla="*/ 25 h 28"/>
                <a:gd name="T18" fmla="*/ 3 w 18"/>
                <a:gd name="T19" fmla="*/ 27 h 28"/>
                <a:gd name="T20" fmla="*/ 2 w 18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8">
                  <a:moveTo>
                    <a:pt x="2" y="28"/>
                  </a:moveTo>
                  <a:cubicBezTo>
                    <a:pt x="2" y="28"/>
                    <a:pt x="1" y="28"/>
                    <a:pt x="1" y="28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0"/>
                    <a:pt x="17" y="1"/>
                  </a:cubicBezTo>
                  <a:cubicBezTo>
                    <a:pt x="18" y="1"/>
                    <a:pt x="18" y="2"/>
                    <a:pt x="17" y="3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3" y="27"/>
                  </a:cubicBezTo>
                  <a:cubicBezTo>
                    <a:pt x="3" y="28"/>
                    <a:pt x="2" y="28"/>
                    <a:pt x="2" y="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8" name="Freeform 84"/>
            <p:cNvSpPr/>
            <p:nvPr/>
          </p:nvSpPr>
          <p:spPr bwMode="auto">
            <a:xfrm>
              <a:off x="2003882" y="4592021"/>
              <a:ext cx="234491" cy="418549"/>
            </a:xfrm>
            <a:custGeom>
              <a:avLst/>
              <a:gdLst>
                <a:gd name="T0" fmla="*/ 1 w 20"/>
                <a:gd name="T1" fmla="*/ 29 h 29"/>
                <a:gd name="T2" fmla="*/ 1 w 20"/>
                <a:gd name="T3" fmla="*/ 29 h 29"/>
                <a:gd name="T4" fmla="*/ 0 w 20"/>
                <a:gd name="T5" fmla="*/ 27 h 29"/>
                <a:gd name="T6" fmla="*/ 13 w 20"/>
                <a:gd name="T7" fmla="*/ 5 h 29"/>
                <a:gd name="T8" fmla="*/ 17 w 20"/>
                <a:gd name="T9" fmla="*/ 1 h 29"/>
                <a:gd name="T10" fmla="*/ 19 w 20"/>
                <a:gd name="T11" fmla="*/ 1 h 29"/>
                <a:gd name="T12" fmla="*/ 18 w 20"/>
                <a:gd name="T13" fmla="*/ 3 h 29"/>
                <a:gd name="T14" fmla="*/ 15 w 20"/>
                <a:gd name="T15" fmla="*/ 7 h 29"/>
                <a:gd name="T16" fmla="*/ 3 w 20"/>
                <a:gd name="T17" fmla="*/ 28 h 29"/>
                <a:gd name="T18" fmla="*/ 1 w 20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9"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5" y="2"/>
                    <a:pt x="17" y="1"/>
                  </a:cubicBezTo>
                  <a:cubicBezTo>
                    <a:pt x="18" y="0"/>
                    <a:pt x="19" y="1"/>
                    <a:pt x="19" y="1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7" y="4"/>
                    <a:pt x="16" y="5"/>
                    <a:pt x="15" y="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1" y="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9" name="Freeform 85"/>
            <p:cNvSpPr/>
            <p:nvPr/>
          </p:nvSpPr>
          <p:spPr bwMode="auto">
            <a:xfrm>
              <a:off x="2016356" y="4821152"/>
              <a:ext cx="222019" cy="375778"/>
            </a:xfrm>
            <a:custGeom>
              <a:avLst/>
              <a:gdLst>
                <a:gd name="T0" fmla="*/ 1 w 19"/>
                <a:gd name="T1" fmla="*/ 26 h 26"/>
                <a:gd name="T2" fmla="*/ 1 w 19"/>
                <a:gd name="T3" fmla="*/ 26 h 26"/>
                <a:gd name="T4" fmla="*/ 0 w 19"/>
                <a:gd name="T5" fmla="*/ 24 h 26"/>
                <a:gd name="T6" fmla="*/ 9 w 19"/>
                <a:gd name="T7" fmla="*/ 10 h 26"/>
                <a:gd name="T8" fmla="*/ 16 w 19"/>
                <a:gd name="T9" fmla="*/ 0 h 26"/>
                <a:gd name="T10" fmla="*/ 18 w 19"/>
                <a:gd name="T11" fmla="*/ 0 h 26"/>
                <a:gd name="T12" fmla="*/ 19 w 19"/>
                <a:gd name="T13" fmla="*/ 2 h 26"/>
                <a:gd name="T14" fmla="*/ 12 w 19"/>
                <a:gd name="T15" fmla="*/ 12 h 26"/>
                <a:gd name="T16" fmla="*/ 3 w 19"/>
                <a:gd name="T17" fmla="*/ 25 h 26"/>
                <a:gd name="T18" fmla="*/ 1 w 1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6"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2" y="20"/>
                    <a:pt x="6" y="15"/>
                    <a:pt x="9" y="10"/>
                  </a:cubicBezTo>
                  <a:cubicBezTo>
                    <a:pt x="12" y="7"/>
                    <a:pt x="14" y="3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17" y="5"/>
                    <a:pt x="14" y="8"/>
                    <a:pt x="12" y="12"/>
                  </a:cubicBezTo>
                  <a:cubicBezTo>
                    <a:pt x="8" y="17"/>
                    <a:pt x="5" y="21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0" name="Freeform 86"/>
            <p:cNvSpPr/>
            <p:nvPr/>
          </p:nvSpPr>
          <p:spPr bwMode="auto">
            <a:xfrm>
              <a:off x="1991410" y="5025845"/>
              <a:ext cx="224513" cy="372723"/>
            </a:xfrm>
            <a:custGeom>
              <a:avLst/>
              <a:gdLst>
                <a:gd name="T0" fmla="*/ 2 w 19"/>
                <a:gd name="T1" fmla="*/ 26 h 26"/>
                <a:gd name="T2" fmla="*/ 1 w 19"/>
                <a:gd name="T3" fmla="*/ 26 h 26"/>
                <a:gd name="T4" fmla="*/ 1 w 19"/>
                <a:gd name="T5" fmla="*/ 24 h 26"/>
                <a:gd name="T6" fmla="*/ 6 w 19"/>
                <a:gd name="T7" fmla="*/ 15 h 26"/>
                <a:gd name="T8" fmla="*/ 16 w 19"/>
                <a:gd name="T9" fmla="*/ 1 h 26"/>
                <a:gd name="T10" fmla="*/ 18 w 19"/>
                <a:gd name="T11" fmla="*/ 1 h 26"/>
                <a:gd name="T12" fmla="*/ 18 w 19"/>
                <a:gd name="T13" fmla="*/ 3 h 26"/>
                <a:gd name="T14" fmla="*/ 9 w 19"/>
                <a:gd name="T15" fmla="*/ 17 h 26"/>
                <a:gd name="T16" fmla="*/ 3 w 19"/>
                <a:gd name="T17" fmla="*/ 26 h 26"/>
                <a:gd name="T18" fmla="*/ 2 w 1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6"/>
                    <a:pt x="0" y="25"/>
                    <a:pt x="1" y="24"/>
                  </a:cubicBezTo>
                  <a:cubicBezTo>
                    <a:pt x="3" y="21"/>
                    <a:pt x="5" y="18"/>
                    <a:pt x="6" y="15"/>
                  </a:cubicBezTo>
                  <a:cubicBezTo>
                    <a:pt x="9" y="11"/>
                    <a:pt x="12" y="6"/>
                    <a:pt x="16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5" y="8"/>
                    <a:pt x="12" y="12"/>
                    <a:pt x="9" y="17"/>
                  </a:cubicBezTo>
                  <a:cubicBezTo>
                    <a:pt x="7" y="20"/>
                    <a:pt x="5" y="23"/>
                    <a:pt x="3" y="26"/>
                  </a:cubicBezTo>
                  <a:cubicBezTo>
                    <a:pt x="3" y="26"/>
                    <a:pt x="2" y="26"/>
                    <a:pt x="2" y="2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1" name="Freeform 87"/>
            <p:cNvSpPr/>
            <p:nvPr/>
          </p:nvSpPr>
          <p:spPr bwMode="auto">
            <a:xfrm>
              <a:off x="2026334" y="5212205"/>
              <a:ext cx="199567" cy="259685"/>
            </a:xfrm>
            <a:custGeom>
              <a:avLst/>
              <a:gdLst>
                <a:gd name="T0" fmla="*/ 3 w 17"/>
                <a:gd name="T1" fmla="*/ 18 h 18"/>
                <a:gd name="T2" fmla="*/ 3 w 17"/>
                <a:gd name="T3" fmla="*/ 18 h 18"/>
                <a:gd name="T4" fmla="*/ 0 w 17"/>
                <a:gd name="T5" fmla="*/ 17 h 18"/>
                <a:gd name="T6" fmla="*/ 4 w 17"/>
                <a:gd name="T7" fmla="*/ 15 h 18"/>
                <a:gd name="T8" fmla="*/ 4 w 17"/>
                <a:gd name="T9" fmla="*/ 15 h 18"/>
                <a:gd name="T10" fmla="*/ 14 w 17"/>
                <a:gd name="T11" fmla="*/ 1 h 18"/>
                <a:gd name="T12" fmla="*/ 16 w 17"/>
                <a:gd name="T13" fmla="*/ 0 h 18"/>
                <a:gd name="T14" fmla="*/ 16 w 17"/>
                <a:gd name="T15" fmla="*/ 2 h 18"/>
                <a:gd name="T16" fmla="*/ 7 w 17"/>
                <a:gd name="T17" fmla="*/ 16 h 18"/>
                <a:gd name="T18" fmla="*/ 7 w 17"/>
                <a:gd name="T19" fmla="*/ 16 h 18"/>
                <a:gd name="T20" fmla="*/ 6 w 17"/>
                <a:gd name="T21" fmla="*/ 17 h 18"/>
                <a:gd name="T22" fmla="*/ 3 w 17"/>
                <a:gd name="T2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8"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0" y="18"/>
                    <a:pt x="0" y="17"/>
                  </a:cubicBezTo>
                  <a:cubicBezTo>
                    <a:pt x="0" y="15"/>
                    <a:pt x="1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8"/>
                    <a:pt x="3" y="18"/>
                    <a:pt x="3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2" name="Freeform 71"/>
            <p:cNvSpPr/>
            <p:nvPr/>
          </p:nvSpPr>
          <p:spPr bwMode="auto">
            <a:xfrm>
              <a:off x="957966" y="4165835"/>
              <a:ext cx="389155" cy="1368685"/>
            </a:xfrm>
            <a:custGeom>
              <a:avLst/>
              <a:gdLst>
                <a:gd name="T0" fmla="*/ 30 w 33"/>
                <a:gd name="T1" fmla="*/ 95 h 95"/>
                <a:gd name="T2" fmla="*/ 30 w 33"/>
                <a:gd name="T3" fmla="*/ 95 h 95"/>
                <a:gd name="T4" fmla="*/ 28 w 33"/>
                <a:gd name="T5" fmla="*/ 93 h 95"/>
                <a:gd name="T6" fmla="*/ 27 w 33"/>
                <a:gd name="T7" fmla="*/ 5 h 95"/>
                <a:gd name="T8" fmla="*/ 4 w 33"/>
                <a:gd name="T9" fmla="*/ 4 h 95"/>
                <a:gd name="T10" fmla="*/ 4 w 33"/>
                <a:gd name="T11" fmla="*/ 93 h 95"/>
                <a:gd name="T12" fmla="*/ 2 w 33"/>
                <a:gd name="T13" fmla="*/ 95 h 95"/>
                <a:gd name="T14" fmla="*/ 2 w 33"/>
                <a:gd name="T15" fmla="*/ 95 h 95"/>
                <a:gd name="T16" fmla="*/ 0 w 33"/>
                <a:gd name="T17" fmla="*/ 92 h 95"/>
                <a:gd name="T18" fmla="*/ 0 w 33"/>
                <a:gd name="T19" fmla="*/ 2 h 95"/>
                <a:gd name="T20" fmla="*/ 0 w 33"/>
                <a:gd name="T21" fmla="*/ 1 h 95"/>
                <a:gd name="T22" fmla="*/ 2 w 33"/>
                <a:gd name="T23" fmla="*/ 0 h 95"/>
                <a:gd name="T24" fmla="*/ 2 w 33"/>
                <a:gd name="T25" fmla="*/ 0 h 95"/>
                <a:gd name="T26" fmla="*/ 29 w 33"/>
                <a:gd name="T27" fmla="*/ 1 h 95"/>
                <a:gd name="T28" fmla="*/ 31 w 33"/>
                <a:gd name="T29" fmla="*/ 3 h 95"/>
                <a:gd name="T30" fmla="*/ 32 w 33"/>
                <a:gd name="T31" fmla="*/ 93 h 95"/>
                <a:gd name="T32" fmla="*/ 30 w 33"/>
                <a:gd name="T3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95">
                  <a:moveTo>
                    <a:pt x="30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9" y="95"/>
                    <a:pt x="28" y="94"/>
                    <a:pt x="28" y="93"/>
                  </a:cubicBezTo>
                  <a:cubicBezTo>
                    <a:pt x="28" y="68"/>
                    <a:pt x="27" y="15"/>
                    <a:pt x="27" y="5"/>
                  </a:cubicBezTo>
                  <a:cubicBezTo>
                    <a:pt x="23" y="5"/>
                    <a:pt x="12" y="4"/>
                    <a:pt x="4" y="4"/>
                  </a:cubicBezTo>
                  <a:cubicBezTo>
                    <a:pt x="4" y="26"/>
                    <a:pt x="4" y="54"/>
                    <a:pt x="4" y="93"/>
                  </a:cubicBezTo>
                  <a:cubicBezTo>
                    <a:pt x="4" y="94"/>
                    <a:pt x="3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1" y="94"/>
                    <a:pt x="0" y="94"/>
                    <a:pt x="0" y="92"/>
                  </a:cubicBezTo>
                  <a:cubicBezTo>
                    <a:pt x="0" y="53"/>
                    <a:pt x="0" y="24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0"/>
                    <a:pt x="29" y="1"/>
                    <a:pt x="29" y="1"/>
                  </a:cubicBezTo>
                  <a:cubicBezTo>
                    <a:pt x="30" y="1"/>
                    <a:pt x="31" y="2"/>
                    <a:pt x="31" y="3"/>
                  </a:cubicBezTo>
                  <a:cubicBezTo>
                    <a:pt x="31" y="4"/>
                    <a:pt x="33" y="65"/>
                    <a:pt x="32" y="93"/>
                  </a:cubicBezTo>
                  <a:cubicBezTo>
                    <a:pt x="32" y="94"/>
                    <a:pt x="31" y="95"/>
                    <a:pt x="30" y="9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3" name="Freeform 72"/>
            <p:cNvSpPr/>
            <p:nvPr/>
          </p:nvSpPr>
          <p:spPr bwMode="auto">
            <a:xfrm>
              <a:off x="957966" y="3936702"/>
              <a:ext cx="576250" cy="302456"/>
            </a:xfrm>
            <a:custGeom>
              <a:avLst/>
              <a:gdLst>
                <a:gd name="T0" fmla="*/ 30 w 49"/>
                <a:gd name="T1" fmla="*/ 21 h 21"/>
                <a:gd name="T2" fmla="*/ 29 w 49"/>
                <a:gd name="T3" fmla="*/ 20 h 21"/>
                <a:gd name="T4" fmla="*/ 29 w 49"/>
                <a:gd name="T5" fmla="*/ 17 h 21"/>
                <a:gd name="T6" fmla="*/ 36 w 49"/>
                <a:gd name="T7" fmla="*/ 10 h 21"/>
                <a:gd name="T8" fmla="*/ 42 w 49"/>
                <a:gd name="T9" fmla="*/ 4 h 21"/>
                <a:gd name="T10" fmla="*/ 21 w 49"/>
                <a:gd name="T11" fmla="*/ 4 h 21"/>
                <a:gd name="T12" fmla="*/ 3 w 49"/>
                <a:gd name="T13" fmla="*/ 20 h 21"/>
                <a:gd name="T14" fmla="*/ 0 w 49"/>
                <a:gd name="T15" fmla="*/ 19 h 21"/>
                <a:gd name="T16" fmla="*/ 1 w 49"/>
                <a:gd name="T17" fmla="*/ 17 h 21"/>
                <a:gd name="T18" fmla="*/ 19 w 49"/>
                <a:gd name="T19" fmla="*/ 1 h 21"/>
                <a:gd name="T20" fmla="*/ 20 w 49"/>
                <a:gd name="T21" fmla="*/ 0 h 21"/>
                <a:gd name="T22" fmla="*/ 47 w 49"/>
                <a:gd name="T23" fmla="*/ 0 h 21"/>
                <a:gd name="T24" fmla="*/ 49 w 49"/>
                <a:gd name="T25" fmla="*/ 2 h 21"/>
                <a:gd name="T26" fmla="*/ 48 w 49"/>
                <a:gd name="T27" fmla="*/ 4 h 21"/>
                <a:gd name="T28" fmla="*/ 39 w 49"/>
                <a:gd name="T29" fmla="*/ 13 h 21"/>
                <a:gd name="T30" fmla="*/ 31 w 49"/>
                <a:gd name="T31" fmla="*/ 20 h 21"/>
                <a:gd name="T32" fmla="*/ 30 w 49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1">
                  <a:moveTo>
                    <a:pt x="30" y="21"/>
                  </a:moveTo>
                  <a:cubicBezTo>
                    <a:pt x="30" y="21"/>
                    <a:pt x="29" y="21"/>
                    <a:pt x="29" y="20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32" y="15"/>
                    <a:pt x="34" y="12"/>
                    <a:pt x="36" y="10"/>
                  </a:cubicBezTo>
                  <a:cubicBezTo>
                    <a:pt x="38" y="8"/>
                    <a:pt x="40" y="6"/>
                    <a:pt x="42" y="4"/>
                  </a:cubicBezTo>
                  <a:cubicBezTo>
                    <a:pt x="34" y="4"/>
                    <a:pt x="24" y="4"/>
                    <a:pt x="21" y="4"/>
                  </a:cubicBezTo>
                  <a:cubicBezTo>
                    <a:pt x="19" y="6"/>
                    <a:pt x="12" y="12"/>
                    <a:pt x="3" y="20"/>
                  </a:cubicBezTo>
                  <a:cubicBezTo>
                    <a:pt x="2" y="20"/>
                    <a:pt x="1" y="20"/>
                    <a:pt x="0" y="19"/>
                  </a:cubicBezTo>
                  <a:cubicBezTo>
                    <a:pt x="0" y="19"/>
                    <a:pt x="0" y="17"/>
                    <a:pt x="1" y="17"/>
                  </a:cubicBezTo>
                  <a:cubicBezTo>
                    <a:pt x="11" y="8"/>
                    <a:pt x="19" y="1"/>
                    <a:pt x="19" y="1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38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9" y="3"/>
                    <a:pt x="48" y="4"/>
                  </a:cubicBezTo>
                  <a:cubicBezTo>
                    <a:pt x="45" y="7"/>
                    <a:pt x="42" y="10"/>
                    <a:pt x="39" y="13"/>
                  </a:cubicBezTo>
                  <a:cubicBezTo>
                    <a:pt x="37" y="15"/>
                    <a:pt x="35" y="17"/>
                    <a:pt x="31" y="20"/>
                  </a:cubicBezTo>
                  <a:cubicBezTo>
                    <a:pt x="31" y="21"/>
                    <a:pt x="31" y="21"/>
                    <a:pt x="30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4" name="Freeform 73"/>
            <p:cNvSpPr/>
            <p:nvPr/>
          </p:nvSpPr>
          <p:spPr bwMode="auto">
            <a:xfrm>
              <a:off x="1486820" y="3936702"/>
              <a:ext cx="59870" cy="1469504"/>
            </a:xfrm>
            <a:custGeom>
              <a:avLst/>
              <a:gdLst>
                <a:gd name="T0" fmla="*/ 3 w 5"/>
                <a:gd name="T1" fmla="*/ 102 h 102"/>
                <a:gd name="T2" fmla="*/ 1 w 5"/>
                <a:gd name="T3" fmla="*/ 100 h 102"/>
                <a:gd name="T4" fmla="*/ 0 w 5"/>
                <a:gd name="T5" fmla="*/ 2 h 102"/>
                <a:gd name="T6" fmla="*/ 2 w 5"/>
                <a:gd name="T7" fmla="*/ 1 h 102"/>
                <a:gd name="T8" fmla="*/ 4 w 5"/>
                <a:gd name="T9" fmla="*/ 3 h 102"/>
                <a:gd name="T10" fmla="*/ 5 w 5"/>
                <a:gd name="T11" fmla="*/ 100 h 102"/>
                <a:gd name="T12" fmla="*/ 3 w 5"/>
                <a:gd name="T13" fmla="*/ 102 h 102"/>
                <a:gd name="T14" fmla="*/ 3 w 5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02">
                  <a:moveTo>
                    <a:pt x="3" y="102"/>
                  </a:moveTo>
                  <a:cubicBezTo>
                    <a:pt x="2" y="102"/>
                    <a:pt x="1" y="101"/>
                    <a:pt x="1" y="100"/>
                  </a:cubicBezTo>
                  <a:cubicBezTo>
                    <a:pt x="0" y="64"/>
                    <a:pt x="0" y="4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5"/>
                    <a:pt x="4" y="53"/>
                    <a:pt x="5" y="100"/>
                  </a:cubicBezTo>
                  <a:cubicBezTo>
                    <a:pt x="5" y="101"/>
                    <a:pt x="4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5" name="Freeform 74"/>
            <p:cNvSpPr/>
            <p:nvPr/>
          </p:nvSpPr>
          <p:spPr bwMode="auto">
            <a:xfrm>
              <a:off x="957966" y="5479528"/>
              <a:ext cx="376683" cy="70268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2" y="4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20" y="1"/>
                    <a:pt x="25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6" name="Freeform 75"/>
            <p:cNvSpPr/>
            <p:nvPr/>
          </p:nvSpPr>
          <p:spPr bwMode="auto">
            <a:xfrm>
              <a:off x="1287253" y="5348158"/>
              <a:ext cx="259437" cy="201637"/>
            </a:xfrm>
            <a:custGeom>
              <a:avLst/>
              <a:gdLst>
                <a:gd name="T0" fmla="*/ 2 w 22"/>
                <a:gd name="T1" fmla="*/ 14 h 14"/>
                <a:gd name="T2" fmla="*/ 0 w 22"/>
                <a:gd name="T3" fmla="*/ 13 h 14"/>
                <a:gd name="T4" fmla="*/ 1 w 22"/>
                <a:gd name="T5" fmla="*/ 10 h 14"/>
                <a:gd name="T6" fmla="*/ 18 w 22"/>
                <a:gd name="T7" fmla="*/ 0 h 14"/>
                <a:gd name="T8" fmla="*/ 21 w 22"/>
                <a:gd name="T9" fmla="*/ 1 h 14"/>
                <a:gd name="T10" fmla="*/ 21 w 22"/>
                <a:gd name="T11" fmla="*/ 4 h 14"/>
                <a:gd name="T12" fmla="*/ 3 w 22"/>
                <a:gd name="T13" fmla="*/ 14 h 14"/>
                <a:gd name="T14" fmla="*/ 2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2" y="14"/>
                  </a:move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7" y="8"/>
                    <a:pt x="13" y="4"/>
                    <a:pt x="18" y="0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1" y="3"/>
                    <a:pt x="21" y="4"/>
                  </a:cubicBezTo>
                  <a:cubicBezTo>
                    <a:pt x="15" y="8"/>
                    <a:pt x="9" y="11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7" name="Freeform 81"/>
            <p:cNvSpPr/>
            <p:nvPr/>
          </p:nvSpPr>
          <p:spPr bwMode="auto">
            <a:xfrm>
              <a:off x="1274779" y="4095566"/>
              <a:ext cx="236986" cy="372723"/>
            </a:xfrm>
            <a:custGeom>
              <a:avLst/>
              <a:gdLst>
                <a:gd name="T0" fmla="*/ 2 w 20"/>
                <a:gd name="T1" fmla="*/ 26 h 26"/>
                <a:gd name="T2" fmla="*/ 1 w 20"/>
                <a:gd name="T3" fmla="*/ 26 h 26"/>
                <a:gd name="T4" fmla="*/ 1 w 20"/>
                <a:gd name="T5" fmla="*/ 23 h 26"/>
                <a:gd name="T6" fmla="*/ 2 w 20"/>
                <a:gd name="T7" fmla="*/ 23 h 26"/>
                <a:gd name="T8" fmla="*/ 2 w 20"/>
                <a:gd name="T9" fmla="*/ 23 h 26"/>
                <a:gd name="T10" fmla="*/ 17 w 20"/>
                <a:gd name="T11" fmla="*/ 1 h 26"/>
                <a:gd name="T12" fmla="*/ 19 w 20"/>
                <a:gd name="T13" fmla="*/ 1 h 26"/>
                <a:gd name="T14" fmla="*/ 19 w 20"/>
                <a:gd name="T15" fmla="*/ 3 h 26"/>
                <a:gd name="T16" fmla="*/ 5 w 20"/>
                <a:gd name="T17" fmla="*/ 24 h 26"/>
                <a:gd name="T18" fmla="*/ 4 w 20"/>
                <a:gd name="T19" fmla="*/ 25 h 26"/>
                <a:gd name="T20" fmla="*/ 4 w 20"/>
                <a:gd name="T21" fmla="*/ 25 h 26"/>
                <a:gd name="T22" fmla="*/ 3 w 20"/>
                <a:gd name="T23" fmla="*/ 26 h 26"/>
                <a:gd name="T24" fmla="*/ 2 w 20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5"/>
                    <a:pt x="1" y="24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14"/>
                    <a:pt x="10" y="8"/>
                    <a:pt x="17" y="1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0" y="1"/>
                    <a:pt x="20" y="2"/>
                    <a:pt x="19" y="3"/>
                  </a:cubicBezTo>
                  <a:cubicBezTo>
                    <a:pt x="12" y="10"/>
                    <a:pt x="9" y="16"/>
                    <a:pt x="5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2" y="2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8" name="Freeform 82"/>
            <p:cNvSpPr/>
            <p:nvPr/>
          </p:nvSpPr>
          <p:spPr bwMode="auto">
            <a:xfrm>
              <a:off x="1287253" y="4239158"/>
              <a:ext cx="212041" cy="360502"/>
            </a:xfrm>
            <a:custGeom>
              <a:avLst/>
              <a:gdLst>
                <a:gd name="T0" fmla="*/ 2 w 18"/>
                <a:gd name="T1" fmla="*/ 25 h 25"/>
                <a:gd name="T2" fmla="*/ 1 w 18"/>
                <a:gd name="T3" fmla="*/ 24 h 25"/>
                <a:gd name="T4" fmla="*/ 0 w 18"/>
                <a:gd name="T5" fmla="*/ 22 h 25"/>
                <a:gd name="T6" fmla="*/ 15 w 18"/>
                <a:gd name="T7" fmla="*/ 0 h 25"/>
                <a:gd name="T8" fmla="*/ 17 w 18"/>
                <a:gd name="T9" fmla="*/ 0 h 25"/>
                <a:gd name="T10" fmla="*/ 18 w 18"/>
                <a:gd name="T11" fmla="*/ 2 h 25"/>
                <a:gd name="T12" fmla="*/ 3 w 18"/>
                <a:gd name="T13" fmla="*/ 24 h 25"/>
                <a:gd name="T14" fmla="*/ 2 w 18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5">
                  <a:moveTo>
                    <a:pt x="2" y="25"/>
                  </a:moveTo>
                  <a:cubicBezTo>
                    <a:pt x="1" y="25"/>
                    <a:pt x="1" y="25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5" y="15"/>
                    <a:pt x="10" y="7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2" y="9"/>
                    <a:pt x="7" y="16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9" name="Freeform 83"/>
            <p:cNvSpPr/>
            <p:nvPr/>
          </p:nvSpPr>
          <p:spPr bwMode="auto">
            <a:xfrm>
              <a:off x="1299725" y="4413297"/>
              <a:ext cx="212041" cy="403273"/>
            </a:xfrm>
            <a:custGeom>
              <a:avLst/>
              <a:gdLst>
                <a:gd name="T0" fmla="*/ 2 w 18"/>
                <a:gd name="T1" fmla="*/ 28 h 28"/>
                <a:gd name="T2" fmla="*/ 1 w 18"/>
                <a:gd name="T3" fmla="*/ 28 h 28"/>
                <a:gd name="T4" fmla="*/ 0 w 18"/>
                <a:gd name="T5" fmla="*/ 26 h 28"/>
                <a:gd name="T6" fmla="*/ 1 w 18"/>
                <a:gd name="T7" fmla="*/ 24 h 28"/>
                <a:gd name="T8" fmla="*/ 15 w 18"/>
                <a:gd name="T9" fmla="*/ 1 h 28"/>
                <a:gd name="T10" fmla="*/ 17 w 18"/>
                <a:gd name="T11" fmla="*/ 1 h 28"/>
                <a:gd name="T12" fmla="*/ 17 w 18"/>
                <a:gd name="T13" fmla="*/ 3 h 28"/>
                <a:gd name="T14" fmla="*/ 3 w 18"/>
                <a:gd name="T15" fmla="*/ 25 h 28"/>
                <a:gd name="T16" fmla="*/ 3 w 18"/>
                <a:gd name="T17" fmla="*/ 25 h 28"/>
                <a:gd name="T18" fmla="*/ 3 w 18"/>
                <a:gd name="T19" fmla="*/ 27 h 28"/>
                <a:gd name="T20" fmla="*/ 2 w 18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8">
                  <a:moveTo>
                    <a:pt x="2" y="28"/>
                  </a:moveTo>
                  <a:cubicBezTo>
                    <a:pt x="2" y="28"/>
                    <a:pt x="1" y="28"/>
                    <a:pt x="1" y="28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0"/>
                    <a:pt x="17" y="1"/>
                  </a:cubicBezTo>
                  <a:cubicBezTo>
                    <a:pt x="18" y="1"/>
                    <a:pt x="18" y="2"/>
                    <a:pt x="17" y="3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3" y="27"/>
                  </a:cubicBezTo>
                  <a:cubicBezTo>
                    <a:pt x="3" y="28"/>
                    <a:pt x="2" y="28"/>
                    <a:pt x="2" y="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0" name="Freeform 84"/>
            <p:cNvSpPr/>
            <p:nvPr/>
          </p:nvSpPr>
          <p:spPr bwMode="auto">
            <a:xfrm>
              <a:off x="1299725" y="4642430"/>
              <a:ext cx="234491" cy="418549"/>
            </a:xfrm>
            <a:custGeom>
              <a:avLst/>
              <a:gdLst>
                <a:gd name="T0" fmla="*/ 1 w 20"/>
                <a:gd name="T1" fmla="*/ 29 h 29"/>
                <a:gd name="T2" fmla="*/ 1 w 20"/>
                <a:gd name="T3" fmla="*/ 29 h 29"/>
                <a:gd name="T4" fmla="*/ 0 w 20"/>
                <a:gd name="T5" fmla="*/ 27 h 29"/>
                <a:gd name="T6" fmla="*/ 13 w 20"/>
                <a:gd name="T7" fmla="*/ 5 h 29"/>
                <a:gd name="T8" fmla="*/ 17 w 20"/>
                <a:gd name="T9" fmla="*/ 1 h 29"/>
                <a:gd name="T10" fmla="*/ 19 w 20"/>
                <a:gd name="T11" fmla="*/ 1 h 29"/>
                <a:gd name="T12" fmla="*/ 18 w 20"/>
                <a:gd name="T13" fmla="*/ 3 h 29"/>
                <a:gd name="T14" fmla="*/ 15 w 20"/>
                <a:gd name="T15" fmla="*/ 7 h 29"/>
                <a:gd name="T16" fmla="*/ 3 w 20"/>
                <a:gd name="T17" fmla="*/ 28 h 29"/>
                <a:gd name="T18" fmla="*/ 1 w 20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9"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5" y="2"/>
                    <a:pt x="17" y="1"/>
                  </a:cubicBezTo>
                  <a:cubicBezTo>
                    <a:pt x="18" y="0"/>
                    <a:pt x="19" y="1"/>
                    <a:pt x="19" y="1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7" y="4"/>
                    <a:pt x="16" y="5"/>
                    <a:pt x="15" y="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1" y="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1" name="Freeform 85"/>
            <p:cNvSpPr/>
            <p:nvPr/>
          </p:nvSpPr>
          <p:spPr bwMode="auto">
            <a:xfrm>
              <a:off x="1312199" y="4871562"/>
              <a:ext cx="222019" cy="375778"/>
            </a:xfrm>
            <a:custGeom>
              <a:avLst/>
              <a:gdLst>
                <a:gd name="T0" fmla="*/ 1 w 19"/>
                <a:gd name="T1" fmla="*/ 26 h 26"/>
                <a:gd name="T2" fmla="*/ 1 w 19"/>
                <a:gd name="T3" fmla="*/ 26 h 26"/>
                <a:gd name="T4" fmla="*/ 0 w 19"/>
                <a:gd name="T5" fmla="*/ 24 h 26"/>
                <a:gd name="T6" fmla="*/ 9 w 19"/>
                <a:gd name="T7" fmla="*/ 10 h 26"/>
                <a:gd name="T8" fmla="*/ 16 w 19"/>
                <a:gd name="T9" fmla="*/ 0 h 26"/>
                <a:gd name="T10" fmla="*/ 18 w 19"/>
                <a:gd name="T11" fmla="*/ 0 h 26"/>
                <a:gd name="T12" fmla="*/ 19 w 19"/>
                <a:gd name="T13" fmla="*/ 2 h 26"/>
                <a:gd name="T14" fmla="*/ 12 w 19"/>
                <a:gd name="T15" fmla="*/ 12 h 26"/>
                <a:gd name="T16" fmla="*/ 3 w 19"/>
                <a:gd name="T17" fmla="*/ 25 h 26"/>
                <a:gd name="T18" fmla="*/ 1 w 1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6"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2" y="20"/>
                    <a:pt x="6" y="15"/>
                    <a:pt x="9" y="10"/>
                  </a:cubicBezTo>
                  <a:cubicBezTo>
                    <a:pt x="12" y="7"/>
                    <a:pt x="14" y="3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17" y="5"/>
                    <a:pt x="14" y="8"/>
                    <a:pt x="12" y="12"/>
                  </a:cubicBezTo>
                  <a:cubicBezTo>
                    <a:pt x="8" y="17"/>
                    <a:pt x="5" y="21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2" name="Freeform 86"/>
            <p:cNvSpPr/>
            <p:nvPr/>
          </p:nvSpPr>
          <p:spPr bwMode="auto">
            <a:xfrm>
              <a:off x="1287253" y="5076254"/>
              <a:ext cx="224513" cy="372723"/>
            </a:xfrm>
            <a:custGeom>
              <a:avLst/>
              <a:gdLst>
                <a:gd name="T0" fmla="*/ 2 w 19"/>
                <a:gd name="T1" fmla="*/ 26 h 26"/>
                <a:gd name="T2" fmla="*/ 1 w 19"/>
                <a:gd name="T3" fmla="*/ 26 h 26"/>
                <a:gd name="T4" fmla="*/ 1 w 19"/>
                <a:gd name="T5" fmla="*/ 24 h 26"/>
                <a:gd name="T6" fmla="*/ 6 w 19"/>
                <a:gd name="T7" fmla="*/ 15 h 26"/>
                <a:gd name="T8" fmla="*/ 16 w 19"/>
                <a:gd name="T9" fmla="*/ 1 h 26"/>
                <a:gd name="T10" fmla="*/ 18 w 19"/>
                <a:gd name="T11" fmla="*/ 1 h 26"/>
                <a:gd name="T12" fmla="*/ 18 w 19"/>
                <a:gd name="T13" fmla="*/ 3 h 26"/>
                <a:gd name="T14" fmla="*/ 9 w 19"/>
                <a:gd name="T15" fmla="*/ 17 h 26"/>
                <a:gd name="T16" fmla="*/ 3 w 19"/>
                <a:gd name="T17" fmla="*/ 26 h 26"/>
                <a:gd name="T18" fmla="*/ 2 w 1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6"/>
                    <a:pt x="0" y="25"/>
                    <a:pt x="1" y="24"/>
                  </a:cubicBezTo>
                  <a:cubicBezTo>
                    <a:pt x="3" y="21"/>
                    <a:pt x="5" y="18"/>
                    <a:pt x="6" y="15"/>
                  </a:cubicBezTo>
                  <a:cubicBezTo>
                    <a:pt x="9" y="11"/>
                    <a:pt x="12" y="6"/>
                    <a:pt x="16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5" y="8"/>
                    <a:pt x="12" y="12"/>
                    <a:pt x="9" y="17"/>
                  </a:cubicBezTo>
                  <a:cubicBezTo>
                    <a:pt x="7" y="20"/>
                    <a:pt x="5" y="23"/>
                    <a:pt x="3" y="26"/>
                  </a:cubicBezTo>
                  <a:cubicBezTo>
                    <a:pt x="3" y="26"/>
                    <a:pt x="2" y="26"/>
                    <a:pt x="2" y="2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3" name="Freeform 87"/>
            <p:cNvSpPr/>
            <p:nvPr/>
          </p:nvSpPr>
          <p:spPr bwMode="auto">
            <a:xfrm>
              <a:off x="1322177" y="5262614"/>
              <a:ext cx="199567" cy="259685"/>
            </a:xfrm>
            <a:custGeom>
              <a:avLst/>
              <a:gdLst>
                <a:gd name="T0" fmla="*/ 3 w 17"/>
                <a:gd name="T1" fmla="*/ 18 h 18"/>
                <a:gd name="T2" fmla="*/ 3 w 17"/>
                <a:gd name="T3" fmla="*/ 18 h 18"/>
                <a:gd name="T4" fmla="*/ 0 w 17"/>
                <a:gd name="T5" fmla="*/ 17 h 18"/>
                <a:gd name="T6" fmla="*/ 4 w 17"/>
                <a:gd name="T7" fmla="*/ 15 h 18"/>
                <a:gd name="T8" fmla="*/ 4 w 17"/>
                <a:gd name="T9" fmla="*/ 15 h 18"/>
                <a:gd name="T10" fmla="*/ 14 w 17"/>
                <a:gd name="T11" fmla="*/ 1 h 18"/>
                <a:gd name="T12" fmla="*/ 16 w 17"/>
                <a:gd name="T13" fmla="*/ 0 h 18"/>
                <a:gd name="T14" fmla="*/ 16 w 17"/>
                <a:gd name="T15" fmla="*/ 2 h 18"/>
                <a:gd name="T16" fmla="*/ 7 w 17"/>
                <a:gd name="T17" fmla="*/ 16 h 18"/>
                <a:gd name="T18" fmla="*/ 7 w 17"/>
                <a:gd name="T19" fmla="*/ 16 h 18"/>
                <a:gd name="T20" fmla="*/ 6 w 17"/>
                <a:gd name="T21" fmla="*/ 17 h 18"/>
                <a:gd name="T22" fmla="*/ 3 w 17"/>
                <a:gd name="T2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8"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0" y="18"/>
                    <a:pt x="0" y="17"/>
                  </a:cubicBezTo>
                  <a:cubicBezTo>
                    <a:pt x="0" y="15"/>
                    <a:pt x="1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8"/>
                    <a:pt x="3" y="18"/>
                    <a:pt x="3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cxnSp>
        <p:nvCxnSpPr>
          <p:cNvPr id="134" name="直接连接符 133"/>
          <p:cNvCxnSpPr/>
          <p:nvPr/>
        </p:nvCxnSpPr>
        <p:spPr>
          <a:xfrm>
            <a:off x="6685768" y="2434812"/>
            <a:ext cx="10054" cy="464442"/>
          </a:xfrm>
          <a:prstGeom prst="line">
            <a:avLst/>
          </a:prstGeom>
          <a:solidFill>
            <a:srgbClr val="070606"/>
          </a:solidFill>
          <a:ln w="28575">
            <a:solidFill>
              <a:schemeClr val="bg1"/>
            </a:solidFill>
            <a:round/>
          </a:ln>
        </p:spPr>
      </p:cxnSp>
      <p:cxnSp>
        <p:nvCxnSpPr>
          <p:cNvPr id="135" name="直接连接符 134"/>
          <p:cNvCxnSpPr/>
          <p:nvPr/>
        </p:nvCxnSpPr>
        <p:spPr>
          <a:xfrm>
            <a:off x="6675714" y="3750813"/>
            <a:ext cx="10054" cy="464442"/>
          </a:xfrm>
          <a:prstGeom prst="line">
            <a:avLst/>
          </a:prstGeom>
          <a:solidFill>
            <a:srgbClr val="070606"/>
          </a:solidFill>
          <a:ln w="28575">
            <a:solidFill>
              <a:schemeClr val="bg1"/>
            </a:solidFill>
            <a:round/>
          </a:ln>
        </p:spPr>
      </p:cxnSp>
      <p:cxnSp>
        <p:nvCxnSpPr>
          <p:cNvPr id="136" name="直接连接符 135"/>
          <p:cNvCxnSpPr/>
          <p:nvPr/>
        </p:nvCxnSpPr>
        <p:spPr>
          <a:xfrm>
            <a:off x="6708562" y="4870085"/>
            <a:ext cx="10054" cy="464442"/>
          </a:xfrm>
          <a:prstGeom prst="line">
            <a:avLst/>
          </a:prstGeom>
          <a:solidFill>
            <a:srgbClr val="070606"/>
          </a:solidFill>
          <a:ln w="28575">
            <a:solidFill>
              <a:schemeClr val="bg1"/>
            </a:solidFill>
            <a:round/>
          </a:ln>
        </p:spPr>
      </p:cxnSp>
      <p:sp>
        <p:nvSpPr>
          <p:cNvPr id="137" name="文本框 3"/>
          <p:cNvSpPr txBox="1"/>
          <p:nvPr/>
        </p:nvSpPr>
        <p:spPr>
          <a:xfrm>
            <a:off x="5632174" y="2293422"/>
            <a:ext cx="95128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>
                <a:solidFill>
                  <a:schemeClr val="bg1"/>
                </a:solidFill>
                <a:latin typeface="情书体" pitchFamily="2" charset="-122"/>
                <a:ea typeface="情书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情书体" pitchFamily="2" charset="-122"/>
              <a:ea typeface="情书体" pitchFamily="2" charset="-122"/>
            </a:endParaRPr>
          </a:p>
        </p:txBody>
      </p:sp>
      <p:sp>
        <p:nvSpPr>
          <p:cNvPr id="138" name="文本框 5"/>
          <p:cNvSpPr txBox="1"/>
          <p:nvPr/>
        </p:nvSpPr>
        <p:spPr>
          <a:xfrm>
            <a:off x="5666403" y="3646274"/>
            <a:ext cx="89694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>
                <a:solidFill>
                  <a:schemeClr val="bg1"/>
                </a:solidFill>
                <a:latin typeface="情书体" pitchFamily="2" charset="-122"/>
                <a:ea typeface="情书体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情书体" pitchFamily="2" charset="-122"/>
              <a:ea typeface="情书体" pitchFamily="2" charset="-122"/>
            </a:endParaRPr>
          </a:p>
        </p:txBody>
      </p:sp>
      <p:sp>
        <p:nvSpPr>
          <p:cNvPr id="139" name="文本框 7"/>
          <p:cNvSpPr txBox="1"/>
          <p:nvPr/>
        </p:nvSpPr>
        <p:spPr>
          <a:xfrm>
            <a:off x="5631478" y="4735021"/>
            <a:ext cx="90304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>
                <a:solidFill>
                  <a:schemeClr val="bg1"/>
                </a:solidFill>
                <a:latin typeface="情书体" pitchFamily="2" charset="-122"/>
                <a:ea typeface="情书体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情书体" pitchFamily="2" charset="-122"/>
              <a:ea typeface="情书体" pitchFamily="2" charset="-122"/>
            </a:endParaRPr>
          </a:p>
        </p:txBody>
      </p:sp>
      <p:sp>
        <p:nvSpPr>
          <p:cNvPr id="140" name="Text Placeholder 32">
            <a:extLst>
              <a:ext uri="{FF2B5EF4-FFF2-40B4-BE49-F238E27FC236}">
                <a16:creationId xmlns:a16="http://schemas.microsoft.com/office/drawing/2014/main" id="{BD9997BD-FF24-4177-9E39-E04957E90C43}"/>
              </a:ext>
            </a:extLst>
          </p:cNvPr>
          <p:cNvSpPr txBox="1">
            <a:spLocks/>
          </p:cNvSpPr>
          <p:nvPr/>
        </p:nvSpPr>
        <p:spPr>
          <a:xfrm>
            <a:off x="7015975" y="2607212"/>
            <a:ext cx="4218060" cy="51705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6798136" y="2201769"/>
            <a:ext cx="204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Text Placeholder 32">
            <a:extLst>
              <a:ext uri="{FF2B5EF4-FFF2-40B4-BE49-F238E27FC236}">
                <a16:creationId xmlns:a16="http://schemas.microsoft.com/office/drawing/2014/main" id="{BD9997BD-FF24-4177-9E39-E04957E90C43}"/>
              </a:ext>
            </a:extLst>
          </p:cNvPr>
          <p:cNvSpPr txBox="1">
            <a:spLocks/>
          </p:cNvSpPr>
          <p:nvPr/>
        </p:nvSpPr>
        <p:spPr>
          <a:xfrm>
            <a:off x="7015975" y="3867583"/>
            <a:ext cx="4218060" cy="51705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  <p:sp>
        <p:nvSpPr>
          <p:cNvPr id="143" name="文本框 142"/>
          <p:cNvSpPr txBox="1"/>
          <p:nvPr/>
        </p:nvSpPr>
        <p:spPr>
          <a:xfrm>
            <a:off x="6798136" y="3462140"/>
            <a:ext cx="204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Text Placeholder 32">
            <a:extLst>
              <a:ext uri="{FF2B5EF4-FFF2-40B4-BE49-F238E27FC236}">
                <a16:creationId xmlns:a16="http://schemas.microsoft.com/office/drawing/2014/main" id="{BD9997BD-FF24-4177-9E39-E04957E90C43}"/>
              </a:ext>
            </a:extLst>
          </p:cNvPr>
          <p:cNvSpPr txBox="1">
            <a:spLocks/>
          </p:cNvSpPr>
          <p:nvPr/>
        </p:nvSpPr>
        <p:spPr>
          <a:xfrm>
            <a:off x="7015975" y="5032742"/>
            <a:ext cx="4218060" cy="51705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  <p:sp>
        <p:nvSpPr>
          <p:cNvPr id="145" name="文本框 144"/>
          <p:cNvSpPr txBox="1"/>
          <p:nvPr/>
        </p:nvSpPr>
        <p:spPr>
          <a:xfrm>
            <a:off x="6798136" y="4627299"/>
            <a:ext cx="204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680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61926" y="2441040"/>
            <a:ext cx="8945997" cy="2927460"/>
            <a:chOff x="1198857" y="2807310"/>
            <a:chExt cx="8945997" cy="2927460"/>
          </a:xfrm>
        </p:grpSpPr>
        <p:grpSp>
          <p:nvGrpSpPr>
            <p:cNvPr id="7" name="组合 6"/>
            <p:cNvGrpSpPr/>
            <p:nvPr/>
          </p:nvGrpSpPr>
          <p:grpSpPr>
            <a:xfrm>
              <a:off x="1198857" y="2807310"/>
              <a:ext cx="2383832" cy="2927460"/>
              <a:chOff x="1198857" y="2807310"/>
              <a:chExt cx="2383832" cy="2927460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94303" y="2807310"/>
                <a:ext cx="1792940" cy="1344706"/>
              </a:xfrm>
              <a:prstGeom prst="rect">
                <a:avLst/>
              </a:prstGeom>
            </p:spPr>
          </p:pic>
          <p:grpSp>
            <p:nvGrpSpPr>
              <p:cNvPr id="20" name="组合 19"/>
              <p:cNvGrpSpPr/>
              <p:nvPr/>
            </p:nvGrpSpPr>
            <p:grpSpPr>
              <a:xfrm>
                <a:off x="1198857" y="4401493"/>
                <a:ext cx="2383832" cy="1333277"/>
                <a:chOff x="1313719" y="4502193"/>
                <a:chExt cx="2383832" cy="1333277"/>
              </a:xfrm>
            </p:grpSpPr>
            <p:sp>
              <p:nvSpPr>
                <p:cNvPr id="21" name="文本框 36"/>
                <p:cNvSpPr txBox="1"/>
                <p:nvPr/>
              </p:nvSpPr>
              <p:spPr>
                <a:xfrm>
                  <a:off x="1346381" y="4502193"/>
                  <a:ext cx="208878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  <a:endPara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Text Placeholder 32">
                  <a:extLst>
                    <a:ext uri="{FF2B5EF4-FFF2-40B4-BE49-F238E27FC236}">
                      <a16:creationId xmlns:a16="http://schemas.microsoft.com/office/drawing/2014/main" id="{BD9997BD-FF24-4177-9E39-E04957E90C4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313719" y="4940343"/>
                  <a:ext cx="2383832" cy="895127"/>
                </a:xfrm>
                <a:prstGeom prst="rect">
                  <a:avLst/>
                </a:prstGeom>
              </p:spPr>
              <p:txBody>
                <a:bodyPr lIns="0" tIns="0" rIns="0" bIns="0">
                  <a:no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buNone/>
                  </a:pPr>
                  <a:r>
                    <a:rPr 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Lemon drops oat cake oat cake sugar plum. Jelly beans macaroon I love topping danish cake</a:t>
                  </a: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4466492" y="2807310"/>
              <a:ext cx="2383832" cy="2927460"/>
              <a:chOff x="1198857" y="2807310"/>
              <a:chExt cx="2383832" cy="2927460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94303" y="2807310"/>
                <a:ext cx="1792940" cy="1344706"/>
              </a:xfrm>
              <a:prstGeom prst="rect">
                <a:avLst/>
              </a:prstGeom>
            </p:spPr>
          </p:pic>
          <p:grpSp>
            <p:nvGrpSpPr>
              <p:cNvPr id="16" name="组合 15"/>
              <p:cNvGrpSpPr/>
              <p:nvPr/>
            </p:nvGrpSpPr>
            <p:grpSpPr>
              <a:xfrm>
                <a:off x="1198857" y="4401493"/>
                <a:ext cx="2383832" cy="1333277"/>
                <a:chOff x="1313719" y="4502193"/>
                <a:chExt cx="2383832" cy="1333277"/>
              </a:xfrm>
            </p:grpSpPr>
            <p:sp>
              <p:nvSpPr>
                <p:cNvPr id="17" name="文本框 36"/>
                <p:cNvSpPr txBox="1"/>
                <p:nvPr/>
              </p:nvSpPr>
              <p:spPr>
                <a:xfrm>
                  <a:off x="1346381" y="4502193"/>
                  <a:ext cx="208878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  <a:endPara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Text Placeholder 32">
                  <a:extLst>
                    <a:ext uri="{FF2B5EF4-FFF2-40B4-BE49-F238E27FC236}">
                      <a16:creationId xmlns:a16="http://schemas.microsoft.com/office/drawing/2014/main" id="{BD9997BD-FF24-4177-9E39-E04957E90C4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313719" y="4940343"/>
                  <a:ext cx="2383832" cy="895127"/>
                </a:xfrm>
                <a:prstGeom prst="rect">
                  <a:avLst/>
                </a:prstGeom>
              </p:spPr>
              <p:txBody>
                <a:bodyPr lIns="0" tIns="0" rIns="0" bIns="0">
                  <a:no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buNone/>
                  </a:pPr>
                  <a:r>
                    <a:rPr 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Lemon drops oat cake oat cake sugar plum. Jelly beans macaroon I love topping danish cake</a:t>
                  </a: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7761022" y="2807310"/>
              <a:ext cx="2383832" cy="2927460"/>
              <a:chOff x="1198857" y="2807310"/>
              <a:chExt cx="2383832" cy="2927460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94303" y="2807310"/>
                <a:ext cx="1792940" cy="1344706"/>
              </a:xfrm>
              <a:prstGeom prst="rect">
                <a:avLst/>
              </a:prstGeom>
            </p:spPr>
          </p:pic>
          <p:grpSp>
            <p:nvGrpSpPr>
              <p:cNvPr id="12" name="组合 11"/>
              <p:cNvGrpSpPr/>
              <p:nvPr/>
            </p:nvGrpSpPr>
            <p:grpSpPr>
              <a:xfrm>
                <a:off x="1198857" y="4401493"/>
                <a:ext cx="2383832" cy="1333277"/>
                <a:chOff x="1313719" y="4502193"/>
                <a:chExt cx="2383832" cy="1333277"/>
              </a:xfrm>
            </p:grpSpPr>
            <p:sp>
              <p:nvSpPr>
                <p:cNvPr id="13" name="文本框 36"/>
                <p:cNvSpPr txBox="1"/>
                <p:nvPr/>
              </p:nvSpPr>
              <p:spPr>
                <a:xfrm>
                  <a:off x="1346381" y="4502193"/>
                  <a:ext cx="208878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  <a:endPara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" name="Text Placeholder 32">
                  <a:extLst>
                    <a:ext uri="{FF2B5EF4-FFF2-40B4-BE49-F238E27FC236}">
                      <a16:creationId xmlns:a16="http://schemas.microsoft.com/office/drawing/2014/main" id="{BD9997BD-FF24-4177-9E39-E04957E90C4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313719" y="4940343"/>
                  <a:ext cx="2383832" cy="895127"/>
                </a:xfrm>
                <a:prstGeom prst="rect">
                  <a:avLst/>
                </a:prstGeom>
              </p:spPr>
              <p:txBody>
                <a:bodyPr lIns="0" tIns="0" rIns="0" bIns="0">
                  <a:no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buNone/>
                  </a:pPr>
                  <a:r>
                    <a:rPr 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Lemon drops oat cake oat cake sugar plum. Jelly beans macaroon I love topping danish cake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3251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8" t="59722" r="27206" b="14166"/>
          <a:stretch/>
        </p:blipFill>
        <p:spPr>
          <a:xfrm>
            <a:off x="2785967" y="3732174"/>
            <a:ext cx="6838289" cy="31053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9" t="79445" r="33145" b="13611"/>
          <a:stretch/>
        </p:blipFill>
        <p:spPr>
          <a:xfrm>
            <a:off x="4724400" y="6265983"/>
            <a:ext cx="2743200" cy="5715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1" t="61361" r="79379" b="32559"/>
          <a:stretch/>
        </p:blipFill>
        <p:spPr>
          <a:xfrm>
            <a:off x="2614517" y="3033711"/>
            <a:ext cx="704850" cy="800101"/>
          </a:xfrm>
          <a:prstGeom prst="rect">
            <a:avLst/>
          </a:prstGeom>
        </p:spPr>
      </p:pic>
      <p:sp>
        <p:nvSpPr>
          <p:cNvPr id="9" name="文本框 208"/>
          <p:cNvSpPr txBox="1">
            <a:spLocks noChangeArrowheads="1"/>
          </p:cNvSpPr>
          <p:nvPr/>
        </p:nvSpPr>
        <p:spPr bwMode="auto">
          <a:xfrm>
            <a:off x="3201570" y="2637804"/>
            <a:ext cx="690668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 w="12700">
                  <a:noFill/>
                </a:ln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感谢各位观看</a:t>
            </a:r>
          </a:p>
        </p:txBody>
      </p:sp>
    </p:spTree>
    <p:extLst>
      <p:ext uri="{BB962C8B-B14F-4D97-AF65-F5344CB8AC3E}">
        <p14:creationId xmlns:p14="http://schemas.microsoft.com/office/powerpoint/2010/main" val="20753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8" t="59722" r="27206" b="14166"/>
          <a:stretch/>
        </p:blipFill>
        <p:spPr>
          <a:xfrm>
            <a:off x="-721368" y="3846633"/>
            <a:ext cx="6586235" cy="2990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9" t="79445" r="33145" b="13611"/>
          <a:stretch/>
        </p:blipFill>
        <p:spPr>
          <a:xfrm>
            <a:off x="1200149" y="6265983"/>
            <a:ext cx="2743200" cy="571500"/>
          </a:xfrm>
          <a:prstGeom prst="rect">
            <a:avLst/>
          </a:prstGeom>
        </p:spPr>
      </p:pic>
      <p:sp>
        <p:nvSpPr>
          <p:cNvPr id="26" name="文本框 3"/>
          <p:cNvSpPr txBox="1"/>
          <p:nvPr/>
        </p:nvSpPr>
        <p:spPr>
          <a:xfrm>
            <a:off x="6785399" y="1479452"/>
            <a:ext cx="460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点击此处添加标题</a:t>
            </a:r>
          </a:p>
        </p:txBody>
      </p:sp>
      <p:sp>
        <p:nvSpPr>
          <p:cNvPr id="28" name="文本框 3"/>
          <p:cNvSpPr txBox="1"/>
          <p:nvPr/>
        </p:nvSpPr>
        <p:spPr>
          <a:xfrm>
            <a:off x="6785399" y="2654764"/>
            <a:ext cx="460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点击此处添加标题</a:t>
            </a:r>
          </a:p>
        </p:txBody>
      </p:sp>
      <p:sp>
        <p:nvSpPr>
          <p:cNvPr id="30" name="文本框 3"/>
          <p:cNvSpPr txBox="1"/>
          <p:nvPr/>
        </p:nvSpPr>
        <p:spPr>
          <a:xfrm>
            <a:off x="6785399" y="3924191"/>
            <a:ext cx="460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点击此处添加标题</a:t>
            </a:r>
          </a:p>
        </p:txBody>
      </p:sp>
      <p:sp>
        <p:nvSpPr>
          <p:cNvPr id="32" name="文本框 3"/>
          <p:cNvSpPr txBox="1"/>
          <p:nvPr/>
        </p:nvSpPr>
        <p:spPr>
          <a:xfrm>
            <a:off x="6785399" y="5146561"/>
            <a:ext cx="460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点击此处添加标题</a:t>
            </a:r>
          </a:p>
        </p:txBody>
      </p:sp>
      <p:sp>
        <p:nvSpPr>
          <p:cNvPr id="14" name="文本框 1"/>
          <p:cNvSpPr txBox="1"/>
          <p:nvPr/>
        </p:nvSpPr>
        <p:spPr>
          <a:xfrm>
            <a:off x="5906450" y="1414475"/>
            <a:ext cx="74030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+mn-ea"/>
                <a:cs typeface="+mn-cs"/>
              </a:rPr>
              <a:t>01 </a:t>
            </a:r>
            <a:endParaRPr kumimoji="0" lang="zh-CN" altLang="en-US" sz="4000" kern="1200" cap="none" spc="0" normalizeH="0" baseline="0" noProof="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5906450" y="2613998"/>
            <a:ext cx="74030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+mn-ea"/>
                <a:cs typeface="+mn-cs"/>
              </a:rPr>
              <a:t>02 </a:t>
            </a:r>
            <a:endParaRPr kumimoji="0" lang="zh-CN" altLang="en-US" sz="4000" kern="1200" cap="none" spc="0" normalizeH="0" baseline="0" noProof="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5906450" y="3874225"/>
            <a:ext cx="74030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+mn-ea"/>
                <a:cs typeface="+mn-cs"/>
              </a:rPr>
              <a:t>03 </a:t>
            </a:r>
            <a:endParaRPr kumimoji="0" lang="zh-CN" altLang="en-US" sz="4000" kern="1200" cap="none" spc="0" normalizeH="0" baseline="0" noProof="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5906450" y="5054228"/>
            <a:ext cx="740306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6858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+mn-ea"/>
                <a:cs typeface="+mn-cs"/>
              </a:rPr>
              <a:t>04 </a:t>
            </a:r>
            <a:endParaRPr kumimoji="0" lang="zh-CN" altLang="en-US" sz="4000" kern="1200" cap="none" spc="0" normalizeH="0" baseline="0" noProof="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11581" y="1796136"/>
            <a:ext cx="3083289" cy="2389665"/>
            <a:chOff x="1274315" y="1124448"/>
            <a:chExt cx="3083289" cy="2389665"/>
          </a:xfrm>
        </p:grpSpPr>
        <p:sp>
          <p:nvSpPr>
            <p:cNvPr id="18" name="文本框 11"/>
            <p:cNvSpPr txBox="1"/>
            <p:nvPr/>
          </p:nvSpPr>
          <p:spPr bwMode="auto">
            <a:xfrm>
              <a:off x="1274315" y="1124448"/>
              <a:ext cx="3013967" cy="1569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1" kern="1200" cap="none" spc="0" normalizeH="0" baseline="0" noProof="0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 录</a:t>
              </a:r>
            </a:p>
          </p:txBody>
        </p:sp>
        <p:sp>
          <p:nvSpPr>
            <p:cNvPr id="19" name="文本框 38"/>
            <p:cNvSpPr txBox="1"/>
            <p:nvPr/>
          </p:nvSpPr>
          <p:spPr bwMode="auto">
            <a:xfrm>
              <a:off x="1460902" y="2683116"/>
              <a:ext cx="289670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kern="1200" cap="none" spc="0" normalizeH="0" baseline="0" noProof="0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Mongolian Baiti" panose="03000500000000000000" pitchFamily="66" charset="0"/>
                </a:rPr>
                <a:t>CONTENTS</a:t>
              </a:r>
              <a:endParaRPr kumimoji="0" lang="zh-CN" altLang="en-US" sz="4800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  <a:cs typeface="Mongolian Baiti" panose="03000500000000000000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974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8" t="59722" r="27206" b="14166"/>
          <a:stretch/>
        </p:blipFill>
        <p:spPr>
          <a:xfrm>
            <a:off x="2866571" y="3846633"/>
            <a:ext cx="6586235" cy="2990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9" t="79445" r="33145" b="13611"/>
          <a:stretch/>
        </p:blipFill>
        <p:spPr>
          <a:xfrm>
            <a:off x="4724400" y="6265983"/>
            <a:ext cx="2743200" cy="5715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278751" y="1248611"/>
            <a:ext cx="5761873" cy="2912629"/>
            <a:chOff x="3215063" y="1439701"/>
            <a:chExt cx="5761873" cy="2912629"/>
          </a:xfrm>
        </p:grpSpPr>
        <p:sp>
          <p:nvSpPr>
            <p:cNvPr id="23" name="文本框 1"/>
            <p:cNvSpPr txBox="1">
              <a:spLocks noChangeArrowheads="1"/>
            </p:cNvSpPr>
            <p:nvPr/>
          </p:nvSpPr>
          <p:spPr bwMode="auto">
            <a:xfrm>
              <a:off x="3215063" y="3429000"/>
              <a:ext cx="576187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5400" b="1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  <a:ea typeface="+mn-ea"/>
                </a:rPr>
                <a:t>单击此处输入标题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+mn-ea"/>
                <a:ea typeface="+mn-ea"/>
              </a:endParaRPr>
            </a:p>
          </p:txBody>
        </p:sp>
        <p:sp>
          <p:nvSpPr>
            <p:cNvPr id="24" name="文本框 16"/>
            <p:cNvSpPr txBox="1"/>
            <p:nvPr/>
          </p:nvSpPr>
          <p:spPr bwMode="auto">
            <a:xfrm>
              <a:off x="4807654" y="1439701"/>
              <a:ext cx="2119491" cy="22159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3800" kern="1200" cap="none" spc="0" normalizeH="0" baseline="0" noProof="0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+mn-ea"/>
                  <a:cs typeface="Mongolian Baiti" panose="03000500000000000000" pitchFamily="66" charset="0"/>
                </a:rPr>
                <a:t>0 1</a:t>
              </a:r>
              <a:endParaRPr kumimoji="0" lang="zh-CN" altLang="en-US" sz="13800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+mn-ea"/>
                <a:cs typeface="Mongolian Baiti" panose="03000500000000000000" pitchFamily="66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1" t="61361" r="79379" b="32559"/>
          <a:stretch/>
        </p:blipFill>
        <p:spPr>
          <a:xfrm>
            <a:off x="2514144" y="3299524"/>
            <a:ext cx="704850" cy="80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6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6017" y="2072208"/>
            <a:ext cx="11360170" cy="3359927"/>
            <a:chOff x="112261" y="2072208"/>
            <a:chExt cx="11360170" cy="335992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80656" y="2393575"/>
              <a:ext cx="2830688" cy="279699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3386871" y="2377051"/>
              <a:ext cx="686250" cy="4275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 flipV="1">
              <a:off x="3386871" y="4284151"/>
              <a:ext cx="686250" cy="4275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034208" y="2377051"/>
              <a:ext cx="686250" cy="4275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V="1">
              <a:off x="8034208" y="4284151"/>
              <a:ext cx="686250" cy="427500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8753777" y="2072208"/>
              <a:ext cx="2718654" cy="1356792"/>
              <a:chOff x="8371494" y="2287361"/>
              <a:chExt cx="2718654" cy="1356792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8371494" y="2287361"/>
                <a:ext cx="27186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</a:t>
                </a:r>
                <a:endPara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Text Placeholder 32">
                <a:extLst>
                  <a:ext uri="{FF2B5EF4-FFF2-40B4-BE49-F238E27FC236}">
                    <a16:creationId xmlns:a16="http://schemas.microsoft.com/office/drawing/2014/main" id="{BD9997BD-FF24-4177-9E39-E04957E90C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538165" y="2749026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753776" y="4033255"/>
              <a:ext cx="2718653" cy="1356792"/>
              <a:chOff x="8371493" y="2287361"/>
              <a:chExt cx="2718653" cy="1356792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8371493" y="2287361"/>
                <a:ext cx="271865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</a:t>
                </a:r>
                <a:endPara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Text Placeholder 32">
                <a:extLst>
                  <a:ext uri="{FF2B5EF4-FFF2-40B4-BE49-F238E27FC236}">
                    <a16:creationId xmlns:a16="http://schemas.microsoft.com/office/drawing/2014/main" id="{BD9997BD-FF24-4177-9E39-E04957E90C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538165" y="2749026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56189" y="2099102"/>
              <a:ext cx="2830688" cy="1398880"/>
              <a:chOff x="470667" y="2105110"/>
              <a:chExt cx="2830688" cy="1398880"/>
            </a:xfrm>
          </p:grpSpPr>
          <p:sp>
            <p:nvSpPr>
              <p:cNvPr id="28" name="文本框 36"/>
              <p:cNvSpPr txBox="1"/>
              <p:nvPr/>
            </p:nvSpPr>
            <p:spPr>
              <a:xfrm>
                <a:off x="470667" y="2105110"/>
                <a:ext cx="28306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</a:t>
                </a:r>
                <a:endPara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Text Placeholder 32">
                <a:extLst>
                  <a:ext uri="{FF2B5EF4-FFF2-40B4-BE49-F238E27FC236}">
                    <a16:creationId xmlns:a16="http://schemas.microsoft.com/office/drawing/2014/main" id="{BD9997BD-FF24-4177-9E39-E04957E90C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4686" y="2521776"/>
                <a:ext cx="2253318" cy="982214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12261" y="4033255"/>
              <a:ext cx="3174615" cy="1398880"/>
              <a:chOff x="126739" y="2105110"/>
              <a:chExt cx="3174615" cy="1398880"/>
            </a:xfrm>
          </p:grpSpPr>
          <p:sp>
            <p:nvSpPr>
              <p:cNvPr id="26" name="文本框 36"/>
              <p:cNvSpPr txBox="1"/>
              <p:nvPr/>
            </p:nvSpPr>
            <p:spPr>
              <a:xfrm>
                <a:off x="126739" y="2105110"/>
                <a:ext cx="31746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</a:t>
                </a:r>
                <a:endPara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Text Placeholder 32">
                <a:extLst>
                  <a:ext uri="{FF2B5EF4-FFF2-40B4-BE49-F238E27FC236}">
                    <a16:creationId xmlns:a16="http://schemas.microsoft.com/office/drawing/2014/main" id="{BD9997BD-FF24-4177-9E39-E04957E90C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4686" y="2521776"/>
                <a:ext cx="2253318" cy="982214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141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 rot="3387118" flipH="1">
            <a:off x="4318683" y="2885273"/>
            <a:ext cx="1185028" cy="1663793"/>
            <a:chOff x="3444637" y="3070464"/>
            <a:chExt cx="2154973" cy="3025607"/>
          </a:xfrm>
          <a:noFill/>
        </p:grpSpPr>
        <p:sp>
          <p:nvSpPr>
            <p:cNvPr id="43" name="任意多边形 42"/>
            <p:cNvSpPr/>
            <p:nvPr/>
          </p:nvSpPr>
          <p:spPr>
            <a:xfrm>
              <a:off x="3684000" y="3611070"/>
              <a:ext cx="1772419" cy="2485001"/>
            </a:xfrm>
            <a:custGeom>
              <a:avLst/>
              <a:gdLst>
                <a:gd name="connsiteX0" fmla="*/ 2071701 w 2521411"/>
                <a:gd name="connsiteY0" fmla="*/ 2200758 h 2988323"/>
                <a:gd name="connsiteX1" fmla="*/ 1367163 w 2521411"/>
                <a:gd name="connsiteY1" fmla="*/ 2980247 h 2988323"/>
                <a:gd name="connsiteX2" fmla="*/ 78009 w 2521411"/>
                <a:gd name="connsiteY2" fmla="*/ 1661112 h 2988323"/>
                <a:gd name="connsiteX3" fmla="*/ 377812 w 2521411"/>
                <a:gd name="connsiteY3" fmla="*/ 207066 h 2988323"/>
                <a:gd name="connsiteX4" fmla="*/ 2296553 w 2521411"/>
                <a:gd name="connsiteY4" fmla="*/ 117125 h 2988323"/>
                <a:gd name="connsiteX5" fmla="*/ 2431465 w 2521411"/>
                <a:gd name="connsiteY5" fmla="*/ 1226397 h 2988323"/>
                <a:gd name="connsiteX6" fmla="*/ 1831858 w 2521411"/>
                <a:gd name="connsiteY6" fmla="*/ 1451250 h 2988323"/>
                <a:gd name="connsiteX7" fmla="*/ 1846849 w 2521411"/>
                <a:gd name="connsiteY7" fmla="*/ 1885965 h 2988323"/>
                <a:gd name="connsiteX8" fmla="*/ 2071701 w 2521411"/>
                <a:gd name="connsiteY8" fmla="*/ 2200758 h 2988323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1846849 w 2521411"/>
                <a:gd name="connsiteY7" fmla="*/ 1885965 h 2990361"/>
                <a:gd name="connsiteX8" fmla="*/ 2071701 w 2521411"/>
                <a:gd name="connsiteY8" fmla="*/ 2200758 h 2990361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2071701 w 2521411"/>
                <a:gd name="connsiteY7" fmla="*/ 2200758 h 2990361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2071701 w 2521411"/>
                <a:gd name="connsiteY7" fmla="*/ 2200758 h 2990361"/>
                <a:gd name="connsiteX0" fmla="*/ 2191622 w 2521411"/>
                <a:gd name="connsiteY0" fmla="*/ 2230738 h 2990491"/>
                <a:gd name="connsiteX1" fmla="*/ 1367163 w 2521411"/>
                <a:gd name="connsiteY1" fmla="*/ 2980247 h 2990491"/>
                <a:gd name="connsiteX2" fmla="*/ 78009 w 2521411"/>
                <a:gd name="connsiteY2" fmla="*/ 1661112 h 2990491"/>
                <a:gd name="connsiteX3" fmla="*/ 377812 w 2521411"/>
                <a:gd name="connsiteY3" fmla="*/ 207066 h 2990491"/>
                <a:gd name="connsiteX4" fmla="*/ 2296553 w 2521411"/>
                <a:gd name="connsiteY4" fmla="*/ 117125 h 2990491"/>
                <a:gd name="connsiteX5" fmla="*/ 2431465 w 2521411"/>
                <a:gd name="connsiteY5" fmla="*/ 1226397 h 2990491"/>
                <a:gd name="connsiteX6" fmla="*/ 1831858 w 2521411"/>
                <a:gd name="connsiteY6" fmla="*/ 1451250 h 2990491"/>
                <a:gd name="connsiteX7" fmla="*/ 2191622 w 2521411"/>
                <a:gd name="connsiteY7" fmla="*/ 2230738 h 2990491"/>
                <a:gd name="connsiteX0" fmla="*/ 2191622 w 2521411"/>
                <a:gd name="connsiteY0" fmla="*/ 2230738 h 2993685"/>
                <a:gd name="connsiteX1" fmla="*/ 1367163 w 2521411"/>
                <a:gd name="connsiteY1" fmla="*/ 2980247 h 2993685"/>
                <a:gd name="connsiteX2" fmla="*/ 78009 w 2521411"/>
                <a:gd name="connsiteY2" fmla="*/ 1661112 h 2993685"/>
                <a:gd name="connsiteX3" fmla="*/ 377812 w 2521411"/>
                <a:gd name="connsiteY3" fmla="*/ 207066 h 2993685"/>
                <a:gd name="connsiteX4" fmla="*/ 2296553 w 2521411"/>
                <a:gd name="connsiteY4" fmla="*/ 117125 h 2993685"/>
                <a:gd name="connsiteX5" fmla="*/ 2431465 w 2521411"/>
                <a:gd name="connsiteY5" fmla="*/ 1226397 h 2993685"/>
                <a:gd name="connsiteX6" fmla="*/ 1831858 w 2521411"/>
                <a:gd name="connsiteY6" fmla="*/ 1451250 h 2993685"/>
                <a:gd name="connsiteX7" fmla="*/ 2191622 w 2521411"/>
                <a:gd name="connsiteY7" fmla="*/ 2230738 h 2993685"/>
                <a:gd name="connsiteX0" fmla="*/ 2175016 w 2504805"/>
                <a:gd name="connsiteY0" fmla="*/ 2230738 h 3005293"/>
                <a:gd name="connsiteX1" fmla="*/ 1125705 w 2504805"/>
                <a:gd name="connsiteY1" fmla="*/ 2995238 h 3005293"/>
                <a:gd name="connsiteX2" fmla="*/ 61403 w 2504805"/>
                <a:gd name="connsiteY2" fmla="*/ 1661112 h 3005293"/>
                <a:gd name="connsiteX3" fmla="*/ 361206 w 2504805"/>
                <a:gd name="connsiteY3" fmla="*/ 207066 h 3005293"/>
                <a:gd name="connsiteX4" fmla="*/ 2279947 w 2504805"/>
                <a:gd name="connsiteY4" fmla="*/ 117125 h 3005293"/>
                <a:gd name="connsiteX5" fmla="*/ 2414859 w 2504805"/>
                <a:gd name="connsiteY5" fmla="*/ 1226397 h 3005293"/>
                <a:gd name="connsiteX6" fmla="*/ 1815252 w 2504805"/>
                <a:gd name="connsiteY6" fmla="*/ 1451250 h 3005293"/>
                <a:gd name="connsiteX7" fmla="*/ 2175016 w 2504805"/>
                <a:gd name="connsiteY7" fmla="*/ 2230738 h 3005293"/>
                <a:gd name="connsiteX0" fmla="*/ 2175016 w 2504805"/>
                <a:gd name="connsiteY0" fmla="*/ 2230738 h 2995750"/>
                <a:gd name="connsiteX1" fmla="*/ 1125705 w 2504805"/>
                <a:gd name="connsiteY1" fmla="*/ 2995238 h 2995750"/>
                <a:gd name="connsiteX2" fmla="*/ 61403 w 2504805"/>
                <a:gd name="connsiteY2" fmla="*/ 1661112 h 2995750"/>
                <a:gd name="connsiteX3" fmla="*/ 361206 w 2504805"/>
                <a:gd name="connsiteY3" fmla="*/ 207066 h 2995750"/>
                <a:gd name="connsiteX4" fmla="*/ 2279947 w 2504805"/>
                <a:gd name="connsiteY4" fmla="*/ 117125 h 2995750"/>
                <a:gd name="connsiteX5" fmla="*/ 2414859 w 2504805"/>
                <a:gd name="connsiteY5" fmla="*/ 1226397 h 2995750"/>
                <a:gd name="connsiteX6" fmla="*/ 1815252 w 2504805"/>
                <a:gd name="connsiteY6" fmla="*/ 1451250 h 2995750"/>
                <a:gd name="connsiteX7" fmla="*/ 2175016 w 2504805"/>
                <a:gd name="connsiteY7" fmla="*/ 2230738 h 2995750"/>
                <a:gd name="connsiteX0" fmla="*/ 2263649 w 2593438"/>
                <a:gd name="connsiteY0" fmla="*/ 2229917 h 3004940"/>
                <a:gd name="connsiteX1" fmla="*/ 1214338 w 2593438"/>
                <a:gd name="connsiteY1" fmla="*/ 2994417 h 3004940"/>
                <a:gd name="connsiteX2" fmla="*/ 45104 w 2593438"/>
                <a:gd name="connsiteY2" fmla="*/ 1645301 h 3004940"/>
                <a:gd name="connsiteX3" fmla="*/ 449839 w 2593438"/>
                <a:gd name="connsiteY3" fmla="*/ 206245 h 3004940"/>
                <a:gd name="connsiteX4" fmla="*/ 2368580 w 2593438"/>
                <a:gd name="connsiteY4" fmla="*/ 116304 h 3004940"/>
                <a:gd name="connsiteX5" fmla="*/ 2503492 w 2593438"/>
                <a:gd name="connsiteY5" fmla="*/ 1225576 h 3004940"/>
                <a:gd name="connsiteX6" fmla="*/ 1903885 w 2593438"/>
                <a:gd name="connsiteY6" fmla="*/ 1450429 h 3004940"/>
                <a:gd name="connsiteX7" fmla="*/ 2263649 w 2593438"/>
                <a:gd name="connsiteY7" fmla="*/ 2229917 h 3004940"/>
                <a:gd name="connsiteX0" fmla="*/ 2245391 w 2575180"/>
                <a:gd name="connsiteY0" fmla="*/ 2229917 h 3004940"/>
                <a:gd name="connsiteX1" fmla="*/ 1196080 w 2575180"/>
                <a:gd name="connsiteY1" fmla="*/ 2994417 h 3004940"/>
                <a:gd name="connsiteX2" fmla="*/ 26846 w 2575180"/>
                <a:gd name="connsiteY2" fmla="*/ 1645301 h 3004940"/>
                <a:gd name="connsiteX3" fmla="*/ 431581 w 2575180"/>
                <a:gd name="connsiteY3" fmla="*/ 206245 h 3004940"/>
                <a:gd name="connsiteX4" fmla="*/ 2350322 w 2575180"/>
                <a:gd name="connsiteY4" fmla="*/ 116304 h 3004940"/>
                <a:gd name="connsiteX5" fmla="*/ 2485234 w 2575180"/>
                <a:gd name="connsiteY5" fmla="*/ 1225576 h 3004940"/>
                <a:gd name="connsiteX6" fmla="*/ 1885627 w 2575180"/>
                <a:gd name="connsiteY6" fmla="*/ 1450429 h 3004940"/>
                <a:gd name="connsiteX7" fmla="*/ 2245391 w 2575180"/>
                <a:gd name="connsiteY7" fmla="*/ 2229917 h 3004940"/>
                <a:gd name="connsiteX0" fmla="*/ 2245391 w 2575180"/>
                <a:gd name="connsiteY0" fmla="*/ 2229917 h 2996667"/>
                <a:gd name="connsiteX1" fmla="*/ 1196080 w 2575180"/>
                <a:gd name="connsiteY1" fmla="*/ 2994417 h 2996667"/>
                <a:gd name="connsiteX2" fmla="*/ 26846 w 2575180"/>
                <a:gd name="connsiteY2" fmla="*/ 1645301 h 2996667"/>
                <a:gd name="connsiteX3" fmla="*/ 431581 w 2575180"/>
                <a:gd name="connsiteY3" fmla="*/ 206245 h 2996667"/>
                <a:gd name="connsiteX4" fmla="*/ 2350322 w 2575180"/>
                <a:gd name="connsiteY4" fmla="*/ 116304 h 2996667"/>
                <a:gd name="connsiteX5" fmla="*/ 2485234 w 2575180"/>
                <a:gd name="connsiteY5" fmla="*/ 1225576 h 2996667"/>
                <a:gd name="connsiteX6" fmla="*/ 1885627 w 2575180"/>
                <a:gd name="connsiteY6" fmla="*/ 1450429 h 2996667"/>
                <a:gd name="connsiteX7" fmla="*/ 2245391 w 2575180"/>
                <a:gd name="connsiteY7" fmla="*/ 2229917 h 2996667"/>
                <a:gd name="connsiteX0" fmla="*/ 2262615 w 2592404"/>
                <a:gd name="connsiteY0" fmla="*/ 2229917 h 2891808"/>
                <a:gd name="connsiteX1" fmla="*/ 1198313 w 2592404"/>
                <a:gd name="connsiteY1" fmla="*/ 2889486 h 2891808"/>
                <a:gd name="connsiteX2" fmla="*/ 44070 w 2592404"/>
                <a:gd name="connsiteY2" fmla="*/ 1645301 h 2891808"/>
                <a:gd name="connsiteX3" fmla="*/ 448805 w 2592404"/>
                <a:gd name="connsiteY3" fmla="*/ 206245 h 2891808"/>
                <a:gd name="connsiteX4" fmla="*/ 2367546 w 2592404"/>
                <a:gd name="connsiteY4" fmla="*/ 116304 h 2891808"/>
                <a:gd name="connsiteX5" fmla="*/ 2502458 w 2592404"/>
                <a:gd name="connsiteY5" fmla="*/ 1225576 h 2891808"/>
                <a:gd name="connsiteX6" fmla="*/ 1902851 w 2592404"/>
                <a:gd name="connsiteY6" fmla="*/ 1450429 h 2891808"/>
                <a:gd name="connsiteX7" fmla="*/ 2262615 w 2592404"/>
                <a:gd name="connsiteY7" fmla="*/ 2229917 h 2891808"/>
                <a:gd name="connsiteX0" fmla="*/ 2262615 w 2592404"/>
                <a:gd name="connsiteY0" fmla="*/ 2229917 h 2889538"/>
                <a:gd name="connsiteX1" fmla="*/ 1198313 w 2592404"/>
                <a:gd name="connsiteY1" fmla="*/ 2889486 h 2889538"/>
                <a:gd name="connsiteX2" fmla="*/ 44070 w 2592404"/>
                <a:gd name="connsiteY2" fmla="*/ 1645301 h 2889538"/>
                <a:gd name="connsiteX3" fmla="*/ 448805 w 2592404"/>
                <a:gd name="connsiteY3" fmla="*/ 206245 h 2889538"/>
                <a:gd name="connsiteX4" fmla="*/ 2367546 w 2592404"/>
                <a:gd name="connsiteY4" fmla="*/ 116304 h 2889538"/>
                <a:gd name="connsiteX5" fmla="*/ 2502458 w 2592404"/>
                <a:gd name="connsiteY5" fmla="*/ 1225576 h 2889538"/>
                <a:gd name="connsiteX6" fmla="*/ 1902851 w 2592404"/>
                <a:gd name="connsiteY6" fmla="*/ 1450429 h 2889538"/>
                <a:gd name="connsiteX7" fmla="*/ 2262615 w 2592404"/>
                <a:gd name="connsiteY7" fmla="*/ 2229917 h 2889538"/>
                <a:gd name="connsiteX0" fmla="*/ 2262615 w 2592404"/>
                <a:gd name="connsiteY0" fmla="*/ 2229917 h 2889538"/>
                <a:gd name="connsiteX1" fmla="*/ 1198313 w 2592404"/>
                <a:gd name="connsiteY1" fmla="*/ 2889486 h 2889538"/>
                <a:gd name="connsiteX2" fmla="*/ 44070 w 2592404"/>
                <a:gd name="connsiteY2" fmla="*/ 1645301 h 2889538"/>
                <a:gd name="connsiteX3" fmla="*/ 448805 w 2592404"/>
                <a:gd name="connsiteY3" fmla="*/ 206245 h 2889538"/>
                <a:gd name="connsiteX4" fmla="*/ 2367546 w 2592404"/>
                <a:gd name="connsiteY4" fmla="*/ 116304 h 2889538"/>
                <a:gd name="connsiteX5" fmla="*/ 2502458 w 2592404"/>
                <a:gd name="connsiteY5" fmla="*/ 1225576 h 2889538"/>
                <a:gd name="connsiteX6" fmla="*/ 1902851 w 2592404"/>
                <a:gd name="connsiteY6" fmla="*/ 1450429 h 2889538"/>
                <a:gd name="connsiteX7" fmla="*/ 2262615 w 2592404"/>
                <a:gd name="connsiteY7" fmla="*/ 2229917 h 2889538"/>
                <a:gd name="connsiteX0" fmla="*/ 2262615 w 2575037"/>
                <a:gd name="connsiteY0" fmla="*/ 2229917 h 2889538"/>
                <a:gd name="connsiteX1" fmla="*/ 1198313 w 2575037"/>
                <a:gd name="connsiteY1" fmla="*/ 2889486 h 2889538"/>
                <a:gd name="connsiteX2" fmla="*/ 44070 w 2575037"/>
                <a:gd name="connsiteY2" fmla="*/ 1645301 h 2889538"/>
                <a:gd name="connsiteX3" fmla="*/ 448805 w 2575037"/>
                <a:gd name="connsiteY3" fmla="*/ 206245 h 2889538"/>
                <a:gd name="connsiteX4" fmla="*/ 2367546 w 2575037"/>
                <a:gd name="connsiteY4" fmla="*/ 116304 h 2889538"/>
                <a:gd name="connsiteX5" fmla="*/ 2502458 w 2575037"/>
                <a:gd name="connsiteY5" fmla="*/ 1225576 h 2889538"/>
                <a:gd name="connsiteX6" fmla="*/ 2187664 w 2575037"/>
                <a:gd name="connsiteY6" fmla="*/ 1555361 h 2889538"/>
                <a:gd name="connsiteX7" fmla="*/ 2262615 w 2575037"/>
                <a:gd name="connsiteY7" fmla="*/ 2229917 h 2889538"/>
                <a:gd name="connsiteX0" fmla="*/ 2259589 w 2505184"/>
                <a:gd name="connsiteY0" fmla="*/ 2220499 h 2880120"/>
                <a:gd name="connsiteX1" fmla="*/ 1195287 w 2505184"/>
                <a:gd name="connsiteY1" fmla="*/ 2880068 h 2880120"/>
                <a:gd name="connsiteX2" fmla="*/ 41044 w 2505184"/>
                <a:gd name="connsiteY2" fmla="*/ 1635883 h 2880120"/>
                <a:gd name="connsiteX3" fmla="*/ 445779 w 2505184"/>
                <a:gd name="connsiteY3" fmla="*/ 196827 h 2880120"/>
                <a:gd name="connsiteX4" fmla="*/ 2214618 w 2505184"/>
                <a:gd name="connsiteY4" fmla="*/ 121876 h 2880120"/>
                <a:gd name="connsiteX5" fmla="*/ 2499432 w 2505184"/>
                <a:gd name="connsiteY5" fmla="*/ 1216158 h 2880120"/>
                <a:gd name="connsiteX6" fmla="*/ 2184638 w 2505184"/>
                <a:gd name="connsiteY6" fmla="*/ 1545943 h 2880120"/>
                <a:gd name="connsiteX7" fmla="*/ 2259589 w 2505184"/>
                <a:gd name="connsiteY7" fmla="*/ 2220499 h 2880120"/>
                <a:gd name="connsiteX0" fmla="*/ 2259589 w 2517591"/>
                <a:gd name="connsiteY0" fmla="*/ 2257668 h 2917289"/>
                <a:gd name="connsiteX1" fmla="*/ 1195287 w 2517591"/>
                <a:gd name="connsiteY1" fmla="*/ 2917237 h 2917289"/>
                <a:gd name="connsiteX2" fmla="*/ 41044 w 2517591"/>
                <a:gd name="connsiteY2" fmla="*/ 1673052 h 2917289"/>
                <a:gd name="connsiteX3" fmla="*/ 445779 w 2517591"/>
                <a:gd name="connsiteY3" fmla="*/ 233996 h 2917289"/>
                <a:gd name="connsiteX4" fmla="*/ 2214618 w 2517591"/>
                <a:gd name="connsiteY4" fmla="*/ 159045 h 2917289"/>
                <a:gd name="connsiteX5" fmla="*/ 2499432 w 2517591"/>
                <a:gd name="connsiteY5" fmla="*/ 1253327 h 2917289"/>
                <a:gd name="connsiteX6" fmla="*/ 2184638 w 2517591"/>
                <a:gd name="connsiteY6" fmla="*/ 1583112 h 2917289"/>
                <a:gd name="connsiteX7" fmla="*/ 2259589 w 2517591"/>
                <a:gd name="connsiteY7" fmla="*/ 2257668 h 2917289"/>
                <a:gd name="connsiteX0" fmla="*/ 2259589 w 2531979"/>
                <a:gd name="connsiteY0" fmla="*/ 2206623 h 2866244"/>
                <a:gd name="connsiteX1" fmla="*/ 1195287 w 2531979"/>
                <a:gd name="connsiteY1" fmla="*/ 2866192 h 2866244"/>
                <a:gd name="connsiteX2" fmla="*/ 41044 w 2531979"/>
                <a:gd name="connsiteY2" fmla="*/ 1622007 h 2866244"/>
                <a:gd name="connsiteX3" fmla="*/ 445779 w 2531979"/>
                <a:gd name="connsiteY3" fmla="*/ 182951 h 2866244"/>
                <a:gd name="connsiteX4" fmla="*/ 2214618 w 2531979"/>
                <a:gd name="connsiteY4" fmla="*/ 108000 h 2866244"/>
                <a:gd name="connsiteX5" fmla="*/ 2529412 w 2531979"/>
                <a:gd name="connsiteY5" fmla="*/ 992419 h 2866244"/>
                <a:gd name="connsiteX6" fmla="*/ 2184638 w 2531979"/>
                <a:gd name="connsiteY6" fmla="*/ 1532067 h 2866244"/>
                <a:gd name="connsiteX7" fmla="*/ 2259589 w 2531979"/>
                <a:gd name="connsiteY7" fmla="*/ 2206623 h 2866244"/>
                <a:gd name="connsiteX0" fmla="*/ 2259589 w 2492588"/>
                <a:gd name="connsiteY0" fmla="*/ 2207598 h 2867219"/>
                <a:gd name="connsiteX1" fmla="*/ 1195287 w 2492588"/>
                <a:gd name="connsiteY1" fmla="*/ 2867167 h 2867219"/>
                <a:gd name="connsiteX2" fmla="*/ 41044 w 2492588"/>
                <a:gd name="connsiteY2" fmla="*/ 1622982 h 2867219"/>
                <a:gd name="connsiteX3" fmla="*/ 445779 w 2492588"/>
                <a:gd name="connsiteY3" fmla="*/ 183926 h 2867219"/>
                <a:gd name="connsiteX4" fmla="*/ 2214618 w 2492588"/>
                <a:gd name="connsiteY4" fmla="*/ 108975 h 2867219"/>
                <a:gd name="connsiteX5" fmla="*/ 2484442 w 2492588"/>
                <a:gd name="connsiteY5" fmla="*/ 1008384 h 2867219"/>
                <a:gd name="connsiteX6" fmla="*/ 2184638 w 2492588"/>
                <a:gd name="connsiteY6" fmla="*/ 1533042 h 2867219"/>
                <a:gd name="connsiteX7" fmla="*/ 2259589 w 2492588"/>
                <a:gd name="connsiteY7" fmla="*/ 2207598 h 2867219"/>
                <a:gd name="connsiteX0" fmla="*/ 2256353 w 2482743"/>
                <a:gd name="connsiteY0" fmla="*/ 2207598 h 2867219"/>
                <a:gd name="connsiteX1" fmla="*/ 1192051 w 2482743"/>
                <a:gd name="connsiteY1" fmla="*/ 2867167 h 2867219"/>
                <a:gd name="connsiteX2" fmla="*/ 37808 w 2482743"/>
                <a:gd name="connsiteY2" fmla="*/ 1622982 h 2867219"/>
                <a:gd name="connsiteX3" fmla="*/ 442543 w 2482743"/>
                <a:gd name="connsiteY3" fmla="*/ 183926 h 2867219"/>
                <a:gd name="connsiteX4" fmla="*/ 2031500 w 2482743"/>
                <a:gd name="connsiteY4" fmla="*/ 108975 h 2867219"/>
                <a:gd name="connsiteX5" fmla="*/ 2481206 w 2482743"/>
                <a:gd name="connsiteY5" fmla="*/ 1008384 h 2867219"/>
                <a:gd name="connsiteX6" fmla="*/ 2181402 w 2482743"/>
                <a:gd name="connsiteY6" fmla="*/ 1533042 h 2867219"/>
                <a:gd name="connsiteX7" fmla="*/ 2256353 w 2482743"/>
                <a:gd name="connsiteY7" fmla="*/ 2207598 h 2867219"/>
                <a:gd name="connsiteX0" fmla="*/ 2256353 w 2483187"/>
                <a:gd name="connsiteY0" fmla="*/ 2207598 h 2867219"/>
                <a:gd name="connsiteX1" fmla="*/ 1192051 w 2483187"/>
                <a:gd name="connsiteY1" fmla="*/ 2867167 h 2867219"/>
                <a:gd name="connsiteX2" fmla="*/ 37808 w 2483187"/>
                <a:gd name="connsiteY2" fmla="*/ 1622982 h 2867219"/>
                <a:gd name="connsiteX3" fmla="*/ 442543 w 2483187"/>
                <a:gd name="connsiteY3" fmla="*/ 183926 h 2867219"/>
                <a:gd name="connsiteX4" fmla="*/ 2031500 w 2483187"/>
                <a:gd name="connsiteY4" fmla="*/ 108975 h 2867219"/>
                <a:gd name="connsiteX5" fmla="*/ 2481206 w 2483187"/>
                <a:gd name="connsiteY5" fmla="*/ 1008384 h 2867219"/>
                <a:gd name="connsiteX6" fmla="*/ 2181402 w 2483187"/>
                <a:gd name="connsiteY6" fmla="*/ 1533042 h 2867219"/>
                <a:gd name="connsiteX7" fmla="*/ 2256353 w 2483187"/>
                <a:gd name="connsiteY7" fmla="*/ 2207598 h 2867219"/>
                <a:gd name="connsiteX0" fmla="*/ 2224844 w 2451678"/>
                <a:gd name="connsiteY0" fmla="*/ 2207598 h 2867220"/>
                <a:gd name="connsiteX1" fmla="*/ 1160542 w 2451678"/>
                <a:gd name="connsiteY1" fmla="*/ 2867167 h 2867220"/>
                <a:gd name="connsiteX2" fmla="*/ 6299 w 2451678"/>
                <a:gd name="connsiteY2" fmla="*/ 1622982 h 2867220"/>
                <a:gd name="connsiteX3" fmla="*/ 411034 w 2451678"/>
                <a:gd name="connsiteY3" fmla="*/ 183926 h 2867220"/>
                <a:gd name="connsiteX4" fmla="*/ 1999991 w 2451678"/>
                <a:gd name="connsiteY4" fmla="*/ 108975 h 2867220"/>
                <a:gd name="connsiteX5" fmla="*/ 2449697 w 2451678"/>
                <a:gd name="connsiteY5" fmla="*/ 1008384 h 2867220"/>
                <a:gd name="connsiteX6" fmla="*/ 2149893 w 2451678"/>
                <a:gd name="connsiteY6" fmla="*/ 1533042 h 2867220"/>
                <a:gd name="connsiteX7" fmla="*/ 2224844 w 2451678"/>
                <a:gd name="connsiteY7" fmla="*/ 2207598 h 2867220"/>
                <a:gd name="connsiteX0" fmla="*/ 2167575 w 2394409"/>
                <a:gd name="connsiteY0" fmla="*/ 2199721 h 2876003"/>
                <a:gd name="connsiteX1" fmla="*/ 1103273 w 2394409"/>
                <a:gd name="connsiteY1" fmla="*/ 2859290 h 2876003"/>
                <a:gd name="connsiteX2" fmla="*/ 8990 w 2394409"/>
                <a:gd name="connsiteY2" fmla="*/ 1480193 h 2876003"/>
                <a:gd name="connsiteX3" fmla="*/ 353765 w 2394409"/>
                <a:gd name="connsiteY3" fmla="*/ 176049 h 2876003"/>
                <a:gd name="connsiteX4" fmla="*/ 1942722 w 2394409"/>
                <a:gd name="connsiteY4" fmla="*/ 101098 h 2876003"/>
                <a:gd name="connsiteX5" fmla="*/ 2392428 w 2394409"/>
                <a:gd name="connsiteY5" fmla="*/ 1000507 h 2876003"/>
                <a:gd name="connsiteX6" fmla="*/ 2092624 w 2394409"/>
                <a:gd name="connsiteY6" fmla="*/ 1525165 h 2876003"/>
                <a:gd name="connsiteX7" fmla="*/ 2167575 w 2394409"/>
                <a:gd name="connsiteY7" fmla="*/ 2199721 h 2876003"/>
                <a:gd name="connsiteX0" fmla="*/ 2167575 w 2394409"/>
                <a:gd name="connsiteY0" fmla="*/ 2199721 h 2859996"/>
                <a:gd name="connsiteX1" fmla="*/ 1103273 w 2394409"/>
                <a:gd name="connsiteY1" fmla="*/ 2859290 h 2859996"/>
                <a:gd name="connsiteX2" fmla="*/ 8990 w 2394409"/>
                <a:gd name="connsiteY2" fmla="*/ 1480193 h 2859996"/>
                <a:gd name="connsiteX3" fmla="*/ 353765 w 2394409"/>
                <a:gd name="connsiteY3" fmla="*/ 176049 h 2859996"/>
                <a:gd name="connsiteX4" fmla="*/ 1942722 w 2394409"/>
                <a:gd name="connsiteY4" fmla="*/ 101098 h 2859996"/>
                <a:gd name="connsiteX5" fmla="*/ 2392428 w 2394409"/>
                <a:gd name="connsiteY5" fmla="*/ 1000507 h 2859996"/>
                <a:gd name="connsiteX6" fmla="*/ 2092624 w 2394409"/>
                <a:gd name="connsiteY6" fmla="*/ 1525165 h 2859996"/>
                <a:gd name="connsiteX7" fmla="*/ 2167575 w 2394409"/>
                <a:gd name="connsiteY7" fmla="*/ 2199721 h 2859996"/>
                <a:gd name="connsiteX0" fmla="*/ 2167575 w 2235643"/>
                <a:gd name="connsiteY0" fmla="*/ 2197900 h 2858175"/>
                <a:gd name="connsiteX1" fmla="*/ 1103273 w 2235643"/>
                <a:gd name="connsiteY1" fmla="*/ 2857469 h 2858175"/>
                <a:gd name="connsiteX2" fmla="*/ 8990 w 2235643"/>
                <a:gd name="connsiteY2" fmla="*/ 1478372 h 2858175"/>
                <a:gd name="connsiteX3" fmla="*/ 353765 w 2235643"/>
                <a:gd name="connsiteY3" fmla="*/ 174228 h 2858175"/>
                <a:gd name="connsiteX4" fmla="*/ 1942722 w 2235643"/>
                <a:gd name="connsiteY4" fmla="*/ 99277 h 2858175"/>
                <a:gd name="connsiteX5" fmla="*/ 2227537 w 2235643"/>
                <a:gd name="connsiteY5" fmla="*/ 971468 h 2858175"/>
                <a:gd name="connsiteX6" fmla="*/ 2092624 w 2235643"/>
                <a:gd name="connsiteY6" fmla="*/ 1523344 h 2858175"/>
                <a:gd name="connsiteX7" fmla="*/ 2167575 w 2235643"/>
                <a:gd name="connsiteY7" fmla="*/ 2197900 h 2858175"/>
                <a:gd name="connsiteX0" fmla="*/ 2167575 w 2227610"/>
                <a:gd name="connsiteY0" fmla="*/ 2197900 h 2858175"/>
                <a:gd name="connsiteX1" fmla="*/ 1103273 w 2227610"/>
                <a:gd name="connsiteY1" fmla="*/ 2857469 h 2858175"/>
                <a:gd name="connsiteX2" fmla="*/ 8990 w 2227610"/>
                <a:gd name="connsiteY2" fmla="*/ 1478372 h 2858175"/>
                <a:gd name="connsiteX3" fmla="*/ 353765 w 2227610"/>
                <a:gd name="connsiteY3" fmla="*/ 174228 h 2858175"/>
                <a:gd name="connsiteX4" fmla="*/ 1942722 w 2227610"/>
                <a:gd name="connsiteY4" fmla="*/ 99277 h 2858175"/>
                <a:gd name="connsiteX5" fmla="*/ 2227537 w 2227610"/>
                <a:gd name="connsiteY5" fmla="*/ 971468 h 2858175"/>
                <a:gd name="connsiteX6" fmla="*/ 1972702 w 2227610"/>
                <a:gd name="connsiteY6" fmla="*/ 1523344 h 2858175"/>
                <a:gd name="connsiteX7" fmla="*/ 2167575 w 2227610"/>
                <a:gd name="connsiteY7" fmla="*/ 2197900 h 2858175"/>
                <a:gd name="connsiteX0" fmla="*/ 2122605 w 2227613"/>
                <a:gd name="connsiteY0" fmla="*/ 2252334 h 2878015"/>
                <a:gd name="connsiteX1" fmla="*/ 1103273 w 2227613"/>
                <a:gd name="connsiteY1" fmla="*/ 2857469 h 2878015"/>
                <a:gd name="connsiteX2" fmla="*/ 8990 w 2227613"/>
                <a:gd name="connsiteY2" fmla="*/ 1478372 h 2878015"/>
                <a:gd name="connsiteX3" fmla="*/ 353765 w 2227613"/>
                <a:gd name="connsiteY3" fmla="*/ 174228 h 2878015"/>
                <a:gd name="connsiteX4" fmla="*/ 1942722 w 2227613"/>
                <a:gd name="connsiteY4" fmla="*/ 99277 h 2878015"/>
                <a:gd name="connsiteX5" fmla="*/ 2227537 w 2227613"/>
                <a:gd name="connsiteY5" fmla="*/ 971468 h 2878015"/>
                <a:gd name="connsiteX6" fmla="*/ 1972702 w 2227613"/>
                <a:gd name="connsiteY6" fmla="*/ 1523344 h 2878015"/>
                <a:gd name="connsiteX7" fmla="*/ 2122605 w 2227613"/>
                <a:gd name="connsiteY7" fmla="*/ 2252334 h 2878015"/>
                <a:gd name="connsiteX0" fmla="*/ 2184214 w 2289222"/>
                <a:gd name="connsiteY0" fmla="*/ 2252334 h 2904500"/>
                <a:gd name="connsiteX1" fmla="*/ 1539636 w 2289222"/>
                <a:gd name="connsiteY1" fmla="*/ 2884687 h 2904500"/>
                <a:gd name="connsiteX2" fmla="*/ 70599 w 2289222"/>
                <a:gd name="connsiteY2" fmla="*/ 1478372 h 2904500"/>
                <a:gd name="connsiteX3" fmla="*/ 415374 w 2289222"/>
                <a:gd name="connsiteY3" fmla="*/ 174228 h 2904500"/>
                <a:gd name="connsiteX4" fmla="*/ 2004331 w 2289222"/>
                <a:gd name="connsiteY4" fmla="*/ 99277 h 2904500"/>
                <a:gd name="connsiteX5" fmla="*/ 2289146 w 2289222"/>
                <a:gd name="connsiteY5" fmla="*/ 971468 h 2904500"/>
                <a:gd name="connsiteX6" fmla="*/ 2034311 w 2289222"/>
                <a:gd name="connsiteY6" fmla="*/ 1523344 h 2904500"/>
                <a:gd name="connsiteX7" fmla="*/ 2184214 w 2289222"/>
                <a:gd name="connsiteY7" fmla="*/ 2252334 h 2904500"/>
                <a:gd name="connsiteX0" fmla="*/ 2184214 w 2289222"/>
                <a:gd name="connsiteY0" fmla="*/ 2252334 h 2893410"/>
                <a:gd name="connsiteX1" fmla="*/ 1539636 w 2289222"/>
                <a:gd name="connsiteY1" fmla="*/ 2884687 h 2893410"/>
                <a:gd name="connsiteX2" fmla="*/ 70599 w 2289222"/>
                <a:gd name="connsiteY2" fmla="*/ 1478372 h 2893410"/>
                <a:gd name="connsiteX3" fmla="*/ 415374 w 2289222"/>
                <a:gd name="connsiteY3" fmla="*/ 174228 h 2893410"/>
                <a:gd name="connsiteX4" fmla="*/ 2004331 w 2289222"/>
                <a:gd name="connsiteY4" fmla="*/ 99277 h 2893410"/>
                <a:gd name="connsiteX5" fmla="*/ 2289146 w 2289222"/>
                <a:gd name="connsiteY5" fmla="*/ 971468 h 2893410"/>
                <a:gd name="connsiteX6" fmla="*/ 2034311 w 2289222"/>
                <a:gd name="connsiteY6" fmla="*/ 1523344 h 2893410"/>
                <a:gd name="connsiteX7" fmla="*/ 2184214 w 2289222"/>
                <a:gd name="connsiteY7" fmla="*/ 2252334 h 2893410"/>
                <a:gd name="connsiteX0" fmla="*/ 2184214 w 2289222"/>
                <a:gd name="connsiteY0" fmla="*/ 2252334 h 2907265"/>
                <a:gd name="connsiteX1" fmla="*/ 1539636 w 2289222"/>
                <a:gd name="connsiteY1" fmla="*/ 2884687 h 2907265"/>
                <a:gd name="connsiteX2" fmla="*/ 70599 w 2289222"/>
                <a:gd name="connsiteY2" fmla="*/ 1478372 h 2907265"/>
                <a:gd name="connsiteX3" fmla="*/ 415374 w 2289222"/>
                <a:gd name="connsiteY3" fmla="*/ 174228 h 2907265"/>
                <a:gd name="connsiteX4" fmla="*/ 2004331 w 2289222"/>
                <a:gd name="connsiteY4" fmla="*/ 99277 h 2907265"/>
                <a:gd name="connsiteX5" fmla="*/ 2289146 w 2289222"/>
                <a:gd name="connsiteY5" fmla="*/ 971468 h 2907265"/>
                <a:gd name="connsiteX6" fmla="*/ 2034311 w 2289222"/>
                <a:gd name="connsiteY6" fmla="*/ 1523344 h 2907265"/>
                <a:gd name="connsiteX7" fmla="*/ 2184214 w 2289222"/>
                <a:gd name="connsiteY7" fmla="*/ 2252334 h 2907265"/>
                <a:gd name="connsiteX0" fmla="*/ 2181017 w 2286025"/>
                <a:gd name="connsiteY0" fmla="*/ 2252334 h 2880447"/>
                <a:gd name="connsiteX1" fmla="*/ 1491469 w 2286025"/>
                <a:gd name="connsiteY1" fmla="*/ 2857470 h 2880447"/>
                <a:gd name="connsiteX2" fmla="*/ 67402 w 2286025"/>
                <a:gd name="connsiteY2" fmla="*/ 1478372 h 2880447"/>
                <a:gd name="connsiteX3" fmla="*/ 412177 w 2286025"/>
                <a:gd name="connsiteY3" fmla="*/ 174228 h 2880447"/>
                <a:gd name="connsiteX4" fmla="*/ 2001134 w 2286025"/>
                <a:gd name="connsiteY4" fmla="*/ 99277 h 2880447"/>
                <a:gd name="connsiteX5" fmla="*/ 2285949 w 2286025"/>
                <a:gd name="connsiteY5" fmla="*/ 971468 h 2880447"/>
                <a:gd name="connsiteX6" fmla="*/ 2031114 w 2286025"/>
                <a:gd name="connsiteY6" fmla="*/ 1523344 h 2880447"/>
                <a:gd name="connsiteX7" fmla="*/ 2181017 w 2286025"/>
                <a:gd name="connsiteY7" fmla="*/ 2252334 h 2880447"/>
                <a:gd name="connsiteX0" fmla="*/ 2181017 w 2286025"/>
                <a:gd name="connsiteY0" fmla="*/ 2252334 h 2875207"/>
                <a:gd name="connsiteX1" fmla="*/ 1491469 w 2286025"/>
                <a:gd name="connsiteY1" fmla="*/ 2857470 h 2875207"/>
                <a:gd name="connsiteX2" fmla="*/ 67402 w 2286025"/>
                <a:gd name="connsiteY2" fmla="*/ 1478372 h 2875207"/>
                <a:gd name="connsiteX3" fmla="*/ 412177 w 2286025"/>
                <a:gd name="connsiteY3" fmla="*/ 174228 h 2875207"/>
                <a:gd name="connsiteX4" fmla="*/ 2001134 w 2286025"/>
                <a:gd name="connsiteY4" fmla="*/ 99277 h 2875207"/>
                <a:gd name="connsiteX5" fmla="*/ 2285949 w 2286025"/>
                <a:gd name="connsiteY5" fmla="*/ 971468 h 2875207"/>
                <a:gd name="connsiteX6" fmla="*/ 2031114 w 2286025"/>
                <a:gd name="connsiteY6" fmla="*/ 1523344 h 2875207"/>
                <a:gd name="connsiteX7" fmla="*/ 2181017 w 2286025"/>
                <a:gd name="connsiteY7" fmla="*/ 2252334 h 2875207"/>
                <a:gd name="connsiteX0" fmla="*/ 2181017 w 2286025"/>
                <a:gd name="connsiteY0" fmla="*/ 2291746 h 2914619"/>
                <a:gd name="connsiteX1" fmla="*/ 1491469 w 2286025"/>
                <a:gd name="connsiteY1" fmla="*/ 2896882 h 2914619"/>
                <a:gd name="connsiteX2" fmla="*/ 67402 w 2286025"/>
                <a:gd name="connsiteY2" fmla="*/ 1517784 h 2914619"/>
                <a:gd name="connsiteX3" fmla="*/ 412177 w 2286025"/>
                <a:gd name="connsiteY3" fmla="*/ 213640 h 2914619"/>
                <a:gd name="connsiteX4" fmla="*/ 2001134 w 2286025"/>
                <a:gd name="connsiteY4" fmla="*/ 138689 h 2914619"/>
                <a:gd name="connsiteX5" fmla="*/ 2285949 w 2286025"/>
                <a:gd name="connsiteY5" fmla="*/ 1010880 h 2914619"/>
                <a:gd name="connsiteX6" fmla="*/ 2031114 w 2286025"/>
                <a:gd name="connsiteY6" fmla="*/ 1562756 h 2914619"/>
                <a:gd name="connsiteX7" fmla="*/ 2181017 w 2286025"/>
                <a:gd name="connsiteY7" fmla="*/ 2291746 h 2914619"/>
                <a:gd name="connsiteX0" fmla="*/ 2179201 w 2284992"/>
                <a:gd name="connsiteY0" fmla="*/ 2273997 h 2896870"/>
                <a:gd name="connsiteX1" fmla="*/ 1489653 w 2284992"/>
                <a:gd name="connsiteY1" fmla="*/ 2879133 h 2896870"/>
                <a:gd name="connsiteX2" fmla="*/ 65586 w 2284992"/>
                <a:gd name="connsiteY2" fmla="*/ 1500035 h 2896870"/>
                <a:gd name="connsiteX3" fmla="*/ 410361 w 2284992"/>
                <a:gd name="connsiteY3" fmla="*/ 195891 h 2896870"/>
                <a:gd name="connsiteX4" fmla="*/ 1924367 w 2284992"/>
                <a:gd name="connsiteY4" fmla="*/ 148157 h 2896870"/>
                <a:gd name="connsiteX5" fmla="*/ 2284133 w 2284992"/>
                <a:gd name="connsiteY5" fmla="*/ 993131 h 2896870"/>
                <a:gd name="connsiteX6" fmla="*/ 2029298 w 2284992"/>
                <a:gd name="connsiteY6" fmla="*/ 1545007 h 2896870"/>
                <a:gd name="connsiteX7" fmla="*/ 2179201 w 2284992"/>
                <a:gd name="connsiteY7" fmla="*/ 2273997 h 2896870"/>
                <a:gd name="connsiteX0" fmla="*/ 2179201 w 2284992"/>
                <a:gd name="connsiteY0" fmla="*/ 2290920 h 2913793"/>
                <a:gd name="connsiteX1" fmla="*/ 1489653 w 2284992"/>
                <a:gd name="connsiteY1" fmla="*/ 2896056 h 2913793"/>
                <a:gd name="connsiteX2" fmla="*/ 65586 w 2284992"/>
                <a:gd name="connsiteY2" fmla="*/ 1516958 h 2913793"/>
                <a:gd name="connsiteX3" fmla="*/ 410361 w 2284992"/>
                <a:gd name="connsiteY3" fmla="*/ 212814 h 2913793"/>
                <a:gd name="connsiteX4" fmla="*/ 1924367 w 2284992"/>
                <a:gd name="connsiteY4" fmla="*/ 165080 h 2913793"/>
                <a:gd name="connsiteX5" fmla="*/ 2284133 w 2284992"/>
                <a:gd name="connsiteY5" fmla="*/ 1010054 h 2913793"/>
                <a:gd name="connsiteX6" fmla="*/ 2029298 w 2284992"/>
                <a:gd name="connsiteY6" fmla="*/ 1561930 h 2913793"/>
                <a:gd name="connsiteX7" fmla="*/ 2179201 w 2284992"/>
                <a:gd name="connsiteY7" fmla="*/ 2290920 h 2913793"/>
                <a:gd name="connsiteX0" fmla="*/ 2179201 w 2284992"/>
                <a:gd name="connsiteY0" fmla="*/ 2290920 h 2913793"/>
                <a:gd name="connsiteX1" fmla="*/ 1489653 w 2284992"/>
                <a:gd name="connsiteY1" fmla="*/ 2896056 h 2913793"/>
                <a:gd name="connsiteX2" fmla="*/ 65586 w 2284992"/>
                <a:gd name="connsiteY2" fmla="*/ 1516958 h 2913793"/>
                <a:gd name="connsiteX3" fmla="*/ 410361 w 2284992"/>
                <a:gd name="connsiteY3" fmla="*/ 212814 h 2913793"/>
                <a:gd name="connsiteX4" fmla="*/ 1924367 w 2284992"/>
                <a:gd name="connsiteY4" fmla="*/ 165080 h 2913793"/>
                <a:gd name="connsiteX5" fmla="*/ 2284133 w 2284992"/>
                <a:gd name="connsiteY5" fmla="*/ 1010054 h 2913793"/>
                <a:gd name="connsiteX6" fmla="*/ 2029298 w 2284992"/>
                <a:gd name="connsiteY6" fmla="*/ 1561930 h 2913793"/>
                <a:gd name="connsiteX7" fmla="*/ 2179201 w 2284992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897752"/>
                <a:gd name="connsiteX1" fmla="*/ 1489653 w 2300486"/>
                <a:gd name="connsiteY1" fmla="*/ 2896056 h 2897752"/>
                <a:gd name="connsiteX2" fmla="*/ 65586 w 2300486"/>
                <a:gd name="connsiteY2" fmla="*/ 1516958 h 2897752"/>
                <a:gd name="connsiteX3" fmla="*/ 410361 w 2300486"/>
                <a:gd name="connsiteY3" fmla="*/ 212814 h 2897752"/>
                <a:gd name="connsiteX4" fmla="*/ 1924367 w 2300486"/>
                <a:gd name="connsiteY4" fmla="*/ 165080 h 2897752"/>
                <a:gd name="connsiteX5" fmla="*/ 2284133 w 2300486"/>
                <a:gd name="connsiteY5" fmla="*/ 1010054 h 2897752"/>
                <a:gd name="connsiteX6" fmla="*/ 2029298 w 2300486"/>
                <a:gd name="connsiteY6" fmla="*/ 1561930 h 2897752"/>
                <a:gd name="connsiteX7" fmla="*/ 2179201 w 2300486"/>
                <a:gd name="connsiteY7" fmla="*/ 2290920 h 2897752"/>
                <a:gd name="connsiteX0" fmla="*/ 1489653 w 2300486"/>
                <a:gd name="connsiteY0" fmla="*/ 2896056 h 3034950"/>
                <a:gd name="connsiteX1" fmla="*/ 65586 w 2300486"/>
                <a:gd name="connsiteY1" fmla="*/ 1516958 h 3034950"/>
                <a:gd name="connsiteX2" fmla="*/ 410361 w 2300486"/>
                <a:gd name="connsiteY2" fmla="*/ 212814 h 3034950"/>
                <a:gd name="connsiteX3" fmla="*/ 1924367 w 2300486"/>
                <a:gd name="connsiteY3" fmla="*/ 165080 h 3034950"/>
                <a:gd name="connsiteX4" fmla="*/ 2284133 w 2300486"/>
                <a:gd name="connsiteY4" fmla="*/ 1010054 h 3034950"/>
                <a:gd name="connsiteX5" fmla="*/ 2029298 w 2300486"/>
                <a:gd name="connsiteY5" fmla="*/ 1561930 h 3034950"/>
                <a:gd name="connsiteX6" fmla="*/ 2179201 w 2300486"/>
                <a:gd name="connsiteY6" fmla="*/ 2290920 h 3034950"/>
                <a:gd name="connsiteX7" fmla="*/ 1642648 w 2300486"/>
                <a:gd name="connsiteY7" fmla="*/ 3034950 h 3034950"/>
                <a:gd name="connsiteX0" fmla="*/ 1489653 w 2300486"/>
                <a:gd name="connsiteY0" fmla="*/ 2896056 h 2981529"/>
                <a:gd name="connsiteX1" fmla="*/ 65586 w 2300486"/>
                <a:gd name="connsiteY1" fmla="*/ 1516958 h 2981529"/>
                <a:gd name="connsiteX2" fmla="*/ 410361 w 2300486"/>
                <a:gd name="connsiteY2" fmla="*/ 212814 h 2981529"/>
                <a:gd name="connsiteX3" fmla="*/ 1924367 w 2300486"/>
                <a:gd name="connsiteY3" fmla="*/ 165080 h 2981529"/>
                <a:gd name="connsiteX4" fmla="*/ 2284133 w 2300486"/>
                <a:gd name="connsiteY4" fmla="*/ 1010054 h 2981529"/>
                <a:gd name="connsiteX5" fmla="*/ 2029298 w 2300486"/>
                <a:gd name="connsiteY5" fmla="*/ 1561930 h 2981529"/>
                <a:gd name="connsiteX6" fmla="*/ 2179201 w 2300486"/>
                <a:gd name="connsiteY6" fmla="*/ 2290920 h 2981529"/>
                <a:gd name="connsiteX7" fmla="*/ 1583803 w 2300486"/>
                <a:gd name="connsiteY7" fmla="*/ 2981529 h 2981529"/>
                <a:gd name="connsiteX0" fmla="*/ 1489653 w 2300486"/>
                <a:gd name="connsiteY0" fmla="*/ 2896056 h 2981529"/>
                <a:gd name="connsiteX1" fmla="*/ 65586 w 2300486"/>
                <a:gd name="connsiteY1" fmla="*/ 1516958 h 2981529"/>
                <a:gd name="connsiteX2" fmla="*/ 410361 w 2300486"/>
                <a:gd name="connsiteY2" fmla="*/ 212814 h 2981529"/>
                <a:gd name="connsiteX3" fmla="*/ 1924367 w 2300486"/>
                <a:gd name="connsiteY3" fmla="*/ 165080 h 2981529"/>
                <a:gd name="connsiteX4" fmla="*/ 2284133 w 2300486"/>
                <a:gd name="connsiteY4" fmla="*/ 1010054 h 2981529"/>
                <a:gd name="connsiteX5" fmla="*/ 2029298 w 2300486"/>
                <a:gd name="connsiteY5" fmla="*/ 1561930 h 2981529"/>
                <a:gd name="connsiteX6" fmla="*/ 2179201 w 2300486"/>
                <a:gd name="connsiteY6" fmla="*/ 2290920 h 2981529"/>
                <a:gd name="connsiteX7" fmla="*/ 1583803 w 2300486"/>
                <a:gd name="connsiteY7" fmla="*/ 2981529 h 2981529"/>
                <a:gd name="connsiteX0" fmla="*/ 1489653 w 2300486"/>
                <a:gd name="connsiteY0" fmla="*/ 2896056 h 2928108"/>
                <a:gd name="connsiteX1" fmla="*/ 65586 w 2300486"/>
                <a:gd name="connsiteY1" fmla="*/ 1516958 h 2928108"/>
                <a:gd name="connsiteX2" fmla="*/ 410361 w 2300486"/>
                <a:gd name="connsiteY2" fmla="*/ 212814 h 2928108"/>
                <a:gd name="connsiteX3" fmla="*/ 1924367 w 2300486"/>
                <a:gd name="connsiteY3" fmla="*/ 165080 h 2928108"/>
                <a:gd name="connsiteX4" fmla="*/ 2284133 w 2300486"/>
                <a:gd name="connsiteY4" fmla="*/ 1010054 h 2928108"/>
                <a:gd name="connsiteX5" fmla="*/ 2029298 w 2300486"/>
                <a:gd name="connsiteY5" fmla="*/ 1561930 h 2928108"/>
                <a:gd name="connsiteX6" fmla="*/ 2179201 w 2300486"/>
                <a:gd name="connsiteY6" fmla="*/ 2290920 h 2928108"/>
                <a:gd name="connsiteX7" fmla="*/ 1524958 w 2300486"/>
                <a:gd name="connsiteY7" fmla="*/ 2928108 h 2928108"/>
                <a:gd name="connsiteX0" fmla="*/ 1489653 w 2300486"/>
                <a:gd name="connsiteY0" fmla="*/ 2896056 h 2928108"/>
                <a:gd name="connsiteX1" fmla="*/ 65586 w 2300486"/>
                <a:gd name="connsiteY1" fmla="*/ 1516958 h 2928108"/>
                <a:gd name="connsiteX2" fmla="*/ 410361 w 2300486"/>
                <a:gd name="connsiteY2" fmla="*/ 212814 h 2928108"/>
                <a:gd name="connsiteX3" fmla="*/ 1924367 w 2300486"/>
                <a:gd name="connsiteY3" fmla="*/ 165080 h 2928108"/>
                <a:gd name="connsiteX4" fmla="*/ 2284133 w 2300486"/>
                <a:gd name="connsiteY4" fmla="*/ 1010054 h 2928108"/>
                <a:gd name="connsiteX5" fmla="*/ 2029298 w 2300486"/>
                <a:gd name="connsiteY5" fmla="*/ 1561930 h 2928108"/>
                <a:gd name="connsiteX6" fmla="*/ 2179201 w 2300486"/>
                <a:gd name="connsiteY6" fmla="*/ 2290920 h 2928108"/>
                <a:gd name="connsiteX7" fmla="*/ 1524958 w 2300486"/>
                <a:gd name="connsiteY7" fmla="*/ 2928108 h 292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0486" h="2928108">
                  <a:moveTo>
                    <a:pt x="1489653" y="2896056"/>
                  </a:moveTo>
                  <a:cubicBezTo>
                    <a:pt x="927522" y="2943975"/>
                    <a:pt x="245468" y="1964165"/>
                    <a:pt x="65586" y="1516958"/>
                  </a:cubicBezTo>
                  <a:cubicBezTo>
                    <a:pt x="-114296" y="1069751"/>
                    <a:pt x="100564" y="438127"/>
                    <a:pt x="410361" y="212814"/>
                  </a:cubicBezTo>
                  <a:cubicBezTo>
                    <a:pt x="720158" y="-12499"/>
                    <a:pt x="1492151" y="-103879"/>
                    <a:pt x="1924367" y="165080"/>
                  </a:cubicBezTo>
                  <a:cubicBezTo>
                    <a:pt x="2356583" y="434039"/>
                    <a:pt x="2311616" y="736420"/>
                    <a:pt x="2284133" y="1010054"/>
                  </a:cubicBezTo>
                  <a:cubicBezTo>
                    <a:pt x="2256650" y="1283688"/>
                    <a:pt x="2046787" y="1348452"/>
                    <a:pt x="2029298" y="1561930"/>
                  </a:cubicBezTo>
                  <a:cubicBezTo>
                    <a:pt x="2011809" y="1775408"/>
                    <a:pt x="2263258" y="2063224"/>
                    <a:pt x="2179201" y="2290920"/>
                  </a:cubicBezTo>
                  <a:cubicBezTo>
                    <a:pt x="2095144" y="2518616"/>
                    <a:pt x="2032167" y="2723488"/>
                    <a:pt x="1524958" y="2928108"/>
                  </a:cubicBezTo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椭圆 1"/>
            <p:cNvSpPr/>
            <p:nvPr/>
          </p:nvSpPr>
          <p:spPr>
            <a:xfrm>
              <a:off x="3444637" y="3934999"/>
              <a:ext cx="355590" cy="345840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椭圆 1"/>
            <p:cNvSpPr/>
            <p:nvPr/>
          </p:nvSpPr>
          <p:spPr>
            <a:xfrm>
              <a:off x="3583765" y="3558213"/>
              <a:ext cx="412652" cy="401337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椭圆 1"/>
            <p:cNvSpPr/>
            <p:nvPr/>
          </p:nvSpPr>
          <p:spPr>
            <a:xfrm>
              <a:off x="3904767" y="3244090"/>
              <a:ext cx="483106" cy="469859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椭圆 1"/>
            <p:cNvSpPr/>
            <p:nvPr/>
          </p:nvSpPr>
          <p:spPr>
            <a:xfrm>
              <a:off x="4392076" y="3111544"/>
              <a:ext cx="509665" cy="495690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椭圆 1"/>
            <p:cNvSpPr/>
            <p:nvPr/>
          </p:nvSpPr>
          <p:spPr>
            <a:xfrm>
              <a:off x="4901741" y="3070464"/>
              <a:ext cx="697869" cy="678733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5111015">
            <a:off x="1903431" y="1939368"/>
            <a:ext cx="1105716" cy="1552441"/>
            <a:chOff x="3444637" y="3070464"/>
            <a:chExt cx="2154973" cy="3025607"/>
          </a:xfrm>
          <a:noFill/>
        </p:grpSpPr>
        <p:sp>
          <p:nvSpPr>
            <p:cNvPr id="37" name="任意多边形 36"/>
            <p:cNvSpPr/>
            <p:nvPr/>
          </p:nvSpPr>
          <p:spPr>
            <a:xfrm>
              <a:off x="3684000" y="3611070"/>
              <a:ext cx="1772419" cy="2485001"/>
            </a:xfrm>
            <a:custGeom>
              <a:avLst/>
              <a:gdLst>
                <a:gd name="connsiteX0" fmla="*/ 2071701 w 2521411"/>
                <a:gd name="connsiteY0" fmla="*/ 2200758 h 2988323"/>
                <a:gd name="connsiteX1" fmla="*/ 1367163 w 2521411"/>
                <a:gd name="connsiteY1" fmla="*/ 2980247 h 2988323"/>
                <a:gd name="connsiteX2" fmla="*/ 78009 w 2521411"/>
                <a:gd name="connsiteY2" fmla="*/ 1661112 h 2988323"/>
                <a:gd name="connsiteX3" fmla="*/ 377812 w 2521411"/>
                <a:gd name="connsiteY3" fmla="*/ 207066 h 2988323"/>
                <a:gd name="connsiteX4" fmla="*/ 2296553 w 2521411"/>
                <a:gd name="connsiteY4" fmla="*/ 117125 h 2988323"/>
                <a:gd name="connsiteX5" fmla="*/ 2431465 w 2521411"/>
                <a:gd name="connsiteY5" fmla="*/ 1226397 h 2988323"/>
                <a:gd name="connsiteX6" fmla="*/ 1831858 w 2521411"/>
                <a:gd name="connsiteY6" fmla="*/ 1451250 h 2988323"/>
                <a:gd name="connsiteX7" fmla="*/ 1846849 w 2521411"/>
                <a:gd name="connsiteY7" fmla="*/ 1885965 h 2988323"/>
                <a:gd name="connsiteX8" fmla="*/ 2071701 w 2521411"/>
                <a:gd name="connsiteY8" fmla="*/ 2200758 h 2988323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1846849 w 2521411"/>
                <a:gd name="connsiteY7" fmla="*/ 1885965 h 2990361"/>
                <a:gd name="connsiteX8" fmla="*/ 2071701 w 2521411"/>
                <a:gd name="connsiteY8" fmla="*/ 2200758 h 2990361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2071701 w 2521411"/>
                <a:gd name="connsiteY7" fmla="*/ 2200758 h 2990361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2071701 w 2521411"/>
                <a:gd name="connsiteY7" fmla="*/ 2200758 h 2990361"/>
                <a:gd name="connsiteX0" fmla="*/ 2191622 w 2521411"/>
                <a:gd name="connsiteY0" fmla="*/ 2230738 h 2990491"/>
                <a:gd name="connsiteX1" fmla="*/ 1367163 w 2521411"/>
                <a:gd name="connsiteY1" fmla="*/ 2980247 h 2990491"/>
                <a:gd name="connsiteX2" fmla="*/ 78009 w 2521411"/>
                <a:gd name="connsiteY2" fmla="*/ 1661112 h 2990491"/>
                <a:gd name="connsiteX3" fmla="*/ 377812 w 2521411"/>
                <a:gd name="connsiteY3" fmla="*/ 207066 h 2990491"/>
                <a:gd name="connsiteX4" fmla="*/ 2296553 w 2521411"/>
                <a:gd name="connsiteY4" fmla="*/ 117125 h 2990491"/>
                <a:gd name="connsiteX5" fmla="*/ 2431465 w 2521411"/>
                <a:gd name="connsiteY5" fmla="*/ 1226397 h 2990491"/>
                <a:gd name="connsiteX6" fmla="*/ 1831858 w 2521411"/>
                <a:gd name="connsiteY6" fmla="*/ 1451250 h 2990491"/>
                <a:gd name="connsiteX7" fmla="*/ 2191622 w 2521411"/>
                <a:gd name="connsiteY7" fmla="*/ 2230738 h 2990491"/>
                <a:gd name="connsiteX0" fmla="*/ 2191622 w 2521411"/>
                <a:gd name="connsiteY0" fmla="*/ 2230738 h 2993685"/>
                <a:gd name="connsiteX1" fmla="*/ 1367163 w 2521411"/>
                <a:gd name="connsiteY1" fmla="*/ 2980247 h 2993685"/>
                <a:gd name="connsiteX2" fmla="*/ 78009 w 2521411"/>
                <a:gd name="connsiteY2" fmla="*/ 1661112 h 2993685"/>
                <a:gd name="connsiteX3" fmla="*/ 377812 w 2521411"/>
                <a:gd name="connsiteY3" fmla="*/ 207066 h 2993685"/>
                <a:gd name="connsiteX4" fmla="*/ 2296553 w 2521411"/>
                <a:gd name="connsiteY4" fmla="*/ 117125 h 2993685"/>
                <a:gd name="connsiteX5" fmla="*/ 2431465 w 2521411"/>
                <a:gd name="connsiteY5" fmla="*/ 1226397 h 2993685"/>
                <a:gd name="connsiteX6" fmla="*/ 1831858 w 2521411"/>
                <a:gd name="connsiteY6" fmla="*/ 1451250 h 2993685"/>
                <a:gd name="connsiteX7" fmla="*/ 2191622 w 2521411"/>
                <a:gd name="connsiteY7" fmla="*/ 2230738 h 2993685"/>
                <a:gd name="connsiteX0" fmla="*/ 2175016 w 2504805"/>
                <a:gd name="connsiteY0" fmla="*/ 2230738 h 3005293"/>
                <a:gd name="connsiteX1" fmla="*/ 1125705 w 2504805"/>
                <a:gd name="connsiteY1" fmla="*/ 2995238 h 3005293"/>
                <a:gd name="connsiteX2" fmla="*/ 61403 w 2504805"/>
                <a:gd name="connsiteY2" fmla="*/ 1661112 h 3005293"/>
                <a:gd name="connsiteX3" fmla="*/ 361206 w 2504805"/>
                <a:gd name="connsiteY3" fmla="*/ 207066 h 3005293"/>
                <a:gd name="connsiteX4" fmla="*/ 2279947 w 2504805"/>
                <a:gd name="connsiteY4" fmla="*/ 117125 h 3005293"/>
                <a:gd name="connsiteX5" fmla="*/ 2414859 w 2504805"/>
                <a:gd name="connsiteY5" fmla="*/ 1226397 h 3005293"/>
                <a:gd name="connsiteX6" fmla="*/ 1815252 w 2504805"/>
                <a:gd name="connsiteY6" fmla="*/ 1451250 h 3005293"/>
                <a:gd name="connsiteX7" fmla="*/ 2175016 w 2504805"/>
                <a:gd name="connsiteY7" fmla="*/ 2230738 h 3005293"/>
                <a:gd name="connsiteX0" fmla="*/ 2175016 w 2504805"/>
                <a:gd name="connsiteY0" fmla="*/ 2230738 h 2995750"/>
                <a:gd name="connsiteX1" fmla="*/ 1125705 w 2504805"/>
                <a:gd name="connsiteY1" fmla="*/ 2995238 h 2995750"/>
                <a:gd name="connsiteX2" fmla="*/ 61403 w 2504805"/>
                <a:gd name="connsiteY2" fmla="*/ 1661112 h 2995750"/>
                <a:gd name="connsiteX3" fmla="*/ 361206 w 2504805"/>
                <a:gd name="connsiteY3" fmla="*/ 207066 h 2995750"/>
                <a:gd name="connsiteX4" fmla="*/ 2279947 w 2504805"/>
                <a:gd name="connsiteY4" fmla="*/ 117125 h 2995750"/>
                <a:gd name="connsiteX5" fmla="*/ 2414859 w 2504805"/>
                <a:gd name="connsiteY5" fmla="*/ 1226397 h 2995750"/>
                <a:gd name="connsiteX6" fmla="*/ 1815252 w 2504805"/>
                <a:gd name="connsiteY6" fmla="*/ 1451250 h 2995750"/>
                <a:gd name="connsiteX7" fmla="*/ 2175016 w 2504805"/>
                <a:gd name="connsiteY7" fmla="*/ 2230738 h 2995750"/>
                <a:gd name="connsiteX0" fmla="*/ 2263649 w 2593438"/>
                <a:gd name="connsiteY0" fmla="*/ 2229917 h 3004940"/>
                <a:gd name="connsiteX1" fmla="*/ 1214338 w 2593438"/>
                <a:gd name="connsiteY1" fmla="*/ 2994417 h 3004940"/>
                <a:gd name="connsiteX2" fmla="*/ 45104 w 2593438"/>
                <a:gd name="connsiteY2" fmla="*/ 1645301 h 3004940"/>
                <a:gd name="connsiteX3" fmla="*/ 449839 w 2593438"/>
                <a:gd name="connsiteY3" fmla="*/ 206245 h 3004940"/>
                <a:gd name="connsiteX4" fmla="*/ 2368580 w 2593438"/>
                <a:gd name="connsiteY4" fmla="*/ 116304 h 3004940"/>
                <a:gd name="connsiteX5" fmla="*/ 2503492 w 2593438"/>
                <a:gd name="connsiteY5" fmla="*/ 1225576 h 3004940"/>
                <a:gd name="connsiteX6" fmla="*/ 1903885 w 2593438"/>
                <a:gd name="connsiteY6" fmla="*/ 1450429 h 3004940"/>
                <a:gd name="connsiteX7" fmla="*/ 2263649 w 2593438"/>
                <a:gd name="connsiteY7" fmla="*/ 2229917 h 3004940"/>
                <a:gd name="connsiteX0" fmla="*/ 2245391 w 2575180"/>
                <a:gd name="connsiteY0" fmla="*/ 2229917 h 3004940"/>
                <a:gd name="connsiteX1" fmla="*/ 1196080 w 2575180"/>
                <a:gd name="connsiteY1" fmla="*/ 2994417 h 3004940"/>
                <a:gd name="connsiteX2" fmla="*/ 26846 w 2575180"/>
                <a:gd name="connsiteY2" fmla="*/ 1645301 h 3004940"/>
                <a:gd name="connsiteX3" fmla="*/ 431581 w 2575180"/>
                <a:gd name="connsiteY3" fmla="*/ 206245 h 3004940"/>
                <a:gd name="connsiteX4" fmla="*/ 2350322 w 2575180"/>
                <a:gd name="connsiteY4" fmla="*/ 116304 h 3004940"/>
                <a:gd name="connsiteX5" fmla="*/ 2485234 w 2575180"/>
                <a:gd name="connsiteY5" fmla="*/ 1225576 h 3004940"/>
                <a:gd name="connsiteX6" fmla="*/ 1885627 w 2575180"/>
                <a:gd name="connsiteY6" fmla="*/ 1450429 h 3004940"/>
                <a:gd name="connsiteX7" fmla="*/ 2245391 w 2575180"/>
                <a:gd name="connsiteY7" fmla="*/ 2229917 h 3004940"/>
                <a:gd name="connsiteX0" fmla="*/ 2245391 w 2575180"/>
                <a:gd name="connsiteY0" fmla="*/ 2229917 h 2996667"/>
                <a:gd name="connsiteX1" fmla="*/ 1196080 w 2575180"/>
                <a:gd name="connsiteY1" fmla="*/ 2994417 h 2996667"/>
                <a:gd name="connsiteX2" fmla="*/ 26846 w 2575180"/>
                <a:gd name="connsiteY2" fmla="*/ 1645301 h 2996667"/>
                <a:gd name="connsiteX3" fmla="*/ 431581 w 2575180"/>
                <a:gd name="connsiteY3" fmla="*/ 206245 h 2996667"/>
                <a:gd name="connsiteX4" fmla="*/ 2350322 w 2575180"/>
                <a:gd name="connsiteY4" fmla="*/ 116304 h 2996667"/>
                <a:gd name="connsiteX5" fmla="*/ 2485234 w 2575180"/>
                <a:gd name="connsiteY5" fmla="*/ 1225576 h 2996667"/>
                <a:gd name="connsiteX6" fmla="*/ 1885627 w 2575180"/>
                <a:gd name="connsiteY6" fmla="*/ 1450429 h 2996667"/>
                <a:gd name="connsiteX7" fmla="*/ 2245391 w 2575180"/>
                <a:gd name="connsiteY7" fmla="*/ 2229917 h 2996667"/>
                <a:gd name="connsiteX0" fmla="*/ 2262615 w 2592404"/>
                <a:gd name="connsiteY0" fmla="*/ 2229917 h 2891808"/>
                <a:gd name="connsiteX1" fmla="*/ 1198313 w 2592404"/>
                <a:gd name="connsiteY1" fmla="*/ 2889486 h 2891808"/>
                <a:gd name="connsiteX2" fmla="*/ 44070 w 2592404"/>
                <a:gd name="connsiteY2" fmla="*/ 1645301 h 2891808"/>
                <a:gd name="connsiteX3" fmla="*/ 448805 w 2592404"/>
                <a:gd name="connsiteY3" fmla="*/ 206245 h 2891808"/>
                <a:gd name="connsiteX4" fmla="*/ 2367546 w 2592404"/>
                <a:gd name="connsiteY4" fmla="*/ 116304 h 2891808"/>
                <a:gd name="connsiteX5" fmla="*/ 2502458 w 2592404"/>
                <a:gd name="connsiteY5" fmla="*/ 1225576 h 2891808"/>
                <a:gd name="connsiteX6" fmla="*/ 1902851 w 2592404"/>
                <a:gd name="connsiteY6" fmla="*/ 1450429 h 2891808"/>
                <a:gd name="connsiteX7" fmla="*/ 2262615 w 2592404"/>
                <a:gd name="connsiteY7" fmla="*/ 2229917 h 2891808"/>
                <a:gd name="connsiteX0" fmla="*/ 2262615 w 2592404"/>
                <a:gd name="connsiteY0" fmla="*/ 2229917 h 2889538"/>
                <a:gd name="connsiteX1" fmla="*/ 1198313 w 2592404"/>
                <a:gd name="connsiteY1" fmla="*/ 2889486 h 2889538"/>
                <a:gd name="connsiteX2" fmla="*/ 44070 w 2592404"/>
                <a:gd name="connsiteY2" fmla="*/ 1645301 h 2889538"/>
                <a:gd name="connsiteX3" fmla="*/ 448805 w 2592404"/>
                <a:gd name="connsiteY3" fmla="*/ 206245 h 2889538"/>
                <a:gd name="connsiteX4" fmla="*/ 2367546 w 2592404"/>
                <a:gd name="connsiteY4" fmla="*/ 116304 h 2889538"/>
                <a:gd name="connsiteX5" fmla="*/ 2502458 w 2592404"/>
                <a:gd name="connsiteY5" fmla="*/ 1225576 h 2889538"/>
                <a:gd name="connsiteX6" fmla="*/ 1902851 w 2592404"/>
                <a:gd name="connsiteY6" fmla="*/ 1450429 h 2889538"/>
                <a:gd name="connsiteX7" fmla="*/ 2262615 w 2592404"/>
                <a:gd name="connsiteY7" fmla="*/ 2229917 h 2889538"/>
                <a:gd name="connsiteX0" fmla="*/ 2262615 w 2592404"/>
                <a:gd name="connsiteY0" fmla="*/ 2229917 h 2889538"/>
                <a:gd name="connsiteX1" fmla="*/ 1198313 w 2592404"/>
                <a:gd name="connsiteY1" fmla="*/ 2889486 h 2889538"/>
                <a:gd name="connsiteX2" fmla="*/ 44070 w 2592404"/>
                <a:gd name="connsiteY2" fmla="*/ 1645301 h 2889538"/>
                <a:gd name="connsiteX3" fmla="*/ 448805 w 2592404"/>
                <a:gd name="connsiteY3" fmla="*/ 206245 h 2889538"/>
                <a:gd name="connsiteX4" fmla="*/ 2367546 w 2592404"/>
                <a:gd name="connsiteY4" fmla="*/ 116304 h 2889538"/>
                <a:gd name="connsiteX5" fmla="*/ 2502458 w 2592404"/>
                <a:gd name="connsiteY5" fmla="*/ 1225576 h 2889538"/>
                <a:gd name="connsiteX6" fmla="*/ 1902851 w 2592404"/>
                <a:gd name="connsiteY6" fmla="*/ 1450429 h 2889538"/>
                <a:gd name="connsiteX7" fmla="*/ 2262615 w 2592404"/>
                <a:gd name="connsiteY7" fmla="*/ 2229917 h 2889538"/>
                <a:gd name="connsiteX0" fmla="*/ 2262615 w 2575037"/>
                <a:gd name="connsiteY0" fmla="*/ 2229917 h 2889538"/>
                <a:gd name="connsiteX1" fmla="*/ 1198313 w 2575037"/>
                <a:gd name="connsiteY1" fmla="*/ 2889486 h 2889538"/>
                <a:gd name="connsiteX2" fmla="*/ 44070 w 2575037"/>
                <a:gd name="connsiteY2" fmla="*/ 1645301 h 2889538"/>
                <a:gd name="connsiteX3" fmla="*/ 448805 w 2575037"/>
                <a:gd name="connsiteY3" fmla="*/ 206245 h 2889538"/>
                <a:gd name="connsiteX4" fmla="*/ 2367546 w 2575037"/>
                <a:gd name="connsiteY4" fmla="*/ 116304 h 2889538"/>
                <a:gd name="connsiteX5" fmla="*/ 2502458 w 2575037"/>
                <a:gd name="connsiteY5" fmla="*/ 1225576 h 2889538"/>
                <a:gd name="connsiteX6" fmla="*/ 2187664 w 2575037"/>
                <a:gd name="connsiteY6" fmla="*/ 1555361 h 2889538"/>
                <a:gd name="connsiteX7" fmla="*/ 2262615 w 2575037"/>
                <a:gd name="connsiteY7" fmla="*/ 2229917 h 2889538"/>
                <a:gd name="connsiteX0" fmla="*/ 2259589 w 2505184"/>
                <a:gd name="connsiteY0" fmla="*/ 2220499 h 2880120"/>
                <a:gd name="connsiteX1" fmla="*/ 1195287 w 2505184"/>
                <a:gd name="connsiteY1" fmla="*/ 2880068 h 2880120"/>
                <a:gd name="connsiteX2" fmla="*/ 41044 w 2505184"/>
                <a:gd name="connsiteY2" fmla="*/ 1635883 h 2880120"/>
                <a:gd name="connsiteX3" fmla="*/ 445779 w 2505184"/>
                <a:gd name="connsiteY3" fmla="*/ 196827 h 2880120"/>
                <a:gd name="connsiteX4" fmla="*/ 2214618 w 2505184"/>
                <a:gd name="connsiteY4" fmla="*/ 121876 h 2880120"/>
                <a:gd name="connsiteX5" fmla="*/ 2499432 w 2505184"/>
                <a:gd name="connsiteY5" fmla="*/ 1216158 h 2880120"/>
                <a:gd name="connsiteX6" fmla="*/ 2184638 w 2505184"/>
                <a:gd name="connsiteY6" fmla="*/ 1545943 h 2880120"/>
                <a:gd name="connsiteX7" fmla="*/ 2259589 w 2505184"/>
                <a:gd name="connsiteY7" fmla="*/ 2220499 h 2880120"/>
                <a:gd name="connsiteX0" fmla="*/ 2259589 w 2517591"/>
                <a:gd name="connsiteY0" fmla="*/ 2257668 h 2917289"/>
                <a:gd name="connsiteX1" fmla="*/ 1195287 w 2517591"/>
                <a:gd name="connsiteY1" fmla="*/ 2917237 h 2917289"/>
                <a:gd name="connsiteX2" fmla="*/ 41044 w 2517591"/>
                <a:gd name="connsiteY2" fmla="*/ 1673052 h 2917289"/>
                <a:gd name="connsiteX3" fmla="*/ 445779 w 2517591"/>
                <a:gd name="connsiteY3" fmla="*/ 233996 h 2917289"/>
                <a:gd name="connsiteX4" fmla="*/ 2214618 w 2517591"/>
                <a:gd name="connsiteY4" fmla="*/ 159045 h 2917289"/>
                <a:gd name="connsiteX5" fmla="*/ 2499432 w 2517591"/>
                <a:gd name="connsiteY5" fmla="*/ 1253327 h 2917289"/>
                <a:gd name="connsiteX6" fmla="*/ 2184638 w 2517591"/>
                <a:gd name="connsiteY6" fmla="*/ 1583112 h 2917289"/>
                <a:gd name="connsiteX7" fmla="*/ 2259589 w 2517591"/>
                <a:gd name="connsiteY7" fmla="*/ 2257668 h 2917289"/>
                <a:gd name="connsiteX0" fmla="*/ 2259589 w 2531979"/>
                <a:gd name="connsiteY0" fmla="*/ 2206623 h 2866244"/>
                <a:gd name="connsiteX1" fmla="*/ 1195287 w 2531979"/>
                <a:gd name="connsiteY1" fmla="*/ 2866192 h 2866244"/>
                <a:gd name="connsiteX2" fmla="*/ 41044 w 2531979"/>
                <a:gd name="connsiteY2" fmla="*/ 1622007 h 2866244"/>
                <a:gd name="connsiteX3" fmla="*/ 445779 w 2531979"/>
                <a:gd name="connsiteY3" fmla="*/ 182951 h 2866244"/>
                <a:gd name="connsiteX4" fmla="*/ 2214618 w 2531979"/>
                <a:gd name="connsiteY4" fmla="*/ 108000 h 2866244"/>
                <a:gd name="connsiteX5" fmla="*/ 2529412 w 2531979"/>
                <a:gd name="connsiteY5" fmla="*/ 992419 h 2866244"/>
                <a:gd name="connsiteX6" fmla="*/ 2184638 w 2531979"/>
                <a:gd name="connsiteY6" fmla="*/ 1532067 h 2866244"/>
                <a:gd name="connsiteX7" fmla="*/ 2259589 w 2531979"/>
                <a:gd name="connsiteY7" fmla="*/ 2206623 h 2866244"/>
                <a:gd name="connsiteX0" fmla="*/ 2259589 w 2492588"/>
                <a:gd name="connsiteY0" fmla="*/ 2207598 h 2867219"/>
                <a:gd name="connsiteX1" fmla="*/ 1195287 w 2492588"/>
                <a:gd name="connsiteY1" fmla="*/ 2867167 h 2867219"/>
                <a:gd name="connsiteX2" fmla="*/ 41044 w 2492588"/>
                <a:gd name="connsiteY2" fmla="*/ 1622982 h 2867219"/>
                <a:gd name="connsiteX3" fmla="*/ 445779 w 2492588"/>
                <a:gd name="connsiteY3" fmla="*/ 183926 h 2867219"/>
                <a:gd name="connsiteX4" fmla="*/ 2214618 w 2492588"/>
                <a:gd name="connsiteY4" fmla="*/ 108975 h 2867219"/>
                <a:gd name="connsiteX5" fmla="*/ 2484442 w 2492588"/>
                <a:gd name="connsiteY5" fmla="*/ 1008384 h 2867219"/>
                <a:gd name="connsiteX6" fmla="*/ 2184638 w 2492588"/>
                <a:gd name="connsiteY6" fmla="*/ 1533042 h 2867219"/>
                <a:gd name="connsiteX7" fmla="*/ 2259589 w 2492588"/>
                <a:gd name="connsiteY7" fmla="*/ 2207598 h 2867219"/>
                <a:gd name="connsiteX0" fmla="*/ 2256353 w 2482743"/>
                <a:gd name="connsiteY0" fmla="*/ 2207598 h 2867219"/>
                <a:gd name="connsiteX1" fmla="*/ 1192051 w 2482743"/>
                <a:gd name="connsiteY1" fmla="*/ 2867167 h 2867219"/>
                <a:gd name="connsiteX2" fmla="*/ 37808 w 2482743"/>
                <a:gd name="connsiteY2" fmla="*/ 1622982 h 2867219"/>
                <a:gd name="connsiteX3" fmla="*/ 442543 w 2482743"/>
                <a:gd name="connsiteY3" fmla="*/ 183926 h 2867219"/>
                <a:gd name="connsiteX4" fmla="*/ 2031500 w 2482743"/>
                <a:gd name="connsiteY4" fmla="*/ 108975 h 2867219"/>
                <a:gd name="connsiteX5" fmla="*/ 2481206 w 2482743"/>
                <a:gd name="connsiteY5" fmla="*/ 1008384 h 2867219"/>
                <a:gd name="connsiteX6" fmla="*/ 2181402 w 2482743"/>
                <a:gd name="connsiteY6" fmla="*/ 1533042 h 2867219"/>
                <a:gd name="connsiteX7" fmla="*/ 2256353 w 2482743"/>
                <a:gd name="connsiteY7" fmla="*/ 2207598 h 2867219"/>
                <a:gd name="connsiteX0" fmla="*/ 2256353 w 2483187"/>
                <a:gd name="connsiteY0" fmla="*/ 2207598 h 2867219"/>
                <a:gd name="connsiteX1" fmla="*/ 1192051 w 2483187"/>
                <a:gd name="connsiteY1" fmla="*/ 2867167 h 2867219"/>
                <a:gd name="connsiteX2" fmla="*/ 37808 w 2483187"/>
                <a:gd name="connsiteY2" fmla="*/ 1622982 h 2867219"/>
                <a:gd name="connsiteX3" fmla="*/ 442543 w 2483187"/>
                <a:gd name="connsiteY3" fmla="*/ 183926 h 2867219"/>
                <a:gd name="connsiteX4" fmla="*/ 2031500 w 2483187"/>
                <a:gd name="connsiteY4" fmla="*/ 108975 h 2867219"/>
                <a:gd name="connsiteX5" fmla="*/ 2481206 w 2483187"/>
                <a:gd name="connsiteY5" fmla="*/ 1008384 h 2867219"/>
                <a:gd name="connsiteX6" fmla="*/ 2181402 w 2483187"/>
                <a:gd name="connsiteY6" fmla="*/ 1533042 h 2867219"/>
                <a:gd name="connsiteX7" fmla="*/ 2256353 w 2483187"/>
                <a:gd name="connsiteY7" fmla="*/ 2207598 h 2867219"/>
                <a:gd name="connsiteX0" fmla="*/ 2224844 w 2451678"/>
                <a:gd name="connsiteY0" fmla="*/ 2207598 h 2867220"/>
                <a:gd name="connsiteX1" fmla="*/ 1160542 w 2451678"/>
                <a:gd name="connsiteY1" fmla="*/ 2867167 h 2867220"/>
                <a:gd name="connsiteX2" fmla="*/ 6299 w 2451678"/>
                <a:gd name="connsiteY2" fmla="*/ 1622982 h 2867220"/>
                <a:gd name="connsiteX3" fmla="*/ 411034 w 2451678"/>
                <a:gd name="connsiteY3" fmla="*/ 183926 h 2867220"/>
                <a:gd name="connsiteX4" fmla="*/ 1999991 w 2451678"/>
                <a:gd name="connsiteY4" fmla="*/ 108975 h 2867220"/>
                <a:gd name="connsiteX5" fmla="*/ 2449697 w 2451678"/>
                <a:gd name="connsiteY5" fmla="*/ 1008384 h 2867220"/>
                <a:gd name="connsiteX6" fmla="*/ 2149893 w 2451678"/>
                <a:gd name="connsiteY6" fmla="*/ 1533042 h 2867220"/>
                <a:gd name="connsiteX7" fmla="*/ 2224844 w 2451678"/>
                <a:gd name="connsiteY7" fmla="*/ 2207598 h 2867220"/>
                <a:gd name="connsiteX0" fmla="*/ 2167575 w 2394409"/>
                <a:gd name="connsiteY0" fmla="*/ 2199721 h 2876003"/>
                <a:gd name="connsiteX1" fmla="*/ 1103273 w 2394409"/>
                <a:gd name="connsiteY1" fmla="*/ 2859290 h 2876003"/>
                <a:gd name="connsiteX2" fmla="*/ 8990 w 2394409"/>
                <a:gd name="connsiteY2" fmla="*/ 1480193 h 2876003"/>
                <a:gd name="connsiteX3" fmla="*/ 353765 w 2394409"/>
                <a:gd name="connsiteY3" fmla="*/ 176049 h 2876003"/>
                <a:gd name="connsiteX4" fmla="*/ 1942722 w 2394409"/>
                <a:gd name="connsiteY4" fmla="*/ 101098 h 2876003"/>
                <a:gd name="connsiteX5" fmla="*/ 2392428 w 2394409"/>
                <a:gd name="connsiteY5" fmla="*/ 1000507 h 2876003"/>
                <a:gd name="connsiteX6" fmla="*/ 2092624 w 2394409"/>
                <a:gd name="connsiteY6" fmla="*/ 1525165 h 2876003"/>
                <a:gd name="connsiteX7" fmla="*/ 2167575 w 2394409"/>
                <a:gd name="connsiteY7" fmla="*/ 2199721 h 2876003"/>
                <a:gd name="connsiteX0" fmla="*/ 2167575 w 2394409"/>
                <a:gd name="connsiteY0" fmla="*/ 2199721 h 2859996"/>
                <a:gd name="connsiteX1" fmla="*/ 1103273 w 2394409"/>
                <a:gd name="connsiteY1" fmla="*/ 2859290 h 2859996"/>
                <a:gd name="connsiteX2" fmla="*/ 8990 w 2394409"/>
                <a:gd name="connsiteY2" fmla="*/ 1480193 h 2859996"/>
                <a:gd name="connsiteX3" fmla="*/ 353765 w 2394409"/>
                <a:gd name="connsiteY3" fmla="*/ 176049 h 2859996"/>
                <a:gd name="connsiteX4" fmla="*/ 1942722 w 2394409"/>
                <a:gd name="connsiteY4" fmla="*/ 101098 h 2859996"/>
                <a:gd name="connsiteX5" fmla="*/ 2392428 w 2394409"/>
                <a:gd name="connsiteY5" fmla="*/ 1000507 h 2859996"/>
                <a:gd name="connsiteX6" fmla="*/ 2092624 w 2394409"/>
                <a:gd name="connsiteY6" fmla="*/ 1525165 h 2859996"/>
                <a:gd name="connsiteX7" fmla="*/ 2167575 w 2394409"/>
                <a:gd name="connsiteY7" fmla="*/ 2199721 h 2859996"/>
                <a:gd name="connsiteX0" fmla="*/ 2167575 w 2235643"/>
                <a:gd name="connsiteY0" fmla="*/ 2197900 h 2858175"/>
                <a:gd name="connsiteX1" fmla="*/ 1103273 w 2235643"/>
                <a:gd name="connsiteY1" fmla="*/ 2857469 h 2858175"/>
                <a:gd name="connsiteX2" fmla="*/ 8990 w 2235643"/>
                <a:gd name="connsiteY2" fmla="*/ 1478372 h 2858175"/>
                <a:gd name="connsiteX3" fmla="*/ 353765 w 2235643"/>
                <a:gd name="connsiteY3" fmla="*/ 174228 h 2858175"/>
                <a:gd name="connsiteX4" fmla="*/ 1942722 w 2235643"/>
                <a:gd name="connsiteY4" fmla="*/ 99277 h 2858175"/>
                <a:gd name="connsiteX5" fmla="*/ 2227537 w 2235643"/>
                <a:gd name="connsiteY5" fmla="*/ 971468 h 2858175"/>
                <a:gd name="connsiteX6" fmla="*/ 2092624 w 2235643"/>
                <a:gd name="connsiteY6" fmla="*/ 1523344 h 2858175"/>
                <a:gd name="connsiteX7" fmla="*/ 2167575 w 2235643"/>
                <a:gd name="connsiteY7" fmla="*/ 2197900 h 2858175"/>
                <a:gd name="connsiteX0" fmla="*/ 2167575 w 2227610"/>
                <a:gd name="connsiteY0" fmla="*/ 2197900 h 2858175"/>
                <a:gd name="connsiteX1" fmla="*/ 1103273 w 2227610"/>
                <a:gd name="connsiteY1" fmla="*/ 2857469 h 2858175"/>
                <a:gd name="connsiteX2" fmla="*/ 8990 w 2227610"/>
                <a:gd name="connsiteY2" fmla="*/ 1478372 h 2858175"/>
                <a:gd name="connsiteX3" fmla="*/ 353765 w 2227610"/>
                <a:gd name="connsiteY3" fmla="*/ 174228 h 2858175"/>
                <a:gd name="connsiteX4" fmla="*/ 1942722 w 2227610"/>
                <a:gd name="connsiteY4" fmla="*/ 99277 h 2858175"/>
                <a:gd name="connsiteX5" fmla="*/ 2227537 w 2227610"/>
                <a:gd name="connsiteY5" fmla="*/ 971468 h 2858175"/>
                <a:gd name="connsiteX6" fmla="*/ 1972702 w 2227610"/>
                <a:gd name="connsiteY6" fmla="*/ 1523344 h 2858175"/>
                <a:gd name="connsiteX7" fmla="*/ 2167575 w 2227610"/>
                <a:gd name="connsiteY7" fmla="*/ 2197900 h 2858175"/>
                <a:gd name="connsiteX0" fmla="*/ 2122605 w 2227613"/>
                <a:gd name="connsiteY0" fmla="*/ 2252334 h 2878015"/>
                <a:gd name="connsiteX1" fmla="*/ 1103273 w 2227613"/>
                <a:gd name="connsiteY1" fmla="*/ 2857469 h 2878015"/>
                <a:gd name="connsiteX2" fmla="*/ 8990 w 2227613"/>
                <a:gd name="connsiteY2" fmla="*/ 1478372 h 2878015"/>
                <a:gd name="connsiteX3" fmla="*/ 353765 w 2227613"/>
                <a:gd name="connsiteY3" fmla="*/ 174228 h 2878015"/>
                <a:gd name="connsiteX4" fmla="*/ 1942722 w 2227613"/>
                <a:gd name="connsiteY4" fmla="*/ 99277 h 2878015"/>
                <a:gd name="connsiteX5" fmla="*/ 2227537 w 2227613"/>
                <a:gd name="connsiteY5" fmla="*/ 971468 h 2878015"/>
                <a:gd name="connsiteX6" fmla="*/ 1972702 w 2227613"/>
                <a:gd name="connsiteY6" fmla="*/ 1523344 h 2878015"/>
                <a:gd name="connsiteX7" fmla="*/ 2122605 w 2227613"/>
                <a:gd name="connsiteY7" fmla="*/ 2252334 h 2878015"/>
                <a:gd name="connsiteX0" fmla="*/ 2184214 w 2289222"/>
                <a:gd name="connsiteY0" fmla="*/ 2252334 h 2904500"/>
                <a:gd name="connsiteX1" fmla="*/ 1539636 w 2289222"/>
                <a:gd name="connsiteY1" fmla="*/ 2884687 h 2904500"/>
                <a:gd name="connsiteX2" fmla="*/ 70599 w 2289222"/>
                <a:gd name="connsiteY2" fmla="*/ 1478372 h 2904500"/>
                <a:gd name="connsiteX3" fmla="*/ 415374 w 2289222"/>
                <a:gd name="connsiteY3" fmla="*/ 174228 h 2904500"/>
                <a:gd name="connsiteX4" fmla="*/ 2004331 w 2289222"/>
                <a:gd name="connsiteY4" fmla="*/ 99277 h 2904500"/>
                <a:gd name="connsiteX5" fmla="*/ 2289146 w 2289222"/>
                <a:gd name="connsiteY5" fmla="*/ 971468 h 2904500"/>
                <a:gd name="connsiteX6" fmla="*/ 2034311 w 2289222"/>
                <a:gd name="connsiteY6" fmla="*/ 1523344 h 2904500"/>
                <a:gd name="connsiteX7" fmla="*/ 2184214 w 2289222"/>
                <a:gd name="connsiteY7" fmla="*/ 2252334 h 2904500"/>
                <a:gd name="connsiteX0" fmla="*/ 2184214 w 2289222"/>
                <a:gd name="connsiteY0" fmla="*/ 2252334 h 2893410"/>
                <a:gd name="connsiteX1" fmla="*/ 1539636 w 2289222"/>
                <a:gd name="connsiteY1" fmla="*/ 2884687 h 2893410"/>
                <a:gd name="connsiteX2" fmla="*/ 70599 w 2289222"/>
                <a:gd name="connsiteY2" fmla="*/ 1478372 h 2893410"/>
                <a:gd name="connsiteX3" fmla="*/ 415374 w 2289222"/>
                <a:gd name="connsiteY3" fmla="*/ 174228 h 2893410"/>
                <a:gd name="connsiteX4" fmla="*/ 2004331 w 2289222"/>
                <a:gd name="connsiteY4" fmla="*/ 99277 h 2893410"/>
                <a:gd name="connsiteX5" fmla="*/ 2289146 w 2289222"/>
                <a:gd name="connsiteY5" fmla="*/ 971468 h 2893410"/>
                <a:gd name="connsiteX6" fmla="*/ 2034311 w 2289222"/>
                <a:gd name="connsiteY6" fmla="*/ 1523344 h 2893410"/>
                <a:gd name="connsiteX7" fmla="*/ 2184214 w 2289222"/>
                <a:gd name="connsiteY7" fmla="*/ 2252334 h 2893410"/>
                <a:gd name="connsiteX0" fmla="*/ 2184214 w 2289222"/>
                <a:gd name="connsiteY0" fmla="*/ 2252334 h 2907265"/>
                <a:gd name="connsiteX1" fmla="*/ 1539636 w 2289222"/>
                <a:gd name="connsiteY1" fmla="*/ 2884687 h 2907265"/>
                <a:gd name="connsiteX2" fmla="*/ 70599 w 2289222"/>
                <a:gd name="connsiteY2" fmla="*/ 1478372 h 2907265"/>
                <a:gd name="connsiteX3" fmla="*/ 415374 w 2289222"/>
                <a:gd name="connsiteY3" fmla="*/ 174228 h 2907265"/>
                <a:gd name="connsiteX4" fmla="*/ 2004331 w 2289222"/>
                <a:gd name="connsiteY4" fmla="*/ 99277 h 2907265"/>
                <a:gd name="connsiteX5" fmla="*/ 2289146 w 2289222"/>
                <a:gd name="connsiteY5" fmla="*/ 971468 h 2907265"/>
                <a:gd name="connsiteX6" fmla="*/ 2034311 w 2289222"/>
                <a:gd name="connsiteY6" fmla="*/ 1523344 h 2907265"/>
                <a:gd name="connsiteX7" fmla="*/ 2184214 w 2289222"/>
                <a:gd name="connsiteY7" fmla="*/ 2252334 h 2907265"/>
                <a:gd name="connsiteX0" fmla="*/ 2181017 w 2286025"/>
                <a:gd name="connsiteY0" fmla="*/ 2252334 h 2880447"/>
                <a:gd name="connsiteX1" fmla="*/ 1491469 w 2286025"/>
                <a:gd name="connsiteY1" fmla="*/ 2857470 h 2880447"/>
                <a:gd name="connsiteX2" fmla="*/ 67402 w 2286025"/>
                <a:gd name="connsiteY2" fmla="*/ 1478372 h 2880447"/>
                <a:gd name="connsiteX3" fmla="*/ 412177 w 2286025"/>
                <a:gd name="connsiteY3" fmla="*/ 174228 h 2880447"/>
                <a:gd name="connsiteX4" fmla="*/ 2001134 w 2286025"/>
                <a:gd name="connsiteY4" fmla="*/ 99277 h 2880447"/>
                <a:gd name="connsiteX5" fmla="*/ 2285949 w 2286025"/>
                <a:gd name="connsiteY5" fmla="*/ 971468 h 2880447"/>
                <a:gd name="connsiteX6" fmla="*/ 2031114 w 2286025"/>
                <a:gd name="connsiteY6" fmla="*/ 1523344 h 2880447"/>
                <a:gd name="connsiteX7" fmla="*/ 2181017 w 2286025"/>
                <a:gd name="connsiteY7" fmla="*/ 2252334 h 2880447"/>
                <a:gd name="connsiteX0" fmla="*/ 2181017 w 2286025"/>
                <a:gd name="connsiteY0" fmla="*/ 2252334 h 2875207"/>
                <a:gd name="connsiteX1" fmla="*/ 1491469 w 2286025"/>
                <a:gd name="connsiteY1" fmla="*/ 2857470 h 2875207"/>
                <a:gd name="connsiteX2" fmla="*/ 67402 w 2286025"/>
                <a:gd name="connsiteY2" fmla="*/ 1478372 h 2875207"/>
                <a:gd name="connsiteX3" fmla="*/ 412177 w 2286025"/>
                <a:gd name="connsiteY3" fmla="*/ 174228 h 2875207"/>
                <a:gd name="connsiteX4" fmla="*/ 2001134 w 2286025"/>
                <a:gd name="connsiteY4" fmla="*/ 99277 h 2875207"/>
                <a:gd name="connsiteX5" fmla="*/ 2285949 w 2286025"/>
                <a:gd name="connsiteY5" fmla="*/ 971468 h 2875207"/>
                <a:gd name="connsiteX6" fmla="*/ 2031114 w 2286025"/>
                <a:gd name="connsiteY6" fmla="*/ 1523344 h 2875207"/>
                <a:gd name="connsiteX7" fmla="*/ 2181017 w 2286025"/>
                <a:gd name="connsiteY7" fmla="*/ 2252334 h 2875207"/>
                <a:gd name="connsiteX0" fmla="*/ 2181017 w 2286025"/>
                <a:gd name="connsiteY0" fmla="*/ 2291746 h 2914619"/>
                <a:gd name="connsiteX1" fmla="*/ 1491469 w 2286025"/>
                <a:gd name="connsiteY1" fmla="*/ 2896882 h 2914619"/>
                <a:gd name="connsiteX2" fmla="*/ 67402 w 2286025"/>
                <a:gd name="connsiteY2" fmla="*/ 1517784 h 2914619"/>
                <a:gd name="connsiteX3" fmla="*/ 412177 w 2286025"/>
                <a:gd name="connsiteY3" fmla="*/ 213640 h 2914619"/>
                <a:gd name="connsiteX4" fmla="*/ 2001134 w 2286025"/>
                <a:gd name="connsiteY4" fmla="*/ 138689 h 2914619"/>
                <a:gd name="connsiteX5" fmla="*/ 2285949 w 2286025"/>
                <a:gd name="connsiteY5" fmla="*/ 1010880 h 2914619"/>
                <a:gd name="connsiteX6" fmla="*/ 2031114 w 2286025"/>
                <a:gd name="connsiteY6" fmla="*/ 1562756 h 2914619"/>
                <a:gd name="connsiteX7" fmla="*/ 2181017 w 2286025"/>
                <a:gd name="connsiteY7" fmla="*/ 2291746 h 2914619"/>
                <a:gd name="connsiteX0" fmla="*/ 2179201 w 2284992"/>
                <a:gd name="connsiteY0" fmla="*/ 2273997 h 2896870"/>
                <a:gd name="connsiteX1" fmla="*/ 1489653 w 2284992"/>
                <a:gd name="connsiteY1" fmla="*/ 2879133 h 2896870"/>
                <a:gd name="connsiteX2" fmla="*/ 65586 w 2284992"/>
                <a:gd name="connsiteY2" fmla="*/ 1500035 h 2896870"/>
                <a:gd name="connsiteX3" fmla="*/ 410361 w 2284992"/>
                <a:gd name="connsiteY3" fmla="*/ 195891 h 2896870"/>
                <a:gd name="connsiteX4" fmla="*/ 1924367 w 2284992"/>
                <a:gd name="connsiteY4" fmla="*/ 148157 h 2896870"/>
                <a:gd name="connsiteX5" fmla="*/ 2284133 w 2284992"/>
                <a:gd name="connsiteY5" fmla="*/ 993131 h 2896870"/>
                <a:gd name="connsiteX6" fmla="*/ 2029298 w 2284992"/>
                <a:gd name="connsiteY6" fmla="*/ 1545007 h 2896870"/>
                <a:gd name="connsiteX7" fmla="*/ 2179201 w 2284992"/>
                <a:gd name="connsiteY7" fmla="*/ 2273997 h 2896870"/>
                <a:gd name="connsiteX0" fmla="*/ 2179201 w 2284992"/>
                <a:gd name="connsiteY0" fmla="*/ 2290920 h 2913793"/>
                <a:gd name="connsiteX1" fmla="*/ 1489653 w 2284992"/>
                <a:gd name="connsiteY1" fmla="*/ 2896056 h 2913793"/>
                <a:gd name="connsiteX2" fmla="*/ 65586 w 2284992"/>
                <a:gd name="connsiteY2" fmla="*/ 1516958 h 2913793"/>
                <a:gd name="connsiteX3" fmla="*/ 410361 w 2284992"/>
                <a:gd name="connsiteY3" fmla="*/ 212814 h 2913793"/>
                <a:gd name="connsiteX4" fmla="*/ 1924367 w 2284992"/>
                <a:gd name="connsiteY4" fmla="*/ 165080 h 2913793"/>
                <a:gd name="connsiteX5" fmla="*/ 2284133 w 2284992"/>
                <a:gd name="connsiteY5" fmla="*/ 1010054 h 2913793"/>
                <a:gd name="connsiteX6" fmla="*/ 2029298 w 2284992"/>
                <a:gd name="connsiteY6" fmla="*/ 1561930 h 2913793"/>
                <a:gd name="connsiteX7" fmla="*/ 2179201 w 2284992"/>
                <a:gd name="connsiteY7" fmla="*/ 2290920 h 2913793"/>
                <a:gd name="connsiteX0" fmla="*/ 2179201 w 2284992"/>
                <a:gd name="connsiteY0" fmla="*/ 2290920 h 2913793"/>
                <a:gd name="connsiteX1" fmla="*/ 1489653 w 2284992"/>
                <a:gd name="connsiteY1" fmla="*/ 2896056 h 2913793"/>
                <a:gd name="connsiteX2" fmla="*/ 65586 w 2284992"/>
                <a:gd name="connsiteY2" fmla="*/ 1516958 h 2913793"/>
                <a:gd name="connsiteX3" fmla="*/ 410361 w 2284992"/>
                <a:gd name="connsiteY3" fmla="*/ 212814 h 2913793"/>
                <a:gd name="connsiteX4" fmla="*/ 1924367 w 2284992"/>
                <a:gd name="connsiteY4" fmla="*/ 165080 h 2913793"/>
                <a:gd name="connsiteX5" fmla="*/ 2284133 w 2284992"/>
                <a:gd name="connsiteY5" fmla="*/ 1010054 h 2913793"/>
                <a:gd name="connsiteX6" fmla="*/ 2029298 w 2284992"/>
                <a:gd name="connsiteY6" fmla="*/ 1561930 h 2913793"/>
                <a:gd name="connsiteX7" fmla="*/ 2179201 w 2284992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897752"/>
                <a:gd name="connsiteX1" fmla="*/ 1489653 w 2300486"/>
                <a:gd name="connsiteY1" fmla="*/ 2896056 h 2897752"/>
                <a:gd name="connsiteX2" fmla="*/ 65586 w 2300486"/>
                <a:gd name="connsiteY2" fmla="*/ 1516958 h 2897752"/>
                <a:gd name="connsiteX3" fmla="*/ 410361 w 2300486"/>
                <a:gd name="connsiteY3" fmla="*/ 212814 h 2897752"/>
                <a:gd name="connsiteX4" fmla="*/ 1924367 w 2300486"/>
                <a:gd name="connsiteY4" fmla="*/ 165080 h 2897752"/>
                <a:gd name="connsiteX5" fmla="*/ 2284133 w 2300486"/>
                <a:gd name="connsiteY5" fmla="*/ 1010054 h 2897752"/>
                <a:gd name="connsiteX6" fmla="*/ 2029298 w 2300486"/>
                <a:gd name="connsiteY6" fmla="*/ 1561930 h 2897752"/>
                <a:gd name="connsiteX7" fmla="*/ 2179201 w 2300486"/>
                <a:gd name="connsiteY7" fmla="*/ 2290920 h 2897752"/>
                <a:gd name="connsiteX0" fmla="*/ 1489653 w 2300486"/>
                <a:gd name="connsiteY0" fmla="*/ 2896056 h 3034950"/>
                <a:gd name="connsiteX1" fmla="*/ 65586 w 2300486"/>
                <a:gd name="connsiteY1" fmla="*/ 1516958 h 3034950"/>
                <a:gd name="connsiteX2" fmla="*/ 410361 w 2300486"/>
                <a:gd name="connsiteY2" fmla="*/ 212814 h 3034950"/>
                <a:gd name="connsiteX3" fmla="*/ 1924367 w 2300486"/>
                <a:gd name="connsiteY3" fmla="*/ 165080 h 3034950"/>
                <a:gd name="connsiteX4" fmla="*/ 2284133 w 2300486"/>
                <a:gd name="connsiteY4" fmla="*/ 1010054 h 3034950"/>
                <a:gd name="connsiteX5" fmla="*/ 2029298 w 2300486"/>
                <a:gd name="connsiteY5" fmla="*/ 1561930 h 3034950"/>
                <a:gd name="connsiteX6" fmla="*/ 2179201 w 2300486"/>
                <a:gd name="connsiteY6" fmla="*/ 2290920 h 3034950"/>
                <a:gd name="connsiteX7" fmla="*/ 1642648 w 2300486"/>
                <a:gd name="connsiteY7" fmla="*/ 3034950 h 3034950"/>
                <a:gd name="connsiteX0" fmla="*/ 1489653 w 2300486"/>
                <a:gd name="connsiteY0" fmla="*/ 2896056 h 2981529"/>
                <a:gd name="connsiteX1" fmla="*/ 65586 w 2300486"/>
                <a:gd name="connsiteY1" fmla="*/ 1516958 h 2981529"/>
                <a:gd name="connsiteX2" fmla="*/ 410361 w 2300486"/>
                <a:gd name="connsiteY2" fmla="*/ 212814 h 2981529"/>
                <a:gd name="connsiteX3" fmla="*/ 1924367 w 2300486"/>
                <a:gd name="connsiteY3" fmla="*/ 165080 h 2981529"/>
                <a:gd name="connsiteX4" fmla="*/ 2284133 w 2300486"/>
                <a:gd name="connsiteY4" fmla="*/ 1010054 h 2981529"/>
                <a:gd name="connsiteX5" fmla="*/ 2029298 w 2300486"/>
                <a:gd name="connsiteY5" fmla="*/ 1561930 h 2981529"/>
                <a:gd name="connsiteX6" fmla="*/ 2179201 w 2300486"/>
                <a:gd name="connsiteY6" fmla="*/ 2290920 h 2981529"/>
                <a:gd name="connsiteX7" fmla="*/ 1583803 w 2300486"/>
                <a:gd name="connsiteY7" fmla="*/ 2981529 h 2981529"/>
                <a:gd name="connsiteX0" fmla="*/ 1489653 w 2300486"/>
                <a:gd name="connsiteY0" fmla="*/ 2896056 h 2981529"/>
                <a:gd name="connsiteX1" fmla="*/ 65586 w 2300486"/>
                <a:gd name="connsiteY1" fmla="*/ 1516958 h 2981529"/>
                <a:gd name="connsiteX2" fmla="*/ 410361 w 2300486"/>
                <a:gd name="connsiteY2" fmla="*/ 212814 h 2981529"/>
                <a:gd name="connsiteX3" fmla="*/ 1924367 w 2300486"/>
                <a:gd name="connsiteY3" fmla="*/ 165080 h 2981529"/>
                <a:gd name="connsiteX4" fmla="*/ 2284133 w 2300486"/>
                <a:gd name="connsiteY4" fmla="*/ 1010054 h 2981529"/>
                <a:gd name="connsiteX5" fmla="*/ 2029298 w 2300486"/>
                <a:gd name="connsiteY5" fmla="*/ 1561930 h 2981529"/>
                <a:gd name="connsiteX6" fmla="*/ 2179201 w 2300486"/>
                <a:gd name="connsiteY6" fmla="*/ 2290920 h 2981529"/>
                <a:gd name="connsiteX7" fmla="*/ 1583803 w 2300486"/>
                <a:gd name="connsiteY7" fmla="*/ 2981529 h 2981529"/>
                <a:gd name="connsiteX0" fmla="*/ 1489653 w 2300486"/>
                <a:gd name="connsiteY0" fmla="*/ 2896056 h 2928108"/>
                <a:gd name="connsiteX1" fmla="*/ 65586 w 2300486"/>
                <a:gd name="connsiteY1" fmla="*/ 1516958 h 2928108"/>
                <a:gd name="connsiteX2" fmla="*/ 410361 w 2300486"/>
                <a:gd name="connsiteY2" fmla="*/ 212814 h 2928108"/>
                <a:gd name="connsiteX3" fmla="*/ 1924367 w 2300486"/>
                <a:gd name="connsiteY3" fmla="*/ 165080 h 2928108"/>
                <a:gd name="connsiteX4" fmla="*/ 2284133 w 2300486"/>
                <a:gd name="connsiteY4" fmla="*/ 1010054 h 2928108"/>
                <a:gd name="connsiteX5" fmla="*/ 2029298 w 2300486"/>
                <a:gd name="connsiteY5" fmla="*/ 1561930 h 2928108"/>
                <a:gd name="connsiteX6" fmla="*/ 2179201 w 2300486"/>
                <a:gd name="connsiteY6" fmla="*/ 2290920 h 2928108"/>
                <a:gd name="connsiteX7" fmla="*/ 1524958 w 2300486"/>
                <a:gd name="connsiteY7" fmla="*/ 2928108 h 2928108"/>
                <a:gd name="connsiteX0" fmla="*/ 1489653 w 2300486"/>
                <a:gd name="connsiteY0" fmla="*/ 2896056 h 2928108"/>
                <a:gd name="connsiteX1" fmla="*/ 65586 w 2300486"/>
                <a:gd name="connsiteY1" fmla="*/ 1516958 h 2928108"/>
                <a:gd name="connsiteX2" fmla="*/ 410361 w 2300486"/>
                <a:gd name="connsiteY2" fmla="*/ 212814 h 2928108"/>
                <a:gd name="connsiteX3" fmla="*/ 1924367 w 2300486"/>
                <a:gd name="connsiteY3" fmla="*/ 165080 h 2928108"/>
                <a:gd name="connsiteX4" fmla="*/ 2284133 w 2300486"/>
                <a:gd name="connsiteY4" fmla="*/ 1010054 h 2928108"/>
                <a:gd name="connsiteX5" fmla="*/ 2029298 w 2300486"/>
                <a:gd name="connsiteY5" fmla="*/ 1561930 h 2928108"/>
                <a:gd name="connsiteX6" fmla="*/ 2179201 w 2300486"/>
                <a:gd name="connsiteY6" fmla="*/ 2290920 h 2928108"/>
                <a:gd name="connsiteX7" fmla="*/ 1524958 w 2300486"/>
                <a:gd name="connsiteY7" fmla="*/ 2928108 h 292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0486" h="2928108">
                  <a:moveTo>
                    <a:pt x="1489653" y="2896056"/>
                  </a:moveTo>
                  <a:cubicBezTo>
                    <a:pt x="927522" y="2943975"/>
                    <a:pt x="245468" y="1964165"/>
                    <a:pt x="65586" y="1516958"/>
                  </a:cubicBezTo>
                  <a:cubicBezTo>
                    <a:pt x="-114296" y="1069751"/>
                    <a:pt x="100564" y="438127"/>
                    <a:pt x="410361" y="212814"/>
                  </a:cubicBezTo>
                  <a:cubicBezTo>
                    <a:pt x="720158" y="-12499"/>
                    <a:pt x="1492151" y="-103879"/>
                    <a:pt x="1924367" y="165080"/>
                  </a:cubicBezTo>
                  <a:cubicBezTo>
                    <a:pt x="2356583" y="434039"/>
                    <a:pt x="2311616" y="736420"/>
                    <a:pt x="2284133" y="1010054"/>
                  </a:cubicBezTo>
                  <a:cubicBezTo>
                    <a:pt x="2256650" y="1283688"/>
                    <a:pt x="2046787" y="1348452"/>
                    <a:pt x="2029298" y="1561930"/>
                  </a:cubicBezTo>
                  <a:cubicBezTo>
                    <a:pt x="2011809" y="1775408"/>
                    <a:pt x="2263258" y="2063224"/>
                    <a:pt x="2179201" y="2290920"/>
                  </a:cubicBezTo>
                  <a:cubicBezTo>
                    <a:pt x="2095144" y="2518616"/>
                    <a:pt x="2032167" y="2723488"/>
                    <a:pt x="1524958" y="2928108"/>
                  </a:cubicBezTo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椭圆 1"/>
            <p:cNvSpPr/>
            <p:nvPr/>
          </p:nvSpPr>
          <p:spPr>
            <a:xfrm>
              <a:off x="3444637" y="3934999"/>
              <a:ext cx="355590" cy="345840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椭圆 1"/>
            <p:cNvSpPr/>
            <p:nvPr/>
          </p:nvSpPr>
          <p:spPr>
            <a:xfrm>
              <a:off x="3583765" y="3558213"/>
              <a:ext cx="412652" cy="401337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椭圆 1"/>
            <p:cNvSpPr/>
            <p:nvPr/>
          </p:nvSpPr>
          <p:spPr>
            <a:xfrm>
              <a:off x="3904767" y="3244090"/>
              <a:ext cx="483106" cy="469859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椭圆 1"/>
            <p:cNvSpPr/>
            <p:nvPr/>
          </p:nvSpPr>
          <p:spPr>
            <a:xfrm>
              <a:off x="4392076" y="3111544"/>
              <a:ext cx="509665" cy="495690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椭圆 1"/>
            <p:cNvSpPr/>
            <p:nvPr/>
          </p:nvSpPr>
          <p:spPr>
            <a:xfrm>
              <a:off x="4901741" y="3070464"/>
              <a:ext cx="697869" cy="678733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331195" flipH="1">
            <a:off x="9466484" y="2922519"/>
            <a:ext cx="1185028" cy="1663793"/>
            <a:chOff x="3444637" y="3070464"/>
            <a:chExt cx="2154973" cy="3025607"/>
          </a:xfrm>
          <a:noFill/>
        </p:grpSpPr>
        <p:sp>
          <p:nvSpPr>
            <p:cNvPr id="31" name="任意多边形 30"/>
            <p:cNvSpPr/>
            <p:nvPr/>
          </p:nvSpPr>
          <p:spPr>
            <a:xfrm>
              <a:off x="3684000" y="3611070"/>
              <a:ext cx="1772419" cy="2485001"/>
            </a:xfrm>
            <a:custGeom>
              <a:avLst/>
              <a:gdLst>
                <a:gd name="connsiteX0" fmla="*/ 2071701 w 2521411"/>
                <a:gd name="connsiteY0" fmla="*/ 2200758 h 2988323"/>
                <a:gd name="connsiteX1" fmla="*/ 1367163 w 2521411"/>
                <a:gd name="connsiteY1" fmla="*/ 2980247 h 2988323"/>
                <a:gd name="connsiteX2" fmla="*/ 78009 w 2521411"/>
                <a:gd name="connsiteY2" fmla="*/ 1661112 h 2988323"/>
                <a:gd name="connsiteX3" fmla="*/ 377812 w 2521411"/>
                <a:gd name="connsiteY3" fmla="*/ 207066 h 2988323"/>
                <a:gd name="connsiteX4" fmla="*/ 2296553 w 2521411"/>
                <a:gd name="connsiteY4" fmla="*/ 117125 h 2988323"/>
                <a:gd name="connsiteX5" fmla="*/ 2431465 w 2521411"/>
                <a:gd name="connsiteY5" fmla="*/ 1226397 h 2988323"/>
                <a:gd name="connsiteX6" fmla="*/ 1831858 w 2521411"/>
                <a:gd name="connsiteY6" fmla="*/ 1451250 h 2988323"/>
                <a:gd name="connsiteX7" fmla="*/ 1846849 w 2521411"/>
                <a:gd name="connsiteY7" fmla="*/ 1885965 h 2988323"/>
                <a:gd name="connsiteX8" fmla="*/ 2071701 w 2521411"/>
                <a:gd name="connsiteY8" fmla="*/ 2200758 h 2988323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1846849 w 2521411"/>
                <a:gd name="connsiteY7" fmla="*/ 1885965 h 2990361"/>
                <a:gd name="connsiteX8" fmla="*/ 2071701 w 2521411"/>
                <a:gd name="connsiteY8" fmla="*/ 2200758 h 2990361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2071701 w 2521411"/>
                <a:gd name="connsiteY7" fmla="*/ 2200758 h 2990361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2071701 w 2521411"/>
                <a:gd name="connsiteY7" fmla="*/ 2200758 h 2990361"/>
                <a:gd name="connsiteX0" fmla="*/ 2191622 w 2521411"/>
                <a:gd name="connsiteY0" fmla="*/ 2230738 h 2990491"/>
                <a:gd name="connsiteX1" fmla="*/ 1367163 w 2521411"/>
                <a:gd name="connsiteY1" fmla="*/ 2980247 h 2990491"/>
                <a:gd name="connsiteX2" fmla="*/ 78009 w 2521411"/>
                <a:gd name="connsiteY2" fmla="*/ 1661112 h 2990491"/>
                <a:gd name="connsiteX3" fmla="*/ 377812 w 2521411"/>
                <a:gd name="connsiteY3" fmla="*/ 207066 h 2990491"/>
                <a:gd name="connsiteX4" fmla="*/ 2296553 w 2521411"/>
                <a:gd name="connsiteY4" fmla="*/ 117125 h 2990491"/>
                <a:gd name="connsiteX5" fmla="*/ 2431465 w 2521411"/>
                <a:gd name="connsiteY5" fmla="*/ 1226397 h 2990491"/>
                <a:gd name="connsiteX6" fmla="*/ 1831858 w 2521411"/>
                <a:gd name="connsiteY6" fmla="*/ 1451250 h 2990491"/>
                <a:gd name="connsiteX7" fmla="*/ 2191622 w 2521411"/>
                <a:gd name="connsiteY7" fmla="*/ 2230738 h 2990491"/>
                <a:gd name="connsiteX0" fmla="*/ 2191622 w 2521411"/>
                <a:gd name="connsiteY0" fmla="*/ 2230738 h 2993685"/>
                <a:gd name="connsiteX1" fmla="*/ 1367163 w 2521411"/>
                <a:gd name="connsiteY1" fmla="*/ 2980247 h 2993685"/>
                <a:gd name="connsiteX2" fmla="*/ 78009 w 2521411"/>
                <a:gd name="connsiteY2" fmla="*/ 1661112 h 2993685"/>
                <a:gd name="connsiteX3" fmla="*/ 377812 w 2521411"/>
                <a:gd name="connsiteY3" fmla="*/ 207066 h 2993685"/>
                <a:gd name="connsiteX4" fmla="*/ 2296553 w 2521411"/>
                <a:gd name="connsiteY4" fmla="*/ 117125 h 2993685"/>
                <a:gd name="connsiteX5" fmla="*/ 2431465 w 2521411"/>
                <a:gd name="connsiteY5" fmla="*/ 1226397 h 2993685"/>
                <a:gd name="connsiteX6" fmla="*/ 1831858 w 2521411"/>
                <a:gd name="connsiteY6" fmla="*/ 1451250 h 2993685"/>
                <a:gd name="connsiteX7" fmla="*/ 2191622 w 2521411"/>
                <a:gd name="connsiteY7" fmla="*/ 2230738 h 2993685"/>
                <a:gd name="connsiteX0" fmla="*/ 2175016 w 2504805"/>
                <a:gd name="connsiteY0" fmla="*/ 2230738 h 3005293"/>
                <a:gd name="connsiteX1" fmla="*/ 1125705 w 2504805"/>
                <a:gd name="connsiteY1" fmla="*/ 2995238 h 3005293"/>
                <a:gd name="connsiteX2" fmla="*/ 61403 w 2504805"/>
                <a:gd name="connsiteY2" fmla="*/ 1661112 h 3005293"/>
                <a:gd name="connsiteX3" fmla="*/ 361206 w 2504805"/>
                <a:gd name="connsiteY3" fmla="*/ 207066 h 3005293"/>
                <a:gd name="connsiteX4" fmla="*/ 2279947 w 2504805"/>
                <a:gd name="connsiteY4" fmla="*/ 117125 h 3005293"/>
                <a:gd name="connsiteX5" fmla="*/ 2414859 w 2504805"/>
                <a:gd name="connsiteY5" fmla="*/ 1226397 h 3005293"/>
                <a:gd name="connsiteX6" fmla="*/ 1815252 w 2504805"/>
                <a:gd name="connsiteY6" fmla="*/ 1451250 h 3005293"/>
                <a:gd name="connsiteX7" fmla="*/ 2175016 w 2504805"/>
                <a:gd name="connsiteY7" fmla="*/ 2230738 h 3005293"/>
                <a:gd name="connsiteX0" fmla="*/ 2175016 w 2504805"/>
                <a:gd name="connsiteY0" fmla="*/ 2230738 h 2995750"/>
                <a:gd name="connsiteX1" fmla="*/ 1125705 w 2504805"/>
                <a:gd name="connsiteY1" fmla="*/ 2995238 h 2995750"/>
                <a:gd name="connsiteX2" fmla="*/ 61403 w 2504805"/>
                <a:gd name="connsiteY2" fmla="*/ 1661112 h 2995750"/>
                <a:gd name="connsiteX3" fmla="*/ 361206 w 2504805"/>
                <a:gd name="connsiteY3" fmla="*/ 207066 h 2995750"/>
                <a:gd name="connsiteX4" fmla="*/ 2279947 w 2504805"/>
                <a:gd name="connsiteY4" fmla="*/ 117125 h 2995750"/>
                <a:gd name="connsiteX5" fmla="*/ 2414859 w 2504805"/>
                <a:gd name="connsiteY5" fmla="*/ 1226397 h 2995750"/>
                <a:gd name="connsiteX6" fmla="*/ 1815252 w 2504805"/>
                <a:gd name="connsiteY6" fmla="*/ 1451250 h 2995750"/>
                <a:gd name="connsiteX7" fmla="*/ 2175016 w 2504805"/>
                <a:gd name="connsiteY7" fmla="*/ 2230738 h 2995750"/>
                <a:gd name="connsiteX0" fmla="*/ 2263649 w 2593438"/>
                <a:gd name="connsiteY0" fmla="*/ 2229917 h 3004940"/>
                <a:gd name="connsiteX1" fmla="*/ 1214338 w 2593438"/>
                <a:gd name="connsiteY1" fmla="*/ 2994417 h 3004940"/>
                <a:gd name="connsiteX2" fmla="*/ 45104 w 2593438"/>
                <a:gd name="connsiteY2" fmla="*/ 1645301 h 3004940"/>
                <a:gd name="connsiteX3" fmla="*/ 449839 w 2593438"/>
                <a:gd name="connsiteY3" fmla="*/ 206245 h 3004940"/>
                <a:gd name="connsiteX4" fmla="*/ 2368580 w 2593438"/>
                <a:gd name="connsiteY4" fmla="*/ 116304 h 3004940"/>
                <a:gd name="connsiteX5" fmla="*/ 2503492 w 2593438"/>
                <a:gd name="connsiteY5" fmla="*/ 1225576 h 3004940"/>
                <a:gd name="connsiteX6" fmla="*/ 1903885 w 2593438"/>
                <a:gd name="connsiteY6" fmla="*/ 1450429 h 3004940"/>
                <a:gd name="connsiteX7" fmla="*/ 2263649 w 2593438"/>
                <a:gd name="connsiteY7" fmla="*/ 2229917 h 3004940"/>
                <a:gd name="connsiteX0" fmla="*/ 2245391 w 2575180"/>
                <a:gd name="connsiteY0" fmla="*/ 2229917 h 3004940"/>
                <a:gd name="connsiteX1" fmla="*/ 1196080 w 2575180"/>
                <a:gd name="connsiteY1" fmla="*/ 2994417 h 3004940"/>
                <a:gd name="connsiteX2" fmla="*/ 26846 w 2575180"/>
                <a:gd name="connsiteY2" fmla="*/ 1645301 h 3004940"/>
                <a:gd name="connsiteX3" fmla="*/ 431581 w 2575180"/>
                <a:gd name="connsiteY3" fmla="*/ 206245 h 3004940"/>
                <a:gd name="connsiteX4" fmla="*/ 2350322 w 2575180"/>
                <a:gd name="connsiteY4" fmla="*/ 116304 h 3004940"/>
                <a:gd name="connsiteX5" fmla="*/ 2485234 w 2575180"/>
                <a:gd name="connsiteY5" fmla="*/ 1225576 h 3004940"/>
                <a:gd name="connsiteX6" fmla="*/ 1885627 w 2575180"/>
                <a:gd name="connsiteY6" fmla="*/ 1450429 h 3004940"/>
                <a:gd name="connsiteX7" fmla="*/ 2245391 w 2575180"/>
                <a:gd name="connsiteY7" fmla="*/ 2229917 h 3004940"/>
                <a:gd name="connsiteX0" fmla="*/ 2245391 w 2575180"/>
                <a:gd name="connsiteY0" fmla="*/ 2229917 h 2996667"/>
                <a:gd name="connsiteX1" fmla="*/ 1196080 w 2575180"/>
                <a:gd name="connsiteY1" fmla="*/ 2994417 h 2996667"/>
                <a:gd name="connsiteX2" fmla="*/ 26846 w 2575180"/>
                <a:gd name="connsiteY2" fmla="*/ 1645301 h 2996667"/>
                <a:gd name="connsiteX3" fmla="*/ 431581 w 2575180"/>
                <a:gd name="connsiteY3" fmla="*/ 206245 h 2996667"/>
                <a:gd name="connsiteX4" fmla="*/ 2350322 w 2575180"/>
                <a:gd name="connsiteY4" fmla="*/ 116304 h 2996667"/>
                <a:gd name="connsiteX5" fmla="*/ 2485234 w 2575180"/>
                <a:gd name="connsiteY5" fmla="*/ 1225576 h 2996667"/>
                <a:gd name="connsiteX6" fmla="*/ 1885627 w 2575180"/>
                <a:gd name="connsiteY6" fmla="*/ 1450429 h 2996667"/>
                <a:gd name="connsiteX7" fmla="*/ 2245391 w 2575180"/>
                <a:gd name="connsiteY7" fmla="*/ 2229917 h 2996667"/>
                <a:gd name="connsiteX0" fmla="*/ 2262615 w 2592404"/>
                <a:gd name="connsiteY0" fmla="*/ 2229917 h 2891808"/>
                <a:gd name="connsiteX1" fmla="*/ 1198313 w 2592404"/>
                <a:gd name="connsiteY1" fmla="*/ 2889486 h 2891808"/>
                <a:gd name="connsiteX2" fmla="*/ 44070 w 2592404"/>
                <a:gd name="connsiteY2" fmla="*/ 1645301 h 2891808"/>
                <a:gd name="connsiteX3" fmla="*/ 448805 w 2592404"/>
                <a:gd name="connsiteY3" fmla="*/ 206245 h 2891808"/>
                <a:gd name="connsiteX4" fmla="*/ 2367546 w 2592404"/>
                <a:gd name="connsiteY4" fmla="*/ 116304 h 2891808"/>
                <a:gd name="connsiteX5" fmla="*/ 2502458 w 2592404"/>
                <a:gd name="connsiteY5" fmla="*/ 1225576 h 2891808"/>
                <a:gd name="connsiteX6" fmla="*/ 1902851 w 2592404"/>
                <a:gd name="connsiteY6" fmla="*/ 1450429 h 2891808"/>
                <a:gd name="connsiteX7" fmla="*/ 2262615 w 2592404"/>
                <a:gd name="connsiteY7" fmla="*/ 2229917 h 2891808"/>
                <a:gd name="connsiteX0" fmla="*/ 2262615 w 2592404"/>
                <a:gd name="connsiteY0" fmla="*/ 2229917 h 2889538"/>
                <a:gd name="connsiteX1" fmla="*/ 1198313 w 2592404"/>
                <a:gd name="connsiteY1" fmla="*/ 2889486 h 2889538"/>
                <a:gd name="connsiteX2" fmla="*/ 44070 w 2592404"/>
                <a:gd name="connsiteY2" fmla="*/ 1645301 h 2889538"/>
                <a:gd name="connsiteX3" fmla="*/ 448805 w 2592404"/>
                <a:gd name="connsiteY3" fmla="*/ 206245 h 2889538"/>
                <a:gd name="connsiteX4" fmla="*/ 2367546 w 2592404"/>
                <a:gd name="connsiteY4" fmla="*/ 116304 h 2889538"/>
                <a:gd name="connsiteX5" fmla="*/ 2502458 w 2592404"/>
                <a:gd name="connsiteY5" fmla="*/ 1225576 h 2889538"/>
                <a:gd name="connsiteX6" fmla="*/ 1902851 w 2592404"/>
                <a:gd name="connsiteY6" fmla="*/ 1450429 h 2889538"/>
                <a:gd name="connsiteX7" fmla="*/ 2262615 w 2592404"/>
                <a:gd name="connsiteY7" fmla="*/ 2229917 h 2889538"/>
                <a:gd name="connsiteX0" fmla="*/ 2262615 w 2592404"/>
                <a:gd name="connsiteY0" fmla="*/ 2229917 h 2889538"/>
                <a:gd name="connsiteX1" fmla="*/ 1198313 w 2592404"/>
                <a:gd name="connsiteY1" fmla="*/ 2889486 h 2889538"/>
                <a:gd name="connsiteX2" fmla="*/ 44070 w 2592404"/>
                <a:gd name="connsiteY2" fmla="*/ 1645301 h 2889538"/>
                <a:gd name="connsiteX3" fmla="*/ 448805 w 2592404"/>
                <a:gd name="connsiteY3" fmla="*/ 206245 h 2889538"/>
                <a:gd name="connsiteX4" fmla="*/ 2367546 w 2592404"/>
                <a:gd name="connsiteY4" fmla="*/ 116304 h 2889538"/>
                <a:gd name="connsiteX5" fmla="*/ 2502458 w 2592404"/>
                <a:gd name="connsiteY5" fmla="*/ 1225576 h 2889538"/>
                <a:gd name="connsiteX6" fmla="*/ 1902851 w 2592404"/>
                <a:gd name="connsiteY6" fmla="*/ 1450429 h 2889538"/>
                <a:gd name="connsiteX7" fmla="*/ 2262615 w 2592404"/>
                <a:gd name="connsiteY7" fmla="*/ 2229917 h 2889538"/>
                <a:gd name="connsiteX0" fmla="*/ 2262615 w 2575037"/>
                <a:gd name="connsiteY0" fmla="*/ 2229917 h 2889538"/>
                <a:gd name="connsiteX1" fmla="*/ 1198313 w 2575037"/>
                <a:gd name="connsiteY1" fmla="*/ 2889486 h 2889538"/>
                <a:gd name="connsiteX2" fmla="*/ 44070 w 2575037"/>
                <a:gd name="connsiteY2" fmla="*/ 1645301 h 2889538"/>
                <a:gd name="connsiteX3" fmla="*/ 448805 w 2575037"/>
                <a:gd name="connsiteY3" fmla="*/ 206245 h 2889538"/>
                <a:gd name="connsiteX4" fmla="*/ 2367546 w 2575037"/>
                <a:gd name="connsiteY4" fmla="*/ 116304 h 2889538"/>
                <a:gd name="connsiteX5" fmla="*/ 2502458 w 2575037"/>
                <a:gd name="connsiteY5" fmla="*/ 1225576 h 2889538"/>
                <a:gd name="connsiteX6" fmla="*/ 2187664 w 2575037"/>
                <a:gd name="connsiteY6" fmla="*/ 1555361 h 2889538"/>
                <a:gd name="connsiteX7" fmla="*/ 2262615 w 2575037"/>
                <a:gd name="connsiteY7" fmla="*/ 2229917 h 2889538"/>
                <a:gd name="connsiteX0" fmla="*/ 2259589 w 2505184"/>
                <a:gd name="connsiteY0" fmla="*/ 2220499 h 2880120"/>
                <a:gd name="connsiteX1" fmla="*/ 1195287 w 2505184"/>
                <a:gd name="connsiteY1" fmla="*/ 2880068 h 2880120"/>
                <a:gd name="connsiteX2" fmla="*/ 41044 w 2505184"/>
                <a:gd name="connsiteY2" fmla="*/ 1635883 h 2880120"/>
                <a:gd name="connsiteX3" fmla="*/ 445779 w 2505184"/>
                <a:gd name="connsiteY3" fmla="*/ 196827 h 2880120"/>
                <a:gd name="connsiteX4" fmla="*/ 2214618 w 2505184"/>
                <a:gd name="connsiteY4" fmla="*/ 121876 h 2880120"/>
                <a:gd name="connsiteX5" fmla="*/ 2499432 w 2505184"/>
                <a:gd name="connsiteY5" fmla="*/ 1216158 h 2880120"/>
                <a:gd name="connsiteX6" fmla="*/ 2184638 w 2505184"/>
                <a:gd name="connsiteY6" fmla="*/ 1545943 h 2880120"/>
                <a:gd name="connsiteX7" fmla="*/ 2259589 w 2505184"/>
                <a:gd name="connsiteY7" fmla="*/ 2220499 h 2880120"/>
                <a:gd name="connsiteX0" fmla="*/ 2259589 w 2517591"/>
                <a:gd name="connsiteY0" fmla="*/ 2257668 h 2917289"/>
                <a:gd name="connsiteX1" fmla="*/ 1195287 w 2517591"/>
                <a:gd name="connsiteY1" fmla="*/ 2917237 h 2917289"/>
                <a:gd name="connsiteX2" fmla="*/ 41044 w 2517591"/>
                <a:gd name="connsiteY2" fmla="*/ 1673052 h 2917289"/>
                <a:gd name="connsiteX3" fmla="*/ 445779 w 2517591"/>
                <a:gd name="connsiteY3" fmla="*/ 233996 h 2917289"/>
                <a:gd name="connsiteX4" fmla="*/ 2214618 w 2517591"/>
                <a:gd name="connsiteY4" fmla="*/ 159045 h 2917289"/>
                <a:gd name="connsiteX5" fmla="*/ 2499432 w 2517591"/>
                <a:gd name="connsiteY5" fmla="*/ 1253327 h 2917289"/>
                <a:gd name="connsiteX6" fmla="*/ 2184638 w 2517591"/>
                <a:gd name="connsiteY6" fmla="*/ 1583112 h 2917289"/>
                <a:gd name="connsiteX7" fmla="*/ 2259589 w 2517591"/>
                <a:gd name="connsiteY7" fmla="*/ 2257668 h 2917289"/>
                <a:gd name="connsiteX0" fmla="*/ 2259589 w 2531979"/>
                <a:gd name="connsiteY0" fmla="*/ 2206623 h 2866244"/>
                <a:gd name="connsiteX1" fmla="*/ 1195287 w 2531979"/>
                <a:gd name="connsiteY1" fmla="*/ 2866192 h 2866244"/>
                <a:gd name="connsiteX2" fmla="*/ 41044 w 2531979"/>
                <a:gd name="connsiteY2" fmla="*/ 1622007 h 2866244"/>
                <a:gd name="connsiteX3" fmla="*/ 445779 w 2531979"/>
                <a:gd name="connsiteY3" fmla="*/ 182951 h 2866244"/>
                <a:gd name="connsiteX4" fmla="*/ 2214618 w 2531979"/>
                <a:gd name="connsiteY4" fmla="*/ 108000 h 2866244"/>
                <a:gd name="connsiteX5" fmla="*/ 2529412 w 2531979"/>
                <a:gd name="connsiteY5" fmla="*/ 992419 h 2866244"/>
                <a:gd name="connsiteX6" fmla="*/ 2184638 w 2531979"/>
                <a:gd name="connsiteY6" fmla="*/ 1532067 h 2866244"/>
                <a:gd name="connsiteX7" fmla="*/ 2259589 w 2531979"/>
                <a:gd name="connsiteY7" fmla="*/ 2206623 h 2866244"/>
                <a:gd name="connsiteX0" fmla="*/ 2259589 w 2492588"/>
                <a:gd name="connsiteY0" fmla="*/ 2207598 h 2867219"/>
                <a:gd name="connsiteX1" fmla="*/ 1195287 w 2492588"/>
                <a:gd name="connsiteY1" fmla="*/ 2867167 h 2867219"/>
                <a:gd name="connsiteX2" fmla="*/ 41044 w 2492588"/>
                <a:gd name="connsiteY2" fmla="*/ 1622982 h 2867219"/>
                <a:gd name="connsiteX3" fmla="*/ 445779 w 2492588"/>
                <a:gd name="connsiteY3" fmla="*/ 183926 h 2867219"/>
                <a:gd name="connsiteX4" fmla="*/ 2214618 w 2492588"/>
                <a:gd name="connsiteY4" fmla="*/ 108975 h 2867219"/>
                <a:gd name="connsiteX5" fmla="*/ 2484442 w 2492588"/>
                <a:gd name="connsiteY5" fmla="*/ 1008384 h 2867219"/>
                <a:gd name="connsiteX6" fmla="*/ 2184638 w 2492588"/>
                <a:gd name="connsiteY6" fmla="*/ 1533042 h 2867219"/>
                <a:gd name="connsiteX7" fmla="*/ 2259589 w 2492588"/>
                <a:gd name="connsiteY7" fmla="*/ 2207598 h 2867219"/>
                <a:gd name="connsiteX0" fmla="*/ 2256353 w 2482743"/>
                <a:gd name="connsiteY0" fmla="*/ 2207598 h 2867219"/>
                <a:gd name="connsiteX1" fmla="*/ 1192051 w 2482743"/>
                <a:gd name="connsiteY1" fmla="*/ 2867167 h 2867219"/>
                <a:gd name="connsiteX2" fmla="*/ 37808 w 2482743"/>
                <a:gd name="connsiteY2" fmla="*/ 1622982 h 2867219"/>
                <a:gd name="connsiteX3" fmla="*/ 442543 w 2482743"/>
                <a:gd name="connsiteY3" fmla="*/ 183926 h 2867219"/>
                <a:gd name="connsiteX4" fmla="*/ 2031500 w 2482743"/>
                <a:gd name="connsiteY4" fmla="*/ 108975 h 2867219"/>
                <a:gd name="connsiteX5" fmla="*/ 2481206 w 2482743"/>
                <a:gd name="connsiteY5" fmla="*/ 1008384 h 2867219"/>
                <a:gd name="connsiteX6" fmla="*/ 2181402 w 2482743"/>
                <a:gd name="connsiteY6" fmla="*/ 1533042 h 2867219"/>
                <a:gd name="connsiteX7" fmla="*/ 2256353 w 2482743"/>
                <a:gd name="connsiteY7" fmla="*/ 2207598 h 2867219"/>
                <a:gd name="connsiteX0" fmla="*/ 2256353 w 2483187"/>
                <a:gd name="connsiteY0" fmla="*/ 2207598 h 2867219"/>
                <a:gd name="connsiteX1" fmla="*/ 1192051 w 2483187"/>
                <a:gd name="connsiteY1" fmla="*/ 2867167 h 2867219"/>
                <a:gd name="connsiteX2" fmla="*/ 37808 w 2483187"/>
                <a:gd name="connsiteY2" fmla="*/ 1622982 h 2867219"/>
                <a:gd name="connsiteX3" fmla="*/ 442543 w 2483187"/>
                <a:gd name="connsiteY3" fmla="*/ 183926 h 2867219"/>
                <a:gd name="connsiteX4" fmla="*/ 2031500 w 2483187"/>
                <a:gd name="connsiteY4" fmla="*/ 108975 h 2867219"/>
                <a:gd name="connsiteX5" fmla="*/ 2481206 w 2483187"/>
                <a:gd name="connsiteY5" fmla="*/ 1008384 h 2867219"/>
                <a:gd name="connsiteX6" fmla="*/ 2181402 w 2483187"/>
                <a:gd name="connsiteY6" fmla="*/ 1533042 h 2867219"/>
                <a:gd name="connsiteX7" fmla="*/ 2256353 w 2483187"/>
                <a:gd name="connsiteY7" fmla="*/ 2207598 h 2867219"/>
                <a:gd name="connsiteX0" fmla="*/ 2224844 w 2451678"/>
                <a:gd name="connsiteY0" fmla="*/ 2207598 h 2867220"/>
                <a:gd name="connsiteX1" fmla="*/ 1160542 w 2451678"/>
                <a:gd name="connsiteY1" fmla="*/ 2867167 h 2867220"/>
                <a:gd name="connsiteX2" fmla="*/ 6299 w 2451678"/>
                <a:gd name="connsiteY2" fmla="*/ 1622982 h 2867220"/>
                <a:gd name="connsiteX3" fmla="*/ 411034 w 2451678"/>
                <a:gd name="connsiteY3" fmla="*/ 183926 h 2867220"/>
                <a:gd name="connsiteX4" fmla="*/ 1999991 w 2451678"/>
                <a:gd name="connsiteY4" fmla="*/ 108975 h 2867220"/>
                <a:gd name="connsiteX5" fmla="*/ 2449697 w 2451678"/>
                <a:gd name="connsiteY5" fmla="*/ 1008384 h 2867220"/>
                <a:gd name="connsiteX6" fmla="*/ 2149893 w 2451678"/>
                <a:gd name="connsiteY6" fmla="*/ 1533042 h 2867220"/>
                <a:gd name="connsiteX7" fmla="*/ 2224844 w 2451678"/>
                <a:gd name="connsiteY7" fmla="*/ 2207598 h 2867220"/>
                <a:gd name="connsiteX0" fmla="*/ 2167575 w 2394409"/>
                <a:gd name="connsiteY0" fmla="*/ 2199721 h 2876003"/>
                <a:gd name="connsiteX1" fmla="*/ 1103273 w 2394409"/>
                <a:gd name="connsiteY1" fmla="*/ 2859290 h 2876003"/>
                <a:gd name="connsiteX2" fmla="*/ 8990 w 2394409"/>
                <a:gd name="connsiteY2" fmla="*/ 1480193 h 2876003"/>
                <a:gd name="connsiteX3" fmla="*/ 353765 w 2394409"/>
                <a:gd name="connsiteY3" fmla="*/ 176049 h 2876003"/>
                <a:gd name="connsiteX4" fmla="*/ 1942722 w 2394409"/>
                <a:gd name="connsiteY4" fmla="*/ 101098 h 2876003"/>
                <a:gd name="connsiteX5" fmla="*/ 2392428 w 2394409"/>
                <a:gd name="connsiteY5" fmla="*/ 1000507 h 2876003"/>
                <a:gd name="connsiteX6" fmla="*/ 2092624 w 2394409"/>
                <a:gd name="connsiteY6" fmla="*/ 1525165 h 2876003"/>
                <a:gd name="connsiteX7" fmla="*/ 2167575 w 2394409"/>
                <a:gd name="connsiteY7" fmla="*/ 2199721 h 2876003"/>
                <a:gd name="connsiteX0" fmla="*/ 2167575 w 2394409"/>
                <a:gd name="connsiteY0" fmla="*/ 2199721 h 2859996"/>
                <a:gd name="connsiteX1" fmla="*/ 1103273 w 2394409"/>
                <a:gd name="connsiteY1" fmla="*/ 2859290 h 2859996"/>
                <a:gd name="connsiteX2" fmla="*/ 8990 w 2394409"/>
                <a:gd name="connsiteY2" fmla="*/ 1480193 h 2859996"/>
                <a:gd name="connsiteX3" fmla="*/ 353765 w 2394409"/>
                <a:gd name="connsiteY3" fmla="*/ 176049 h 2859996"/>
                <a:gd name="connsiteX4" fmla="*/ 1942722 w 2394409"/>
                <a:gd name="connsiteY4" fmla="*/ 101098 h 2859996"/>
                <a:gd name="connsiteX5" fmla="*/ 2392428 w 2394409"/>
                <a:gd name="connsiteY5" fmla="*/ 1000507 h 2859996"/>
                <a:gd name="connsiteX6" fmla="*/ 2092624 w 2394409"/>
                <a:gd name="connsiteY6" fmla="*/ 1525165 h 2859996"/>
                <a:gd name="connsiteX7" fmla="*/ 2167575 w 2394409"/>
                <a:gd name="connsiteY7" fmla="*/ 2199721 h 2859996"/>
                <a:gd name="connsiteX0" fmla="*/ 2167575 w 2235643"/>
                <a:gd name="connsiteY0" fmla="*/ 2197900 h 2858175"/>
                <a:gd name="connsiteX1" fmla="*/ 1103273 w 2235643"/>
                <a:gd name="connsiteY1" fmla="*/ 2857469 h 2858175"/>
                <a:gd name="connsiteX2" fmla="*/ 8990 w 2235643"/>
                <a:gd name="connsiteY2" fmla="*/ 1478372 h 2858175"/>
                <a:gd name="connsiteX3" fmla="*/ 353765 w 2235643"/>
                <a:gd name="connsiteY3" fmla="*/ 174228 h 2858175"/>
                <a:gd name="connsiteX4" fmla="*/ 1942722 w 2235643"/>
                <a:gd name="connsiteY4" fmla="*/ 99277 h 2858175"/>
                <a:gd name="connsiteX5" fmla="*/ 2227537 w 2235643"/>
                <a:gd name="connsiteY5" fmla="*/ 971468 h 2858175"/>
                <a:gd name="connsiteX6" fmla="*/ 2092624 w 2235643"/>
                <a:gd name="connsiteY6" fmla="*/ 1523344 h 2858175"/>
                <a:gd name="connsiteX7" fmla="*/ 2167575 w 2235643"/>
                <a:gd name="connsiteY7" fmla="*/ 2197900 h 2858175"/>
                <a:gd name="connsiteX0" fmla="*/ 2167575 w 2227610"/>
                <a:gd name="connsiteY0" fmla="*/ 2197900 h 2858175"/>
                <a:gd name="connsiteX1" fmla="*/ 1103273 w 2227610"/>
                <a:gd name="connsiteY1" fmla="*/ 2857469 h 2858175"/>
                <a:gd name="connsiteX2" fmla="*/ 8990 w 2227610"/>
                <a:gd name="connsiteY2" fmla="*/ 1478372 h 2858175"/>
                <a:gd name="connsiteX3" fmla="*/ 353765 w 2227610"/>
                <a:gd name="connsiteY3" fmla="*/ 174228 h 2858175"/>
                <a:gd name="connsiteX4" fmla="*/ 1942722 w 2227610"/>
                <a:gd name="connsiteY4" fmla="*/ 99277 h 2858175"/>
                <a:gd name="connsiteX5" fmla="*/ 2227537 w 2227610"/>
                <a:gd name="connsiteY5" fmla="*/ 971468 h 2858175"/>
                <a:gd name="connsiteX6" fmla="*/ 1972702 w 2227610"/>
                <a:gd name="connsiteY6" fmla="*/ 1523344 h 2858175"/>
                <a:gd name="connsiteX7" fmla="*/ 2167575 w 2227610"/>
                <a:gd name="connsiteY7" fmla="*/ 2197900 h 2858175"/>
                <a:gd name="connsiteX0" fmla="*/ 2122605 w 2227613"/>
                <a:gd name="connsiteY0" fmla="*/ 2252334 h 2878015"/>
                <a:gd name="connsiteX1" fmla="*/ 1103273 w 2227613"/>
                <a:gd name="connsiteY1" fmla="*/ 2857469 h 2878015"/>
                <a:gd name="connsiteX2" fmla="*/ 8990 w 2227613"/>
                <a:gd name="connsiteY2" fmla="*/ 1478372 h 2878015"/>
                <a:gd name="connsiteX3" fmla="*/ 353765 w 2227613"/>
                <a:gd name="connsiteY3" fmla="*/ 174228 h 2878015"/>
                <a:gd name="connsiteX4" fmla="*/ 1942722 w 2227613"/>
                <a:gd name="connsiteY4" fmla="*/ 99277 h 2878015"/>
                <a:gd name="connsiteX5" fmla="*/ 2227537 w 2227613"/>
                <a:gd name="connsiteY5" fmla="*/ 971468 h 2878015"/>
                <a:gd name="connsiteX6" fmla="*/ 1972702 w 2227613"/>
                <a:gd name="connsiteY6" fmla="*/ 1523344 h 2878015"/>
                <a:gd name="connsiteX7" fmla="*/ 2122605 w 2227613"/>
                <a:gd name="connsiteY7" fmla="*/ 2252334 h 2878015"/>
                <a:gd name="connsiteX0" fmla="*/ 2184214 w 2289222"/>
                <a:gd name="connsiteY0" fmla="*/ 2252334 h 2904500"/>
                <a:gd name="connsiteX1" fmla="*/ 1539636 w 2289222"/>
                <a:gd name="connsiteY1" fmla="*/ 2884687 h 2904500"/>
                <a:gd name="connsiteX2" fmla="*/ 70599 w 2289222"/>
                <a:gd name="connsiteY2" fmla="*/ 1478372 h 2904500"/>
                <a:gd name="connsiteX3" fmla="*/ 415374 w 2289222"/>
                <a:gd name="connsiteY3" fmla="*/ 174228 h 2904500"/>
                <a:gd name="connsiteX4" fmla="*/ 2004331 w 2289222"/>
                <a:gd name="connsiteY4" fmla="*/ 99277 h 2904500"/>
                <a:gd name="connsiteX5" fmla="*/ 2289146 w 2289222"/>
                <a:gd name="connsiteY5" fmla="*/ 971468 h 2904500"/>
                <a:gd name="connsiteX6" fmla="*/ 2034311 w 2289222"/>
                <a:gd name="connsiteY6" fmla="*/ 1523344 h 2904500"/>
                <a:gd name="connsiteX7" fmla="*/ 2184214 w 2289222"/>
                <a:gd name="connsiteY7" fmla="*/ 2252334 h 2904500"/>
                <a:gd name="connsiteX0" fmla="*/ 2184214 w 2289222"/>
                <a:gd name="connsiteY0" fmla="*/ 2252334 h 2893410"/>
                <a:gd name="connsiteX1" fmla="*/ 1539636 w 2289222"/>
                <a:gd name="connsiteY1" fmla="*/ 2884687 h 2893410"/>
                <a:gd name="connsiteX2" fmla="*/ 70599 w 2289222"/>
                <a:gd name="connsiteY2" fmla="*/ 1478372 h 2893410"/>
                <a:gd name="connsiteX3" fmla="*/ 415374 w 2289222"/>
                <a:gd name="connsiteY3" fmla="*/ 174228 h 2893410"/>
                <a:gd name="connsiteX4" fmla="*/ 2004331 w 2289222"/>
                <a:gd name="connsiteY4" fmla="*/ 99277 h 2893410"/>
                <a:gd name="connsiteX5" fmla="*/ 2289146 w 2289222"/>
                <a:gd name="connsiteY5" fmla="*/ 971468 h 2893410"/>
                <a:gd name="connsiteX6" fmla="*/ 2034311 w 2289222"/>
                <a:gd name="connsiteY6" fmla="*/ 1523344 h 2893410"/>
                <a:gd name="connsiteX7" fmla="*/ 2184214 w 2289222"/>
                <a:gd name="connsiteY7" fmla="*/ 2252334 h 2893410"/>
                <a:gd name="connsiteX0" fmla="*/ 2184214 w 2289222"/>
                <a:gd name="connsiteY0" fmla="*/ 2252334 h 2907265"/>
                <a:gd name="connsiteX1" fmla="*/ 1539636 w 2289222"/>
                <a:gd name="connsiteY1" fmla="*/ 2884687 h 2907265"/>
                <a:gd name="connsiteX2" fmla="*/ 70599 w 2289222"/>
                <a:gd name="connsiteY2" fmla="*/ 1478372 h 2907265"/>
                <a:gd name="connsiteX3" fmla="*/ 415374 w 2289222"/>
                <a:gd name="connsiteY3" fmla="*/ 174228 h 2907265"/>
                <a:gd name="connsiteX4" fmla="*/ 2004331 w 2289222"/>
                <a:gd name="connsiteY4" fmla="*/ 99277 h 2907265"/>
                <a:gd name="connsiteX5" fmla="*/ 2289146 w 2289222"/>
                <a:gd name="connsiteY5" fmla="*/ 971468 h 2907265"/>
                <a:gd name="connsiteX6" fmla="*/ 2034311 w 2289222"/>
                <a:gd name="connsiteY6" fmla="*/ 1523344 h 2907265"/>
                <a:gd name="connsiteX7" fmla="*/ 2184214 w 2289222"/>
                <a:gd name="connsiteY7" fmla="*/ 2252334 h 2907265"/>
                <a:gd name="connsiteX0" fmla="*/ 2181017 w 2286025"/>
                <a:gd name="connsiteY0" fmla="*/ 2252334 h 2880447"/>
                <a:gd name="connsiteX1" fmla="*/ 1491469 w 2286025"/>
                <a:gd name="connsiteY1" fmla="*/ 2857470 h 2880447"/>
                <a:gd name="connsiteX2" fmla="*/ 67402 w 2286025"/>
                <a:gd name="connsiteY2" fmla="*/ 1478372 h 2880447"/>
                <a:gd name="connsiteX3" fmla="*/ 412177 w 2286025"/>
                <a:gd name="connsiteY3" fmla="*/ 174228 h 2880447"/>
                <a:gd name="connsiteX4" fmla="*/ 2001134 w 2286025"/>
                <a:gd name="connsiteY4" fmla="*/ 99277 h 2880447"/>
                <a:gd name="connsiteX5" fmla="*/ 2285949 w 2286025"/>
                <a:gd name="connsiteY5" fmla="*/ 971468 h 2880447"/>
                <a:gd name="connsiteX6" fmla="*/ 2031114 w 2286025"/>
                <a:gd name="connsiteY6" fmla="*/ 1523344 h 2880447"/>
                <a:gd name="connsiteX7" fmla="*/ 2181017 w 2286025"/>
                <a:gd name="connsiteY7" fmla="*/ 2252334 h 2880447"/>
                <a:gd name="connsiteX0" fmla="*/ 2181017 w 2286025"/>
                <a:gd name="connsiteY0" fmla="*/ 2252334 h 2875207"/>
                <a:gd name="connsiteX1" fmla="*/ 1491469 w 2286025"/>
                <a:gd name="connsiteY1" fmla="*/ 2857470 h 2875207"/>
                <a:gd name="connsiteX2" fmla="*/ 67402 w 2286025"/>
                <a:gd name="connsiteY2" fmla="*/ 1478372 h 2875207"/>
                <a:gd name="connsiteX3" fmla="*/ 412177 w 2286025"/>
                <a:gd name="connsiteY3" fmla="*/ 174228 h 2875207"/>
                <a:gd name="connsiteX4" fmla="*/ 2001134 w 2286025"/>
                <a:gd name="connsiteY4" fmla="*/ 99277 h 2875207"/>
                <a:gd name="connsiteX5" fmla="*/ 2285949 w 2286025"/>
                <a:gd name="connsiteY5" fmla="*/ 971468 h 2875207"/>
                <a:gd name="connsiteX6" fmla="*/ 2031114 w 2286025"/>
                <a:gd name="connsiteY6" fmla="*/ 1523344 h 2875207"/>
                <a:gd name="connsiteX7" fmla="*/ 2181017 w 2286025"/>
                <a:gd name="connsiteY7" fmla="*/ 2252334 h 2875207"/>
                <a:gd name="connsiteX0" fmla="*/ 2181017 w 2286025"/>
                <a:gd name="connsiteY0" fmla="*/ 2291746 h 2914619"/>
                <a:gd name="connsiteX1" fmla="*/ 1491469 w 2286025"/>
                <a:gd name="connsiteY1" fmla="*/ 2896882 h 2914619"/>
                <a:gd name="connsiteX2" fmla="*/ 67402 w 2286025"/>
                <a:gd name="connsiteY2" fmla="*/ 1517784 h 2914619"/>
                <a:gd name="connsiteX3" fmla="*/ 412177 w 2286025"/>
                <a:gd name="connsiteY3" fmla="*/ 213640 h 2914619"/>
                <a:gd name="connsiteX4" fmla="*/ 2001134 w 2286025"/>
                <a:gd name="connsiteY4" fmla="*/ 138689 h 2914619"/>
                <a:gd name="connsiteX5" fmla="*/ 2285949 w 2286025"/>
                <a:gd name="connsiteY5" fmla="*/ 1010880 h 2914619"/>
                <a:gd name="connsiteX6" fmla="*/ 2031114 w 2286025"/>
                <a:gd name="connsiteY6" fmla="*/ 1562756 h 2914619"/>
                <a:gd name="connsiteX7" fmla="*/ 2181017 w 2286025"/>
                <a:gd name="connsiteY7" fmla="*/ 2291746 h 2914619"/>
                <a:gd name="connsiteX0" fmla="*/ 2179201 w 2284992"/>
                <a:gd name="connsiteY0" fmla="*/ 2273997 h 2896870"/>
                <a:gd name="connsiteX1" fmla="*/ 1489653 w 2284992"/>
                <a:gd name="connsiteY1" fmla="*/ 2879133 h 2896870"/>
                <a:gd name="connsiteX2" fmla="*/ 65586 w 2284992"/>
                <a:gd name="connsiteY2" fmla="*/ 1500035 h 2896870"/>
                <a:gd name="connsiteX3" fmla="*/ 410361 w 2284992"/>
                <a:gd name="connsiteY3" fmla="*/ 195891 h 2896870"/>
                <a:gd name="connsiteX4" fmla="*/ 1924367 w 2284992"/>
                <a:gd name="connsiteY4" fmla="*/ 148157 h 2896870"/>
                <a:gd name="connsiteX5" fmla="*/ 2284133 w 2284992"/>
                <a:gd name="connsiteY5" fmla="*/ 993131 h 2896870"/>
                <a:gd name="connsiteX6" fmla="*/ 2029298 w 2284992"/>
                <a:gd name="connsiteY6" fmla="*/ 1545007 h 2896870"/>
                <a:gd name="connsiteX7" fmla="*/ 2179201 w 2284992"/>
                <a:gd name="connsiteY7" fmla="*/ 2273997 h 2896870"/>
                <a:gd name="connsiteX0" fmla="*/ 2179201 w 2284992"/>
                <a:gd name="connsiteY0" fmla="*/ 2290920 h 2913793"/>
                <a:gd name="connsiteX1" fmla="*/ 1489653 w 2284992"/>
                <a:gd name="connsiteY1" fmla="*/ 2896056 h 2913793"/>
                <a:gd name="connsiteX2" fmla="*/ 65586 w 2284992"/>
                <a:gd name="connsiteY2" fmla="*/ 1516958 h 2913793"/>
                <a:gd name="connsiteX3" fmla="*/ 410361 w 2284992"/>
                <a:gd name="connsiteY3" fmla="*/ 212814 h 2913793"/>
                <a:gd name="connsiteX4" fmla="*/ 1924367 w 2284992"/>
                <a:gd name="connsiteY4" fmla="*/ 165080 h 2913793"/>
                <a:gd name="connsiteX5" fmla="*/ 2284133 w 2284992"/>
                <a:gd name="connsiteY5" fmla="*/ 1010054 h 2913793"/>
                <a:gd name="connsiteX6" fmla="*/ 2029298 w 2284992"/>
                <a:gd name="connsiteY6" fmla="*/ 1561930 h 2913793"/>
                <a:gd name="connsiteX7" fmla="*/ 2179201 w 2284992"/>
                <a:gd name="connsiteY7" fmla="*/ 2290920 h 2913793"/>
                <a:gd name="connsiteX0" fmla="*/ 2179201 w 2284992"/>
                <a:gd name="connsiteY0" fmla="*/ 2290920 h 2913793"/>
                <a:gd name="connsiteX1" fmla="*/ 1489653 w 2284992"/>
                <a:gd name="connsiteY1" fmla="*/ 2896056 h 2913793"/>
                <a:gd name="connsiteX2" fmla="*/ 65586 w 2284992"/>
                <a:gd name="connsiteY2" fmla="*/ 1516958 h 2913793"/>
                <a:gd name="connsiteX3" fmla="*/ 410361 w 2284992"/>
                <a:gd name="connsiteY3" fmla="*/ 212814 h 2913793"/>
                <a:gd name="connsiteX4" fmla="*/ 1924367 w 2284992"/>
                <a:gd name="connsiteY4" fmla="*/ 165080 h 2913793"/>
                <a:gd name="connsiteX5" fmla="*/ 2284133 w 2284992"/>
                <a:gd name="connsiteY5" fmla="*/ 1010054 h 2913793"/>
                <a:gd name="connsiteX6" fmla="*/ 2029298 w 2284992"/>
                <a:gd name="connsiteY6" fmla="*/ 1561930 h 2913793"/>
                <a:gd name="connsiteX7" fmla="*/ 2179201 w 2284992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897752"/>
                <a:gd name="connsiteX1" fmla="*/ 1489653 w 2300486"/>
                <a:gd name="connsiteY1" fmla="*/ 2896056 h 2897752"/>
                <a:gd name="connsiteX2" fmla="*/ 65586 w 2300486"/>
                <a:gd name="connsiteY2" fmla="*/ 1516958 h 2897752"/>
                <a:gd name="connsiteX3" fmla="*/ 410361 w 2300486"/>
                <a:gd name="connsiteY3" fmla="*/ 212814 h 2897752"/>
                <a:gd name="connsiteX4" fmla="*/ 1924367 w 2300486"/>
                <a:gd name="connsiteY4" fmla="*/ 165080 h 2897752"/>
                <a:gd name="connsiteX5" fmla="*/ 2284133 w 2300486"/>
                <a:gd name="connsiteY5" fmla="*/ 1010054 h 2897752"/>
                <a:gd name="connsiteX6" fmla="*/ 2029298 w 2300486"/>
                <a:gd name="connsiteY6" fmla="*/ 1561930 h 2897752"/>
                <a:gd name="connsiteX7" fmla="*/ 2179201 w 2300486"/>
                <a:gd name="connsiteY7" fmla="*/ 2290920 h 2897752"/>
                <a:gd name="connsiteX0" fmla="*/ 1489653 w 2300486"/>
                <a:gd name="connsiteY0" fmla="*/ 2896056 h 3034950"/>
                <a:gd name="connsiteX1" fmla="*/ 65586 w 2300486"/>
                <a:gd name="connsiteY1" fmla="*/ 1516958 h 3034950"/>
                <a:gd name="connsiteX2" fmla="*/ 410361 w 2300486"/>
                <a:gd name="connsiteY2" fmla="*/ 212814 h 3034950"/>
                <a:gd name="connsiteX3" fmla="*/ 1924367 w 2300486"/>
                <a:gd name="connsiteY3" fmla="*/ 165080 h 3034950"/>
                <a:gd name="connsiteX4" fmla="*/ 2284133 w 2300486"/>
                <a:gd name="connsiteY4" fmla="*/ 1010054 h 3034950"/>
                <a:gd name="connsiteX5" fmla="*/ 2029298 w 2300486"/>
                <a:gd name="connsiteY5" fmla="*/ 1561930 h 3034950"/>
                <a:gd name="connsiteX6" fmla="*/ 2179201 w 2300486"/>
                <a:gd name="connsiteY6" fmla="*/ 2290920 h 3034950"/>
                <a:gd name="connsiteX7" fmla="*/ 1642648 w 2300486"/>
                <a:gd name="connsiteY7" fmla="*/ 3034950 h 3034950"/>
                <a:gd name="connsiteX0" fmla="*/ 1489653 w 2300486"/>
                <a:gd name="connsiteY0" fmla="*/ 2896056 h 2981529"/>
                <a:gd name="connsiteX1" fmla="*/ 65586 w 2300486"/>
                <a:gd name="connsiteY1" fmla="*/ 1516958 h 2981529"/>
                <a:gd name="connsiteX2" fmla="*/ 410361 w 2300486"/>
                <a:gd name="connsiteY2" fmla="*/ 212814 h 2981529"/>
                <a:gd name="connsiteX3" fmla="*/ 1924367 w 2300486"/>
                <a:gd name="connsiteY3" fmla="*/ 165080 h 2981529"/>
                <a:gd name="connsiteX4" fmla="*/ 2284133 w 2300486"/>
                <a:gd name="connsiteY4" fmla="*/ 1010054 h 2981529"/>
                <a:gd name="connsiteX5" fmla="*/ 2029298 w 2300486"/>
                <a:gd name="connsiteY5" fmla="*/ 1561930 h 2981529"/>
                <a:gd name="connsiteX6" fmla="*/ 2179201 w 2300486"/>
                <a:gd name="connsiteY6" fmla="*/ 2290920 h 2981529"/>
                <a:gd name="connsiteX7" fmla="*/ 1583803 w 2300486"/>
                <a:gd name="connsiteY7" fmla="*/ 2981529 h 2981529"/>
                <a:gd name="connsiteX0" fmla="*/ 1489653 w 2300486"/>
                <a:gd name="connsiteY0" fmla="*/ 2896056 h 2981529"/>
                <a:gd name="connsiteX1" fmla="*/ 65586 w 2300486"/>
                <a:gd name="connsiteY1" fmla="*/ 1516958 h 2981529"/>
                <a:gd name="connsiteX2" fmla="*/ 410361 w 2300486"/>
                <a:gd name="connsiteY2" fmla="*/ 212814 h 2981529"/>
                <a:gd name="connsiteX3" fmla="*/ 1924367 w 2300486"/>
                <a:gd name="connsiteY3" fmla="*/ 165080 h 2981529"/>
                <a:gd name="connsiteX4" fmla="*/ 2284133 w 2300486"/>
                <a:gd name="connsiteY4" fmla="*/ 1010054 h 2981529"/>
                <a:gd name="connsiteX5" fmla="*/ 2029298 w 2300486"/>
                <a:gd name="connsiteY5" fmla="*/ 1561930 h 2981529"/>
                <a:gd name="connsiteX6" fmla="*/ 2179201 w 2300486"/>
                <a:gd name="connsiteY6" fmla="*/ 2290920 h 2981529"/>
                <a:gd name="connsiteX7" fmla="*/ 1583803 w 2300486"/>
                <a:gd name="connsiteY7" fmla="*/ 2981529 h 2981529"/>
                <a:gd name="connsiteX0" fmla="*/ 1489653 w 2300486"/>
                <a:gd name="connsiteY0" fmla="*/ 2896056 h 2928108"/>
                <a:gd name="connsiteX1" fmla="*/ 65586 w 2300486"/>
                <a:gd name="connsiteY1" fmla="*/ 1516958 h 2928108"/>
                <a:gd name="connsiteX2" fmla="*/ 410361 w 2300486"/>
                <a:gd name="connsiteY2" fmla="*/ 212814 h 2928108"/>
                <a:gd name="connsiteX3" fmla="*/ 1924367 w 2300486"/>
                <a:gd name="connsiteY3" fmla="*/ 165080 h 2928108"/>
                <a:gd name="connsiteX4" fmla="*/ 2284133 w 2300486"/>
                <a:gd name="connsiteY4" fmla="*/ 1010054 h 2928108"/>
                <a:gd name="connsiteX5" fmla="*/ 2029298 w 2300486"/>
                <a:gd name="connsiteY5" fmla="*/ 1561930 h 2928108"/>
                <a:gd name="connsiteX6" fmla="*/ 2179201 w 2300486"/>
                <a:gd name="connsiteY6" fmla="*/ 2290920 h 2928108"/>
                <a:gd name="connsiteX7" fmla="*/ 1524958 w 2300486"/>
                <a:gd name="connsiteY7" fmla="*/ 2928108 h 2928108"/>
                <a:gd name="connsiteX0" fmla="*/ 1489653 w 2300486"/>
                <a:gd name="connsiteY0" fmla="*/ 2896056 h 2928108"/>
                <a:gd name="connsiteX1" fmla="*/ 65586 w 2300486"/>
                <a:gd name="connsiteY1" fmla="*/ 1516958 h 2928108"/>
                <a:gd name="connsiteX2" fmla="*/ 410361 w 2300486"/>
                <a:gd name="connsiteY2" fmla="*/ 212814 h 2928108"/>
                <a:gd name="connsiteX3" fmla="*/ 1924367 w 2300486"/>
                <a:gd name="connsiteY3" fmla="*/ 165080 h 2928108"/>
                <a:gd name="connsiteX4" fmla="*/ 2284133 w 2300486"/>
                <a:gd name="connsiteY4" fmla="*/ 1010054 h 2928108"/>
                <a:gd name="connsiteX5" fmla="*/ 2029298 w 2300486"/>
                <a:gd name="connsiteY5" fmla="*/ 1561930 h 2928108"/>
                <a:gd name="connsiteX6" fmla="*/ 2179201 w 2300486"/>
                <a:gd name="connsiteY6" fmla="*/ 2290920 h 2928108"/>
                <a:gd name="connsiteX7" fmla="*/ 1524958 w 2300486"/>
                <a:gd name="connsiteY7" fmla="*/ 2928108 h 292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0486" h="2928108">
                  <a:moveTo>
                    <a:pt x="1489653" y="2896056"/>
                  </a:moveTo>
                  <a:cubicBezTo>
                    <a:pt x="927522" y="2943975"/>
                    <a:pt x="245468" y="1964165"/>
                    <a:pt x="65586" y="1516958"/>
                  </a:cubicBezTo>
                  <a:cubicBezTo>
                    <a:pt x="-114296" y="1069751"/>
                    <a:pt x="100564" y="438127"/>
                    <a:pt x="410361" y="212814"/>
                  </a:cubicBezTo>
                  <a:cubicBezTo>
                    <a:pt x="720158" y="-12499"/>
                    <a:pt x="1492151" y="-103879"/>
                    <a:pt x="1924367" y="165080"/>
                  </a:cubicBezTo>
                  <a:cubicBezTo>
                    <a:pt x="2356583" y="434039"/>
                    <a:pt x="2311616" y="736420"/>
                    <a:pt x="2284133" y="1010054"/>
                  </a:cubicBezTo>
                  <a:cubicBezTo>
                    <a:pt x="2256650" y="1283688"/>
                    <a:pt x="2046787" y="1348452"/>
                    <a:pt x="2029298" y="1561930"/>
                  </a:cubicBezTo>
                  <a:cubicBezTo>
                    <a:pt x="2011809" y="1775408"/>
                    <a:pt x="2263258" y="2063224"/>
                    <a:pt x="2179201" y="2290920"/>
                  </a:cubicBezTo>
                  <a:cubicBezTo>
                    <a:pt x="2095144" y="2518616"/>
                    <a:pt x="2032167" y="2723488"/>
                    <a:pt x="1524958" y="2928108"/>
                  </a:cubicBezTo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椭圆 1"/>
            <p:cNvSpPr/>
            <p:nvPr/>
          </p:nvSpPr>
          <p:spPr>
            <a:xfrm>
              <a:off x="3444637" y="3934999"/>
              <a:ext cx="355590" cy="345840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椭圆 1"/>
            <p:cNvSpPr/>
            <p:nvPr/>
          </p:nvSpPr>
          <p:spPr>
            <a:xfrm>
              <a:off x="3583765" y="3558213"/>
              <a:ext cx="412652" cy="401337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椭圆 1"/>
            <p:cNvSpPr/>
            <p:nvPr/>
          </p:nvSpPr>
          <p:spPr>
            <a:xfrm>
              <a:off x="3904767" y="3244090"/>
              <a:ext cx="483106" cy="469859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椭圆 1"/>
            <p:cNvSpPr/>
            <p:nvPr/>
          </p:nvSpPr>
          <p:spPr>
            <a:xfrm>
              <a:off x="4392076" y="3111544"/>
              <a:ext cx="509665" cy="495690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椭圆 1"/>
            <p:cNvSpPr/>
            <p:nvPr/>
          </p:nvSpPr>
          <p:spPr>
            <a:xfrm>
              <a:off x="4901741" y="3070464"/>
              <a:ext cx="697869" cy="678733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5111015">
            <a:off x="7051233" y="1976614"/>
            <a:ext cx="1105716" cy="1552441"/>
            <a:chOff x="3444637" y="3070464"/>
            <a:chExt cx="2154973" cy="3025607"/>
          </a:xfrm>
          <a:noFill/>
        </p:grpSpPr>
        <p:sp>
          <p:nvSpPr>
            <p:cNvPr id="24" name="任意多边形 23"/>
            <p:cNvSpPr/>
            <p:nvPr/>
          </p:nvSpPr>
          <p:spPr>
            <a:xfrm>
              <a:off x="3684000" y="3611070"/>
              <a:ext cx="1772419" cy="2485001"/>
            </a:xfrm>
            <a:custGeom>
              <a:avLst/>
              <a:gdLst>
                <a:gd name="connsiteX0" fmla="*/ 2071701 w 2521411"/>
                <a:gd name="connsiteY0" fmla="*/ 2200758 h 2988323"/>
                <a:gd name="connsiteX1" fmla="*/ 1367163 w 2521411"/>
                <a:gd name="connsiteY1" fmla="*/ 2980247 h 2988323"/>
                <a:gd name="connsiteX2" fmla="*/ 78009 w 2521411"/>
                <a:gd name="connsiteY2" fmla="*/ 1661112 h 2988323"/>
                <a:gd name="connsiteX3" fmla="*/ 377812 w 2521411"/>
                <a:gd name="connsiteY3" fmla="*/ 207066 h 2988323"/>
                <a:gd name="connsiteX4" fmla="*/ 2296553 w 2521411"/>
                <a:gd name="connsiteY4" fmla="*/ 117125 h 2988323"/>
                <a:gd name="connsiteX5" fmla="*/ 2431465 w 2521411"/>
                <a:gd name="connsiteY5" fmla="*/ 1226397 h 2988323"/>
                <a:gd name="connsiteX6" fmla="*/ 1831858 w 2521411"/>
                <a:gd name="connsiteY6" fmla="*/ 1451250 h 2988323"/>
                <a:gd name="connsiteX7" fmla="*/ 1846849 w 2521411"/>
                <a:gd name="connsiteY7" fmla="*/ 1885965 h 2988323"/>
                <a:gd name="connsiteX8" fmla="*/ 2071701 w 2521411"/>
                <a:gd name="connsiteY8" fmla="*/ 2200758 h 2988323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1846849 w 2521411"/>
                <a:gd name="connsiteY7" fmla="*/ 1885965 h 2990361"/>
                <a:gd name="connsiteX8" fmla="*/ 2071701 w 2521411"/>
                <a:gd name="connsiteY8" fmla="*/ 2200758 h 2990361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2071701 w 2521411"/>
                <a:gd name="connsiteY7" fmla="*/ 2200758 h 2990361"/>
                <a:gd name="connsiteX0" fmla="*/ 2071701 w 2521411"/>
                <a:gd name="connsiteY0" fmla="*/ 2200758 h 2990361"/>
                <a:gd name="connsiteX1" fmla="*/ 1367163 w 2521411"/>
                <a:gd name="connsiteY1" fmla="*/ 2980247 h 2990361"/>
                <a:gd name="connsiteX2" fmla="*/ 78009 w 2521411"/>
                <a:gd name="connsiteY2" fmla="*/ 1661112 h 2990361"/>
                <a:gd name="connsiteX3" fmla="*/ 377812 w 2521411"/>
                <a:gd name="connsiteY3" fmla="*/ 207066 h 2990361"/>
                <a:gd name="connsiteX4" fmla="*/ 2296553 w 2521411"/>
                <a:gd name="connsiteY4" fmla="*/ 117125 h 2990361"/>
                <a:gd name="connsiteX5" fmla="*/ 2431465 w 2521411"/>
                <a:gd name="connsiteY5" fmla="*/ 1226397 h 2990361"/>
                <a:gd name="connsiteX6" fmla="*/ 1831858 w 2521411"/>
                <a:gd name="connsiteY6" fmla="*/ 1451250 h 2990361"/>
                <a:gd name="connsiteX7" fmla="*/ 2071701 w 2521411"/>
                <a:gd name="connsiteY7" fmla="*/ 2200758 h 2990361"/>
                <a:gd name="connsiteX0" fmla="*/ 2191622 w 2521411"/>
                <a:gd name="connsiteY0" fmla="*/ 2230738 h 2990491"/>
                <a:gd name="connsiteX1" fmla="*/ 1367163 w 2521411"/>
                <a:gd name="connsiteY1" fmla="*/ 2980247 h 2990491"/>
                <a:gd name="connsiteX2" fmla="*/ 78009 w 2521411"/>
                <a:gd name="connsiteY2" fmla="*/ 1661112 h 2990491"/>
                <a:gd name="connsiteX3" fmla="*/ 377812 w 2521411"/>
                <a:gd name="connsiteY3" fmla="*/ 207066 h 2990491"/>
                <a:gd name="connsiteX4" fmla="*/ 2296553 w 2521411"/>
                <a:gd name="connsiteY4" fmla="*/ 117125 h 2990491"/>
                <a:gd name="connsiteX5" fmla="*/ 2431465 w 2521411"/>
                <a:gd name="connsiteY5" fmla="*/ 1226397 h 2990491"/>
                <a:gd name="connsiteX6" fmla="*/ 1831858 w 2521411"/>
                <a:gd name="connsiteY6" fmla="*/ 1451250 h 2990491"/>
                <a:gd name="connsiteX7" fmla="*/ 2191622 w 2521411"/>
                <a:gd name="connsiteY7" fmla="*/ 2230738 h 2990491"/>
                <a:gd name="connsiteX0" fmla="*/ 2191622 w 2521411"/>
                <a:gd name="connsiteY0" fmla="*/ 2230738 h 2993685"/>
                <a:gd name="connsiteX1" fmla="*/ 1367163 w 2521411"/>
                <a:gd name="connsiteY1" fmla="*/ 2980247 h 2993685"/>
                <a:gd name="connsiteX2" fmla="*/ 78009 w 2521411"/>
                <a:gd name="connsiteY2" fmla="*/ 1661112 h 2993685"/>
                <a:gd name="connsiteX3" fmla="*/ 377812 w 2521411"/>
                <a:gd name="connsiteY3" fmla="*/ 207066 h 2993685"/>
                <a:gd name="connsiteX4" fmla="*/ 2296553 w 2521411"/>
                <a:gd name="connsiteY4" fmla="*/ 117125 h 2993685"/>
                <a:gd name="connsiteX5" fmla="*/ 2431465 w 2521411"/>
                <a:gd name="connsiteY5" fmla="*/ 1226397 h 2993685"/>
                <a:gd name="connsiteX6" fmla="*/ 1831858 w 2521411"/>
                <a:gd name="connsiteY6" fmla="*/ 1451250 h 2993685"/>
                <a:gd name="connsiteX7" fmla="*/ 2191622 w 2521411"/>
                <a:gd name="connsiteY7" fmla="*/ 2230738 h 2993685"/>
                <a:gd name="connsiteX0" fmla="*/ 2175016 w 2504805"/>
                <a:gd name="connsiteY0" fmla="*/ 2230738 h 3005293"/>
                <a:gd name="connsiteX1" fmla="*/ 1125705 w 2504805"/>
                <a:gd name="connsiteY1" fmla="*/ 2995238 h 3005293"/>
                <a:gd name="connsiteX2" fmla="*/ 61403 w 2504805"/>
                <a:gd name="connsiteY2" fmla="*/ 1661112 h 3005293"/>
                <a:gd name="connsiteX3" fmla="*/ 361206 w 2504805"/>
                <a:gd name="connsiteY3" fmla="*/ 207066 h 3005293"/>
                <a:gd name="connsiteX4" fmla="*/ 2279947 w 2504805"/>
                <a:gd name="connsiteY4" fmla="*/ 117125 h 3005293"/>
                <a:gd name="connsiteX5" fmla="*/ 2414859 w 2504805"/>
                <a:gd name="connsiteY5" fmla="*/ 1226397 h 3005293"/>
                <a:gd name="connsiteX6" fmla="*/ 1815252 w 2504805"/>
                <a:gd name="connsiteY6" fmla="*/ 1451250 h 3005293"/>
                <a:gd name="connsiteX7" fmla="*/ 2175016 w 2504805"/>
                <a:gd name="connsiteY7" fmla="*/ 2230738 h 3005293"/>
                <a:gd name="connsiteX0" fmla="*/ 2175016 w 2504805"/>
                <a:gd name="connsiteY0" fmla="*/ 2230738 h 2995750"/>
                <a:gd name="connsiteX1" fmla="*/ 1125705 w 2504805"/>
                <a:gd name="connsiteY1" fmla="*/ 2995238 h 2995750"/>
                <a:gd name="connsiteX2" fmla="*/ 61403 w 2504805"/>
                <a:gd name="connsiteY2" fmla="*/ 1661112 h 2995750"/>
                <a:gd name="connsiteX3" fmla="*/ 361206 w 2504805"/>
                <a:gd name="connsiteY3" fmla="*/ 207066 h 2995750"/>
                <a:gd name="connsiteX4" fmla="*/ 2279947 w 2504805"/>
                <a:gd name="connsiteY4" fmla="*/ 117125 h 2995750"/>
                <a:gd name="connsiteX5" fmla="*/ 2414859 w 2504805"/>
                <a:gd name="connsiteY5" fmla="*/ 1226397 h 2995750"/>
                <a:gd name="connsiteX6" fmla="*/ 1815252 w 2504805"/>
                <a:gd name="connsiteY6" fmla="*/ 1451250 h 2995750"/>
                <a:gd name="connsiteX7" fmla="*/ 2175016 w 2504805"/>
                <a:gd name="connsiteY7" fmla="*/ 2230738 h 2995750"/>
                <a:gd name="connsiteX0" fmla="*/ 2263649 w 2593438"/>
                <a:gd name="connsiteY0" fmla="*/ 2229917 h 3004940"/>
                <a:gd name="connsiteX1" fmla="*/ 1214338 w 2593438"/>
                <a:gd name="connsiteY1" fmla="*/ 2994417 h 3004940"/>
                <a:gd name="connsiteX2" fmla="*/ 45104 w 2593438"/>
                <a:gd name="connsiteY2" fmla="*/ 1645301 h 3004940"/>
                <a:gd name="connsiteX3" fmla="*/ 449839 w 2593438"/>
                <a:gd name="connsiteY3" fmla="*/ 206245 h 3004940"/>
                <a:gd name="connsiteX4" fmla="*/ 2368580 w 2593438"/>
                <a:gd name="connsiteY4" fmla="*/ 116304 h 3004940"/>
                <a:gd name="connsiteX5" fmla="*/ 2503492 w 2593438"/>
                <a:gd name="connsiteY5" fmla="*/ 1225576 h 3004940"/>
                <a:gd name="connsiteX6" fmla="*/ 1903885 w 2593438"/>
                <a:gd name="connsiteY6" fmla="*/ 1450429 h 3004940"/>
                <a:gd name="connsiteX7" fmla="*/ 2263649 w 2593438"/>
                <a:gd name="connsiteY7" fmla="*/ 2229917 h 3004940"/>
                <a:gd name="connsiteX0" fmla="*/ 2245391 w 2575180"/>
                <a:gd name="connsiteY0" fmla="*/ 2229917 h 3004940"/>
                <a:gd name="connsiteX1" fmla="*/ 1196080 w 2575180"/>
                <a:gd name="connsiteY1" fmla="*/ 2994417 h 3004940"/>
                <a:gd name="connsiteX2" fmla="*/ 26846 w 2575180"/>
                <a:gd name="connsiteY2" fmla="*/ 1645301 h 3004940"/>
                <a:gd name="connsiteX3" fmla="*/ 431581 w 2575180"/>
                <a:gd name="connsiteY3" fmla="*/ 206245 h 3004940"/>
                <a:gd name="connsiteX4" fmla="*/ 2350322 w 2575180"/>
                <a:gd name="connsiteY4" fmla="*/ 116304 h 3004940"/>
                <a:gd name="connsiteX5" fmla="*/ 2485234 w 2575180"/>
                <a:gd name="connsiteY5" fmla="*/ 1225576 h 3004940"/>
                <a:gd name="connsiteX6" fmla="*/ 1885627 w 2575180"/>
                <a:gd name="connsiteY6" fmla="*/ 1450429 h 3004940"/>
                <a:gd name="connsiteX7" fmla="*/ 2245391 w 2575180"/>
                <a:gd name="connsiteY7" fmla="*/ 2229917 h 3004940"/>
                <a:gd name="connsiteX0" fmla="*/ 2245391 w 2575180"/>
                <a:gd name="connsiteY0" fmla="*/ 2229917 h 2996667"/>
                <a:gd name="connsiteX1" fmla="*/ 1196080 w 2575180"/>
                <a:gd name="connsiteY1" fmla="*/ 2994417 h 2996667"/>
                <a:gd name="connsiteX2" fmla="*/ 26846 w 2575180"/>
                <a:gd name="connsiteY2" fmla="*/ 1645301 h 2996667"/>
                <a:gd name="connsiteX3" fmla="*/ 431581 w 2575180"/>
                <a:gd name="connsiteY3" fmla="*/ 206245 h 2996667"/>
                <a:gd name="connsiteX4" fmla="*/ 2350322 w 2575180"/>
                <a:gd name="connsiteY4" fmla="*/ 116304 h 2996667"/>
                <a:gd name="connsiteX5" fmla="*/ 2485234 w 2575180"/>
                <a:gd name="connsiteY5" fmla="*/ 1225576 h 2996667"/>
                <a:gd name="connsiteX6" fmla="*/ 1885627 w 2575180"/>
                <a:gd name="connsiteY6" fmla="*/ 1450429 h 2996667"/>
                <a:gd name="connsiteX7" fmla="*/ 2245391 w 2575180"/>
                <a:gd name="connsiteY7" fmla="*/ 2229917 h 2996667"/>
                <a:gd name="connsiteX0" fmla="*/ 2262615 w 2592404"/>
                <a:gd name="connsiteY0" fmla="*/ 2229917 h 2891808"/>
                <a:gd name="connsiteX1" fmla="*/ 1198313 w 2592404"/>
                <a:gd name="connsiteY1" fmla="*/ 2889486 h 2891808"/>
                <a:gd name="connsiteX2" fmla="*/ 44070 w 2592404"/>
                <a:gd name="connsiteY2" fmla="*/ 1645301 h 2891808"/>
                <a:gd name="connsiteX3" fmla="*/ 448805 w 2592404"/>
                <a:gd name="connsiteY3" fmla="*/ 206245 h 2891808"/>
                <a:gd name="connsiteX4" fmla="*/ 2367546 w 2592404"/>
                <a:gd name="connsiteY4" fmla="*/ 116304 h 2891808"/>
                <a:gd name="connsiteX5" fmla="*/ 2502458 w 2592404"/>
                <a:gd name="connsiteY5" fmla="*/ 1225576 h 2891808"/>
                <a:gd name="connsiteX6" fmla="*/ 1902851 w 2592404"/>
                <a:gd name="connsiteY6" fmla="*/ 1450429 h 2891808"/>
                <a:gd name="connsiteX7" fmla="*/ 2262615 w 2592404"/>
                <a:gd name="connsiteY7" fmla="*/ 2229917 h 2891808"/>
                <a:gd name="connsiteX0" fmla="*/ 2262615 w 2592404"/>
                <a:gd name="connsiteY0" fmla="*/ 2229917 h 2889538"/>
                <a:gd name="connsiteX1" fmla="*/ 1198313 w 2592404"/>
                <a:gd name="connsiteY1" fmla="*/ 2889486 h 2889538"/>
                <a:gd name="connsiteX2" fmla="*/ 44070 w 2592404"/>
                <a:gd name="connsiteY2" fmla="*/ 1645301 h 2889538"/>
                <a:gd name="connsiteX3" fmla="*/ 448805 w 2592404"/>
                <a:gd name="connsiteY3" fmla="*/ 206245 h 2889538"/>
                <a:gd name="connsiteX4" fmla="*/ 2367546 w 2592404"/>
                <a:gd name="connsiteY4" fmla="*/ 116304 h 2889538"/>
                <a:gd name="connsiteX5" fmla="*/ 2502458 w 2592404"/>
                <a:gd name="connsiteY5" fmla="*/ 1225576 h 2889538"/>
                <a:gd name="connsiteX6" fmla="*/ 1902851 w 2592404"/>
                <a:gd name="connsiteY6" fmla="*/ 1450429 h 2889538"/>
                <a:gd name="connsiteX7" fmla="*/ 2262615 w 2592404"/>
                <a:gd name="connsiteY7" fmla="*/ 2229917 h 2889538"/>
                <a:gd name="connsiteX0" fmla="*/ 2262615 w 2592404"/>
                <a:gd name="connsiteY0" fmla="*/ 2229917 h 2889538"/>
                <a:gd name="connsiteX1" fmla="*/ 1198313 w 2592404"/>
                <a:gd name="connsiteY1" fmla="*/ 2889486 h 2889538"/>
                <a:gd name="connsiteX2" fmla="*/ 44070 w 2592404"/>
                <a:gd name="connsiteY2" fmla="*/ 1645301 h 2889538"/>
                <a:gd name="connsiteX3" fmla="*/ 448805 w 2592404"/>
                <a:gd name="connsiteY3" fmla="*/ 206245 h 2889538"/>
                <a:gd name="connsiteX4" fmla="*/ 2367546 w 2592404"/>
                <a:gd name="connsiteY4" fmla="*/ 116304 h 2889538"/>
                <a:gd name="connsiteX5" fmla="*/ 2502458 w 2592404"/>
                <a:gd name="connsiteY5" fmla="*/ 1225576 h 2889538"/>
                <a:gd name="connsiteX6" fmla="*/ 1902851 w 2592404"/>
                <a:gd name="connsiteY6" fmla="*/ 1450429 h 2889538"/>
                <a:gd name="connsiteX7" fmla="*/ 2262615 w 2592404"/>
                <a:gd name="connsiteY7" fmla="*/ 2229917 h 2889538"/>
                <a:gd name="connsiteX0" fmla="*/ 2262615 w 2575037"/>
                <a:gd name="connsiteY0" fmla="*/ 2229917 h 2889538"/>
                <a:gd name="connsiteX1" fmla="*/ 1198313 w 2575037"/>
                <a:gd name="connsiteY1" fmla="*/ 2889486 h 2889538"/>
                <a:gd name="connsiteX2" fmla="*/ 44070 w 2575037"/>
                <a:gd name="connsiteY2" fmla="*/ 1645301 h 2889538"/>
                <a:gd name="connsiteX3" fmla="*/ 448805 w 2575037"/>
                <a:gd name="connsiteY3" fmla="*/ 206245 h 2889538"/>
                <a:gd name="connsiteX4" fmla="*/ 2367546 w 2575037"/>
                <a:gd name="connsiteY4" fmla="*/ 116304 h 2889538"/>
                <a:gd name="connsiteX5" fmla="*/ 2502458 w 2575037"/>
                <a:gd name="connsiteY5" fmla="*/ 1225576 h 2889538"/>
                <a:gd name="connsiteX6" fmla="*/ 2187664 w 2575037"/>
                <a:gd name="connsiteY6" fmla="*/ 1555361 h 2889538"/>
                <a:gd name="connsiteX7" fmla="*/ 2262615 w 2575037"/>
                <a:gd name="connsiteY7" fmla="*/ 2229917 h 2889538"/>
                <a:gd name="connsiteX0" fmla="*/ 2259589 w 2505184"/>
                <a:gd name="connsiteY0" fmla="*/ 2220499 h 2880120"/>
                <a:gd name="connsiteX1" fmla="*/ 1195287 w 2505184"/>
                <a:gd name="connsiteY1" fmla="*/ 2880068 h 2880120"/>
                <a:gd name="connsiteX2" fmla="*/ 41044 w 2505184"/>
                <a:gd name="connsiteY2" fmla="*/ 1635883 h 2880120"/>
                <a:gd name="connsiteX3" fmla="*/ 445779 w 2505184"/>
                <a:gd name="connsiteY3" fmla="*/ 196827 h 2880120"/>
                <a:gd name="connsiteX4" fmla="*/ 2214618 w 2505184"/>
                <a:gd name="connsiteY4" fmla="*/ 121876 h 2880120"/>
                <a:gd name="connsiteX5" fmla="*/ 2499432 w 2505184"/>
                <a:gd name="connsiteY5" fmla="*/ 1216158 h 2880120"/>
                <a:gd name="connsiteX6" fmla="*/ 2184638 w 2505184"/>
                <a:gd name="connsiteY6" fmla="*/ 1545943 h 2880120"/>
                <a:gd name="connsiteX7" fmla="*/ 2259589 w 2505184"/>
                <a:gd name="connsiteY7" fmla="*/ 2220499 h 2880120"/>
                <a:gd name="connsiteX0" fmla="*/ 2259589 w 2517591"/>
                <a:gd name="connsiteY0" fmla="*/ 2257668 h 2917289"/>
                <a:gd name="connsiteX1" fmla="*/ 1195287 w 2517591"/>
                <a:gd name="connsiteY1" fmla="*/ 2917237 h 2917289"/>
                <a:gd name="connsiteX2" fmla="*/ 41044 w 2517591"/>
                <a:gd name="connsiteY2" fmla="*/ 1673052 h 2917289"/>
                <a:gd name="connsiteX3" fmla="*/ 445779 w 2517591"/>
                <a:gd name="connsiteY3" fmla="*/ 233996 h 2917289"/>
                <a:gd name="connsiteX4" fmla="*/ 2214618 w 2517591"/>
                <a:gd name="connsiteY4" fmla="*/ 159045 h 2917289"/>
                <a:gd name="connsiteX5" fmla="*/ 2499432 w 2517591"/>
                <a:gd name="connsiteY5" fmla="*/ 1253327 h 2917289"/>
                <a:gd name="connsiteX6" fmla="*/ 2184638 w 2517591"/>
                <a:gd name="connsiteY6" fmla="*/ 1583112 h 2917289"/>
                <a:gd name="connsiteX7" fmla="*/ 2259589 w 2517591"/>
                <a:gd name="connsiteY7" fmla="*/ 2257668 h 2917289"/>
                <a:gd name="connsiteX0" fmla="*/ 2259589 w 2531979"/>
                <a:gd name="connsiteY0" fmla="*/ 2206623 h 2866244"/>
                <a:gd name="connsiteX1" fmla="*/ 1195287 w 2531979"/>
                <a:gd name="connsiteY1" fmla="*/ 2866192 h 2866244"/>
                <a:gd name="connsiteX2" fmla="*/ 41044 w 2531979"/>
                <a:gd name="connsiteY2" fmla="*/ 1622007 h 2866244"/>
                <a:gd name="connsiteX3" fmla="*/ 445779 w 2531979"/>
                <a:gd name="connsiteY3" fmla="*/ 182951 h 2866244"/>
                <a:gd name="connsiteX4" fmla="*/ 2214618 w 2531979"/>
                <a:gd name="connsiteY4" fmla="*/ 108000 h 2866244"/>
                <a:gd name="connsiteX5" fmla="*/ 2529412 w 2531979"/>
                <a:gd name="connsiteY5" fmla="*/ 992419 h 2866244"/>
                <a:gd name="connsiteX6" fmla="*/ 2184638 w 2531979"/>
                <a:gd name="connsiteY6" fmla="*/ 1532067 h 2866244"/>
                <a:gd name="connsiteX7" fmla="*/ 2259589 w 2531979"/>
                <a:gd name="connsiteY7" fmla="*/ 2206623 h 2866244"/>
                <a:gd name="connsiteX0" fmla="*/ 2259589 w 2492588"/>
                <a:gd name="connsiteY0" fmla="*/ 2207598 h 2867219"/>
                <a:gd name="connsiteX1" fmla="*/ 1195287 w 2492588"/>
                <a:gd name="connsiteY1" fmla="*/ 2867167 h 2867219"/>
                <a:gd name="connsiteX2" fmla="*/ 41044 w 2492588"/>
                <a:gd name="connsiteY2" fmla="*/ 1622982 h 2867219"/>
                <a:gd name="connsiteX3" fmla="*/ 445779 w 2492588"/>
                <a:gd name="connsiteY3" fmla="*/ 183926 h 2867219"/>
                <a:gd name="connsiteX4" fmla="*/ 2214618 w 2492588"/>
                <a:gd name="connsiteY4" fmla="*/ 108975 h 2867219"/>
                <a:gd name="connsiteX5" fmla="*/ 2484442 w 2492588"/>
                <a:gd name="connsiteY5" fmla="*/ 1008384 h 2867219"/>
                <a:gd name="connsiteX6" fmla="*/ 2184638 w 2492588"/>
                <a:gd name="connsiteY6" fmla="*/ 1533042 h 2867219"/>
                <a:gd name="connsiteX7" fmla="*/ 2259589 w 2492588"/>
                <a:gd name="connsiteY7" fmla="*/ 2207598 h 2867219"/>
                <a:gd name="connsiteX0" fmla="*/ 2256353 w 2482743"/>
                <a:gd name="connsiteY0" fmla="*/ 2207598 h 2867219"/>
                <a:gd name="connsiteX1" fmla="*/ 1192051 w 2482743"/>
                <a:gd name="connsiteY1" fmla="*/ 2867167 h 2867219"/>
                <a:gd name="connsiteX2" fmla="*/ 37808 w 2482743"/>
                <a:gd name="connsiteY2" fmla="*/ 1622982 h 2867219"/>
                <a:gd name="connsiteX3" fmla="*/ 442543 w 2482743"/>
                <a:gd name="connsiteY3" fmla="*/ 183926 h 2867219"/>
                <a:gd name="connsiteX4" fmla="*/ 2031500 w 2482743"/>
                <a:gd name="connsiteY4" fmla="*/ 108975 h 2867219"/>
                <a:gd name="connsiteX5" fmla="*/ 2481206 w 2482743"/>
                <a:gd name="connsiteY5" fmla="*/ 1008384 h 2867219"/>
                <a:gd name="connsiteX6" fmla="*/ 2181402 w 2482743"/>
                <a:gd name="connsiteY6" fmla="*/ 1533042 h 2867219"/>
                <a:gd name="connsiteX7" fmla="*/ 2256353 w 2482743"/>
                <a:gd name="connsiteY7" fmla="*/ 2207598 h 2867219"/>
                <a:gd name="connsiteX0" fmla="*/ 2256353 w 2483187"/>
                <a:gd name="connsiteY0" fmla="*/ 2207598 h 2867219"/>
                <a:gd name="connsiteX1" fmla="*/ 1192051 w 2483187"/>
                <a:gd name="connsiteY1" fmla="*/ 2867167 h 2867219"/>
                <a:gd name="connsiteX2" fmla="*/ 37808 w 2483187"/>
                <a:gd name="connsiteY2" fmla="*/ 1622982 h 2867219"/>
                <a:gd name="connsiteX3" fmla="*/ 442543 w 2483187"/>
                <a:gd name="connsiteY3" fmla="*/ 183926 h 2867219"/>
                <a:gd name="connsiteX4" fmla="*/ 2031500 w 2483187"/>
                <a:gd name="connsiteY4" fmla="*/ 108975 h 2867219"/>
                <a:gd name="connsiteX5" fmla="*/ 2481206 w 2483187"/>
                <a:gd name="connsiteY5" fmla="*/ 1008384 h 2867219"/>
                <a:gd name="connsiteX6" fmla="*/ 2181402 w 2483187"/>
                <a:gd name="connsiteY6" fmla="*/ 1533042 h 2867219"/>
                <a:gd name="connsiteX7" fmla="*/ 2256353 w 2483187"/>
                <a:gd name="connsiteY7" fmla="*/ 2207598 h 2867219"/>
                <a:gd name="connsiteX0" fmla="*/ 2224844 w 2451678"/>
                <a:gd name="connsiteY0" fmla="*/ 2207598 h 2867220"/>
                <a:gd name="connsiteX1" fmla="*/ 1160542 w 2451678"/>
                <a:gd name="connsiteY1" fmla="*/ 2867167 h 2867220"/>
                <a:gd name="connsiteX2" fmla="*/ 6299 w 2451678"/>
                <a:gd name="connsiteY2" fmla="*/ 1622982 h 2867220"/>
                <a:gd name="connsiteX3" fmla="*/ 411034 w 2451678"/>
                <a:gd name="connsiteY3" fmla="*/ 183926 h 2867220"/>
                <a:gd name="connsiteX4" fmla="*/ 1999991 w 2451678"/>
                <a:gd name="connsiteY4" fmla="*/ 108975 h 2867220"/>
                <a:gd name="connsiteX5" fmla="*/ 2449697 w 2451678"/>
                <a:gd name="connsiteY5" fmla="*/ 1008384 h 2867220"/>
                <a:gd name="connsiteX6" fmla="*/ 2149893 w 2451678"/>
                <a:gd name="connsiteY6" fmla="*/ 1533042 h 2867220"/>
                <a:gd name="connsiteX7" fmla="*/ 2224844 w 2451678"/>
                <a:gd name="connsiteY7" fmla="*/ 2207598 h 2867220"/>
                <a:gd name="connsiteX0" fmla="*/ 2167575 w 2394409"/>
                <a:gd name="connsiteY0" fmla="*/ 2199721 h 2876003"/>
                <a:gd name="connsiteX1" fmla="*/ 1103273 w 2394409"/>
                <a:gd name="connsiteY1" fmla="*/ 2859290 h 2876003"/>
                <a:gd name="connsiteX2" fmla="*/ 8990 w 2394409"/>
                <a:gd name="connsiteY2" fmla="*/ 1480193 h 2876003"/>
                <a:gd name="connsiteX3" fmla="*/ 353765 w 2394409"/>
                <a:gd name="connsiteY3" fmla="*/ 176049 h 2876003"/>
                <a:gd name="connsiteX4" fmla="*/ 1942722 w 2394409"/>
                <a:gd name="connsiteY4" fmla="*/ 101098 h 2876003"/>
                <a:gd name="connsiteX5" fmla="*/ 2392428 w 2394409"/>
                <a:gd name="connsiteY5" fmla="*/ 1000507 h 2876003"/>
                <a:gd name="connsiteX6" fmla="*/ 2092624 w 2394409"/>
                <a:gd name="connsiteY6" fmla="*/ 1525165 h 2876003"/>
                <a:gd name="connsiteX7" fmla="*/ 2167575 w 2394409"/>
                <a:gd name="connsiteY7" fmla="*/ 2199721 h 2876003"/>
                <a:gd name="connsiteX0" fmla="*/ 2167575 w 2394409"/>
                <a:gd name="connsiteY0" fmla="*/ 2199721 h 2859996"/>
                <a:gd name="connsiteX1" fmla="*/ 1103273 w 2394409"/>
                <a:gd name="connsiteY1" fmla="*/ 2859290 h 2859996"/>
                <a:gd name="connsiteX2" fmla="*/ 8990 w 2394409"/>
                <a:gd name="connsiteY2" fmla="*/ 1480193 h 2859996"/>
                <a:gd name="connsiteX3" fmla="*/ 353765 w 2394409"/>
                <a:gd name="connsiteY3" fmla="*/ 176049 h 2859996"/>
                <a:gd name="connsiteX4" fmla="*/ 1942722 w 2394409"/>
                <a:gd name="connsiteY4" fmla="*/ 101098 h 2859996"/>
                <a:gd name="connsiteX5" fmla="*/ 2392428 w 2394409"/>
                <a:gd name="connsiteY5" fmla="*/ 1000507 h 2859996"/>
                <a:gd name="connsiteX6" fmla="*/ 2092624 w 2394409"/>
                <a:gd name="connsiteY6" fmla="*/ 1525165 h 2859996"/>
                <a:gd name="connsiteX7" fmla="*/ 2167575 w 2394409"/>
                <a:gd name="connsiteY7" fmla="*/ 2199721 h 2859996"/>
                <a:gd name="connsiteX0" fmla="*/ 2167575 w 2235643"/>
                <a:gd name="connsiteY0" fmla="*/ 2197900 h 2858175"/>
                <a:gd name="connsiteX1" fmla="*/ 1103273 w 2235643"/>
                <a:gd name="connsiteY1" fmla="*/ 2857469 h 2858175"/>
                <a:gd name="connsiteX2" fmla="*/ 8990 w 2235643"/>
                <a:gd name="connsiteY2" fmla="*/ 1478372 h 2858175"/>
                <a:gd name="connsiteX3" fmla="*/ 353765 w 2235643"/>
                <a:gd name="connsiteY3" fmla="*/ 174228 h 2858175"/>
                <a:gd name="connsiteX4" fmla="*/ 1942722 w 2235643"/>
                <a:gd name="connsiteY4" fmla="*/ 99277 h 2858175"/>
                <a:gd name="connsiteX5" fmla="*/ 2227537 w 2235643"/>
                <a:gd name="connsiteY5" fmla="*/ 971468 h 2858175"/>
                <a:gd name="connsiteX6" fmla="*/ 2092624 w 2235643"/>
                <a:gd name="connsiteY6" fmla="*/ 1523344 h 2858175"/>
                <a:gd name="connsiteX7" fmla="*/ 2167575 w 2235643"/>
                <a:gd name="connsiteY7" fmla="*/ 2197900 h 2858175"/>
                <a:gd name="connsiteX0" fmla="*/ 2167575 w 2227610"/>
                <a:gd name="connsiteY0" fmla="*/ 2197900 h 2858175"/>
                <a:gd name="connsiteX1" fmla="*/ 1103273 w 2227610"/>
                <a:gd name="connsiteY1" fmla="*/ 2857469 h 2858175"/>
                <a:gd name="connsiteX2" fmla="*/ 8990 w 2227610"/>
                <a:gd name="connsiteY2" fmla="*/ 1478372 h 2858175"/>
                <a:gd name="connsiteX3" fmla="*/ 353765 w 2227610"/>
                <a:gd name="connsiteY3" fmla="*/ 174228 h 2858175"/>
                <a:gd name="connsiteX4" fmla="*/ 1942722 w 2227610"/>
                <a:gd name="connsiteY4" fmla="*/ 99277 h 2858175"/>
                <a:gd name="connsiteX5" fmla="*/ 2227537 w 2227610"/>
                <a:gd name="connsiteY5" fmla="*/ 971468 h 2858175"/>
                <a:gd name="connsiteX6" fmla="*/ 1972702 w 2227610"/>
                <a:gd name="connsiteY6" fmla="*/ 1523344 h 2858175"/>
                <a:gd name="connsiteX7" fmla="*/ 2167575 w 2227610"/>
                <a:gd name="connsiteY7" fmla="*/ 2197900 h 2858175"/>
                <a:gd name="connsiteX0" fmla="*/ 2122605 w 2227613"/>
                <a:gd name="connsiteY0" fmla="*/ 2252334 h 2878015"/>
                <a:gd name="connsiteX1" fmla="*/ 1103273 w 2227613"/>
                <a:gd name="connsiteY1" fmla="*/ 2857469 h 2878015"/>
                <a:gd name="connsiteX2" fmla="*/ 8990 w 2227613"/>
                <a:gd name="connsiteY2" fmla="*/ 1478372 h 2878015"/>
                <a:gd name="connsiteX3" fmla="*/ 353765 w 2227613"/>
                <a:gd name="connsiteY3" fmla="*/ 174228 h 2878015"/>
                <a:gd name="connsiteX4" fmla="*/ 1942722 w 2227613"/>
                <a:gd name="connsiteY4" fmla="*/ 99277 h 2878015"/>
                <a:gd name="connsiteX5" fmla="*/ 2227537 w 2227613"/>
                <a:gd name="connsiteY5" fmla="*/ 971468 h 2878015"/>
                <a:gd name="connsiteX6" fmla="*/ 1972702 w 2227613"/>
                <a:gd name="connsiteY6" fmla="*/ 1523344 h 2878015"/>
                <a:gd name="connsiteX7" fmla="*/ 2122605 w 2227613"/>
                <a:gd name="connsiteY7" fmla="*/ 2252334 h 2878015"/>
                <a:gd name="connsiteX0" fmla="*/ 2184214 w 2289222"/>
                <a:gd name="connsiteY0" fmla="*/ 2252334 h 2904500"/>
                <a:gd name="connsiteX1" fmla="*/ 1539636 w 2289222"/>
                <a:gd name="connsiteY1" fmla="*/ 2884687 h 2904500"/>
                <a:gd name="connsiteX2" fmla="*/ 70599 w 2289222"/>
                <a:gd name="connsiteY2" fmla="*/ 1478372 h 2904500"/>
                <a:gd name="connsiteX3" fmla="*/ 415374 w 2289222"/>
                <a:gd name="connsiteY3" fmla="*/ 174228 h 2904500"/>
                <a:gd name="connsiteX4" fmla="*/ 2004331 w 2289222"/>
                <a:gd name="connsiteY4" fmla="*/ 99277 h 2904500"/>
                <a:gd name="connsiteX5" fmla="*/ 2289146 w 2289222"/>
                <a:gd name="connsiteY5" fmla="*/ 971468 h 2904500"/>
                <a:gd name="connsiteX6" fmla="*/ 2034311 w 2289222"/>
                <a:gd name="connsiteY6" fmla="*/ 1523344 h 2904500"/>
                <a:gd name="connsiteX7" fmla="*/ 2184214 w 2289222"/>
                <a:gd name="connsiteY7" fmla="*/ 2252334 h 2904500"/>
                <a:gd name="connsiteX0" fmla="*/ 2184214 w 2289222"/>
                <a:gd name="connsiteY0" fmla="*/ 2252334 h 2893410"/>
                <a:gd name="connsiteX1" fmla="*/ 1539636 w 2289222"/>
                <a:gd name="connsiteY1" fmla="*/ 2884687 h 2893410"/>
                <a:gd name="connsiteX2" fmla="*/ 70599 w 2289222"/>
                <a:gd name="connsiteY2" fmla="*/ 1478372 h 2893410"/>
                <a:gd name="connsiteX3" fmla="*/ 415374 w 2289222"/>
                <a:gd name="connsiteY3" fmla="*/ 174228 h 2893410"/>
                <a:gd name="connsiteX4" fmla="*/ 2004331 w 2289222"/>
                <a:gd name="connsiteY4" fmla="*/ 99277 h 2893410"/>
                <a:gd name="connsiteX5" fmla="*/ 2289146 w 2289222"/>
                <a:gd name="connsiteY5" fmla="*/ 971468 h 2893410"/>
                <a:gd name="connsiteX6" fmla="*/ 2034311 w 2289222"/>
                <a:gd name="connsiteY6" fmla="*/ 1523344 h 2893410"/>
                <a:gd name="connsiteX7" fmla="*/ 2184214 w 2289222"/>
                <a:gd name="connsiteY7" fmla="*/ 2252334 h 2893410"/>
                <a:gd name="connsiteX0" fmla="*/ 2184214 w 2289222"/>
                <a:gd name="connsiteY0" fmla="*/ 2252334 h 2907265"/>
                <a:gd name="connsiteX1" fmla="*/ 1539636 w 2289222"/>
                <a:gd name="connsiteY1" fmla="*/ 2884687 h 2907265"/>
                <a:gd name="connsiteX2" fmla="*/ 70599 w 2289222"/>
                <a:gd name="connsiteY2" fmla="*/ 1478372 h 2907265"/>
                <a:gd name="connsiteX3" fmla="*/ 415374 w 2289222"/>
                <a:gd name="connsiteY3" fmla="*/ 174228 h 2907265"/>
                <a:gd name="connsiteX4" fmla="*/ 2004331 w 2289222"/>
                <a:gd name="connsiteY4" fmla="*/ 99277 h 2907265"/>
                <a:gd name="connsiteX5" fmla="*/ 2289146 w 2289222"/>
                <a:gd name="connsiteY5" fmla="*/ 971468 h 2907265"/>
                <a:gd name="connsiteX6" fmla="*/ 2034311 w 2289222"/>
                <a:gd name="connsiteY6" fmla="*/ 1523344 h 2907265"/>
                <a:gd name="connsiteX7" fmla="*/ 2184214 w 2289222"/>
                <a:gd name="connsiteY7" fmla="*/ 2252334 h 2907265"/>
                <a:gd name="connsiteX0" fmla="*/ 2181017 w 2286025"/>
                <a:gd name="connsiteY0" fmla="*/ 2252334 h 2880447"/>
                <a:gd name="connsiteX1" fmla="*/ 1491469 w 2286025"/>
                <a:gd name="connsiteY1" fmla="*/ 2857470 h 2880447"/>
                <a:gd name="connsiteX2" fmla="*/ 67402 w 2286025"/>
                <a:gd name="connsiteY2" fmla="*/ 1478372 h 2880447"/>
                <a:gd name="connsiteX3" fmla="*/ 412177 w 2286025"/>
                <a:gd name="connsiteY3" fmla="*/ 174228 h 2880447"/>
                <a:gd name="connsiteX4" fmla="*/ 2001134 w 2286025"/>
                <a:gd name="connsiteY4" fmla="*/ 99277 h 2880447"/>
                <a:gd name="connsiteX5" fmla="*/ 2285949 w 2286025"/>
                <a:gd name="connsiteY5" fmla="*/ 971468 h 2880447"/>
                <a:gd name="connsiteX6" fmla="*/ 2031114 w 2286025"/>
                <a:gd name="connsiteY6" fmla="*/ 1523344 h 2880447"/>
                <a:gd name="connsiteX7" fmla="*/ 2181017 w 2286025"/>
                <a:gd name="connsiteY7" fmla="*/ 2252334 h 2880447"/>
                <a:gd name="connsiteX0" fmla="*/ 2181017 w 2286025"/>
                <a:gd name="connsiteY0" fmla="*/ 2252334 h 2875207"/>
                <a:gd name="connsiteX1" fmla="*/ 1491469 w 2286025"/>
                <a:gd name="connsiteY1" fmla="*/ 2857470 h 2875207"/>
                <a:gd name="connsiteX2" fmla="*/ 67402 w 2286025"/>
                <a:gd name="connsiteY2" fmla="*/ 1478372 h 2875207"/>
                <a:gd name="connsiteX3" fmla="*/ 412177 w 2286025"/>
                <a:gd name="connsiteY3" fmla="*/ 174228 h 2875207"/>
                <a:gd name="connsiteX4" fmla="*/ 2001134 w 2286025"/>
                <a:gd name="connsiteY4" fmla="*/ 99277 h 2875207"/>
                <a:gd name="connsiteX5" fmla="*/ 2285949 w 2286025"/>
                <a:gd name="connsiteY5" fmla="*/ 971468 h 2875207"/>
                <a:gd name="connsiteX6" fmla="*/ 2031114 w 2286025"/>
                <a:gd name="connsiteY6" fmla="*/ 1523344 h 2875207"/>
                <a:gd name="connsiteX7" fmla="*/ 2181017 w 2286025"/>
                <a:gd name="connsiteY7" fmla="*/ 2252334 h 2875207"/>
                <a:gd name="connsiteX0" fmla="*/ 2181017 w 2286025"/>
                <a:gd name="connsiteY0" fmla="*/ 2291746 h 2914619"/>
                <a:gd name="connsiteX1" fmla="*/ 1491469 w 2286025"/>
                <a:gd name="connsiteY1" fmla="*/ 2896882 h 2914619"/>
                <a:gd name="connsiteX2" fmla="*/ 67402 w 2286025"/>
                <a:gd name="connsiteY2" fmla="*/ 1517784 h 2914619"/>
                <a:gd name="connsiteX3" fmla="*/ 412177 w 2286025"/>
                <a:gd name="connsiteY3" fmla="*/ 213640 h 2914619"/>
                <a:gd name="connsiteX4" fmla="*/ 2001134 w 2286025"/>
                <a:gd name="connsiteY4" fmla="*/ 138689 h 2914619"/>
                <a:gd name="connsiteX5" fmla="*/ 2285949 w 2286025"/>
                <a:gd name="connsiteY5" fmla="*/ 1010880 h 2914619"/>
                <a:gd name="connsiteX6" fmla="*/ 2031114 w 2286025"/>
                <a:gd name="connsiteY6" fmla="*/ 1562756 h 2914619"/>
                <a:gd name="connsiteX7" fmla="*/ 2181017 w 2286025"/>
                <a:gd name="connsiteY7" fmla="*/ 2291746 h 2914619"/>
                <a:gd name="connsiteX0" fmla="*/ 2179201 w 2284992"/>
                <a:gd name="connsiteY0" fmla="*/ 2273997 h 2896870"/>
                <a:gd name="connsiteX1" fmla="*/ 1489653 w 2284992"/>
                <a:gd name="connsiteY1" fmla="*/ 2879133 h 2896870"/>
                <a:gd name="connsiteX2" fmla="*/ 65586 w 2284992"/>
                <a:gd name="connsiteY2" fmla="*/ 1500035 h 2896870"/>
                <a:gd name="connsiteX3" fmla="*/ 410361 w 2284992"/>
                <a:gd name="connsiteY3" fmla="*/ 195891 h 2896870"/>
                <a:gd name="connsiteX4" fmla="*/ 1924367 w 2284992"/>
                <a:gd name="connsiteY4" fmla="*/ 148157 h 2896870"/>
                <a:gd name="connsiteX5" fmla="*/ 2284133 w 2284992"/>
                <a:gd name="connsiteY5" fmla="*/ 993131 h 2896870"/>
                <a:gd name="connsiteX6" fmla="*/ 2029298 w 2284992"/>
                <a:gd name="connsiteY6" fmla="*/ 1545007 h 2896870"/>
                <a:gd name="connsiteX7" fmla="*/ 2179201 w 2284992"/>
                <a:gd name="connsiteY7" fmla="*/ 2273997 h 2896870"/>
                <a:gd name="connsiteX0" fmla="*/ 2179201 w 2284992"/>
                <a:gd name="connsiteY0" fmla="*/ 2290920 h 2913793"/>
                <a:gd name="connsiteX1" fmla="*/ 1489653 w 2284992"/>
                <a:gd name="connsiteY1" fmla="*/ 2896056 h 2913793"/>
                <a:gd name="connsiteX2" fmla="*/ 65586 w 2284992"/>
                <a:gd name="connsiteY2" fmla="*/ 1516958 h 2913793"/>
                <a:gd name="connsiteX3" fmla="*/ 410361 w 2284992"/>
                <a:gd name="connsiteY3" fmla="*/ 212814 h 2913793"/>
                <a:gd name="connsiteX4" fmla="*/ 1924367 w 2284992"/>
                <a:gd name="connsiteY4" fmla="*/ 165080 h 2913793"/>
                <a:gd name="connsiteX5" fmla="*/ 2284133 w 2284992"/>
                <a:gd name="connsiteY5" fmla="*/ 1010054 h 2913793"/>
                <a:gd name="connsiteX6" fmla="*/ 2029298 w 2284992"/>
                <a:gd name="connsiteY6" fmla="*/ 1561930 h 2913793"/>
                <a:gd name="connsiteX7" fmla="*/ 2179201 w 2284992"/>
                <a:gd name="connsiteY7" fmla="*/ 2290920 h 2913793"/>
                <a:gd name="connsiteX0" fmla="*/ 2179201 w 2284992"/>
                <a:gd name="connsiteY0" fmla="*/ 2290920 h 2913793"/>
                <a:gd name="connsiteX1" fmla="*/ 1489653 w 2284992"/>
                <a:gd name="connsiteY1" fmla="*/ 2896056 h 2913793"/>
                <a:gd name="connsiteX2" fmla="*/ 65586 w 2284992"/>
                <a:gd name="connsiteY2" fmla="*/ 1516958 h 2913793"/>
                <a:gd name="connsiteX3" fmla="*/ 410361 w 2284992"/>
                <a:gd name="connsiteY3" fmla="*/ 212814 h 2913793"/>
                <a:gd name="connsiteX4" fmla="*/ 1924367 w 2284992"/>
                <a:gd name="connsiteY4" fmla="*/ 165080 h 2913793"/>
                <a:gd name="connsiteX5" fmla="*/ 2284133 w 2284992"/>
                <a:gd name="connsiteY5" fmla="*/ 1010054 h 2913793"/>
                <a:gd name="connsiteX6" fmla="*/ 2029298 w 2284992"/>
                <a:gd name="connsiteY6" fmla="*/ 1561930 h 2913793"/>
                <a:gd name="connsiteX7" fmla="*/ 2179201 w 2284992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913793"/>
                <a:gd name="connsiteX1" fmla="*/ 1489653 w 2300486"/>
                <a:gd name="connsiteY1" fmla="*/ 2896056 h 2913793"/>
                <a:gd name="connsiteX2" fmla="*/ 65586 w 2300486"/>
                <a:gd name="connsiteY2" fmla="*/ 1516958 h 2913793"/>
                <a:gd name="connsiteX3" fmla="*/ 410361 w 2300486"/>
                <a:gd name="connsiteY3" fmla="*/ 212814 h 2913793"/>
                <a:gd name="connsiteX4" fmla="*/ 1924367 w 2300486"/>
                <a:gd name="connsiteY4" fmla="*/ 165080 h 2913793"/>
                <a:gd name="connsiteX5" fmla="*/ 2284133 w 2300486"/>
                <a:gd name="connsiteY5" fmla="*/ 1010054 h 2913793"/>
                <a:gd name="connsiteX6" fmla="*/ 2029298 w 2300486"/>
                <a:gd name="connsiteY6" fmla="*/ 1561930 h 2913793"/>
                <a:gd name="connsiteX7" fmla="*/ 2179201 w 2300486"/>
                <a:gd name="connsiteY7" fmla="*/ 2290920 h 2913793"/>
                <a:gd name="connsiteX0" fmla="*/ 2179201 w 2300486"/>
                <a:gd name="connsiteY0" fmla="*/ 2290920 h 2897752"/>
                <a:gd name="connsiteX1" fmla="*/ 1489653 w 2300486"/>
                <a:gd name="connsiteY1" fmla="*/ 2896056 h 2897752"/>
                <a:gd name="connsiteX2" fmla="*/ 65586 w 2300486"/>
                <a:gd name="connsiteY2" fmla="*/ 1516958 h 2897752"/>
                <a:gd name="connsiteX3" fmla="*/ 410361 w 2300486"/>
                <a:gd name="connsiteY3" fmla="*/ 212814 h 2897752"/>
                <a:gd name="connsiteX4" fmla="*/ 1924367 w 2300486"/>
                <a:gd name="connsiteY4" fmla="*/ 165080 h 2897752"/>
                <a:gd name="connsiteX5" fmla="*/ 2284133 w 2300486"/>
                <a:gd name="connsiteY5" fmla="*/ 1010054 h 2897752"/>
                <a:gd name="connsiteX6" fmla="*/ 2029298 w 2300486"/>
                <a:gd name="connsiteY6" fmla="*/ 1561930 h 2897752"/>
                <a:gd name="connsiteX7" fmla="*/ 2179201 w 2300486"/>
                <a:gd name="connsiteY7" fmla="*/ 2290920 h 2897752"/>
                <a:gd name="connsiteX0" fmla="*/ 1489653 w 2300486"/>
                <a:gd name="connsiteY0" fmla="*/ 2896056 h 3034950"/>
                <a:gd name="connsiteX1" fmla="*/ 65586 w 2300486"/>
                <a:gd name="connsiteY1" fmla="*/ 1516958 h 3034950"/>
                <a:gd name="connsiteX2" fmla="*/ 410361 w 2300486"/>
                <a:gd name="connsiteY2" fmla="*/ 212814 h 3034950"/>
                <a:gd name="connsiteX3" fmla="*/ 1924367 w 2300486"/>
                <a:gd name="connsiteY3" fmla="*/ 165080 h 3034950"/>
                <a:gd name="connsiteX4" fmla="*/ 2284133 w 2300486"/>
                <a:gd name="connsiteY4" fmla="*/ 1010054 h 3034950"/>
                <a:gd name="connsiteX5" fmla="*/ 2029298 w 2300486"/>
                <a:gd name="connsiteY5" fmla="*/ 1561930 h 3034950"/>
                <a:gd name="connsiteX6" fmla="*/ 2179201 w 2300486"/>
                <a:gd name="connsiteY6" fmla="*/ 2290920 h 3034950"/>
                <a:gd name="connsiteX7" fmla="*/ 1642648 w 2300486"/>
                <a:gd name="connsiteY7" fmla="*/ 3034950 h 3034950"/>
                <a:gd name="connsiteX0" fmla="*/ 1489653 w 2300486"/>
                <a:gd name="connsiteY0" fmla="*/ 2896056 h 2981529"/>
                <a:gd name="connsiteX1" fmla="*/ 65586 w 2300486"/>
                <a:gd name="connsiteY1" fmla="*/ 1516958 h 2981529"/>
                <a:gd name="connsiteX2" fmla="*/ 410361 w 2300486"/>
                <a:gd name="connsiteY2" fmla="*/ 212814 h 2981529"/>
                <a:gd name="connsiteX3" fmla="*/ 1924367 w 2300486"/>
                <a:gd name="connsiteY3" fmla="*/ 165080 h 2981529"/>
                <a:gd name="connsiteX4" fmla="*/ 2284133 w 2300486"/>
                <a:gd name="connsiteY4" fmla="*/ 1010054 h 2981529"/>
                <a:gd name="connsiteX5" fmla="*/ 2029298 w 2300486"/>
                <a:gd name="connsiteY5" fmla="*/ 1561930 h 2981529"/>
                <a:gd name="connsiteX6" fmla="*/ 2179201 w 2300486"/>
                <a:gd name="connsiteY6" fmla="*/ 2290920 h 2981529"/>
                <a:gd name="connsiteX7" fmla="*/ 1583803 w 2300486"/>
                <a:gd name="connsiteY7" fmla="*/ 2981529 h 2981529"/>
                <a:gd name="connsiteX0" fmla="*/ 1489653 w 2300486"/>
                <a:gd name="connsiteY0" fmla="*/ 2896056 h 2981529"/>
                <a:gd name="connsiteX1" fmla="*/ 65586 w 2300486"/>
                <a:gd name="connsiteY1" fmla="*/ 1516958 h 2981529"/>
                <a:gd name="connsiteX2" fmla="*/ 410361 w 2300486"/>
                <a:gd name="connsiteY2" fmla="*/ 212814 h 2981529"/>
                <a:gd name="connsiteX3" fmla="*/ 1924367 w 2300486"/>
                <a:gd name="connsiteY3" fmla="*/ 165080 h 2981529"/>
                <a:gd name="connsiteX4" fmla="*/ 2284133 w 2300486"/>
                <a:gd name="connsiteY4" fmla="*/ 1010054 h 2981529"/>
                <a:gd name="connsiteX5" fmla="*/ 2029298 w 2300486"/>
                <a:gd name="connsiteY5" fmla="*/ 1561930 h 2981529"/>
                <a:gd name="connsiteX6" fmla="*/ 2179201 w 2300486"/>
                <a:gd name="connsiteY6" fmla="*/ 2290920 h 2981529"/>
                <a:gd name="connsiteX7" fmla="*/ 1583803 w 2300486"/>
                <a:gd name="connsiteY7" fmla="*/ 2981529 h 2981529"/>
                <a:gd name="connsiteX0" fmla="*/ 1489653 w 2300486"/>
                <a:gd name="connsiteY0" fmla="*/ 2896056 h 2928108"/>
                <a:gd name="connsiteX1" fmla="*/ 65586 w 2300486"/>
                <a:gd name="connsiteY1" fmla="*/ 1516958 h 2928108"/>
                <a:gd name="connsiteX2" fmla="*/ 410361 w 2300486"/>
                <a:gd name="connsiteY2" fmla="*/ 212814 h 2928108"/>
                <a:gd name="connsiteX3" fmla="*/ 1924367 w 2300486"/>
                <a:gd name="connsiteY3" fmla="*/ 165080 h 2928108"/>
                <a:gd name="connsiteX4" fmla="*/ 2284133 w 2300486"/>
                <a:gd name="connsiteY4" fmla="*/ 1010054 h 2928108"/>
                <a:gd name="connsiteX5" fmla="*/ 2029298 w 2300486"/>
                <a:gd name="connsiteY5" fmla="*/ 1561930 h 2928108"/>
                <a:gd name="connsiteX6" fmla="*/ 2179201 w 2300486"/>
                <a:gd name="connsiteY6" fmla="*/ 2290920 h 2928108"/>
                <a:gd name="connsiteX7" fmla="*/ 1524958 w 2300486"/>
                <a:gd name="connsiteY7" fmla="*/ 2928108 h 2928108"/>
                <a:gd name="connsiteX0" fmla="*/ 1489653 w 2300486"/>
                <a:gd name="connsiteY0" fmla="*/ 2896056 h 2928108"/>
                <a:gd name="connsiteX1" fmla="*/ 65586 w 2300486"/>
                <a:gd name="connsiteY1" fmla="*/ 1516958 h 2928108"/>
                <a:gd name="connsiteX2" fmla="*/ 410361 w 2300486"/>
                <a:gd name="connsiteY2" fmla="*/ 212814 h 2928108"/>
                <a:gd name="connsiteX3" fmla="*/ 1924367 w 2300486"/>
                <a:gd name="connsiteY3" fmla="*/ 165080 h 2928108"/>
                <a:gd name="connsiteX4" fmla="*/ 2284133 w 2300486"/>
                <a:gd name="connsiteY4" fmla="*/ 1010054 h 2928108"/>
                <a:gd name="connsiteX5" fmla="*/ 2029298 w 2300486"/>
                <a:gd name="connsiteY5" fmla="*/ 1561930 h 2928108"/>
                <a:gd name="connsiteX6" fmla="*/ 2179201 w 2300486"/>
                <a:gd name="connsiteY6" fmla="*/ 2290920 h 2928108"/>
                <a:gd name="connsiteX7" fmla="*/ 1524958 w 2300486"/>
                <a:gd name="connsiteY7" fmla="*/ 2928108 h 292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0486" h="2928108">
                  <a:moveTo>
                    <a:pt x="1489653" y="2896056"/>
                  </a:moveTo>
                  <a:cubicBezTo>
                    <a:pt x="927522" y="2943975"/>
                    <a:pt x="245468" y="1964165"/>
                    <a:pt x="65586" y="1516958"/>
                  </a:cubicBezTo>
                  <a:cubicBezTo>
                    <a:pt x="-114296" y="1069751"/>
                    <a:pt x="100564" y="438127"/>
                    <a:pt x="410361" y="212814"/>
                  </a:cubicBezTo>
                  <a:cubicBezTo>
                    <a:pt x="720158" y="-12499"/>
                    <a:pt x="1492151" y="-103879"/>
                    <a:pt x="1924367" y="165080"/>
                  </a:cubicBezTo>
                  <a:cubicBezTo>
                    <a:pt x="2356583" y="434039"/>
                    <a:pt x="2311616" y="736420"/>
                    <a:pt x="2284133" y="1010054"/>
                  </a:cubicBezTo>
                  <a:cubicBezTo>
                    <a:pt x="2256650" y="1283688"/>
                    <a:pt x="2046787" y="1348452"/>
                    <a:pt x="2029298" y="1561930"/>
                  </a:cubicBezTo>
                  <a:cubicBezTo>
                    <a:pt x="2011809" y="1775408"/>
                    <a:pt x="2263258" y="2063224"/>
                    <a:pt x="2179201" y="2290920"/>
                  </a:cubicBezTo>
                  <a:cubicBezTo>
                    <a:pt x="2095144" y="2518616"/>
                    <a:pt x="2032167" y="2723488"/>
                    <a:pt x="1524958" y="2928108"/>
                  </a:cubicBezTo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椭圆 1"/>
            <p:cNvSpPr/>
            <p:nvPr/>
          </p:nvSpPr>
          <p:spPr>
            <a:xfrm>
              <a:off x="3444637" y="3934999"/>
              <a:ext cx="355590" cy="345840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椭圆 1"/>
            <p:cNvSpPr/>
            <p:nvPr/>
          </p:nvSpPr>
          <p:spPr>
            <a:xfrm>
              <a:off x="3583765" y="3558213"/>
              <a:ext cx="412652" cy="401337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椭圆 1"/>
            <p:cNvSpPr/>
            <p:nvPr/>
          </p:nvSpPr>
          <p:spPr>
            <a:xfrm>
              <a:off x="3904767" y="3244090"/>
              <a:ext cx="483106" cy="469859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椭圆 1"/>
            <p:cNvSpPr/>
            <p:nvPr/>
          </p:nvSpPr>
          <p:spPr>
            <a:xfrm>
              <a:off x="4392076" y="3111544"/>
              <a:ext cx="509665" cy="495690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椭圆 1"/>
            <p:cNvSpPr/>
            <p:nvPr/>
          </p:nvSpPr>
          <p:spPr>
            <a:xfrm>
              <a:off x="4901741" y="3070464"/>
              <a:ext cx="697869" cy="678733"/>
            </a:xfrm>
            <a:custGeom>
              <a:avLst/>
              <a:gdLst>
                <a:gd name="connsiteX0" fmla="*/ 0 w 471951"/>
                <a:gd name="connsiteY0" fmla="*/ 235976 h 471951"/>
                <a:gd name="connsiteX1" fmla="*/ 235976 w 471951"/>
                <a:gd name="connsiteY1" fmla="*/ 0 h 471951"/>
                <a:gd name="connsiteX2" fmla="*/ 471952 w 471951"/>
                <a:gd name="connsiteY2" fmla="*/ 235976 h 471951"/>
                <a:gd name="connsiteX3" fmla="*/ 235976 w 471951"/>
                <a:gd name="connsiteY3" fmla="*/ 471952 h 471951"/>
                <a:gd name="connsiteX4" fmla="*/ 0 w 471951"/>
                <a:gd name="connsiteY4" fmla="*/ 235976 h 471951"/>
                <a:gd name="connsiteX0" fmla="*/ 210 w 472162"/>
                <a:gd name="connsiteY0" fmla="*/ 224546 h 460522"/>
                <a:gd name="connsiteX1" fmla="*/ 270476 w 472162"/>
                <a:gd name="connsiteY1" fmla="*/ 0 h 460522"/>
                <a:gd name="connsiteX2" fmla="*/ 472162 w 472162"/>
                <a:gd name="connsiteY2" fmla="*/ 224546 h 460522"/>
                <a:gd name="connsiteX3" fmla="*/ 236186 w 472162"/>
                <a:gd name="connsiteY3" fmla="*/ 460522 h 460522"/>
                <a:gd name="connsiteX4" fmla="*/ 210 w 472162"/>
                <a:gd name="connsiteY4" fmla="*/ 224546 h 460522"/>
                <a:gd name="connsiteX0" fmla="*/ 1553 w 473505"/>
                <a:gd name="connsiteY0" fmla="*/ 224546 h 460522"/>
                <a:gd name="connsiteX1" fmla="*/ 271819 w 473505"/>
                <a:gd name="connsiteY1" fmla="*/ 0 h 460522"/>
                <a:gd name="connsiteX2" fmla="*/ 473505 w 473505"/>
                <a:gd name="connsiteY2" fmla="*/ 224546 h 460522"/>
                <a:gd name="connsiteX3" fmla="*/ 191809 w 473505"/>
                <a:gd name="connsiteY3" fmla="*/ 460522 h 460522"/>
                <a:gd name="connsiteX4" fmla="*/ 1553 w 473505"/>
                <a:gd name="connsiteY4" fmla="*/ 224546 h 4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505" h="460522">
                  <a:moveTo>
                    <a:pt x="1553" y="224546"/>
                  </a:moveTo>
                  <a:cubicBezTo>
                    <a:pt x="14888" y="147792"/>
                    <a:pt x="141493" y="0"/>
                    <a:pt x="271819" y="0"/>
                  </a:cubicBezTo>
                  <a:cubicBezTo>
                    <a:pt x="402145" y="0"/>
                    <a:pt x="473505" y="94220"/>
                    <a:pt x="473505" y="224546"/>
                  </a:cubicBezTo>
                  <a:cubicBezTo>
                    <a:pt x="473505" y="354872"/>
                    <a:pt x="322135" y="460522"/>
                    <a:pt x="191809" y="460522"/>
                  </a:cubicBezTo>
                  <a:cubicBezTo>
                    <a:pt x="61483" y="460522"/>
                    <a:pt x="-11782" y="301300"/>
                    <a:pt x="1553" y="224546"/>
                  </a:cubicBezTo>
                  <a:close/>
                </a:path>
              </a:pathLst>
            </a:custGeom>
            <a:grpFill/>
            <a:ln w="3492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4389" y="3489378"/>
            <a:ext cx="2804563" cy="1443879"/>
            <a:chOff x="880752" y="3070131"/>
            <a:chExt cx="2804563" cy="1443879"/>
          </a:xfrm>
        </p:grpSpPr>
        <p:sp>
          <p:nvSpPr>
            <p:cNvPr id="22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1130205" y="3531796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23" name="文本框 36"/>
            <p:cNvSpPr txBox="1"/>
            <p:nvPr/>
          </p:nvSpPr>
          <p:spPr>
            <a:xfrm>
              <a:off x="880752" y="3070131"/>
              <a:ext cx="28045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46044" y="4292337"/>
            <a:ext cx="2253318" cy="1443879"/>
            <a:chOff x="1130205" y="3070131"/>
            <a:chExt cx="2253318" cy="1443879"/>
          </a:xfrm>
        </p:grpSpPr>
        <p:sp>
          <p:nvSpPr>
            <p:cNvPr id="20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1130205" y="3531796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21" name="文本框 36"/>
            <p:cNvSpPr txBox="1"/>
            <p:nvPr/>
          </p:nvSpPr>
          <p:spPr>
            <a:xfrm>
              <a:off x="1236717" y="3070131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13911" y="3508012"/>
            <a:ext cx="2253318" cy="1443879"/>
            <a:chOff x="1130205" y="3070131"/>
            <a:chExt cx="2253318" cy="1443879"/>
          </a:xfrm>
        </p:grpSpPr>
        <p:sp>
          <p:nvSpPr>
            <p:cNvPr id="18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1130205" y="3531796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19" name="文本框 36"/>
            <p:cNvSpPr txBox="1"/>
            <p:nvPr/>
          </p:nvSpPr>
          <p:spPr>
            <a:xfrm>
              <a:off x="1236717" y="3070131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94841" y="4519009"/>
            <a:ext cx="2253318" cy="1443879"/>
            <a:chOff x="1130205" y="3070131"/>
            <a:chExt cx="2253318" cy="1443879"/>
          </a:xfrm>
        </p:grpSpPr>
        <p:sp>
          <p:nvSpPr>
            <p:cNvPr id="16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1130205" y="3531796"/>
              <a:ext cx="2253318" cy="98221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17" name="文本框 36"/>
            <p:cNvSpPr txBox="1"/>
            <p:nvPr/>
          </p:nvSpPr>
          <p:spPr>
            <a:xfrm>
              <a:off x="1236717" y="3070131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80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81679" y="2256972"/>
            <a:ext cx="9028642" cy="3382372"/>
            <a:chOff x="1714235" y="2286000"/>
            <a:chExt cx="9028642" cy="338237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13079" y="2286000"/>
              <a:ext cx="3365842" cy="3173506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14235" y="2286000"/>
              <a:ext cx="2386668" cy="1398880"/>
              <a:chOff x="893964" y="2099102"/>
              <a:chExt cx="2386668" cy="1398880"/>
            </a:xfrm>
          </p:grpSpPr>
          <p:sp>
            <p:nvSpPr>
              <p:cNvPr id="19" name="文本框 36"/>
              <p:cNvSpPr txBox="1"/>
              <p:nvPr/>
            </p:nvSpPr>
            <p:spPr>
              <a:xfrm>
                <a:off x="1240339" y="2099102"/>
                <a:ext cx="20402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Text Placeholder 32">
                <a:extLst>
                  <a:ext uri="{FF2B5EF4-FFF2-40B4-BE49-F238E27FC236}">
                    <a16:creationId xmlns:a16="http://schemas.microsoft.com/office/drawing/2014/main" id="{BD9997BD-FF24-4177-9E39-E04957E90C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3964" y="2515768"/>
                <a:ext cx="2253318" cy="982214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714235" y="4269492"/>
              <a:ext cx="2386668" cy="1398880"/>
              <a:chOff x="893964" y="2099102"/>
              <a:chExt cx="2386668" cy="1398880"/>
            </a:xfrm>
          </p:grpSpPr>
          <p:sp>
            <p:nvSpPr>
              <p:cNvPr id="17" name="文本框 36"/>
              <p:cNvSpPr txBox="1"/>
              <p:nvPr/>
            </p:nvSpPr>
            <p:spPr>
              <a:xfrm>
                <a:off x="1240339" y="2099102"/>
                <a:ext cx="20402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Text Placeholder 32">
                <a:extLst>
                  <a:ext uri="{FF2B5EF4-FFF2-40B4-BE49-F238E27FC236}">
                    <a16:creationId xmlns:a16="http://schemas.microsoft.com/office/drawing/2014/main" id="{BD9997BD-FF24-4177-9E39-E04957E90C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3964" y="2515768"/>
                <a:ext cx="2253318" cy="982214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192374" y="2286000"/>
              <a:ext cx="2550503" cy="1356792"/>
              <a:chOff x="8371494" y="2287361"/>
              <a:chExt cx="2550503" cy="1356792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8371494" y="2287361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Text Placeholder 32">
                <a:extLst>
                  <a:ext uri="{FF2B5EF4-FFF2-40B4-BE49-F238E27FC236}">
                    <a16:creationId xmlns:a16="http://schemas.microsoft.com/office/drawing/2014/main" id="{BD9997BD-FF24-4177-9E39-E04957E90C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538165" y="2749026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192374" y="4269492"/>
              <a:ext cx="2550503" cy="1356792"/>
              <a:chOff x="8371494" y="2287361"/>
              <a:chExt cx="2550503" cy="1356792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8371494" y="2287361"/>
                <a:ext cx="20887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Text Placeholder 32">
                <a:extLst>
                  <a:ext uri="{FF2B5EF4-FFF2-40B4-BE49-F238E27FC236}">
                    <a16:creationId xmlns:a16="http://schemas.microsoft.com/office/drawing/2014/main" id="{BD9997BD-FF24-4177-9E39-E04957E90C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538165" y="2749026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939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8" t="59722" r="27206" b="14166"/>
          <a:stretch/>
        </p:blipFill>
        <p:spPr>
          <a:xfrm>
            <a:off x="2866571" y="3846633"/>
            <a:ext cx="6586235" cy="2990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9" t="79445" r="33145" b="13611"/>
          <a:stretch/>
        </p:blipFill>
        <p:spPr>
          <a:xfrm>
            <a:off x="4724400" y="6265983"/>
            <a:ext cx="2743200" cy="5715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278751" y="1248611"/>
            <a:ext cx="5761873" cy="2912629"/>
            <a:chOff x="3215063" y="1439701"/>
            <a:chExt cx="5761873" cy="2912629"/>
          </a:xfrm>
        </p:grpSpPr>
        <p:sp>
          <p:nvSpPr>
            <p:cNvPr id="23" name="文本框 1"/>
            <p:cNvSpPr txBox="1">
              <a:spLocks noChangeArrowheads="1"/>
            </p:cNvSpPr>
            <p:nvPr/>
          </p:nvSpPr>
          <p:spPr bwMode="auto">
            <a:xfrm>
              <a:off x="3215063" y="3429000"/>
              <a:ext cx="576187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华康少女文字W5(P)" panose="040F0500000000000000" pitchFamily="82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5400" b="1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  <a:ea typeface="+mn-ea"/>
                </a:rPr>
                <a:t>单击此处输入标题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+mn-ea"/>
                <a:ea typeface="+mn-ea"/>
              </a:endParaRPr>
            </a:p>
          </p:txBody>
        </p:sp>
        <p:sp>
          <p:nvSpPr>
            <p:cNvPr id="24" name="文本框 16"/>
            <p:cNvSpPr txBox="1"/>
            <p:nvPr/>
          </p:nvSpPr>
          <p:spPr bwMode="auto">
            <a:xfrm>
              <a:off x="4700253" y="1439701"/>
              <a:ext cx="2334293" cy="22159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3800" kern="1200" cap="none" spc="0" normalizeH="0" baseline="0" noProof="0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+mn-ea"/>
                  <a:cs typeface="Mongolian Baiti" panose="03000500000000000000" pitchFamily="66" charset="0"/>
                </a:rPr>
                <a:t>0 </a:t>
              </a:r>
              <a:r>
                <a:rPr lang="en-US" altLang="zh-CN" sz="13800" dirty="0">
                  <a:blipFill dpi="0"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cs typeface="Mongolian Baiti" panose="03000500000000000000" pitchFamily="66" charset="0"/>
                </a:rPr>
                <a:t>2</a:t>
              </a:r>
              <a:endParaRPr kumimoji="0" lang="zh-CN" altLang="en-US" sz="13800" kern="1200" cap="none" spc="0" normalizeH="0" baseline="0" noProof="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+mn-ea"/>
                <a:cs typeface="Mongolian Baiti" panose="03000500000000000000" pitchFamily="66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1" t="61361" r="79379" b="32559"/>
          <a:stretch/>
        </p:blipFill>
        <p:spPr>
          <a:xfrm>
            <a:off x="2514144" y="3299524"/>
            <a:ext cx="704850" cy="80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15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81277" y="2145756"/>
            <a:ext cx="3815536" cy="3664861"/>
            <a:chOff x="4188232" y="1596570"/>
            <a:chExt cx="3815536" cy="3664861"/>
          </a:xfrm>
        </p:grpSpPr>
        <p:sp>
          <p:nvSpPr>
            <p:cNvPr id="22" name="任意多边形 21"/>
            <p:cNvSpPr/>
            <p:nvPr/>
          </p:nvSpPr>
          <p:spPr>
            <a:xfrm>
              <a:off x="4371387" y="2727040"/>
              <a:ext cx="1443894" cy="1579730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  <a:gd name="connsiteX0-1" fmla="*/ 1517526 w 1954966"/>
                <a:gd name="connsiteY0-2" fmla="*/ 523716 h 2116969"/>
                <a:gd name="connsiteX1-3" fmla="*/ 1837300 w 1954966"/>
                <a:gd name="connsiteY1-4" fmla="*/ 427342 h 2116969"/>
                <a:gd name="connsiteX2-5" fmla="*/ 1954966 w 1954966"/>
                <a:gd name="connsiteY2-6" fmla="*/ 631144 h 2116969"/>
                <a:gd name="connsiteX3-7" fmla="*/ 1711616 w 1954966"/>
                <a:gd name="connsiteY3-8" fmla="*/ 859890 h 2116969"/>
                <a:gd name="connsiteX4-9" fmla="*/ 1711616 w 1954966"/>
                <a:gd name="connsiteY4-10" fmla="*/ 1257080 h 2116969"/>
                <a:gd name="connsiteX5-11" fmla="*/ 1954966 w 1954966"/>
                <a:gd name="connsiteY5-12" fmla="*/ 1485826 h 2116969"/>
                <a:gd name="connsiteX6-13" fmla="*/ 1837300 w 1954966"/>
                <a:gd name="connsiteY6-14" fmla="*/ 1689628 h 2116969"/>
                <a:gd name="connsiteX7-15" fmla="*/ 1517526 w 1954966"/>
                <a:gd name="connsiteY7-16" fmla="*/ 1593254 h 2116969"/>
                <a:gd name="connsiteX8-17" fmla="*/ 1173549 w 1954966"/>
                <a:gd name="connsiteY8-18" fmla="*/ 1791849 h 2116969"/>
                <a:gd name="connsiteX9-19" fmla="*/ 1097124 w 1954966"/>
                <a:gd name="connsiteY9-20" fmla="*/ 2116969 h 2116969"/>
                <a:gd name="connsiteX10-21" fmla="*/ 861794 w 1954966"/>
                <a:gd name="connsiteY10-22" fmla="*/ 2116969 h 2116969"/>
                <a:gd name="connsiteX11-23" fmla="*/ 785369 w 1954966"/>
                <a:gd name="connsiteY11-24" fmla="*/ 1791849 h 2116969"/>
                <a:gd name="connsiteX12-25" fmla="*/ 441392 w 1954966"/>
                <a:gd name="connsiteY12-26" fmla="*/ 1593254 h 2116969"/>
                <a:gd name="connsiteX13-27" fmla="*/ 121618 w 1954966"/>
                <a:gd name="connsiteY13-28" fmla="*/ 1689628 h 2116969"/>
                <a:gd name="connsiteX14-29" fmla="*/ 3952 w 1954966"/>
                <a:gd name="connsiteY14-30" fmla="*/ 1485826 h 2116969"/>
                <a:gd name="connsiteX15-31" fmla="*/ 247302 w 1954966"/>
                <a:gd name="connsiteY15-32" fmla="*/ 1257080 h 2116969"/>
                <a:gd name="connsiteX16-33" fmla="*/ 247302 w 1954966"/>
                <a:gd name="connsiteY16-34" fmla="*/ 859890 h 2116969"/>
                <a:gd name="connsiteX17-35" fmla="*/ 3952 w 1954966"/>
                <a:gd name="connsiteY17-36" fmla="*/ 631144 h 2116969"/>
                <a:gd name="connsiteX18-37" fmla="*/ 121618 w 1954966"/>
                <a:gd name="connsiteY18-38" fmla="*/ 427342 h 2116969"/>
                <a:gd name="connsiteX19-39" fmla="*/ 441392 w 1954966"/>
                <a:gd name="connsiteY19-40" fmla="*/ 523716 h 2116969"/>
                <a:gd name="connsiteX20-41" fmla="*/ 785369 w 1954966"/>
                <a:gd name="connsiteY20-42" fmla="*/ 325121 h 2116969"/>
                <a:gd name="connsiteX21-43" fmla="*/ 861794 w 1954966"/>
                <a:gd name="connsiteY21-44" fmla="*/ 1 h 2116969"/>
                <a:gd name="connsiteX22-45" fmla="*/ 1097124 w 1954966"/>
                <a:gd name="connsiteY22-46" fmla="*/ 1 h 2116969"/>
                <a:gd name="connsiteX23-47" fmla="*/ 1173549 w 1954966"/>
                <a:gd name="connsiteY23-48" fmla="*/ 325121 h 2116969"/>
                <a:gd name="connsiteX24-49" fmla="*/ 1517526 w 1954966"/>
                <a:gd name="connsiteY24-50" fmla="*/ 523716 h 2116969"/>
                <a:gd name="connsiteX0-51" fmla="*/ 1539857 w 1977297"/>
                <a:gd name="connsiteY0-52" fmla="*/ 523714 h 2116967"/>
                <a:gd name="connsiteX1-53" fmla="*/ 1859631 w 1977297"/>
                <a:gd name="connsiteY1-54" fmla="*/ 427340 h 2116967"/>
                <a:gd name="connsiteX2-55" fmla="*/ 1977297 w 1977297"/>
                <a:gd name="connsiteY2-56" fmla="*/ 631142 h 2116967"/>
                <a:gd name="connsiteX3-57" fmla="*/ 1733947 w 1977297"/>
                <a:gd name="connsiteY3-58" fmla="*/ 859888 h 2116967"/>
                <a:gd name="connsiteX4-59" fmla="*/ 1733947 w 1977297"/>
                <a:gd name="connsiteY4-60" fmla="*/ 1257078 h 2116967"/>
                <a:gd name="connsiteX5-61" fmla="*/ 1977297 w 1977297"/>
                <a:gd name="connsiteY5-62" fmla="*/ 1485824 h 2116967"/>
                <a:gd name="connsiteX6-63" fmla="*/ 1859631 w 1977297"/>
                <a:gd name="connsiteY6-64" fmla="*/ 1689626 h 2116967"/>
                <a:gd name="connsiteX7-65" fmla="*/ 1539857 w 1977297"/>
                <a:gd name="connsiteY7-66" fmla="*/ 1593252 h 2116967"/>
                <a:gd name="connsiteX8-67" fmla="*/ 1195880 w 1977297"/>
                <a:gd name="connsiteY8-68" fmla="*/ 1791847 h 2116967"/>
                <a:gd name="connsiteX9-69" fmla="*/ 1119455 w 1977297"/>
                <a:gd name="connsiteY9-70" fmla="*/ 2116967 h 2116967"/>
                <a:gd name="connsiteX10-71" fmla="*/ 884125 w 1977297"/>
                <a:gd name="connsiteY10-72" fmla="*/ 2116967 h 2116967"/>
                <a:gd name="connsiteX11-73" fmla="*/ 807700 w 1977297"/>
                <a:gd name="connsiteY11-74" fmla="*/ 1791847 h 2116967"/>
                <a:gd name="connsiteX12-75" fmla="*/ 463723 w 1977297"/>
                <a:gd name="connsiteY12-76" fmla="*/ 1593252 h 2116967"/>
                <a:gd name="connsiteX13-77" fmla="*/ 143949 w 1977297"/>
                <a:gd name="connsiteY13-78" fmla="*/ 1689626 h 2116967"/>
                <a:gd name="connsiteX14-79" fmla="*/ 26283 w 1977297"/>
                <a:gd name="connsiteY14-80" fmla="*/ 1485824 h 2116967"/>
                <a:gd name="connsiteX15-81" fmla="*/ 269633 w 1977297"/>
                <a:gd name="connsiteY15-82" fmla="*/ 1257078 h 2116967"/>
                <a:gd name="connsiteX16-83" fmla="*/ 269633 w 1977297"/>
                <a:gd name="connsiteY16-84" fmla="*/ 859888 h 2116967"/>
                <a:gd name="connsiteX17-85" fmla="*/ 26283 w 1977297"/>
                <a:gd name="connsiteY17-86" fmla="*/ 631142 h 2116967"/>
                <a:gd name="connsiteX18-87" fmla="*/ 143949 w 1977297"/>
                <a:gd name="connsiteY18-88" fmla="*/ 427340 h 2116967"/>
                <a:gd name="connsiteX19-89" fmla="*/ 463723 w 1977297"/>
                <a:gd name="connsiteY19-90" fmla="*/ 523714 h 2116967"/>
                <a:gd name="connsiteX20-91" fmla="*/ 807700 w 1977297"/>
                <a:gd name="connsiteY20-92" fmla="*/ 325119 h 2116967"/>
                <a:gd name="connsiteX21-93" fmla="*/ 884125 w 1977297"/>
                <a:gd name="connsiteY21-94" fmla="*/ -1 h 2116967"/>
                <a:gd name="connsiteX22-95" fmla="*/ 1119455 w 1977297"/>
                <a:gd name="connsiteY22-96" fmla="*/ -1 h 2116967"/>
                <a:gd name="connsiteX23-97" fmla="*/ 1195880 w 1977297"/>
                <a:gd name="connsiteY23-98" fmla="*/ 325119 h 2116967"/>
                <a:gd name="connsiteX24-99" fmla="*/ 1539857 w 1977297"/>
                <a:gd name="connsiteY24-100" fmla="*/ 523714 h 2116967"/>
                <a:gd name="connsiteX0-101" fmla="*/ 1539859 w 1977299"/>
                <a:gd name="connsiteY0-102" fmla="*/ 523716 h 2116969"/>
                <a:gd name="connsiteX1-103" fmla="*/ 1859633 w 1977299"/>
                <a:gd name="connsiteY1-104" fmla="*/ 427342 h 2116969"/>
                <a:gd name="connsiteX2-105" fmla="*/ 1977299 w 1977299"/>
                <a:gd name="connsiteY2-106" fmla="*/ 631144 h 2116969"/>
                <a:gd name="connsiteX3-107" fmla="*/ 1733949 w 1977299"/>
                <a:gd name="connsiteY3-108" fmla="*/ 859890 h 2116969"/>
                <a:gd name="connsiteX4-109" fmla="*/ 1733949 w 1977299"/>
                <a:gd name="connsiteY4-110" fmla="*/ 1257080 h 2116969"/>
                <a:gd name="connsiteX5-111" fmla="*/ 1977299 w 1977299"/>
                <a:gd name="connsiteY5-112" fmla="*/ 1485826 h 2116969"/>
                <a:gd name="connsiteX6-113" fmla="*/ 1859633 w 1977299"/>
                <a:gd name="connsiteY6-114" fmla="*/ 1689628 h 2116969"/>
                <a:gd name="connsiteX7-115" fmla="*/ 1539859 w 1977299"/>
                <a:gd name="connsiteY7-116" fmla="*/ 1593254 h 2116969"/>
                <a:gd name="connsiteX8-117" fmla="*/ 1195882 w 1977299"/>
                <a:gd name="connsiteY8-118" fmla="*/ 1791849 h 2116969"/>
                <a:gd name="connsiteX9-119" fmla="*/ 1119457 w 1977299"/>
                <a:gd name="connsiteY9-120" fmla="*/ 2116969 h 2116969"/>
                <a:gd name="connsiteX10-121" fmla="*/ 884127 w 1977299"/>
                <a:gd name="connsiteY10-122" fmla="*/ 2116969 h 2116969"/>
                <a:gd name="connsiteX11-123" fmla="*/ 807702 w 1977299"/>
                <a:gd name="connsiteY11-124" fmla="*/ 1791849 h 2116969"/>
                <a:gd name="connsiteX12-125" fmla="*/ 463725 w 1977299"/>
                <a:gd name="connsiteY12-126" fmla="*/ 1593254 h 2116969"/>
                <a:gd name="connsiteX13-127" fmla="*/ 143951 w 1977299"/>
                <a:gd name="connsiteY13-128" fmla="*/ 1689628 h 2116969"/>
                <a:gd name="connsiteX14-129" fmla="*/ 26285 w 1977299"/>
                <a:gd name="connsiteY14-130" fmla="*/ 1485826 h 2116969"/>
                <a:gd name="connsiteX15-131" fmla="*/ 269635 w 1977299"/>
                <a:gd name="connsiteY15-132" fmla="*/ 1257080 h 2116969"/>
                <a:gd name="connsiteX16-133" fmla="*/ 269635 w 1977299"/>
                <a:gd name="connsiteY16-134" fmla="*/ 859890 h 2116969"/>
                <a:gd name="connsiteX17-135" fmla="*/ 26285 w 1977299"/>
                <a:gd name="connsiteY17-136" fmla="*/ 631144 h 2116969"/>
                <a:gd name="connsiteX18-137" fmla="*/ 143951 w 1977299"/>
                <a:gd name="connsiteY18-138" fmla="*/ 427342 h 2116969"/>
                <a:gd name="connsiteX19-139" fmla="*/ 463725 w 1977299"/>
                <a:gd name="connsiteY19-140" fmla="*/ 523716 h 2116969"/>
                <a:gd name="connsiteX20-141" fmla="*/ 807702 w 1977299"/>
                <a:gd name="connsiteY20-142" fmla="*/ 325121 h 2116969"/>
                <a:gd name="connsiteX21-143" fmla="*/ 884127 w 1977299"/>
                <a:gd name="connsiteY21-144" fmla="*/ 1 h 2116969"/>
                <a:gd name="connsiteX22-145" fmla="*/ 1119457 w 1977299"/>
                <a:gd name="connsiteY22-146" fmla="*/ 1 h 2116969"/>
                <a:gd name="connsiteX23-147" fmla="*/ 1195882 w 1977299"/>
                <a:gd name="connsiteY23-148" fmla="*/ 325121 h 2116969"/>
                <a:gd name="connsiteX24-149" fmla="*/ 1539859 w 1977299"/>
                <a:gd name="connsiteY24-150" fmla="*/ 523716 h 2116969"/>
                <a:gd name="connsiteX0-151" fmla="*/ 1539859 w 1977299"/>
                <a:gd name="connsiteY0-152" fmla="*/ 523714 h 2116967"/>
                <a:gd name="connsiteX1-153" fmla="*/ 1859633 w 1977299"/>
                <a:gd name="connsiteY1-154" fmla="*/ 427340 h 2116967"/>
                <a:gd name="connsiteX2-155" fmla="*/ 1977299 w 1977299"/>
                <a:gd name="connsiteY2-156" fmla="*/ 631142 h 2116967"/>
                <a:gd name="connsiteX3-157" fmla="*/ 1733949 w 1977299"/>
                <a:gd name="connsiteY3-158" fmla="*/ 859888 h 2116967"/>
                <a:gd name="connsiteX4-159" fmla="*/ 1733949 w 1977299"/>
                <a:gd name="connsiteY4-160" fmla="*/ 1257078 h 2116967"/>
                <a:gd name="connsiteX5-161" fmla="*/ 1977299 w 1977299"/>
                <a:gd name="connsiteY5-162" fmla="*/ 1485824 h 2116967"/>
                <a:gd name="connsiteX6-163" fmla="*/ 1859633 w 1977299"/>
                <a:gd name="connsiteY6-164" fmla="*/ 1689626 h 2116967"/>
                <a:gd name="connsiteX7-165" fmla="*/ 1539859 w 1977299"/>
                <a:gd name="connsiteY7-166" fmla="*/ 1593252 h 2116967"/>
                <a:gd name="connsiteX8-167" fmla="*/ 1195882 w 1977299"/>
                <a:gd name="connsiteY8-168" fmla="*/ 1791847 h 2116967"/>
                <a:gd name="connsiteX9-169" fmla="*/ 1119457 w 1977299"/>
                <a:gd name="connsiteY9-170" fmla="*/ 2116967 h 2116967"/>
                <a:gd name="connsiteX10-171" fmla="*/ 884127 w 1977299"/>
                <a:gd name="connsiteY10-172" fmla="*/ 2116967 h 2116967"/>
                <a:gd name="connsiteX11-173" fmla="*/ 807702 w 1977299"/>
                <a:gd name="connsiteY11-174" fmla="*/ 1791847 h 2116967"/>
                <a:gd name="connsiteX12-175" fmla="*/ 463725 w 1977299"/>
                <a:gd name="connsiteY12-176" fmla="*/ 1593252 h 2116967"/>
                <a:gd name="connsiteX13-177" fmla="*/ 143951 w 1977299"/>
                <a:gd name="connsiteY13-178" fmla="*/ 1689626 h 2116967"/>
                <a:gd name="connsiteX14-179" fmla="*/ 26285 w 1977299"/>
                <a:gd name="connsiteY14-180" fmla="*/ 1485824 h 2116967"/>
                <a:gd name="connsiteX15-181" fmla="*/ 269635 w 1977299"/>
                <a:gd name="connsiteY15-182" fmla="*/ 1257078 h 2116967"/>
                <a:gd name="connsiteX16-183" fmla="*/ 269635 w 1977299"/>
                <a:gd name="connsiteY16-184" fmla="*/ 859888 h 2116967"/>
                <a:gd name="connsiteX17-185" fmla="*/ 26285 w 1977299"/>
                <a:gd name="connsiteY17-186" fmla="*/ 631142 h 2116967"/>
                <a:gd name="connsiteX18-187" fmla="*/ 143951 w 1977299"/>
                <a:gd name="connsiteY18-188" fmla="*/ 427340 h 2116967"/>
                <a:gd name="connsiteX19-189" fmla="*/ 463725 w 1977299"/>
                <a:gd name="connsiteY19-190" fmla="*/ 523714 h 2116967"/>
                <a:gd name="connsiteX20-191" fmla="*/ 807702 w 1977299"/>
                <a:gd name="connsiteY20-192" fmla="*/ 325119 h 2116967"/>
                <a:gd name="connsiteX21-193" fmla="*/ 884127 w 1977299"/>
                <a:gd name="connsiteY21-194" fmla="*/ -1 h 2116967"/>
                <a:gd name="connsiteX22-195" fmla="*/ 1119457 w 1977299"/>
                <a:gd name="connsiteY22-196" fmla="*/ -1 h 2116967"/>
                <a:gd name="connsiteX23-197" fmla="*/ 1195882 w 1977299"/>
                <a:gd name="connsiteY23-198" fmla="*/ 325119 h 2116967"/>
                <a:gd name="connsiteX24-199" fmla="*/ 1539859 w 1977299"/>
                <a:gd name="connsiteY24-200" fmla="*/ 523714 h 2116967"/>
                <a:gd name="connsiteX0-201" fmla="*/ 1539859 w 1977299"/>
                <a:gd name="connsiteY0-202" fmla="*/ 523716 h 2157608"/>
                <a:gd name="connsiteX1-203" fmla="*/ 1859633 w 1977299"/>
                <a:gd name="connsiteY1-204" fmla="*/ 427342 h 2157608"/>
                <a:gd name="connsiteX2-205" fmla="*/ 1977299 w 1977299"/>
                <a:gd name="connsiteY2-206" fmla="*/ 631144 h 2157608"/>
                <a:gd name="connsiteX3-207" fmla="*/ 1733949 w 1977299"/>
                <a:gd name="connsiteY3-208" fmla="*/ 859890 h 2157608"/>
                <a:gd name="connsiteX4-209" fmla="*/ 1733949 w 1977299"/>
                <a:gd name="connsiteY4-210" fmla="*/ 1257080 h 2157608"/>
                <a:gd name="connsiteX5-211" fmla="*/ 1977299 w 1977299"/>
                <a:gd name="connsiteY5-212" fmla="*/ 1485826 h 2157608"/>
                <a:gd name="connsiteX6-213" fmla="*/ 1859633 w 1977299"/>
                <a:gd name="connsiteY6-214" fmla="*/ 1689628 h 2157608"/>
                <a:gd name="connsiteX7-215" fmla="*/ 1539859 w 1977299"/>
                <a:gd name="connsiteY7-216" fmla="*/ 1593254 h 2157608"/>
                <a:gd name="connsiteX8-217" fmla="*/ 1195882 w 1977299"/>
                <a:gd name="connsiteY8-218" fmla="*/ 1791849 h 2157608"/>
                <a:gd name="connsiteX9-219" fmla="*/ 1119457 w 1977299"/>
                <a:gd name="connsiteY9-220" fmla="*/ 2116969 h 2157608"/>
                <a:gd name="connsiteX10-221" fmla="*/ 884127 w 1977299"/>
                <a:gd name="connsiteY10-222" fmla="*/ 2116969 h 2157608"/>
                <a:gd name="connsiteX11-223" fmla="*/ 807702 w 1977299"/>
                <a:gd name="connsiteY11-224" fmla="*/ 1791849 h 2157608"/>
                <a:gd name="connsiteX12-225" fmla="*/ 463725 w 1977299"/>
                <a:gd name="connsiteY12-226" fmla="*/ 1593254 h 2157608"/>
                <a:gd name="connsiteX13-227" fmla="*/ 143951 w 1977299"/>
                <a:gd name="connsiteY13-228" fmla="*/ 1689628 h 2157608"/>
                <a:gd name="connsiteX14-229" fmla="*/ 26285 w 1977299"/>
                <a:gd name="connsiteY14-230" fmla="*/ 1485826 h 2157608"/>
                <a:gd name="connsiteX15-231" fmla="*/ 269635 w 1977299"/>
                <a:gd name="connsiteY15-232" fmla="*/ 1257080 h 2157608"/>
                <a:gd name="connsiteX16-233" fmla="*/ 269635 w 1977299"/>
                <a:gd name="connsiteY16-234" fmla="*/ 859890 h 2157608"/>
                <a:gd name="connsiteX17-235" fmla="*/ 26285 w 1977299"/>
                <a:gd name="connsiteY17-236" fmla="*/ 631144 h 2157608"/>
                <a:gd name="connsiteX18-237" fmla="*/ 143951 w 1977299"/>
                <a:gd name="connsiteY18-238" fmla="*/ 427342 h 2157608"/>
                <a:gd name="connsiteX19-239" fmla="*/ 463725 w 1977299"/>
                <a:gd name="connsiteY19-240" fmla="*/ 523716 h 2157608"/>
                <a:gd name="connsiteX20-241" fmla="*/ 807702 w 1977299"/>
                <a:gd name="connsiteY20-242" fmla="*/ 325121 h 2157608"/>
                <a:gd name="connsiteX21-243" fmla="*/ 884127 w 1977299"/>
                <a:gd name="connsiteY21-244" fmla="*/ 1 h 2157608"/>
                <a:gd name="connsiteX22-245" fmla="*/ 1119457 w 1977299"/>
                <a:gd name="connsiteY22-246" fmla="*/ 1 h 2157608"/>
                <a:gd name="connsiteX23-247" fmla="*/ 1195882 w 1977299"/>
                <a:gd name="connsiteY23-248" fmla="*/ 325121 h 2157608"/>
                <a:gd name="connsiteX24-249" fmla="*/ 1539859 w 1977299"/>
                <a:gd name="connsiteY24-250" fmla="*/ 523716 h 2157608"/>
                <a:gd name="connsiteX0-251" fmla="*/ 1539859 w 1977299"/>
                <a:gd name="connsiteY0-252" fmla="*/ 523714 h 2179536"/>
                <a:gd name="connsiteX1-253" fmla="*/ 1859633 w 1977299"/>
                <a:gd name="connsiteY1-254" fmla="*/ 427340 h 2179536"/>
                <a:gd name="connsiteX2-255" fmla="*/ 1977299 w 1977299"/>
                <a:gd name="connsiteY2-256" fmla="*/ 631142 h 2179536"/>
                <a:gd name="connsiteX3-257" fmla="*/ 1733949 w 1977299"/>
                <a:gd name="connsiteY3-258" fmla="*/ 859888 h 2179536"/>
                <a:gd name="connsiteX4-259" fmla="*/ 1733949 w 1977299"/>
                <a:gd name="connsiteY4-260" fmla="*/ 1257078 h 2179536"/>
                <a:gd name="connsiteX5-261" fmla="*/ 1977299 w 1977299"/>
                <a:gd name="connsiteY5-262" fmla="*/ 1485824 h 2179536"/>
                <a:gd name="connsiteX6-263" fmla="*/ 1859633 w 1977299"/>
                <a:gd name="connsiteY6-264" fmla="*/ 1689626 h 2179536"/>
                <a:gd name="connsiteX7-265" fmla="*/ 1539859 w 1977299"/>
                <a:gd name="connsiteY7-266" fmla="*/ 1593252 h 2179536"/>
                <a:gd name="connsiteX8-267" fmla="*/ 1195882 w 1977299"/>
                <a:gd name="connsiteY8-268" fmla="*/ 1791847 h 2179536"/>
                <a:gd name="connsiteX9-269" fmla="*/ 1119457 w 1977299"/>
                <a:gd name="connsiteY9-270" fmla="*/ 2116967 h 2179536"/>
                <a:gd name="connsiteX10-271" fmla="*/ 884127 w 1977299"/>
                <a:gd name="connsiteY10-272" fmla="*/ 2116967 h 2179536"/>
                <a:gd name="connsiteX11-273" fmla="*/ 807702 w 1977299"/>
                <a:gd name="connsiteY11-274" fmla="*/ 1791847 h 2179536"/>
                <a:gd name="connsiteX12-275" fmla="*/ 463725 w 1977299"/>
                <a:gd name="connsiteY12-276" fmla="*/ 1593252 h 2179536"/>
                <a:gd name="connsiteX13-277" fmla="*/ 143951 w 1977299"/>
                <a:gd name="connsiteY13-278" fmla="*/ 1689626 h 2179536"/>
                <a:gd name="connsiteX14-279" fmla="*/ 26285 w 1977299"/>
                <a:gd name="connsiteY14-280" fmla="*/ 1485824 h 2179536"/>
                <a:gd name="connsiteX15-281" fmla="*/ 269635 w 1977299"/>
                <a:gd name="connsiteY15-282" fmla="*/ 1257078 h 2179536"/>
                <a:gd name="connsiteX16-283" fmla="*/ 269635 w 1977299"/>
                <a:gd name="connsiteY16-284" fmla="*/ 859888 h 2179536"/>
                <a:gd name="connsiteX17-285" fmla="*/ 26285 w 1977299"/>
                <a:gd name="connsiteY17-286" fmla="*/ 631142 h 2179536"/>
                <a:gd name="connsiteX18-287" fmla="*/ 143951 w 1977299"/>
                <a:gd name="connsiteY18-288" fmla="*/ 427340 h 2179536"/>
                <a:gd name="connsiteX19-289" fmla="*/ 463725 w 1977299"/>
                <a:gd name="connsiteY19-290" fmla="*/ 523714 h 2179536"/>
                <a:gd name="connsiteX20-291" fmla="*/ 807702 w 1977299"/>
                <a:gd name="connsiteY20-292" fmla="*/ 325119 h 2179536"/>
                <a:gd name="connsiteX21-293" fmla="*/ 884127 w 1977299"/>
                <a:gd name="connsiteY21-294" fmla="*/ -1 h 2179536"/>
                <a:gd name="connsiteX22-295" fmla="*/ 1119457 w 1977299"/>
                <a:gd name="connsiteY22-296" fmla="*/ -1 h 2179536"/>
                <a:gd name="connsiteX23-297" fmla="*/ 1195882 w 1977299"/>
                <a:gd name="connsiteY23-298" fmla="*/ 325119 h 2179536"/>
                <a:gd name="connsiteX24-299" fmla="*/ 1539859 w 1977299"/>
                <a:gd name="connsiteY24-300" fmla="*/ 523714 h 2179536"/>
                <a:gd name="connsiteX0-301" fmla="*/ 1539859 w 1981249"/>
                <a:gd name="connsiteY0-302" fmla="*/ 523716 h 2179538"/>
                <a:gd name="connsiteX1-303" fmla="*/ 1859633 w 1981249"/>
                <a:gd name="connsiteY1-304" fmla="*/ 427342 h 2179538"/>
                <a:gd name="connsiteX2-305" fmla="*/ 1977299 w 1981249"/>
                <a:gd name="connsiteY2-306" fmla="*/ 631144 h 2179538"/>
                <a:gd name="connsiteX3-307" fmla="*/ 1733949 w 1981249"/>
                <a:gd name="connsiteY3-308" fmla="*/ 859890 h 2179538"/>
                <a:gd name="connsiteX4-309" fmla="*/ 1733949 w 1981249"/>
                <a:gd name="connsiteY4-310" fmla="*/ 1257080 h 2179538"/>
                <a:gd name="connsiteX5-311" fmla="*/ 1977299 w 1981249"/>
                <a:gd name="connsiteY5-312" fmla="*/ 1485826 h 2179538"/>
                <a:gd name="connsiteX6-313" fmla="*/ 1859633 w 1981249"/>
                <a:gd name="connsiteY6-314" fmla="*/ 1689628 h 2179538"/>
                <a:gd name="connsiteX7-315" fmla="*/ 1539859 w 1981249"/>
                <a:gd name="connsiteY7-316" fmla="*/ 1593254 h 2179538"/>
                <a:gd name="connsiteX8-317" fmla="*/ 1195882 w 1981249"/>
                <a:gd name="connsiteY8-318" fmla="*/ 1791849 h 2179538"/>
                <a:gd name="connsiteX9-319" fmla="*/ 1119457 w 1981249"/>
                <a:gd name="connsiteY9-320" fmla="*/ 2116969 h 2179538"/>
                <a:gd name="connsiteX10-321" fmla="*/ 884127 w 1981249"/>
                <a:gd name="connsiteY10-322" fmla="*/ 2116969 h 2179538"/>
                <a:gd name="connsiteX11-323" fmla="*/ 807702 w 1981249"/>
                <a:gd name="connsiteY11-324" fmla="*/ 1791849 h 2179538"/>
                <a:gd name="connsiteX12-325" fmla="*/ 463725 w 1981249"/>
                <a:gd name="connsiteY12-326" fmla="*/ 1593254 h 2179538"/>
                <a:gd name="connsiteX13-327" fmla="*/ 143951 w 1981249"/>
                <a:gd name="connsiteY13-328" fmla="*/ 1689628 h 2179538"/>
                <a:gd name="connsiteX14-329" fmla="*/ 26285 w 1981249"/>
                <a:gd name="connsiteY14-330" fmla="*/ 1485826 h 2179538"/>
                <a:gd name="connsiteX15-331" fmla="*/ 269635 w 1981249"/>
                <a:gd name="connsiteY15-332" fmla="*/ 1257080 h 2179538"/>
                <a:gd name="connsiteX16-333" fmla="*/ 269635 w 1981249"/>
                <a:gd name="connsiteY16-334" fmla="*/ 859890 h 2179538"/>
                <a:gd name="connsiteX17-335" fmla="*/ 26285 w 1981249"/>
                <a:gd name="connsiteY17-336" fmla="*/ 631144 h 2179538"/>
                <a:gd name="connsiteX18-337" fmla="*/ 143951 w 1981249"/>
                <a:gd name="connsiteY18-338" fmla="*/ 427342 h 2179538"/>
                <a:gd name="connsiteX19-339" fmla="*/ 463725 w 1981249"/>
                <a:gd name="connsiteY19-340" fmla="*/ 523716 h 2179538"/>
                <a:gd name="connsiteX20-341" fmla="*/ 807702 w 1981249"/>
                <a:gd name="connsiteY20-342" fmla="*/ 325121 h 2179538"/>
                <a:gd name="connsiteX21-343" fmla="*/ 884127 w 1981249"/>
                <a:gd name="connsiteY21-344" fmla="*/ 1 h 2179538"/>
                <a:gd name="connsiteX22-345" fmla="*/ 1119457 w 1981249"/>
                <a:gd name="connsiteY22-346" fmla="*/ 1 h 2179538"/>
                <a:gd name="connsiteX23-347" fmla="*/ 1195882 w 1981249"/>
                <a:gd name="connsiteY23-348" fmla="*/ 325121 h 2179538"/>
                <a:gd name="connsiteX24-349" fmla="*/ 1539859 w 1981249"/>
                <a:gd name="connsiteY24-350" fmla="*/ 523716 h 2179538"/>
                <a:gd name="connsiteX0-351" fmla="*/ 1539859 w 2003583"/>
                <a:gd name="connsiteY0-352" fmla="*/ 523714 h 2179536"/>
                <a:gd name="connsiteX1-353" fmla="*/ 1859633 w 2003583"/>
                <a:gd name="connsiteY1-354" fmla="*/ 427340 h 2179536"/>
                <a:gd name="connsiteX2-355" fmla="*/ 1977299 w 2003583"/>
                <a:gd name="connsiteY2-356" fmla="*/ 631142 h 2179536"/>
                <a:gd name="connsiteX3-357" fmla="*/ 1733949 w 2003583"/>
                <a:gd name="connsiteY3-358" fmla="*/ 859888 h 2179536"/>
                <a:gd name="connsiteX4-359" fmla="*/ 1733949 w 2003583"/>
                <a:gd name="connsiteY4-360" fmla="*/ 1257078 h 2179536"/>
                <a:gd name="connsiteX5-361" fmla="*/ 1977299 w 2003583"/>
                <a:gd name="connsiteY5-362" fmla="*/ 1485824 h 2179536"/>
                <a:gd name="connsiteX6-363" fmla="*/ 1859633 w 2003583"/>
                <a:gd name="connsiteY6-364" fmla="*/ 1689626 h 2179536"/>
                <a:gd name="connsiteX7-365" fmla="*/ 1539859 w 2003583"/>
                <a:gd name="connsiteY7-366" fmla="*/ 1593252 h 2179536"/>
                <a:gd name="connsiteX8-367" fmla="*/ 1195882 w 2003583"/>
                <a:gd name="connsiteY8-368" fmla="*/ 1791847 h 2179536"/>
                <a:gd name="connsiteX9-369" fmla="*/ 1119457 w 2003583"/>
                <a:gd name="connsiteY9-370" fmla="*/ 2116967 h 2179536"/>
                <a:gd name="connsiteX10-371" fmla="*/ 884127 w 2003583"/>
                <a:gd name="connsiteY10-372" fmla="*/ 2116967 h 2179536"/>
                <a:gd name="connsiteX11-373" fmla="*/ 807702 w 2003583"/>
                <a:gd name="connsiteY11-374" fmla="*/ 1791847 h 2179536"/>
                <a:gd name="connsiteX12-375" fmla="*/ 463725 w 2003583"/>
                <a:gd name="connsiteY12-376" fmla="*/ 1593252 h 2179536"/>
                <a:gd name="connsiteX13-377" fmla="*/ 143951 w 2003583"/>
                <a:gd name="connsiteY13-378" fmla="*/ 1689626 h 2179536"/>
                <a:gd name="connsiteX14-379" fmla="*/ 26285 w 2003583"/>
                <a:gd name="connsiteY14-380" fmla="*/ 1485824 h 2179536"/>
                <a:gd name="connsiteX15-381" fmla="*/ 269635 w 2003583"/>
                <a:gd name="connsiteY15-382" fmla="*/ 1257078 h 2179536"/>
                <a:gd name="connsiteX16-383" fmla="*/ 269635 w 2003583"/>
                <a:gd name="connsiteY16-384" fmla="*/ 859888 h 2179536"/>
                <a:gd name="connsiteX17-385" fmla="*/ 26285 w 2003583"/>
                <a:gd name="connsiteY17-386" fmla="*/ 631142 h 2179536"/>
                <a:gd name="connsiteX18-387" fmla="*/ 143951 w 2003583"/>
                <a:gd name="connsiteY18-388" fmla="*/ 427340 h 2179536"/>
                <a:gd name="connsiteX19-389" fmla="*/ 463725 w 2003583"/>
                <a:gd name="connsiteY19-390" fmla="*/ 523714 h 2179536"/>
                <a:gd name="connsiteX20-391" fmla="*/ 807702 w 2003583"/>
                <a:gd name="connsiteY20-392" fmla="*/ 325119 h 2179536"/>
                <a:gd name="connsiteX21-393" fmla="*/ 884127 w 2003583"/>
                <a:gd name="connsiteY21-394" fmla="*/ -1 h 2179536"/>
                <a:gd name="connsiteX22-395" fmla="*/ 1119457 w 2003583"/>
                <a:gd name="connsiteY22-396" fmla="*/ -1 h 2179536"/>
                <a:gd name="connsiteX23-397" fmla="*/ 1195882 w 2003583"/>
                <a:gd name="connsiteY23-398" fmla="*/ 325119 h 2179536"/>
                <a:gd name="connsiteX24-399" fmla="*/ 1539859 w 2003583"/>
                <a:gd name="connsiteY24-400" fmla="*/ 523714 h 2179536"/>
                <a:gd name="connsiteX0-401" fmla="*/ 1539859 w 2003583"/>
                <a:gd name="connsiteY0-402" fmla="*/ 523716 h 2179538"/>
                <a:gd name="connsiteX1-403" fmla="*/ 1859633 w 2003583"/>
                <a:gd name="connsiteY1-404" fmla="*/ 427342 h 2179538"/>
                <a:gd name="connsiteX2-405" fmla="*/ 1977299 w 2003583"/>
                <a:gd name="connsiteY2-406" fmla="*/ 631144 h 2179538"/>
                <a:gd name="connsiteX3-407" fmla="*/ 1733949 w 2003583"/>
                <a:gd name="connsiteY3-408" fmla="*/ 859890 h 2179538"/>
                <a:gd name="connsiteX4-409" fmla="*/ 1733949 w 2003583"/>
                <a:gd name="connsiteY4-410" fmla="*/ 1257080 h 2179538"/>
                <a:gd name="connsiteX5-411" fmla="*/ 1977299 w 2003583"/>
                <a:gd name="connsiteY5-412" fmla="*/ 1485826 h 2179538"/>
                <a:gd name="connsiteX6-413" fmla="*/ 1859633 w 2003583"/>
                <a:gd name="connsiteY6-414" fmla="*/ 1689628 h 2179538"/>
                <a:gd name="connsiteX7-415" fmla="*/ 1539859 w 2003583"/>
                <a:gd name="connsiteY7-416" fmla="*/ 1593254 h 2179538"/>
                <a:gd name="connsiteX8-417" fmla="*/ 1195882 w 2003583"/>
                <a:gd name="connsiteY8-418" fmla="*/ 1791849 h 2179538"/>
                <a:gd name="connsiteX9-419" fmla="*/ 1119457 w 2003583"/>
                <a:gd name="connsiteY9-420" fmla="*/ 2116969 h 2179538"/>
                <a:gd name="connsiteX10-421" fmla="*/ 884127 w 2003583"/>
                <a:gd name="connsiteY10-422" fmla="*/ 2116969 h 2179538"/>
                <a:gd name="connsiteX11-423" fmla="*/ 807702 w 2003583"/>
                <a:gd name="connsiteY11-424" fmla="*/ 1791849 h 2179538"/>
                <a:gd name="connsiteX12-425" fmla="*/ 463725 w 2003583"/>
                <a:gd name="connsiteY12-426" fmla="*/ 1593254 h 2179538"/>
                <a:gd name="connsiteX13-427" fmla="*/ 143951 w 2003583"/>
                <a:gd name="connsiteY13-428" fmla="*/ 1689628 h 2179538"/>
                <a:gd name="connsiteX14-429" fmla="*/ 26285 w 2003583"/>
                <a:gd name="connsiteY14-430" fmla="*/ 1485826 h 2179538"/>
                <a:gd name="connsiteX15-431" fmla="*/ 269635 w 2003583"/>
                <a:gd name="connsiteY15-432" fmla="*/ 1257080 h 2179538"/>
                <a:gd name="connsiteX16-433" fmla="*/ 269635 w 2003583"/>
                <a:gd name="connsiteY16-434" fmla="*/ 859890 h 2179538"/>
                <a:gd name="connsiteX17-435" fmla="*/ 26285 w 2003583"/>
                <a:gd name="connsiteY17-436" fmla="*/ 631144 h 2179538"/>
                <a:gd name="connsiteX18-437" fmla="*/ 143951 w 2003583"/>
                <a:gd name="connsiteY18-438" fmla="*/ 427342 h 2179538"/>
                <a:gd name="connsiteX19-439" fmla="*/ 463725 w 2003583"/>
                <a:gd name="connsiteY19-440" fmla="*/ 523716 h 2179538"/>
                <a:gd name="connsiteX20-441" fmla="*/ 807702 w 2003583"/>
                <a:gd name="connsiteY20-442" fmla="*/ 325121 h 2179538"/>
                <a:gd name="connsiteX21-443" fmla="*/ 884127 w 2003583"/>
                <a:gd name="connsiteY21-444" fmla="*/ 1 h 2179538"/>
                <a:gd name="connsiteX22-445" fmla="*/ 1119457 w 2003583"/>
                <a:gd name="connsiteY22-446" fmla="*/ 1 h 2179538"/>
                <a:gd name="connsiteX23-447" fmla="*/ 1195882 w 2003583"/>
                <a:gd name="connsiteY23-448" fmla="*/ 325121 h 2179538"/>
                <a:gd name="connsiteX24-449" fmla="*/ 1539859 w 2003583"/>
                <a:gd name="connsiteY24-450" fmla="*/ 523716 h 2179538"/>
                <a:gd name="connsiteX0-451" fmla="*/ 1539859 w 2003583"/>
                <a:gd name="connsiteY0-452" fmla="*/ 523714 h 2179536"/>
                <a:gd name="connsiteX1-453" fmla="*/ 1859633 w 2003583"/>
                <a:gd name="connsiteY1-454" fmla="*/ 427340 h 2179536"/>
                <a:gd name="connsiteX2-455" fmla="*/ 1977299 w 2003583"/>
                <a:gd name="connsiteY2-456" fmla="*/ 631142 h 2179536"/>
                <a:gd name="connsiteX3-457" fmla="*/ 1733949 w 2003583"/>
                <a:gd name="connsiteY3-458" fmla="*/ 859888 h 2179536"/>
                <a:gd name="connsiteX4-459" fmla="*/ 1733949 w 2003583"/>
                <a:gd name="connsiteY4-460" fmla="*/ 1257078 h 2179536"/>
                <a:gd name="connsiteX5-461" fmla="*/ 1977299 w 2003583"/>
                <a:gd name="connsiteY5-462" fmla="*/ 1485824 h 2179536"/>
                <a:gd name="connsiteX6-463" fmla="*/ 1859633 w 2003583"/>
                <a:gd name="connsiteY6-464" fmla="*/ 1689626 h 2179536"/>
                <a:gd name="connsiteX7-465" fmla="*/ 1539859 w 2003583"/>
                <a:gd name="connsiteY7-466" fmla="*/ 1593252 h 2179536"/>
                <a:gd name="connsiteX8-467" fmla="*/ 1195882 w 2003583"/>
                <a:gd name="connsiteY8-468" fmla="*/ 1791847 h 2179536"/>
                <a:gd name="connsiteX9-469" fmla="*/ 1119457 w 2003583"/>
                <a:gd name="connsiteY9-470" fmla="*/ 2116967 h 2179536"/>
                <a:gd name="connsiteX10-471" fmla="*/ 884127 w 2003583"/>
                <a:gd name="connsiteY10-472" fmla="*/ 2116967 h 2179536"/>
                <a:gd name="connsiteX11-473" fmla="*/ 807702 w 2003583"/>
                <a:gd name="connsiteY11-474" fmla="*/ 1791847 h 2179536"/>
                <a:gd name="connsiteX12-475" fmla="*/ 463725 w 2003583"/>
                <a:gd name="connsiteY12-476" fmla="*/ 1593252 h 2179536"/>
                <a:gd name="connsiteX13-477" fmla="*/ 143951 w 2003583"/>
                <a:gd name="connsiteY13-478" fmla="*/ 1689626 h 2179536"/>
                <a:gd name="connsiteX14-479" fmla="*/ 26285 w 2003583"/>
                <a:gd name="connsiteY14-480" fmla="*/ 1485824 h 2179536"/>
                <a:gd name="connsiteX15-481" fmla="*/ 269635 w 2003583"/>
                <a:gd name="connsiteY15-482" fmla="*/ 1257078 h 2179536"/>
                <a:gd name="connsiteX16-483" fmla="*/ 269635 w 2003583"/>
                <a:gd name="connsiteY16-484" fmla="*/ 859888 h 2179536"/>
                <a:gd name="connsiteX17-485" fmla="*/ 26285 w 2003583"/>
                <a:gd name="connsiteY17-486" fmla="*/ 631142 h 2179536"/>
                <a:gd name="connsiteX18-487" fmla="*/ 143951 w 2003583"/>
                <a:gd name="connsiteY18-488" fmla="*/ 427340 h 2179536"/>
                <a:gd name="connsiteX19-489" fmla="*/ 463725 w 2003583"/>
                <a:gd name="connsiteY19-490" fmla="*/ 523714 h 2179536"/>
                <a:gd name="connsiteX20-491" fmla="*/ 807702 w 2003583"/>
                <a:gd name="connsiteY20-492" fmla="*/ 325119 h 2179536"/>
                <a:gd name="connsiteX21-493" fmla="*/ 884127 w 2003583"/>
                <a:gd name="connsiteY21-494" fmla="*/ -1 h 2179536"/>
                <a:gd name="connsiteX22-495" fmla="*/ 1119457 w 2003583"/>
                <a:gd name="connsiteY22-496" fmla="*/ -1 h 2179536"/>
                <a:gd name="connsiteX23-497" fmla="*/ 1195882 w 2003583"/>
                <a:gd name="connsiteY23-498" fmla="*/ 325119 h 2179536"/>
                <a:gd name="connsiteX24-499" fmla="*/ 1539859 w 2003583"/>
                <a:gd name="connsiteY24-500" fmla="*/ 523714 h 2179536"/>
                <a:gd name="connsiteX0-501" fmla="*/ 1539859 w 2003583"/>
                <a:gd name="connsiteY0-502" fmla="*/ 564355 h 2220177"/>
                <a:gd name="connsiteX1-503" fmla="*/ 1859633 w 2003583"/>
                <a:gd name="connsiteY1-504" fmla="*/ 467981 h 2220177"/>
                <a:gd name="connsiteX2-505" fmla="*/ 1977299 w 2003583"/>
                <a:gd name="connsiteY2-506" fmla="*/ 671783 h 2220177"/>
                <a:gd name="connsiteX3-507" fmla="*/ 1733949 w 2003583"/>
                <a:gd name="connsiteY3-508" fmla="*/ 900529 h 2220177"/>
                <a:gd name="connsiteX4-509" fmla="*/ 1733949 w 2003583"/>
                <a:gd name="connsiteY4-510" fmla="*/ 1297719 h 2220177"/>
                <a:gd name="connsiteX5-511" fmla="*/ 1977299 w 2003583"/>
                <a:gd name="connsiteY5-512" fmla="*/ 1526465 h 2220177"/>
                <a:gd name="connsiteX6-513" fmla="*/ 1859633 w 2003583"/>
                <a:gd name="connsiteY6-514" fmla="*/ 1730267 h 2220177"/>
                <a:gd name="connsiteX7-515" fmla="*/ 1539859 w 2003583"/>
                <a:gd name="connsiteY7-516" fmla="*/ 1633893 h 2220177"/>
                <a:gd name="connsiteX8-517" fmla="*/ 1195882 w 2003583"/>
                <a:gd name="connsiteY8-518" fmla="*/ 1832488 h 2220177"/>
                <a:gd name="connsiteX9-519" fmla="*/ 1119457 w 2003583"/>
                <a:gd name="connsiteY9-520" fmla="*/ 2157608 h 2220177"/>
                <a:gd name="connsiteX10-521" fmla="*/ 884127 w 2003583"/>
                <a:gd name="connsiteY10-522" fmla="*/ 2157608 h 2220177"/>
                <a:gd name="connsiteX11-523" fmla="*/ 807702 w 2003583"/>
                <a:gd name="connsiteY11-524" fmla="*/ 1832488 h 2220177"/>
                <a:gd name="connsiteX12-525" fmla="*/ 463725 w 2003583"/>
                <a:gd name="connsiteY12-526" fmla="*/ 1633893 h 2220177"/>
                <a:gd name="connsiteX13-527" fmla="*/ 143951 w 2003583"/>
                <a:gd name="connsiteY13-528" fmla="*/ 1730267 h 2220177"/>
                <a:gd name="connsiteX14-529" fmla="*/ 26285 w 2003583"/>
                <a:gd name="connsiteY14-530" fmla="*/ 1526465 h 2220177"/>
                <a:gd name="connsiteX15-531" fmla="*/ 269635 w 2003583"/>
                <a:gd name="connsiteY15-532" fmla="*/ 1297719 h 2220177"/>
                <a:gd name="connsiteX16-533" fmla="*/ 269635 w 2003583"/>
                <a:gd name="connsiteY16-534" fmla="*/ 900529 h 2220177"/>
                <a:gd name="connsiteX17-535" fmla="*/ 26285 w 2003583"/>
                <a:gd name="connsiteY17-536" fmla="*/ 671783 h 2220177"/>
                <a:gd name="connsiteX18-537" fmla="*/ 143951 w 2003583"/>
                <a:gd name="connsiteY18-538" fmla="*/ 467981 h 2220177"/>
                <a:gd name="connsiteX19-539" fmla="*/ 463725 w 2003583"/>
                <a:gd name="connsiteY19-540" fmla="*/ 564355 h 2220177"/>
                <a:gd name="connsiteX20-541" fmla="*/ 807702 w 2003583"/>
                <a:gd name="connsiteY20-542" fmla="*/ 365760 h 2220177"/>
                <a:gd name="connsiteX21-543" fmla="*/ 884127 w 2003583"/>
                <a:gd name="connsiteY21-544" fmla="*/ 40640 h 2220177"/>
                <a:gd name="connsiteX22-545" fmla="*/ 1119457 w 2003583"/>
                <a:gd name="connsiteY22-546" fmla="*/ 40640 h 2220177"/>
                <a:gd name="connsiteX23-547" fmla="*/ 1195882 w 2003583"/>
                <a:gd name="connsiteY23-548" fmla="*/ 365760 h 2220177"/>
                <a:gd name="connsiteX24-549" fmla="*/ 1539859 w 2003583"/>
                <a:gd name="connsiteY24-550" fmla="*/ 564355 h 2220177"/>
                <a:gd name="connsiteX0-551" fmla="*/ 1539859 w 2003583"/>
                <a:gd name="connsiteY0-552" fmla="*/ 586285 h 2242107"/>
                <a:gd name="connsiteX1-553" fmla="*/ 1859633 w 2003583"/>
                <a:gd name="connsiteY1-554" fmla="*/ 489911 h 2242107"/>
                <a:gd name="connsiteX2-555" fmla="*/ 1977299 w 2003583"/>
                <a:gd name="connsiteY2-556" fmla="*/ 693713 h 2242107"/>
                <a:gd name="connsiteX3-557" fmla="*/ 1733949 w 2003583"/>
                <a:gd name="connsiteY3-558" fmla="*/ 922459 h 2242107"/>
                <a:gd name="connsiteX4-559" fmla="*/ 1733949 w 2003583"/>
                <a:gd name="connsiteY4-560" fmla="*/ 1319649 h 2242107"/>
                <a:gd name="connsiteX5-561" fmla="*/ 1977299 w 2003583"/>
                <a:gd name="connsiteY5-562" fmla="*/ 1548395 h 2242107"/>
                <a:gd name="connsiteX6-563" fmla="*/ 1859633 w 2003583"/>
                <a:gd name="connsiteY6-564" fmla="*/ 1752197 h 2242107"/>
                <a:gd name="connsiteX7-565" fmla="*/ 1539859 w 2003583"/>
                <a:gd name="connsiteY7-566" fmla="*/ 1655823 h 2242107"/>
                <a:gd name="connsiteX8-567" fmla="*/ 1195882 w 2003583"/>
                <a:gd name="connsiteY8-568" fmla="*/ 1854418 h 2242107"/>
                <a:gd name="connsiteX9-569" fmla="*/ 1119457 w 2003583"/>
                <a:gd name="connsiteY9-570" fmla="*/ 2179538 h 2242107"/>
                <a:gd name="connsiteX10-571" fmla="*/ 884127 w 2003583"/>
                <a:gd name="connsiteY10-572" fmla="*/ 2179538 h 2242107"/>
                <a:gd name="connsiteX11-573" fmla="*/ 807702 w 2003583"/>
                <a:gd name="connsiteY11-574" fmla="*/ 1854418 h 2242107"/>
                <a:gd name="connsiteX12-575" fmla="*/ 463725 w 2003583"/>
                <a:gd name="connsiteY12-576" fmla="*/ 1655823 h 2242107"/>
                <a:gd name="connsiteX13-577" fmla="*/ 143951 w 2003583"/>
                <a:gd name="connsiteY13-578" fmla="*/ 1752197 h 2242107"/>
                <a:gd name="connsiteX14-579" fmla="*/ 26285 w 2003583"/>
                <a:gd name="connsiteY14-580" fmla="*/ 1548395 h 2242107"/>
                <a:gd name="connsiteX15-581" fmla="*/ 269635 w 2003583"/>
                <a:gd name="connsiteY15-582" fmla="*/ 1319649 h 2242107"/>
                <a:gd name="connsiteX16-583" fmla="*/ 269635 w 2003583"/>
                <a:gd name="connsiteY16-584" fmla="*/ 922459 h 2242107"/>
                <a:gd name="connsiteX17-585" fmla="*/ 26285 w 2003583"/>
                <a:gd name="connsiteY17-586" fmla="*/ 693713 h 2242107"/>
                <a:gd name="connsiteX18-587" fmla="*/ 143951 w 2003583"/>
                <a:gd name="connsiteY18-588" fmla="*/ 489911 h 2242107"/>
                <a:gd name="connsiteX19-589" fmla="*/ 463725 w 2003583"/>
                <a:gd name="connsiteY19-590" fmla="*/ 586285 h 2242107"/>
                <a:gd name="connsiteX20-591" fmla="*/ 807702 w 2003583"/>
                <a:gd name="connsiteY20-592" fmla="*/ 387690 h 2242107"/>
                <a:gd name="connsiteX21-593" fmla="*/ 884127 w 2003583"/>
                <a:gd name="connsiteY21-594" fmla="*/ 62570 h 2242107"/>
                <a:gd name="connsiteX22-595" fmla="*/ 1119457 w 2003583"/>
                <a:gd name="connsiteY22-596" fmla="*/ 62570 h 2242107"/>
                <a:gd name="connsiteX23-597" fmla="*/ 1195882 w 2003583"/>
                <a:gd name="connsiteY23-598" fmla="*/ 387690 h 2242107"/>
                <a:gd name="connsiteX24-599" fmla="*/ 1539859 w 2003583"/>
                <a:gd name="connsiteY24-600" fmla="*/ 586285 h 2242107"/>
                <a:gd name="connsiteX0-601" fmla="*/ 1539859 w 2003583"/>
                <a:gd name="connsiteY0-602" fmla="*/ 586285 h 2242107"/>
                <a:gd name="connsiteX1-603" fmla="*/ 1859633 w 2003583"/>
                <a:gd name="connsiteY1-604" fmla="*/ 489911 h 2242107"/>
                <a:gd name="connsiteX2-605" fmla="*/ 1977299 w 2003583"/>
                <a:gd name="connsiteY2-606" fmla="*/ 693713 h 2242107"/>
                <a:gd name="connsiteX3-607" fmla="*/ 1733949 w 2003583"/>
                <a:gd name="connsiteY3-608" fmla="*/ 922459 h 2242107"/>
                <a:gd name="connsiteX4-609" fmla="*/ 1733949 w 2003583"/>
                <a:gd name="connsiteY4-610" fmla="*/ 1319649 h 2242107"/>
                <a:gd name="connsiteX5-611" fmla="*/ 1977299 w 2003583"/>
                <a:gd name="connsiteY5-612" fmla="*/ 1548395 h 2242107"/>
                <a:gd name="connsiteX6-613" fmla="*/ 1859633 w 2003583"/>
                <a:gd name="connsiteY6-614" fmla="*/ 1752197 h 2242107"/>
                <a:gd name="connsiteX7-615" fmla="*/ 1539859 w 2003583"/>
                <a:gd name="connsiteY7-616" fmla="*/ 1655823 h 2242107"/>
                <a:gd name="connsiteX8-617" fmla="*/ 1195882 w 2003583"/>
                <a:gd name="connsiteY8-618" fmla="*/ 1854418 h 2242107"/>
                <a:gd name="connsiteX9-619" fmla="*/ 1119457 w 2003583"/>
                <a:gd name="connsiteY9-620" fmla="*/ 2179538 h 2242107"/>
                <a:gd name="connsiteX10-621" fmla="*/ 884127 w 2003583"/>
                <a:gd name="connsiteY10-622" fmla="*/ 2179538 h 2242107"/>
                <a:gd name="connsiteX11-623" fmla="*/ 807702 w 2003583"/>
                <a:gd name="connsiteY11-624" fmla="*/ 1854418 h 2242107"/>
                <a:gd name="connsiteX12-625" fmla="*/ 463725 w 2003583"/>
                <a:gd name="connsiteY12-626" fmla="*/ 1655823 h 2242107"/>
                <a:gd name="connsiteX13-627" fmla="*/ 143951 w 2003583"/>
                <a:gd name="connsiteY13-628" fmla="*/ 1752197 h 2242107"/>
                <a:gd name="connsiteX14-629" fmla="*/ 26285 w 2003583"/>
                <a:gd name="connsiteY14-630" fmla="*/ 1548395 h 2242107"/>
                <a:gd name="connsiteX15-631" fmla="*/ 269635 w 2003583"/>
                <a:gd name="connsiteY15-632" fmla="*/ 1319649 h 2242107"/>
                <a:gd name="connsiteX16-633" fmla="*/ 269635 w 2003583"/>
                <a:gd name="connsiteY16-634" fmla="*/ 922459 h 2242107"/>
                <a:gd name="connsiteX17-635" fmla="*/ 26285 w 2003583"/>
                <a:gd name="connsiteY17-636" fmla="*/ 693713 h 2242107"/>
                <a:gd name="connsiteX18-637" fmla="*/ 143951 w 2003583"/>
                <a:gd name="connsiteY18-638" fmla="*/ 489911 h 2242107"/>
                <a:gd name="connsiteX19-639" fmla="*/ 463725 w 2003583"/>
                <a:gd name="connsiteY19-640" fmla="*/ 586285 h 2242107"/>
                <a:gd name="connsiteX20-641" fmla="*/ 807702 w 2003583"/>
                <a:gd name="connsiteY20-642" fmla="*/ 387690 h 2242107"/>
                <a:gd name="connsiteX21-643" fmla="*/ 884127 w 2003583"/>
                <a:gd name="connsiteY21-644" fmla="*/ 62570 h 2242107"/>
                <a:gd name="connsiteX22-645" fmla="*/ 1119457 w 2003583"/>
                <a:gd name="connsiteY22-646" fmla="*/ 62570 h 2242107"/>
                <a:gd name="connsiteX23-647" fmla="*/ 1195882 w 2003583"/>
                <a:gd name="connsiteY23-648" fmla="*/ 387690 h 2242107"/>
                <a:gd name="connsiteX24-649" fmla="*/ 1539859 w 2003583"/>
                <a:gd name="connsiteY24-650" fmla="*/ 586285 h 2242107"/>
                <a:gd name="connsiteX0-651" fmla="*/ 1539859 w 2003583"/>
                <a:gd name="connsiteY0-652" fmla="*/ 586285 h 2242107"/>
                <a:gd name="connsiteX1-653" fmla="*/ 1859633 w 2003583"/>
                <a:gd name="connsiteY1-654" fmla="*/ 489911 h 2242107"/>
                <a:gd name="connsiteX2-655" fmla="*/ 1977299 w 2003583"/>
                <a:gd name="connsiteY2-656" fmla="*/ 693713 h 2242107"/>
                <a:gd name="connsiteX3-657" fmla="*/ 1733949 w 2003583"/>
                <a:gd name="connsiteY3-658" fmla="*/ 922459 h 2242107"/>
                <a:gd name="connsiteX4-659" fmla="*/ 1733949 w 2003583"/>
                <a:gd name="connsiteY4-660" fmla="*/ 1319649 h 2242107"/>
                <a:gd name="connsiteX5-661" fmla="*/ 1977299 w 2003583"/>
                <a:gd name="connsiteY5-662" fmla="*/ 1548395 h 2242107"/>
                <a:gd name="connsiteX6-663" fmla="*/ 1859633 w 2003583"/>
                <a:gd name="connsiteY6-664" fmla="*/ 1752197 h 2242107"/>
                <a:gd name="connsiteX7-665" fmla="*/ 1539859 w 2003583"/>
                <a:gd name="connsiteY7-666" fmla="*/ 1655823 h 2242107"/>
                <a:gd name="connsiteX8-667" fmla="*/ 1195882 w 2003583"/>
                <a:gd name="connsiteY8-668" fmla="*/ 1854418 h 2242107"/>
                <a:gd name="connsiteX9-669" fmla="*/ 1119457 w 2003583"/>
                <a:gd name="connsiteY9-670" fmla="*/ 2179538 h 2242107"/>
                <a:gd name="connsiteX10-671" fmla="*/ 884127 w 2003583"/>
                <a:gd name="connsiteY10-672" fmla="*/ 2179538 h 2242107"/>
                <a:gd name="connsiteX11-673" fmla="*/ 807702 w 2003583"/>
                <a:gd name="connsiteY11-674" fmla="*/ 1854418 h 2242107"/>
                <a:gd name="connsiteX12-675" fmla="*/ 463725 w 2003583"/>
                <a:gd name="connsiteY12-676" fmla="*/ 1655823 h 2242107"/>
                <a:gd name="connsiteX13-677" fmla="*/ 143951 w 2003583"/>
                <a:gd name="connsiteY13-678" fmla="*/ 1752197 h 2242107"/>
                <a:gd name="connsiteX14-679" fmla="*/ 26285 w 2003583"/>
                <a:gd name="connsiteY14-680" fmla="*/ 1548395 h 2242107"/>
                <a:gd name="connsiteX15-681" fmla="*/ 269635 w 2003583"/>
                <a:gd name="connsiteY15-682" fmla="*/ 1319649 h 2242107"/>
                <a:gd name="connsiteX16-683" fmla="*/ 269635 w 2003583"/>
                <a:gd name="connsiteY16-684" fmla="*/ 922459 h 2242107"/>
                <a:gd name="connsiteX17-685" fmla="*/ 26285 w 2003583"/>
                <a:gd name="connsiteY17-686" fmla="*/ 693713 h 2242107"/>
                <a:gd name="connsiteX18-687" fmla="*/ 143951 w 2003583"/>
                <a:gd name="connsiteY18-688" fmla="*/ 489911 h 2242107"/>
                <a:gd name="connsiteX19-689" fmla="*/ 463725 w 2003583"/>
                <a:gd name="connsiteY19-690" fmla="*/ 586285 h 2242107"/>
                <a:gd name="connsiteX20-691" fmla="*/ 807702 w 2003583"/>
                <a:gd name="connsiteY20-692" fmla="*/ 387690 h 2242107"/>
                <a:gd name="connsiteX21-693" fmla="*/ 884127 w 2003583"/>
                <a:gd name="connsiteY21-694" fmla="*/ 62570 h 2242107"/>
                <a:gd name="connsiteX22-695" fmla="*/ 1119457 w 2003583"/>
                <a:gd name="connsiteY22-696" fmla="*/ 62570 h 2242107"/>
                <a:gd name="connsiteX23-697" fmla="*/ 1195882 w 2003583"/>
                <a:gd name="connsiteY23-698" fmla="*/ 387690 h 2242107"/>
                <a:gd name="connsiteX24-699" fmla="*/ 1539859 w 2003583"/>
                <a:gd name="connsiteY24-700" fmla="*/ 586285 h 2242107"/>
                <a:gd name="connsiteX0-701" fmla="*/ 1539859 w 2003583"/>
                <a:gd name="connsiteY0-702" fmla="*/ 586285 h 2242107"/>
                <a:gd name="connsiteX1-703" fmla="*/ 1859633 w 2003583"/>
                <a:gd name="connsiteY1-704" fmla="*/ 489911 h 2242107"/>
                <a:gd name="connsiteX2-705" fmla="*/ 1977299 w 2003583"/>
                <a:gd name="connsiteY2-706" fmla="*/ 693713 h 2242107"/>
                <a:gd name="connsiteX3-707" fmla="*/ 1733949 w 2003583"/>
                <a:gd name="connsiteY3-708" fmla="*/ 922459 h 2242107"/>
                <a:gd name="connsiteX4-709" fmla="*/ 1733949 w 2003583"/>
                <a:gd name="connsiteY4-710" fmla="*/ 1319649 h 2242107"/>
                <a:gd name="connsiteX5-711" fmla="*/ 1977299 w 2003583"/>
                <a:gd name="connsiteY5-712" fmla="*/ 1548395 h 2242107"/>
                <a:gd name="connsiteX6-713" fmla="*/ 1859633 w 2003583"/>
                <a:gd name="connsiteY6-714" fmla="*/ 1752197 h 2242107"/>
                <a:gd name="connsiteX7-715" fmla="*/ 1539859 w 2003583"/>
                <a:gd name="connsiteY7-716" fmla="*/ 1655823 h 2242107"/>
                <a:gd name="connsiteX8-717" fmla="*/ 1195882 w 2003583"/>
                <a:gd name="connsiteY8-718" fmla="*/ 1854418 h 2242107"/>
                <a:gd name="connsiteX9-719" fmla="*/ 1119457 w 2003583"/>
                <a:gd name="connsiteY9-720" fmla="*/ 2179538 h 2242107"/>
                <a:gd name="connsiteX10-721" fmla="*/ 884127 w 2003583"/>
                <a:gd name="connsiteY10-722" fmla="*/ 2179538 h 2242107"/>
                <a:gd name="connsiteX11-723" fmla="*/ 807702 w 2003583"/>
                <a:gd name="connsiteY11-724" fmla="*/ 1854418 h 2242107"/>
                <a:gd name="connsiteX12-725" fmla="*/ 463725 w 2003583"/>
                <a:gd name="connsiteY12-726" fmla="*/ 1655823 h 2242107"/>
                <a:gd name="connsiteX13-727" fmla="*/ 143951 w 2003583"/>
                <a:gd name="connsiteY13-728" fmla="*/ 1752197 h 2242107"/>
                <a:gd name="connsiteX14-729" fmla="*/ 26285 w 2003583"/>
                <a:gd name="connsiteY14-730" fmla="*/ 1548395 h 2242107"/>
                <a:gd name="connsiteX15-731" fmla="*/ 269635 w 2003583"/>
                <a:gd name="connsiteY15-732" fmla="*/ 1319649 h 2242107"/>
                <a:gd name="connsiteX16-733" fmla="*/ 269635 w 2003583"/>
                <a:gd name="connsiteY16-734" fmla="*/ 922459 h 2242107"/>
                <a:gd name="connsiteX17-735" fmla="*/ 26285 w 2003583"/>
                <a:gd name="connsiteY17-736" fmla="*/ 693713 h 2242107"/>
                <a:gd name="connsiteX18-737" fmla="*/ 143951 w 2003583"/>
                <a:gd name="connsiteY18-738" fmla="*/ 489911 h 2242107"/>
                <a:gd name="connsiteX19-739" fmla="*/ 463725 w 2003583"/>
                <a:gd name="connsiteY19-740" fmla="*/ 586285 h 2242107"/>
                <a:gd name="connsiteX20-741" fmla="*/ 807702 w 2003583"/>
                <a:gd name="connsiteY20-742" fmla="*/ 387690 h 2242107"/>
                <a:gd name="connsiteX21-743" fmla="*/ 884127 w 2003583"/>
                <a:gd name="connsiteY21-744" fmla="*/ 62570 h 2242107"/>
                <a:gd name="connsiteX22-745" fmla="*/ 1119457 w 2003583"/>
                <a:gd name="connsiteY22-746" fmla="*/ 62570 h 2242107"/>
                <a:gd name="connsiteX23-747" fmla="*/ 1195882 w 2003583"/>
                <a:gd name="connsiteY23-748" fmla="*/ 387690 h 2242107"/>
                <a:gd name="connsiteX24-749" fmla="*/ 1539859 w 2003583"/>
                <a:gd name="connsiteY24-750" fmla="*/ 586285 h 2242107"/>
                <a:gd name="connsiteX0-751" fmla="*/ 1539859 w 2003583"/>
                <a:gd name="connsiteY0-752" fmla="*/ 586285 h 2242107"/>
                <a:gd name="connsiteX1-753" fmla="*/ 1859633 w 2003583"/>
                <a:gd name="connsiteY1-754" fmla="*/ 489911 h 2242107"/>
                <a:gd name="connsiteX2-755" fmla="*/ 1977299 w 2003583"/>
                <a:gd name="connsiteY2-756" fmla="*/ 693713 h 2242107"/>
                <a:gd name="connsiteX3-757" fmla="*/ 1733949 w 2003583"/>
                <a:gd name="connsiteY3-758" fmla="*/ 922459 h 2242107"/>
                <a:gd name="connsiteX4-759" fmla="*/ 1733949 w 2003583"/>
                <a:gd name="connsiteY4-760" fmla="*/ 1319649 h 2242107"/>
                <a:gd name="connsiteX5-761" fmla="*/ 1977299 w 2003583"/>
                <a:gd name="connsiteY5-762" fmla="*/ 1548395 h 2242107"/>
                <a:gd name="connsiteX6-763" fmla="*/ 1859633 w 2003583"/>
                <a:gd name="connsiteY6-764" fmla="*/ 1752197 h 2242107"/>
                <a:gd name="connsiteX7-765" fmla="*/ 1539859 w 2003583"/>
                <a:gd name="connsiteY7-766" fmla="*/ 1655823 h 2242107"/>
                <a:gd name="connsiteX8-767" fmla="*/ 1195882 w 2003583"/>
                <a:gd name="connsiteY8-768" fmla="*/ 1854418 h 2242107"/>
                <a:gd name="connsiteX9-769" fmla="*/ 1119457 w 2003583"/>
                <a:gd name="connsiteY9-770" fmla="*/ 2179538 h 2242107"/>
                <a:gd name="connsiteX10-771" fmla="*/ 884127 w 2003583"/>
                <a:gd name="connsiteY10-772" fmla="*/ 2179538 h 2242107"/>
                <a:gd name="connsiteX11-773" fmla="*/ 807702 w 2003583"/>
                <a:gd name="connsiteY11-774" fmla="*/ 1854418 h 2242107"/>
                <a:gd name="connsiteX12-775" fmla="*/ 463725 w 2003583"/>
                <a:gd name="connsiteY12-776" fmla="*/ 1655823 h 2242107"/>
                <a:gd name="connsiteX13-777" fmla="*/ 143951 w 2003583"/>
                <a:gd name="connsiteY13-778" fmla="*/ 1752197 h 2242107"/>
                <a:gd name="connsiteX14-779" fmla="*/ 26285 w 2003583"/>
                <a:gd name="connsiteY14-780" fmla="*/ 1548395 h 2242107"/>
                <a:gd name="connsiteX15-781" fmla="*/ 269635 w 2003583"/>
                <a:gd name="connsiteY15-782" fmla="*/ 1319649 h 2242107"/>
                <a:gd name="connsiteX16-783" fmla="*/ 269635 w 2003583"/>
                <a:gd name="connsiteY16-784" fmla="*/ 922459 h 2242107"/>
                <a:gd name="connsiteX17-785" fmla="*/ 26285 w 2003583"/>
                <a:gd name="connsiteY17-786" fmla="*/ 693713 h 2242107"/>
                <a:gd name="connsiteX18-787" fmla="*/ 143951 w 2003583"/>
                <a:gd name="connsiteY18-788" fmla="*/ 489911 h 2242107"/>
                <a:gd name="connsiteX19-789" fmla="*/ 463725 w 2003583"/>
                <a:gd name="connsiteY19-790" fmla="*/ 586285 h 2242107"/>
                <a:gd name="connsiteX20-791" fmla="*/ 807702 w 2003583"/>
                <a:gd name="connsiteY20-792" fmla="*/ 387690 h 2242107"/>
                <a:gd name="connsiteX21-793" fmla="*/ 884127 w 2003583"/>
                <a:gd name="connsiteY21-794" fmla="*/ 62570 h 2242107"/>
                <a:gd name="connsiteX22-795" fmla="*/ 1119457 w 2003583"/>
                <a:gd name="connsiteY22-796" fmla="*/ 62570 h 2242107"/>
                <a:gd name="connsiteX23-797" fmla="*/ 1195882 w 2003583"/>
                <a:gd name="connsiteY23-798" fmla="*/ 387690 h 2242107"/>
                <a:gd name="connsiteX24-799" fmla="*/ 1539859 w 2003583"/>
                <a:gd name="connsiteY24-800" fmla="*/ 586285 h 2242107"/>
                <a:gd name="connsiteX0-801" fmla="*/ 1539859 w 2003583"/>
                <a:gd name="connsiteY0-802" fmla="*/ 586285 h 2242107"/>
                <a:gd name="connsiteX1-803" fmla="*/ 1859633 w 2003583"/>
                <a:gd name="connsiteY1-804" fmla="*/ 489911 h 2242107"/>
                <a:gd name="connsiteX2-805" fmla="*/ 1977299 w 2003583"/>
                <a:gd name="connsiteY2-806" fmla="*/ 693713 h 2242107"/>
                <a:gd name="connsiteX3-807" fmla="*/ 1733949 w 2003583"/>
                <a:gd name="connsiteY3-808" fmla="*/ 922459 h 2242107"/>
                <a:gd name="connsiteX4-809" fmla="*/ 1733949 w 2003583"/>
                <a:gd name="connsiteY4-810" fmla="*/ 1319649 h 2242107"/>
                <a:gd name="connsiteX5-811" fmla="*/ 1977299 w 2003583"/>
                <a:gd name="connsiteY5-812" fmla="*/ 1548395 h 2242107"/>
                <a:gd name="connsiteX6-813" fmla="*/ 1859633 w 2003583"/>
                <a:gd name="connsiteY6-814" fmla="*/ 1752197 h 2242107"/>
                <a:gd name="connsiteX7-815" fmla="*/ 1539859 w 2003583"/>
                <a:gd name="connsiteY7-816" fmla="*/ 1655823 h 2242107"/>
                <a:gd name="connsiteX8-817" fmla="*/ 1195882 w 2003583"/>
                <a:gd name="connsiteY8-818" fmla="*/ 1854418 h 2242107"/>
                <a:gd name="connsiteX9-819" fmla="*/ 1119457 w 2003583"/>
                <a:gd name="connsiteY9-820" fmla="*/ 2179538 h 2242107"/>
                <a:gd name="connsiteX10-821" fmla="*/ 884127 w 2003583"/>
                <a:gd name="connsiteY10-822" fmla="*/ 2179538 h 2242107"/>
                <a:gd name="connsiteX11-823" fmla="*/ 807702 w 2003583"/>
                <a:gd name="connsiteY11-824" fmla="*/ 1854418 h 2242107"/>
                <a:gd name="connsiteX12-825" fmla="*/ 463725 w 2003583"/>
                <a:gd name="connsiteY12-826" fmla="*/ 1655823 h 2242107"/>
                <a:gd name="connsiteX13-827" fmla="*/ 143951 w 2003583"/>
                <a:gd name="connsiteY13-828" fmla="*/ 1752197 h 2242107"/>
                <a:gd name="connsiteX14-829" fmla="*/ 26285 w 2003583"/>
                <a:gd name="connsiteY14-830" fmla="*/ 1548395 h 2242107"/>
                <a:gd name="connsiteX15-831" fmla="*/ 269635 w 2003583"/>
                <a:gd name="connsiteY15-832" fmla="*/ 1319649 h 2242107"/>
                <a:gd name="connsiteX16-833" fmla="*/ 269635 w 2003583"/>
                <a:gd name="connsiteY16-834" fmla="*/ 922459 h 2242107"/>
                <a:gd name="connsiteX17-835" fmla="*/ 26285 w 2003583"/>
                <a:gd name="connsiteY17-836" fmla="*/ 693713 h 2242107"/>
                <a:gd name="connsiteX18-837" fmla="*/ 143951 w 2003583"/>
                <a:gd name="connsiteY18-838" fmla="*/ 489911 h 2242107"/>
                <a:gd name="connsiteX19-839" fmla="*/ 463725 w 2003583"/>
                <a:gd name="connsiteY19-840" fmla="*/ 586285 h 2242107"/>
                <a:gd name="connsiteX20-841" fmla="*/ 807702 w 2003583"/>
                <a:gd name="connsiteY20-842" fmla="*/ 387690 h 2242107"/>
                <a:gd name="connsiteX21-843" fmla="*/ 884127 w 2003583"/>
                <a:gd name="connsiteY21-844" fmla="*/ 62570 h 2242107"/>
                <a:gd name="connsiteX22-845" fmla="*/ 1119457 w 2003583"/>
                <a:gd name="connsiteY22-846" fmla="*/ 62570 h 2242107"/>
                <a:gd name="connsiteX23-847" fmla="*/ 1195882 w 2003583"/>
                <a:gd name="connsiteY23-848" fmla="*/ 387690 h 2242107"/>
                <a:gd name="connsiteX24-849" fmla="*/ 1539859 w 2003583"/>
                <a:gd name="connsiteY24-850" fmla="*/ 586285 h 2242107"/>
                <a:gd name="connsiteX0-851" fmla="*/ 1539859 w 2003583"/>
                <a:gd name="connsiteY0-852" fmla="*/ 586285 h 2242107"/>
                <a:gd name="connsiteX1-853" fmla="*/ 1859633 w 2003583"/>
                <a:gd name="connsiteY1-854" fmla="*/ 489911 h 2242107"/>
                <a:gd name="connsiteX2-855" fmla="*/ 1977299 w 2003583"/>
                <a:gd name="connsiteY2-856" fmla="*/ 693713 h 2242107"/>
                <a:gd name="connsiteX3-857" fmla="*/ 1733949 w 2003583"/>
                <a:gd name="connsiteY3-858" fmla="*/ 922459 h 2242107"/>
                <a:gd name="connsiteX4-859" fmla="*/ 1733949 w 2003583"/>
                <a:gd name="connsiteY4-860" fmla="*/ 1319649 h 2242107"/>
                <a:gd name="connsiteX5-861" fmla="*/ 1977299 w 2003583"/>
                <a:gd name="connsiteY5-862" fmla="*/ 1548395 h 2242107"/>
                <a:gd name="connsiteX6-863" fmla="*/ 1859633 w 2003583"/>
                <a:gd name="connsiteY6-864" fmla="*/ 1752197 h 2242107"/>
                <a:gd name="connsiteX7-865" fmla="*/ 1539859 w 2003583"/>
                <a:gd name="connsiteY7-866" fmla="*/ 1655823 h 2242107"/>
                <a:gd name="connsiteX8-867" fmla="*/ 1195882 w 2003583"/>
                <a:gd name="connsiteY8-868" fmla="*/ 1854418 h 2242107"/>
                <a:gd name="connsiteX9-869" fmla="*/ 1119457 w 2003583"/>
                <a:gd name="connsiteY9-870" fmla="*/ 2179538 h 2242107"/>
                <a:gd name="connsiteX10-871" fmla="*/ 884127 w 2003583"/>
                <a:gd name="connsiteY10-872" fmla="*/ 2179538 h 2242107"/>
                <a:gd name="connsiteX11-873" fmla="*/ 807702 w 2003583"/>
                <a:gd name="connsiteY11-874" fmla="*/ 1854418 h 2242107"/>
                <a:gd name="connsiteX12-875" fmla="*/ 463725 w 2003583"/>
                <a:gd name="connsiteY12-876" fmla="*/ 1655823 h 2242107"/>
                <a:gd name="connsiteX13-877" fmla="*/ 143951 w 2003583"/>
                <a:gd name="connsiteY13-878" fmla="*/ 1752197 h 2242107"/>
                <a:gd name="connsiteX14-879" fmla="*/ 26285 w 2003583"/>
                <a:gd name="connsiteY14-880" fmla="*/ 1548395 h 2242107"/>
                <a:gd name="connsiteX15-881" fmla="*/ 269635 w 2003583"/>
                <a:gd name="connsiteY15-882" fmla="*/ 1319649 h 2242107"/>
                <a:gd name="connsiteX16-883" fmla="*/ 269635 w 2003583"/>
                <a:gd name="connsiteY16-884" fmla="*/ 922459 h 2242107"/>
                <a:gd name="connsiteX17-885" fmla="*/ 26285 w 2003583"/>
                <a:gd name="connsiteY17-886" fmla="*/ 693713 h 2242107"/>
                <a:gd name="connsiteX18-887" fmla="*/ 143951 w 2003583"/>
                <a:gd name="connsiteY18-888" fmla="*/ 489911 h 2242107"/>
                <a:gd name="connsiteX19-889" fmla="*/ 463725 w 2003583"/>
                <a:gd name="connsiteY19-890" fmla="*/ 586285 h 2242107"/>
                <a:gd name="connsiteX20-891" fmla="*/ 807702 w 2003583"/>
                <a:gd name="connsiteY20-892" fmla="*/ 387690 h 2242107"/>
                <a:gd name="connsiteX21-893" fmla="*/ 884127 w 2003583"/>
                <a:gd name="connsiteY21-894" fmla="*/ 62570 h 2242107"/>
                <a:gd name="connsiteX22-895" fmla="*/ 1119457 w 2003583"/>
                <a:gd name="connsiteY22-896" fmla="*/ 62570 h 2242107"/>
                <a:gd name="connsiteX23-897" fmla="*/ 1195882 w 2003583"/>
                <a:gd name="connsiteY23-898" fmla="*/ 387690 h 2242107"/>
                <a:gd name="connsiteX24-899" fmla="*/ 1539859 w 2003583"/>
                <a:gd name="connsiteY24-900" fmla="*/ 586285 h 2242107"/>
                <a:gd name="connsiteX0-901" fmla="*/ 1539859 w 2003583"/>
                <a:gd name="connsiteY0-902" fmla="*/ 586285 h 2242107"/>
                <a:gd name="connsiteX1-903" fmla="*/ 1859633 w 2003583"/>
                <a:gd name="connsiteY1-904" fmla="*/ 489911 h 2242107"/>
                <a:gd name="connsiteX2-905" fmla="*/ 1977299 w 2003583"/>
                <a:gd name="connsiteY2-906" fmla="*/ 693713 h 2242107"/>
                <a:gd name="connsiteX3-907" fmla="*/ 1733949 w 2003583"/>
                <a:gd name="connsiteY3-908" fmla="*/ 922459 h 2242107"/>
                <a:gd name="connsiteX4-909" fmla="*/ 1733949 w 2003583"/>
                <a:gd name="connsiteY4-910" fmla="*/ 1319649 h 2242107"/>
                <a:gd name="connsiteX5-911" fmla="*/ 1977299 w 2003583"/>
                <a:gd name="connsiteY5-912" fmla="*/ 1548395 h 2242107"/>
                <a:gd name="connsiteX6-913" fmla="*/ 1859633 w 2003583"/>
                <a:gd name="connsiteY6-914" fmla="*/ 1752197 h 2242107"/>
                <a:gd name="connsiteX7-915" fmla="*/ 1539859 w 2003583"/>
                <a:gd name="connsiteY7-916" fmla="*/ 1655823 h 2242107"/>
                <a:gd name="connsiteX8-917" fmla="*/ 1195882 w 2003583"/>
                <a:gd name="connsiteY8-918" fmla="*/ 1854418 h 2242107"/>
                <a:gd name="connsiteX9-919" fmla="*/ 1119457 w 2003583"/>
                <a:gd name="connsiteY9-920" fmla="*/ 2179538 h 2242107"/>
                <a:gd name="connsiteX10-921" fmla="*/ 884127 w 2003583"/>
                <a:gd name="connsiteY10-922" fmla="*/ 2179538 h 2242107"/>
                <a:gd name="connsiteX11-923" fmla="*/ 807702 w 2003583"/>
                <a:gd name="connsiteY11-924" fmla="*/ 1854418 h 2242107"/>
                <a:gd name="connsiteX12-925" fmla="*/ 463725 w 2003583"/>
                <a:gd name="connsiteY12-926" fmla="*/ 1655823 h 2242107"/>
                <a:gd name="connsiteX13-927" fmla="*/ 143951 w 2003583"/>
                <a:gd name="connsiteY13-928" fmla="*/ 1752197 h 2242107"/>
                <a:gd name="connsiteX14-929" fmla="*/ 26285 w 2003583"/>
                <a:gd name="connsiteY14-930" fmla="*/ 1548395 h 2242107"/>
                <a:gd name="connsiteX15-931" fmla="*/ 269635 w 2003583"/>
                <a:gd name="connsiteY15-932" fmla="*/ 1319649 h 2242107"/>
                <a:gd name="connsiteX16-933" fmla="*/ 269635 w 2003583"/>
                <a:gd name="connsiteY16-934" fmla="*/ 922459 h 2242107"/>
                <a:gd name="connsiteX17-935" fmla="*/ 26285 w 2003583"/>
                <a:gd name="connsiteY17-936" fmla="*/ 693713 h 2242107"/>
                <a:gd name="connsiteX18-937" fmla="*/ 143951 w 2003583"/>
                <a:gd name="connsiteY18-938" fmla="*/ 489911 h 2242107"/>
                <a:gd name="connsiteX19-939" fmla="*/ 463725 w 2003583"/>
                <a:gd name="connsiteY19-940" fmla="*/ 586285 h 2242107"/>
                <a:gd name="connsiteX20-941" fmla="*/ 807702 w 2003583"/>
                <a:gd name="connsiteY20-942" fmla="*/ 387690 h 2242107"/>
                <a:gd name="connsiteX21-943" fmla="*/ 884127 w 2003583"/>
                <a:gd name="connsiteY21-944" fmla="*/ 62570 h 2242107"/>
                <a:gd name="connsiteX22-945" fmla="*/ 1119457 w 2003583"/>
                <a:gd name="connsiteY22-946" fmla="*/ 62570 h 2242107"/>
                <a:gd name="connsiteX23-947" fmla="*/ 1195882 w 2003583"/>
                <a:gd name="connsiteY23-948" fmla="*/ 387690 h 2242107"/>
                <a:gd name="connsiteX24-949" fmla="*/ 1539859 w 2003583"/>
                <a:gd name="connsiteY24-950" fmla="*/ 586285 h 2242107"/>
                <a:gd name="connsiteX0-951" fmla="*/ 1539859 w 2003583"/>
                <a:gd name="connsiteY0-952" fmla="*/ 586285 h 2242107"/>
                <a:gd name="connsiteX1-953" fmla="*/ 1859633 w 2003583"/>
                <a:gd name="connsiteY1-954" fmla="*/ 489911 h 2242107"/>
                <a:gd name="connsiteX2-955" fmla="*/ 1977299 w 2003583"/>
                <a:gd name="connsiteY2-956" fmla="*/ 693713 h 2242107"/>
                <a:gd name="connsiteX3-957" fmla="*/ 1733949 w 2003583"/>
                <a:gd name="connsiteY3-958" fmla="*/ 922459 h 2242107"/>
                <a:gd name="connsiteX4-959" fmla="*/ 1733949 w 2003583"/>
                <a:gd name="connsiteY4-960" fmla="*/ 1319649 h 2242107"/>
                <a:gd name="connsiteX5-961" fmla="*/ 1977299 w 2003583"/>
                <a:gd name="connsiteY5-962" fmla="*/ 1548395 h 2242107"/>
                <a:gd name="connsiteX6-963" fmla="*/ 1859633 w 2003583"/>
                <a:gd name="connsiteY6-964" fmla="*/ 1752197 h 2242107"/>
                <a:gd name="connsiteX7-965" fmla="*/ 1539859 w 2003583"/>
                <a:gd name="connsiteY7-966" fmla="*/ 1655823 h 2242107"/>
                <a:gd name="connsiteX8-967" fmla="*/ 1195882 w 2003583"/>
                <a:gd name="connsiteY8-968" fmla="*/ 1854418 h 2242107"/>
                <a:gd name="connsiteX9-969" fmla="*/ 1119457 w 2003583"/>
                <a:gd name="connsiteY9-970" fmla="*/ 2179538 h 2242107"/>
                <a:gd name="connsiteX10-971" fmla="*/ 884127 w 2003583"/>
                <a:gd name="connsiteY10-972" fmla="*/ 2179538 h 2242107"/>
                <a:gd name="connsiteX11-973" fmla="*/ 807702 w 2003583"/>
                <a:gd name="connsiteY11-974" fmla="*/ 1854418 h 2242107"/>
                <a:gd name="connsiteX12-975" fmla="*/ 463725 w 2003583"/>
                <a:gd name="connsiteY12-976" fmla="*/ 1655823 h 2242107"/>
                <a:gd name="connsiteX13-977" fmla="*/ 143951 w 2003583"/>
                <a:gd name="connsiteY13-978" fmla="*/ 1752197 h 2242107"/>
                <a:gd name="connsiteX14-979" fmla="*/ 26285 w 2003583"/>
                <a:gd name="connsiteY14-980" fmla="*/ 1548395 h 2242107"/>
                <a:gd name="connsiteX15-981" fmla="*/ 269635 w 2003583"/>
                <a:gd name="connsiteY15-982" fmla="*/ 1319649 h 2242107"/>
                <a:gd name="connsiteX16-983" fmla="*/ 269635 w 2003583"/>
                <a:gd name="connsiteY16-984" fmla="*/ 922459 h 2242107"/>
                <a:gd name="connsiteX17-985" fmla="*/ 26285 w 2003583"/>
                <a:gd name="connsiteY17-986" fmla="*/ 693713 h 2242107"/>
                <a:gd name="connsiteX18-987" fmla="*/ 143951 w 2003583"/>
                <a:gd name="connsiteY18-988" fmla="*/ 489911 h 2242107"/>
                <a:gd name="connsiteX19-989" fmla="*/ 463725 w 2003583"/>
                <a:gd name="connsiteY19-990" fmla="*/ 586285 h 2242107"/>
                <a:gd name="connsiteX20-991" fmla="*/ 807702 w 2003583"/>
                <a:gd name="connsiteY20-992" fmla="*/ 387690 h 2242107"/>
                <a:gd name="connsiteX21-993" fmla="*/ 884127 w 2003583"/>
                <a:gd name="connsiteY21-994" fmla="*/ 62570 h 2242107"/>
                <a:gd name="connsiteX22-995" fmla="*/ 1119457 w 2003583"/>
                <a:gd name="connsiteY22-996" fmla="*/ 62570 h 2242107"/>
                <a:gd name="connsiteX23-997" fmla="*/ 1195882 w 2003583"/>
                <a:gd name="connsiteY23-998" fmla="*/ 387690 h 2242107"/>
                <a:gd name="connsiteX24-999" fmla="*/ 1539859 w 2003583"/>
                <a:gd name="connsiteY24-1000" fmla="*/ 586285 h 2242107"/>
                <a:gd name="connsiteX0-1001" fmla="*/ 1539859 w 2003583"/>
                <a:gd name="connsiteY0-1002" fmla="*/ 586285 h 2242107"/>
                <a:gd name="connsiteX1-1003" fmla="*/ 1859633 w 2003583"/>
                <a:gd name="connsiteY1-1004" fmla="*/ 489911 h 2242107"/>
                <a:gd name="connsiteX2-1005" fmla="*/ 1977299 w 2003583"/>
                <a:gd name="connsiteY2-1006" fmla="*/ 693713 h 2242107"/>
                <a:gd name="connsiteX3-1007" fmla="*/ 1733949 w 2003583"/>
                <a:gd name="connsiteY3-1008" fmla="*/ 922459 h 2242107"/>
                <a:gd name="connsiteX4-1009" fmla="*/ 1733949 w 2003583"/>
                <a:gd name="connsiteY4-1010" fmla="*/ 1319649 h 2242107"/>
                <a:gd name="connsiteX5-1011" fmla="*/ 1977299 w 2003583"/>
                <a:gd name="connsiteY5-1012" fmla="*/ 1548395 h 2242107"/>
                <a:gd name="connsiteX6-1013" fmla="*/ 1859633 w 2003583"/>
                <a:gd name="connsiteY6-1014" fmla="*/ 1752197 h 2242107"/>
                <a:gd name="connsiteX7-1015" fmla="*/ 1539859 w 2003583"/>
                <a:gd name="connsiteY7-1016" fmla="*/ 1655823 h 2242107"/>
                <a:gd name="connsiteX8-1017" fmla="*/ 1195882 w 2003583"/>
                <a:gd name="connsiteY8-1018" fmla="*/ 1854418 h 2242107"/>
                <a:gd name="connsiteX9-1019" fmla="*/ 1119457 w 2003583"/>
                <a:gd name="connsiteY9-1020" fmla="*/ 2179538 h 2242107"/>
                <a:gd name="connsiteX10-1021" fmla="*/ 884127 w 2003583"/>
                <a:gd name="connsiteY10-1022" fmla="*/ 2179538 h 2242107"/>
                <a:gd name="connsiteX11-1023" fmla="*/ 807702 w 2003583"/>
                <a:gd name="connsiteY11-1024" fmla="*/ 1854418 h 2242107"/>
                <a:gd name="connsiteX12-1025" fmla="*/ 463725 w 2003583"/>
                <a:gd name="connsiteY12-1026" fmla="*/ 1655823 h 2242107"/>
                <a:gd name="connsiteX13-1027" fmla="*/ 143951 w 2003583"/>
                <a:gd name="connsiteY13-1028" fmla="*/ 1752197 h 2242107"/>
                <a:gd name="connsiteX14-1029" fmla="*/ 26285 w 2003583"/>
                <a:gd name="connsiteY14-1030" fmla="*/ 1548395 h 2242107"/>
                <a:gd name="connsiteX15-1031" fmla="*/ 269635 w 2003583"/>
                <a:gd name="connsiteY15-1032" fmla="*/ 1319649 h 2242107"/>
                <a:gd name="connsiteX16-1033" fmla="*/ 269635 w 2003583"/>
                <a:gd name="connsiteY16-1034" fmla="*/ 922459 h 2242107"/>
                <a:gd name="connsiteX17-1035" fmla="*/ 26285 w 2003583"/>
                <a:gd name="connsiteY17-1036" fmla="*/ 693713 h 2242107"/>
                <a:gd name="connsiteX18-1037" fmla="*/ 143951 w 2003583"/>
                <a:gd name="connsiteY18-1038" fmla="*/ 489911 h 2242107"/>
                <a:gd name="connsiteX19-1039" fmla="*/ 463725 w 2003583"/>
                <a:gd name="connsiteY19-1040" fmla="*/ 586285 h 2242107"/>
                <a:gd name="connsiteX20-1041" fmla="*/ 807702 w 2003583"/>
                <a:gd name="connsiteY20-1042" fmla="*/ 387690 h 2242107"/>
                <a:gd name="connsiteX21-1043" fmla="*/ 884127 w 2003583"/>
                <a:gd name="connsiteY21-1044" fmla="*/ 62570 h 2242107"/>
                <a:gd name="connsiteX22-1045" fmla="*/ 1119457 w 2003583"/>
                <a:gd name="connsiteY22-1046" fmla="*/ 62570 h 2242107"/>
                <a:gd name="connsiteX23-1047" fmla="*/ 1195882 w 2003583"/>
                <a:gd name="connsiteY23-1048" fmla="*/ 387690 h 2242107"/>
                <a:gd name="connsiteX24-1049" fmla="*/ 1539859 w 2003583"/>
                <a:gd name="connsiteY24-1050" fmla="*/ 586285 h 2242107"/>
                <a:gd name="connsiteX0-1051" fmla="*/ 1539859 w 2003583"/>
                <a:gd name="connsiteY0-1052" fmla="*/ 586285 h 2242107"/>
                <a:gd name="connsiteX1-1053" fmla="*/ 1815989 w 2003583"/>
                <a:gd name="connsiteY1-1054" fmla="*/ 481182 h 2242107"/>
                <a:gd name="connsiteX2-1055" fmla="*/ 1977299 w 2003583"/>
                <a:gd name="connsiteY2-1056" fmla="*/ 693713 h 2242107"/>
                <a:gd name="connsiteX3-1057" fmla="*/ 1733949 w 2003583"/>
                <a:gd name="connsiteY3-1058" fmla="*/ 922459 h 2242107"/>
                <a:gd name="connsiteX4-1059" fmla="*/ 1733949 w 2003583"/>
                <a:gd name="connsiteY4-1060" fmla="*/ 1319649 h 2242107"/>
                <a:gd name="connsiteX5-1061" fmla="*/ 1977299 w 2003583"/>
                <a:gd name="connsiteY5-1062" fmla="*/ 1548395 h 2242107"/>
                <a:gd name="connsiteX6-1063" fmla="*/ 1859633 w 2003583"/>
                <a:gd name="connsiteY6-1064" fmla="*/ 1752197 h 2242107"/>
                <a:gd name="connsiteX7-1065" fmla="*/ 1539859 w 2003583"/>
                <a:gd name="connsiteY7-1066" fmla="*/ 1655823 h 2242107"/>
                <a:gd name="connsiteX8-1067" fmla="*/ 1195882 w 2003583"/>
                <a:gd name="connsiteY8-1068" fmla="*/ 1854418 h 2242107"/>
                <a:gd name="connsiteX9-1069" fmla="*/ 1119457 w 2003583"/>
                <a:gd name="connsiteY9-1070" fmla="*/ 2179538 h 2242107"/>
                <a:gd name="connsiteX10-1071" fmla="*/ 884127 w 2003583"/>
                <a:gd name="connsiteY10-1072" fmla="*/ 2179538 h 2242107"/>
                <a:gd name="connsiteX11-1073" fmla="*/ 807702 w 2003583"/>
                <a:gd name="connsiteY11-1074" fmla="*/ 1854418 h 2242107"/>
                <a:gd name="connsiteX12-1075" fmla="*/ 463725 w 2003583"/>
                <a:gd name="connsiteY12-1076" fmla="*/ 1655823 h 2242107"/>
                <a:gd name="connsiteX13-1077" fmla="*/ 143951 w 2003583"/>
                <a:gd name="connsiteY13-1078" fmla="*/ 1752197 h 2242107"/>
                <a:gd name="connsiteX14-1079" fmla="*/ 26285 w 2003583"/>
                <a:gd name="connsiteY14-1080" fmla="*/ 1548395 h 2242107"/>
                <a:gd name="connsiteX15-1081" fmla="*/ 269635 w 2003583"/>
                <a:gd name="connsiteY15-1082" fmla="*/ 1319649 h 2242107"/>
                <a:gd name="connsiteX16-1083" fmla="*/ 269635 w 2003583"/>
                <a:gd name="connsiteY16-1084" fmla="*/ 922459 h 2242107"/>
                <a:gd name="connsiteX17-1085" fmla="*/ 26285 w 2003583"/>
                <a:gd name="connsiteY17-1086" fmla="*/ 693713 h 2242107"/>
                <a:gd name="connsiteX18-1087" fmla="*/ 143951 w 2003583"/>
                <a:gd name="connsiteY18-1088" fmla="*/ 489911 h 2242107"/>
                <a:gd name="connsiteX19-1089" fmla="*/ 463725 w 2003583"/>
                <a:gd name="connsiteY19-1090" fmla="*/ 586285 h 2242107"/>
                <a:gd name="connsiteX20-1091" fmla="*/ 807702 w 2003583"/>
                <a:gd name="connsiteY20-1092" fmla="*/ 387690 h 2242107"/>
                <a:gd name="connsiteX21-1093" fmla="*/ 884127 w 2003583"/>
                <a:gd name="connsiteY21-1094" fmla="*/ 62570 h 2242107"/>
                <a:gd name="connsiteX22-1095" fmla="*/ 1119457 w 2003583"/>
                <a:gd name="connsiteY22-1096" fmla="*/ 62570 h 2242107"/>
                <a:gd name="connsiteX23-1097" fmla="*/ 1195882 w 2003583"/>
                <a:gd name="connsiteY23-1098" fmla="*/ 387690 h 2242107"/>
                <a:gd name="connsiteX24-1099" fmla="*/ 1539859 w 2003583"/>
                <a:gd name="connsiteY24-1100" fmla="*/ 586285 h 2242107"/>
                <a:gd name="connsiteX0-1101" fmla="*/ 1539859 w 2003583"/>
                <a:gd name="connsiteY0-1102" fmla="*/ 586285 h 2225306"/>
                <a:gd name="connsiteX1-1103" fmla="*/ 1815989 w 2003583"/>
                <a:gd name="connsiteY1-1104" fmla="*/ 481182 h 2225306"/>
                <a:gd name="connsiteX2-1105" fmla="*/ 1977299 w 2003583"/>
                <a:gd name="connsiteY2-1106" fmla="*/ 693713 h 2225306"/>
                <a:gd name="connsiteX3-1107" fmla="*/ 1733949 w 2003583"/>
                <a:gd name="connsiteY3-1108" fmla="*/ 922459 h 2225306"/>
                <a:gd name="connsiteX4-1109" fmla="*/ 1733949 w 2003583"/>
                <a:gd name="connsiteY4-1110" fmla="*/ 1319649 h 2225306"/>
                <a:gd name="connsiteX5-1111" fmla="*/ 1977299 w 2003583"/>
                <a:gd name="connsiteY5-1112" fmla="*/ 1548395 h 2225306"/>
                <a:gd name="connsiteX6-1113" fmla="*/ 1859633 w 2003583"/>
                <a:gd name="connsiteY6-1114" fmla="*/ 1752197 h 2225306"/>
                <a:gd name="connsiteX7-1115" fmla="*/ 1539859 w 2003583"/>
                <a:gd name="connsiteY7-1116" fmla="*/ 1655823 h 2225306"/>
                <a:gd name="connsiteX8-1117" fmla="*/ 1195882 w 2003583"/>
                <a:gd name="connsiteY8-1118" fmla="*/ 1854418 h 2225306"/>
                <a:gd name="connsiteX9-1119" fmla="*/ 1119457 w 2003583"/>
                <a:gd name="connsiteY9-1120" fmla="*/ 2179538 h 2225306"/>
                <a:gd name="connsiteX10-1121" fmla="*/ 849212 w 2003583"/>
                <a:gd name="connsiteY10-1122" fmla="*/ 2188266 h 2225306"/>
                <a:gd name="connsiteX11-1123" fmla="*/ 807702 w 2003583"/>
                <a:gd name="connsiteY11-1124" fmla="*/ 1854418 h 2225306"/>
                <a:gd name="connsiteX12-1125" fmla="*/ 463725 w 2003583"/>
                <a:gd name="connsiteY12-1126" fmla="*/ 1655823 h 2225306"/>
                <a:gd name="connsiteX13-1127" fmla="*/ 143951 w 2003583"/>
                <a:gd name="connsiteY13-1128" fmla="*/ 1752197 h 2225306"/>
                <a:gd name="connsiteX14-1129" fmla="*/ 26285 w 2003583"/>
                <a:gd name="connsiteY14-1130" fmla="*/ 1548395 h 2225306"/>
                <a:gd name="connsiteX15-1131" fmla="*/ 269635 w 2003583"/>
                <a:gd name="connsiteY15-1132" fmla="*/ 1319649 h 2225306"/>
                <a:gd name="connsiteX16-1133" fmla="*/ 269635 w 2003583"/>
                <a:gd name="connsiteY16-1134" fmla="*/ 922459 h 2225306"/>
                <a:gd name="connsiteX17-1135" fmla="*/ 26285 w 2003583"/>
                <a:gd name="connsiteY17-1136" fmla="*/ 693713 h 2225306"/>
                <a:gd name="connsiteX18-1137" fmla="*/ 143951 w 2003583"/>
                <a:gd name="connsiteY18-1138" fmla="*/ 489911 h 2225306"/>
                <a:gd name="connsiteX19-1139" fmla="*/ 463725 w 2003583"/>
                <a:gd name="connsiteY19-1140" fmla="*/ 586285 h 2225306"/>
                <a:gd name="connsiteX20-1141" fmla="*/ 807702 w 2003583"/>
                <a:gd name="connsiteY20-1142" fmla="*/ 387690 h 2225306"/>
                <a:gd name="connsiteX21-1143" fmla="*/ 884127 w 2003583"/>
                <a:gd name="connsiteY21-1144" fmla="*/ 62570 h 2225306"/>
                <a:gd name="connsiteX22-1145" fmla="*/ 1119457 w 2003583"/>
                <a:gd name="connsiteY22-1146" fmla="*/ 62570 h 2225306"/>
                <a:gd name="connsiteX23-1147" fmla="*/ 1195882 w 2003583"/>
                <a:gd name="connsiteY23-1148" fmla="*/ 387690 h 2225306"/>
                <a:gd name="connsiteX24-1149" fmla="*/ 1539859 w 2003583"/>
                <a:gd name="connsiteY24-1150" fmla="*/ 586285 h 2225306"/>
                <a:gd name="connsiteX0-1151" fmla="*/ 1551437 w 2015161"/>
                <a:gd name="connsiteY0-1152" fmla="*/ 586285 h 2225304"/>
                <a:gd name="connsiteX1-1153" fmla="*/ 1827567 w 2015161"/>
                <a:gd name="connsiteY1-1154" fmla="*/ 481182 h 2225304"/>
                <a:gd name="connsiteX2-1155" fmla="*/ 1988877 w 2015161"/>
                <a:gd name="connsiteY2-1156" fmla="*/ 693713 h 2225304"/>
                <a:gd name="connsiteX3-1157" fmla="*/ 1745527 w 2015161"/>
                <a:gd name="connsiteY3-1158" fmla="*/ 922459 h 2225304"/>
                <a:gd name="connsiteX4-1159" fmla="*/ 1745527 w 2015161"/>
                <a:gd name="connsiteY4-1160" fmla="*/ 1319649 h 2225304"/>
                <a:gd name="connsiteX5-1161" fmla="*/ 1988877 w 2015161"/>
                <a:gd name="connsiteY5-1162" fmla="*/ 1548395 h 2225304"/>
                <a:gd name="connsiteX6-1163" fmla="*/ 1871211 w 2015161"/>
                <a:gd name="connsiteY6-1164" fmla="*/ 1752197 h 2225304"/>
                <a:gd name="connsiteX7-1165" fmla="*/ 1551437 w 2015161"/>
                <a:gd name="connsiteY7-1166" fmla="*/ 1655823 h 2225304"/>
                <a:gd name="connsiteX8-1167" fmla="*/ 1207460 w 2015161"/>
                <a:gd name="connsiteY8-1168" fmla="*/ 1854418 h 2225304"/>
                <a:gd name="connsiteX9-1169" fmla="*/ 1131035 w 2015161"/>
                <a:gd name="connsiteY9-1170" fmla="*/ 2179538 h 2225304"/>
                <a:gd name="connsiteX10-1171" fmla="*/ 860790 w 2015161"/>
                <a:gd name="connsiteY10-1172" fmla="*/ 2188266 h 2225304"/>
                <a:gd name="connsiteX11-1173" fmla="*/ 819280 w 2015161"/>
                <a:gd name="connsiteY11-1174" fmla="*/ 1854418 h 2225304"/>
                <a:gd name="connsiteX12-1175" fmla="*/ 475303 w 2015161"/>
                <a:gd name="connsiteY12-1176" fmla="*/ 1655823 h 2225304"/>
                <a:gd name="connsiteX13-1177" fmla="*/ 155529 w 2015161"/>
                <a:gd name="connsiteY13-1178" fmla="*/ 1752197 h 2225304"/>
                <a:gd name="connsiteX14-1179" fmla="*/ 2948 w 2015161"/>
                <a:gd name="connsiteY14-1180" fmla="*/ 1522210 h 2225304"/>
                <a:gd name="connsiteX15-1181" fmla="*/ 281213 w 2015161"/>
                <a:gd name="connsiteY15-1182" fmla="*/ 1319649 h 2225304"/>
                <a:gd name="connsiteX16-1183" fmla="*/ 281213 w 2015161"/>
                <a:gd name="connsiteY16-1184" fmla="*/ 922459 h 2225304"/>
                <a:gd name="connsiteX17-1185" fmla="*/ 37863 w 2015161"/>
                <a:gd name="connsiteY17-1186" fmla="*/ 693713 h 2225304"/>
                <a:gd name="connsiteX18-1187" fmla="*/ 155529 w 2015161"/>
                <a:gd name="connsiteY18-1188" fmla="*/ 489911 h 2225304"/>
                <a:gd name="connsiteX19-1189" fmla="*/ 475303 w 2015161"/>
                <a:gd name="connsiteY19-1190" fmla="*/ 586285 h 2225304"/>
                <a:gd name="connsiteX20-1191" fmla="*/ 819280 w 2015161"/>
                <a:gd name="connsiteY20-1192" fmla="*/ 387690 h 2225304"/>
                <a:gd name="connsiteX21-1193" fmla="*/ 895705 w 2015161"/>
                <a:gd name="connsiteY21-1194" fmla="*/ 62570 h 2225304"/>
                <a:gd name="connsiteX22-1195" fmla="*/ 1131035 w 2015161"/>
                <a:gd name="connsiteY22-1196" fmla="*/ 62570 h 2225304"/>
                <a:gd name="connsiteX23-1197" fmla="*/ 1207460 w 2015161"/>
                <a:gd name="connsiteY23-1198" fmla="*/ 387690 h 2225304"/>
                <a:gd name="connsiteX24-1199" fmla="*/ 1551437 w 2015161"/>
                <a:gd name="connsiteY24-1200" fmla="*/ 586285 h 2225304"/>
                <a:gd name="connsiteX0-1201" fmla="*/ 1551439 w 2015163"/>
                <a:gd name="connsiteY0-1202" fmla="*/ 586285 h 2225306"/>
                <a:gd name="connsiteX1-1203" fmla="*/ 1827569 w 2015163"/>
                <a:gd name="connsiteY1-1204" fmla="*/ 481182 h 2225306"/>
                <a:gd name="connsiteX2-1205" fmla="*/ 1988879 w 2015163"/>
                <a:gd name="connsiteY2-1206" fmla="*/ 693713 h 2225306"/>
                <a:gd name="connsiteX3-1207" fmla="*/ 1745529 w 2015163"/>
                <a:gd name="connsiteY3-1208" fmla="*/ 922459 h 2225306"/>
                <a:gd name="connsiteX4-1209" fmla="*/ 1745529 w 2015163"/>
                <a:gd name="connsiteY4-1210" fmla="*/ 1319649 h 2225306"/>
                <a:gd name="connsiteX5-1211" fmla="*/ 1988879 w 2015163"/>
                <a:gd name="connsiteY5-1212" fmla="*/ 1548395 h 2225306"/>
                <a:gd name="connsiteX6-1213" fmla="*/ 1871213 w 2015163"/>
                <a:gd name="connsiteY6-1214" fmla="*/ 1752197 h 2225306"/>
                <a:gd name="connsiteX7-1215" fmla="*/ 1551439 w 2015163"/>
                <a:gd name="connsiteY7-1216" fmla="*/ 1655823 h 2225306"/>
                <a:gd name="connsiteX8-1217" fmla="*/ 1207462 w 2015163"/>
                <a:gd name="connsiteY8-1218" fmla="*/ 1854418 h 2225306"/>
                <a:gd name="connsiteX9-1219" fmla="*/ 1131037 w 2015163"/>
                <a:gd name="connsiteY9-1220" fmla="*/ 2179538 h 2225306"/>
                <a:gd name="connsiteX10-1221" fmla="*/ 860792 w 2015163"/>
                <a:gd name="connsiteY10-1222" fmla="*/ 2188266 h 2225306"/>
                <a:gd name="connsiteX11-1223" fmla="*/ 819282 w 2015163"/>
                <a:gd name="connsiteY11-1224" fmla="*/ 1854418 h 2225306"/>
                <a:gd name="connsiteX12-1225" fmla="*/ 475305 w 2015163"/>
                <a:gd name="connsiteY12-1226" fmla="*/ 1655823 h 2225306"/>
                <a:gd name="connsiteX13-1227" fmla="*/ 155531 w 2015163"/>
                <a:gd name="connsiteY13-1228" fmla="*/ 1752197 h 2225306"/>
                <a:gd name="connsiteX14-1229" fmla="*/ 2950 w 2015163"/>
                <a:gd name="connsiteY14-1230" fmla="*/ 1522210 h 2225306"/>
                <a:gd name="connsiteX15-1231" fmla="*/ 281215 w 2015163"/>
                <a:gd name="connsiteY15-1232" fmla="*/ 1319649 h 2225306"/>
                <a:gd name="connsiteX16-1233" fmla="*/ 281215 w 2015163"/>
                <a:gd name="connsiteY16-1234" fmla="*/ 922459 h 2225306"/>
                <a:gd name="connsiteX17-1235" fmla="*/ 37865 w 2015163"/>
                <a:gd name="connsiteY17-1236" fmla="*/ 693713 h 2225306"/>
                <a:gd name="connsiteX18-1237" fmla="*/ 155531 w 2015163"/>
                <a:gd name="connsiteY18-1238" fmla="*/ 463725 h 2225306"/>
                <a:gd name="connsiteX19-1239" fmla="*/ 475305 w 2015163"/>
                <a:gd name="connsiteY19-1240" fmla="*/ 586285 h 2225306"/>
                <a:gd name="connsiteX20-1241" fmla="*/ 819282 w 2015163"/>
                <a:gd name="connsiteY20-1242" fmla="*/ 387690 h 2225306"/>
                <a:gd name="connsiteX21-1243" fmla="*/ 895707 w 2015163"/>
                <a:gd name="connsiteY21-1244" fmla="*/ 62570 h 2225306"/>
                <a:gd name="connsiteX22-1245" fmla="*/ 1131037 w 2015163"/>
                <a:gd name="connsiteY22-1246" fmla="*/ 62570 h 2225306"/>
                <a:gd name="connsiteX23-1247" fmla="*/ 1207462 w 2015163"/>
                <a:gd name="connsiteY23-1248" fmla="*/ 387690 h 2225306"/>
                <a:gd name="connsiteX24-1249" fmla="*/ 1551439 w 2015163"/>
                <a:gd name="connsiteY24-1250" fmla="*/ 586285 h 2225306"/>
                <a:gd name="connsiteX0-1251" fmla="*/ 1551439 w 2015163"/>
                <a:gd name="connsiteY0-1252" fmla="*/ 575030 h 2214049"/>
                <a:gd name="connsiteX1-1253" fmla="*/ 1827569 w 2015163"/>
                <a:gd name="connsiteY1-1254" fmla="*/ 469927 h 2214049"/>
                <a:gd name="connsiteX2-1255" fmla="*/ 1988879 w 2015163"/>
                <a:gd name="connsiteY2-1256" fmla="*/ 682458 h 2214049"/>
                <a:gd name="connsiteX3-1257" fmla="*/ 1745529 w 2015163"/>
                <a:gd name="connsiteY3-1258" fmla="*/ 911204 h 2214049"/>
                <a:gd name="connsiteX4-1259" fmla="*/ 1745529 w 2015163"/>
                <a:gd name="connsiteY4-1260" fmla="*/ 1308394 h 2214049"/>
                <a:gd name="connsiteX5-1261" fmla="*/ 1988879 w 2015163"/>
                <a:gd name="connsiteY5-1262" fmla="*/ 1537140 h 2214049"/>
                <a:gd name="connsiteX6-1263" fmla="*/ 1871213 w 2015163"/>
                <a:gd name="connsiteY6-1264" fmla="*/ 1740942 h 2214049"/>
                <a:gd name="connsiteX7-1265" fmla="*/ 1551439 w 2015163"/>
                <a:gd name="connsiteY7-1266" fmla="*/ 1644568 h 2214049"/>
                <a:gd name="connsiteX8-1267" fmla="*/ 1207462 w 2015163"/>
                <a:gd name="connsiteY8-1268" fmla="*/ 1843163 h 2214049"/>
                <a:gd name="connsiteX9-1269" fmla="*/ 1131037 w 2015163"/>
                <a:gd name="connsiteY9-1270" fmla="*/ 2168283 h 2214049"/>
                <a:gd name="connsiteX10-1271" fmla="*/ 860792 w 2015163"/>
                <a:gd name="connsiteY10-1272" fmla="*/ 2177011 h 2214049"/>
                <a:gd name="connsiteX11-1273" fmla="*/ 819282 w 2015163"/>
                <a:gd name="connsiteY11-1274" fmla="*/ 1843163 h 2214049"/>
                <a:gd name="connsiteX12-1275" fmla="*/ 475305 w 2015163"/>
                <a:gd name="connsiteY12-1276" fmla="*/ 1644568 h 2214049"/>
                <a:gd name="connsiteX13-1277" fmla="*/ 155531 w 2015163"/>
                <a:gd name="connsiteY13-1278" fmla="*/ 1740942 h 2214049"/>
                <a:gd name="connsiteX14-1279" fmla="*/ 2950 w 2015163"/>
                <a:gd name="connsiteY14-1280" fmla="*/ 1510955 h 2214049"/>
                <a:gd name="connsiteX15-1281" fmla="*/ 281215 w 2015163"/>
                <a:gd name="connsiteY15-1282" fmla="*/ 1308394 h 2214049"/>
                <a:gd name="connsiteX16-1283" fmla="*/ 281215 w 2015163"/>
                <a:gd name="connsiteY16-1284" fmla="*/ 911204 h 2214049"/>
                <a:gd name="connsiteX17-1285" fmla="*/ 37865 w 2015163"/>
                <a:gd name="connsiteY17-1286" fmla="*/ 682458 h 2214049"/>
                <a:gd name="connsiteX18-1287" fmla="*/ 155531 w 2015163"/>
                <a:gd name="connsiteY18-1288" fmla="*/ 452470 h 2214049"/>
                <a:gd name="connsiteX19-1289" fmla="*/ 475305 w 2015163"/>
                <a:gd name="connsiteY19-1290" fmla="*/ 575030 h 2214049"/>
                <a:gd name="connsiteX20-1291" fmla="*/ 819282 w 2015163"/>
                <a:gd name="connsiteY20-1292" fmla="*/ 376435 h 2214049"/>
                <a:gd name="connsiteX21-1293" fmla="*/ 895707 w 2015163"/>
                <a:gd name="connsiteY21-1294" fmla="*/ 51315 h 2214049"/>
                <a:gd name="connsiteX22-1295" fmla="*/ 1165952 w 2015163"/>
                <a:gd name="connsiteY22-1296" fmla="*/ 33857 h 2214049"/>
                <a:gd name="connsiteX23-1297" fmla="*/ 1207462 w 2015163"/>
                <a:gd name="connsiteY23-1298" fmla="*/ 376435 h 2214049"/>
                <a:gd name="connsiteX24-1299" fmla="*/ 1551439 w 2015163"/>
                <a:gd name="connsiteY24-1300" fmla="*/ 575030 h 2214049"/>
                <a:gd name="connsiteX0-1301" fmla="*/ 1551439 w 2015163"/>
                <a:gd name="connsiteY0-1302" fmla="*/ 575028 h 2214049"/>
                <a:gd name="connsiteX1-1303" fmla="*/ 1810111 w 2015163"/>
                <a:gd name="connsiteY1-1304" fmla="*/ 443740 h 2214049"/>
                <a:gd name="connsiteX2-1305" fmla="*/ 1988879 w 2015163"/>
                <a:gd name="connsiteY2-1306" fmla="*/ 682456 h 2214049"/>
                <a:gd name="connsiteX3-1307" fmla="*/ 1745529 w 2015163"/>
                <a:gd name="connsiteY3-1308" fmla="*/ 911202 h 2214049"/>
                <a:gd name="connsiteX4-1309" fmla="*/ 1745529 w 2015163"/>
                <a:gd name="connsiteY4-1310" fmla="*/ 1308392 h 2214049"/>
                <a:gd name="connsiteX5-1311" fmla="*/ 1988879 w 2015163"/>
                <a:gd name="connsiteY5-1312" fmla="*/ 1537138 h 2214049"/>
                <a:gd name="connsiteX6-1313" fmla="*/ 1871213 w 2015163"/>
                <a:gd name="connsiteY6-1314" fmla="*/ 1740940 h 2214049"/>
                <a:gd name="connsiteX7-1315" fmla="*/ 1551439 w 2015163"/>
                <a:gd name="connsiteY7-1316" fmla="*/ 1644566 h 2214049"/>
                <a:gd name="connsiteX8-1317" fmla="*/ 1207462 w 2015163"/>
                <a:gd name="connsiteY8-1318" fmla="*/ 1843161 h 2214049"/>
                <a:gd name="connsiteX9-1319" fmla="*/ 1131037 w 2015163"/>
                <a:gd name="connsiteY9-1320" fmla="*/ 2168281 h 2214049"/>
                <a:gd name="connsiteX10-1321" fmla="*/ 860792 w 2015163"/>
                <a:gd name="connsiteY10-1322" fmla="*/ 2177009 h 2214049"/>
                <a:gd name="connsiteX11-1323" fmla="*/ 819282 w 2015163"/>
                <a:gd name="connsiteY11-1324" fmla="*/ 1843161 h 2214049"/>
                <a:gd name="connsiteX12-1325" fmla="*/ 475305 w 2015163"/>
                <a:gd name="connsiteY12-1326" fmla="*/ 1644566 h 2214049"/>
                <a:gd name="connsiteX13-1327" fmla="*/ 155531 w 2015163"/>
                <a:gd name="connsiteY13-1328" fmla="*/ 1740940 h 2214049"/>
                <a:gd name="connsiteX14-1329" fmla="*/ 2950 w 2015163"/>
                <a:gd name="connsiteY14-1330" fmla="*/ 1510953 h 2214049"/>
                <a:gd name="connsiteX15-1331" fmla="*/ 281215 w 2015163"/>
                <a:gd name="connsiteY15-1332" fmla="*/ 1308392 h 2214049"/>
                <a:gd name="connsiteX16-1333" fmla="*/ 281215 w 2015163"/>
                <a:gd name="connsiteY16-1334" fmla="*/ 911202 h 2214049"/>
                <a:gd name="connsiteX17-1335" fmla="*/ 37865 w 2015163"/>
                <a:gd name="connsiteY17-1336" fmla="*/ 682456 h 2214049"/>
                <a:gd name="connsiteX18-1337" fmla="*/ 155531 w 2015163"/>
                <a:gd name="connsiteY18-1338" fmla="*/ 452468 h 2214049"/>
                <a:gd name="connsiteX19-1339" fmla="*/ 475305 w 2015163"/>
                <a:gd name="connsiteY19-1340" fmla="*/ 575028 h 2214049"/>
                <a:gd name="connsiteX20-1341" fmla="*/ 819282 w 2015163"/>
                <a:gd name="connsiteY20-1342" fmla="*/ 376433 h 2214049"/>
                <a:gd name="connsiteX21-1343" fmla="*/ 895707 w 2015163"/>
                <a:gd name="connsiteY21-1344" fmla="*/ 51313 h 2214049"/>
                <a:gd name="connsiteX22-1345" fmla="*/ 1165952 w 2015163"/>
                <a:gd name="connsiteY22-1346" fmla="*/ 33855 h 2214049"/>
                <a:gd name="connsiteX23-1347" fmla="*/ 1207462 w 2015163"/>
                <a:gd name="connsiteY23-1348" fmla="*/ 376433 h 2214049"/>
                <a:gd name="connsiteX24-1349" fmla="*/ 1551439 w 2015163"/>
                <a:gd name="connsiteY24-1350" fmla="*/ 575028 h 2214049"/>
                <a:gd name="connsiteX0-1351" fmla="*/ 1551439 w 1990924"/>
                <a:gd name="connsiteY0-1352" fmla="*/ 575028 h 2214047"/>
                <a:gd name="connsiteX1-1353" fmla="*/ 1810111 w 1990924"/>
                <a:gd name="connsiteY1-1354" fmla="*/ 443740 h 2214047"/>
                <a:gd name="connsiteX2-1355" fmla="*/ 1988879 w 1990924"/>
                <a:gd name="connsiteY2-1356" fmla="*/ 682456 h 2214047"/>
                <a:gd name="connsiteX3-1357" fmla="*/ 1745529 w 1990924"/>
                <a:gd name="connsiteY3-1358" fmla="*/ 911202 h 2214047"/>
                <a:gd name="connsiteX4-1359" fmla="*/ 1745529 w 1990924"/>
                <a:gd name="connsiteY4-1360" fmla="*/ 1308392 h 2214047"/>
                <a:gd name="connsiteX5-1361" fmla="*/ 1988879 w 1990924"/>
                <a:gd name="connsiteY5-1362" fmla="*/ 1537138 h 2214047"/>
                <a:gd name="connsiteX6-1363" fmla="*/ 1845026 w 1990924"/>
                <a:gd name="connsiteY6-1364" fmla="*/ 1775854 h 2214047"/>
                <a:gd name="connsiteX7-1365" fmla="*/ 1551439 w 1990924"/>
                <a:gd name="connsiteY7-1366" fmla="*/ 1644566 h 2214047"/>
                <a:gd name="connsiteX8-1367" fmla="*/ 1207462 w 1990924"/>
                <a:gd name="connsiteY8-1368" fmla="*/ 1843161 h 2214047"/>
                <a:gd name="connsiteX9-1369" fmla="*/ 1131037 w 1990924"/>
                <a:gd name="connsiteY9-1370" fmla="*/ 2168281 h 2214047"/>
                <a:gd name="connsiteX10-1371" fmla="*/ 860792 w 1990924"/>
                <a:gd name="connsiteY10-1372" fmla="*/ 2177009 h 2214047"/>
                <a:gd name="connsiteX11-1373" fmla="*/ 819282 w 1990924"/>
                <a:gd name="connsiteY11-1374" fmla="*/ 1843161 h 2214047"/>
                <a:gd name="connsiteX12-1375" fmla="*/ 475305 w 1990924"/>
                <a:gd name="connsiteY12-1376" fmla="*/ 1644566 h 2214047"/>
                <a:gd name="connsiteX13-1377" fmla="*/ 155531 w 1990924"/>
                <a:gd name="connsiteY13-1378" fmla="*/ 1740940 h 2214047"/>
                <a:gd name="connsiteX14-1379" fmla="*/ 2950 w 1990924"/>
                <a:gd name="connsiteY14-1380" fmla="*/ 1510953 h 2214047"/>
                <a:gd name="connsiteX15-1381" fmla="*/ 281215 w 1990924"/>
                <a:gd name="connsiteY15-1382" fmla="*/ 1308392 h 2214047"/>
                <a:gd name="connsiteX16-1383" fmla="*/ 281215 w 1990924"/>
                <a:gd name="connsiteY16-1384" fmla="*/ 911202 h 2214047"/>
                <a:gd name="connsiteX17-1385" fmla="*/ 37865 w 1990924"/>
                <a:gd name="connsiteY17-1386" fmla="*/ 682456 h 2214047"/>
                <a:gd name="connsiteX18-1387" fmla="*/ 155531 w 1990924"/>
                <a:gd name="connsiteY18-1388" fmla="*/ 452468 h 2214047"/>
                <a:gd name="connsiteX19-1389" fmla="*/ 475305 w 1990924"/>
                <a:gd name="connsiteY19-1390" fmla="*/ 575028 h 2214047"/>
                <a:gd name="connsiteX20-1391" fmla="*/ 819282 w 1990924"/>
                <a:gd name="connsiteY20-1392" fmla="*/ 376433 h 2214047"/>
                <a:gd name="connsiteX21-1393" fmla="*/ 895707 w 1990924"/>
                <a:gd name="connsiteY21-1394" fmla="*/ 51313 h 2214047"/>
                <a:gd name="connsiteX22-1395" fmla="*/ 1165952 w 1990924"/>
                <a:gd name="connsiteY22-1396" fmla="*/ 33855 h 2214047"/>
                <a:gd name="connsiteX23-1397" fmla="*/ 1207462 w 1990924"/>
                <a:gd name="connsiteY23-1398" fmla="*/ 376433 h 2214047"/>
                <a:gd name="connsiteX24-1399" fmla="*/ 1551439 w 1990924"/>
                <a:gd name="connsiteY24-1400" fmla="*/ 575028 h 22140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</a:cxnLst>
              <a:rect l="l" t="t" r="r" b="b"/>
              <a:pathLst>
                <a:path w="1990924" h="2214047">
                  <a:moveTo>
                    <a:pt x="1551439" y="575028"/>
                  </a:moveTo>
                  <a:lnTo>
                    <a:pt x="1810111" y="443740"/>
                  </a:lnTo>
                  <a:cubicBezTo>
                    <a:pt x="1916702" y="411615"/>
                    <a:pt x="1999643" y="604546"/>
                    <a:pt x="1988879" y="682456"/>
                  </a:cubicBezTo>
                  <a:cubicBezTo>
                    <a:pt x="1978115" y="760366"/>
                    <a:pt x="1855917" y="833066"/>
                    <a:pt x="1745529" y="911202"/>
                  </a:cubicBezTo>
                  <a:cubicBezTo>
                    <a:pt x="1780804" y="1041249"/>
                    <a:pt x="1780804" y="1178345"/>
                    <a:pt x="1745529" y="1308392"/>
                  </a:cubicBezTo>
                  <a:cubicBezTo>
                    <a:pt x="1826646" y="1384641"/>
                    <a:pt x="1972296" y="1459228"/>
                    <a:pt x="1988879" y="1537138"/>
                  </a:cubicBezTo>
                  <a:cubicBezTo>
                    <a:pt x="2005462" y="1615048"/>
                    <a:pt x="1917933" y="1757949"/>
                    <a:pt x="1845026" y="1775854"/>
                  </a:cubicBezTo>
                  <a:cubicBezTo>
                    <a:pt x="1772119" y="1793759"/>
                    <a:pt x="1679522" y="1697359"/>
                    <a:pt x="1551439" y="1644566"/>
                  </a:cubicBezTo>
                  <a:cubicBezTo>
                    <a:pt x="1456452" y="1740139"/>
                    <a:pt x="1337724" y="1808687"/>
                    <a:pt x="1207462" y="1843161"/>
                  </a:cubicBezTo>
                  <a:cubicBezTo>
                    <a:pt x="1181987" y="1951534"/>
                    <a:pt x="1188815" y="2112640"/>
                    <a:pt x="1131037" y="2168281"/>
                  </a:cubicBezTo>
                  <a:cubicBezTo>
                    <a:pt x="1073259" y="2223922"/>
                    <a:pt x="912751" y="2231196"/>
                    <a:pt x="860792" y="2177009"/>
                  </a:cubicBezTo>
                  <a:cubicBezTo>
                    <a:pt x="808833" y="2122822"/>
                    <a:pt x="810792" y="1947903"/>
                    <a:pt x="819282" y="1843161"/>
                  </a:cubicBezTo>
                  <a:cubicBezTo>
                    <a:pt x="689020" y="1808686"/>
                    <a:pt x="570292" y="1740138"/>
                    <a:pt x="475305" y="1644566"/>
                  </a:cubicBezTo>
                  <a:cubicBezTo>
                    <a:pt x="368714" y="1676691"/>
                    <a:pt x="234257" y="1763209"/>
                    <a:pt x="155531" y="1740940"/>
                  </a:cubicBezTo>
                  <a:cubicBezTo>
                    <a:pt x="76805" y="1718671"/>
                    <a:pt x="-17997" y="1583044"/>
                    <a:pt x="2950" y="1510953"/>
                  </a:cubicBezTo>
                  <a:cubicBezTo>
                    <a:pt x="23897" y="1438862"/>
                    <a:pt x="223198" y="1360342"/>
                    <a:pt x="281215" y="1308392"/>
                  </a:cubicBezTo>
                  <a:cubicBezTo>
                    <a:pt x="245940" y="1178345"/>
                    <a:pt x="245940" y="1041249"/>
                    <a:pt x="281215" y="911202"/>
                  </a:cubicBezTo>
                  <a:cubicBezTo>
                    <a:pt x="200098" y="834953"/>
                    <a:pt x="58812" y="758912"/>
                    <a:pt x="37865" y="682456"/>
                  </a:cubicBezTo>
                  <a:cubicBezTo>
                    <a:pt x="16918" y="606000"/>
                    <a:pt x="82624" y="470373"/>
                    <a:pt x="155531" y="452468"/>
                  </a:cubicBezTo>
                  <a:cubicBezTo>
                    <a:pt x="228438" y="434563"/>
                    <a:pt x="364680" y="530965"/>
                    <a:pt x="475305" y="575028"/>
                  </a:cubicBezTo>
                  <a:cubicBezTo>
                    <a:pt x="570292" y="479455"/>
                    <a:pt x="689020" y="410907"/>
                    <a:pt x="819282" y="376433"/>
                  </a:cubicBezTo>
                  <a:cubicBezTo>
                    <a:pt x="844757" y="268060"/>
                    <a:pt x="837929" y="108409"/>
                    <a:pt x="895707" y="51313"/>
                  </a:cubicBezTo>
                  <a:cubicBezTo>
                    <a:pt x="953485" y="-5783"/>
                    <a:pt x="1113993" y="-20332"/>
                    <a:pt x="1165952" y="33855"/>
                  </a:cubicBezTo>
                  <a:cubicBezTo>
                    <a:pt x="1217911" y="88042"/>
                    <a:pt x="1198495" y="254233"/>
                    <a:pt x="1207462" y="376433"/>
                  </a:cubicBezTo>
                  <a:cubicBezTo>
                    <a:pt x="1337724" y="410908"/>
                    <a:pt x="1456452" y="479456"/>
                    <a:pt x="1551439" y="575028"/>
                  </a:cubicBez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3766" tIns="587064" rIns="583766" bIns="58706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0" kern="1200">
                <a:solidFill>
                  <a:schemeClr val="bg1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723821" y="3041492"/>
              <a:ext cx="1279947" cy="2044532"/>
            </a:xfrm>
            <a:custGeom>
              <a:avLst/>
              <a:gdLst>
                <a:gd name="connsiteX0" fmla="*/ 0 w 1080210"/>
                <a:gd name="connsiteY0" fmla="*/ 0 h 1819275"/>
                <a:gd name="connsiteX1" fmla="*/ 1009650 w 1080210"/>
                <a:gd name="connsiteY1" fmla="*/ 542925 h 1819275"/>
                <a:gd name="connsiteX2" fmla="*/ 914400 w 1080210"/>
                <a:gd name="connsiteY2" fmla="*/ 1819275 h 1819275"/>
                <a:gd name="connsiteX0-1" fmla="*/ 0 w 1120501"/>
                <a:gd name="connsiteY0-2" fmla="*/ 0 h 1819275"/>
                <a:gd name="connsiteX1-3" fmla="*/ 1009650 w 1120501"/>
                <a:gd name="connsiteY1-4" fmla="*/ 542925 h 1819275"/>
                <a:gd name="connsiteX2-5" fmla="*/ 914400 w 1120501"/>
                <a:gd name="connsiteY2-6" fmla="*/ 1819275 h 1819275"/>
                <a:gd name="connsiteX0-7" fmla="*/ 0 w 1120501"/>
                <a:gd name="connsiteY0-8" fmla="*/ 0 h 1819275"/>
                <a:gd name="connsiteX1-9" fmla="*/ 1009650 w 1120501"/>
                <a:gd name="connsiteY1-10" fmla="*/ 542925 h 1819275"/>
                <a:gd name="connsiteX2-11" fmla="*/ 914400 w 1120501"/>
                <a:gd name="connsiteY2-12" fmla="*/ 1819275 h 18192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120501" h="1819275">
                  <a:moveTo>
                    <a:pt x="0" y="0"/>
                  </a:moveTo>
                  <a:cubicBezTo>
                    <a:pt x="428625" y="24606"/>
                    <a:pt x="857250" y="239713"/>
                    <a:pt x="1009650" y="542925"/>
                  </a:cubicBezTo>
                  <a:cubicBezTo>
                    <a:pt x="1162050" y="846138"/>
                    <a:pt x="1181100" y="1313656"/>
                    <a:pt x="914400" y="1819275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round/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997445" y="1735560"/>
              <a:ext cx="257521" cy="717192"/>
            </a:xfrm>
            <a:custGeom>
              <a:avLst/>
              <a:gdLst>
                <a:gd name="connsiteX0" fmla="*/ 0 w 257175"/>
                <a:gd name="connsiteY0" fmla="*/ 647700 h 647700"/>
                <a:gd name="connsiteX1" fmla="*/ 257175 w 257175"/>
                <a:gd name="connsiteY1" fmla="*/ 0 h 647700"/>
                <a:gd name="connsiteX0-1" fmla="*/ 0 w 257175"/>
                <a:gd name="connsiteY0-2" fmla="*/ 647700 h 647700"/>
                <a:gd name="connsiteX1-3" fmla="*/ 257175 w 257175"/>
                <a:gd name="connsiteY1-4" fmla="*/ 0 h 647700"/>
                <a:gd name="connsiteX0-5" fmla="*/ 0 w 257175"/>
                <a:gd name="connsiteY0-6" fmla="*/ 647700 h 647700"/>
                <a:gd name="connsiteX1-7" fmla="*/ 257175 w 257175"/>
                <a:gd name="connsiteY1-8" fmla="*/ 0 h 647700"/>
                <a:gd name="connsiteX0-9" fmla="*/ 0 w 219075"/>
                <a:gd name="connsiteY0-10" fmla="*/ 638175 h 638175"/>
                <a:gd name="connsiteX1-11" fmla="*/ 219075 w 219075"/>
                <a:gd name="connsiteY1-12" fmla="*/ 0 h 638175"/>
                <a:gd name="connsiteX0-13" fmla="*/ 6366 w 225441"/>
                <a:gd name="connsiteY0-14" fmla="*/ 638175 h 638175"/>
                <a:gd name="connsiteX1-15" fmla="*/ 225441 w 225441"/>
                <a:gd name="connsiteY1-16" fmla="*/ 0 h 6381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225441" h="638175">
                  <a:moveTo>
                    <a:pt x="6366" y="638175"/>
                  </a:moveTo>
                  <a:cubicBezTo>
                    <a:pt x="-22209" y="346075"/>
                    <a:pt x="44466" y="225425"/>
                    <a:pt x="225441" y="0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round/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188232" y="2613318"/>
              <a:ext cx="490073" cy="867052"/>
            </a:xfrm>
            <a:custGeom>
              <a:avLst/>
              <a:gdLst>
                <a:gd name="connsiteX0" fmla="*/ 428625 w 428625"/>
                <a:gd name="connsiteY0" fmla="*/ 0 h 771525"/>
                <a:gd name="connsiteX1" fmla="*/ 0 w 428625"/>
                <a:gd name="connsiteY1" fmla="*/ 771525 h 771525"/>
                <a:gd name="connsiteX0-1" fmla="*/ 428625 w 428625"/>
                <a:gd name="connsiteY0-2" fmla="*/ 0 h 771525"/>
                <a:gd name="connsiteX1-3" fmla="*/ 0 w 428625"/>
                <a:gd name="connsiteY1-4" fmla="*/ 771525 h 771525"/>
                <a:gd name="connsiteX0-5" fmla="*/ 428625 w 428625"/>
                <a:gd name="connsiteY0-6" fmla="*/ 0 h 771525"/>
                <a:gd name="connsiteX1-7" fmla="*/ 0 w 428625"/>
                <a:gd name="connsiteY1-8" fmla="*/ 771525 h 771525"/>
                <a:gd name="connsiteX0-9" fmla="*/ 429023 w 429023"/>
                <a:gd name="connsiteY0-10" fmla="*/ 0 h 771525"/>
                <a:gd name="connsiteX1-11" fmla="*/ 398 w 429023"/>
                <a:gd name="connsiteY1-12" fmla="*/ 771525 h 7715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429023" h="771525">
                  <a:moveTo>
                    <a:pt x="429023" y="0"/>
                  </a:moveTo>
                  <a:cubicBezTo>
                    <a:pt x="152798" y="142875"/>
                    <a:pt x="-9127" y="371475"/>
                    <a:pt x="398" y="771525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round/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20467880">
              <a:off x="5338897" y="1596570"/>
              <a:ext cx="1358616" cy="1486429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  <a:gd name="connsiteX0-1" fmla="*/ 1517526 w 1954966"/>
                <a:gd name="connsiteY0-2" fmla="*/ 523716 h 2116969"/>
                <a:gd name="connsiteX1-3" fmla="*/ 1837300 w 1954966"/>
                <a:gd name="connsiteY1-4" fmla="*/ 427342 h 2116969"/>
                <a:gd name="connsiteX2-5" fmla="*/ 1954966 w 1954966"/>
                <a:gd name="connsiteY2-6" fmla="*/ 631144 h 2116969"/>
                <a:gd name="connsiteX3-7" fmla="*/ 1711616 w 1954966"/>
                <a:gd name="connsiteY3-8" fmla="*/ 859890 h 2116969"/>
                <a:gd name="connsiteX4-9" fmla="*/ 1711616 w 1954966"/>
                <a:gd name="connsiteY4-10" fmla="*/ 1257080 h 2116969"/>
                <a:gd name="connsiteX5-11" fmla="*/ 1954966 w 1954966"/>
                <a:gd name="connsiteY5-12" fmla="*/ 1485826 h 2116969"/>
                <a:gd name="connsiteX6-13" fmla="*/ 1837300 w 1954966"/>
                <a:gd name="connsiteY6-14" fmla="*/ 1689628 h 2116969"/>
                <a:gd name="connsiteX7-15" fmla="*/ 1517526 w 1954966"/>
                <a:gd name="connsiteY7-16" fmla="*/ 1593254 h 2116969"/>
                <a:gd name="connsiteX8-17" fmla="*/ 1173549 w 1954966"/>
                <a:gd name="connsiteY8-18" fmla="*/ 1791849 h 2116969"/>
                <a:gd name="connsiteX9-19" fmla="*/ 1097124 w 1954966"/>
                <a:gd name="connsiteY9-20" fmla="*/ 2116969 h 2116969"/>
                <a:gd name="connsiteX10-21" fmla="*/ 861794 w 1954966"/>
                <a:gd name="connsiteY10-22" fmla="*/ 2116969 h 2116969"/>
                <a:gd name="connsiteX11-23" fmla="*/ 785369 w 1954966"/>
                <a:gd name="connsiteY11-24" fmla="*/ 1791849 h 2116969"/>
                <a:gd name="connsiteX12-25" fmla="*/ 441392 w 1954966"/>
                <a:gd name="connsiteY12-26" fmla="*/ 1593254 h 2116969"/>
                <a:gd name="connsiteX13-27" fmla="*/ 121618 w 1954966"/>
                <a:gd name="connsiteY13-28" fmla="*/ 1689628 h 2116969"/>
                <a:gd name="connsiteX14-29" fmla="*/ 3952 w 1954966"/>
                <a:gd name="connsiteY14-30" fmla="*/ 1485826 h 2116969"/>
                <a:gd name="connsiteX15-31" fmla="*/ 247302 w 1954966"/>
                <a:gd name="connsiteY15-32" fmla="*/ 1257080 h 2116969"/>
                <a:gd name="connsiteX16-33" fmla="*/ 247302 w 1954966"/>
                <a:gd name="connsiteY16-34" fmla="*/ 859890 h 2116969"/>
                <a:gd name="connsiteX17-35" fmla="*/ 3952 w 1954966"/>
                <a:gd name="connsiteY17-36" fmla="*/ 631144 h 2116969"/>
                <a:gd name="connsiteX18-37" fmla="*/ 121618 w 1954966"/>
                <a:gd name="connsiteY18-38" fmla="*/ 427342 h 2116969"/>
                <a:gd name="connsiteX19-39" fmla="*/ 441392 w 1954966"/>
                <a:gd name="connsiteY19-40" fmla="*/ 523716 h 2116969"/>
                <a:gd name="connsiteX20-41" fmla="*/ 785369 w 1954966"/>
                <a:gd name="connsiteY20-42" fmla="*/ 325121 h 2116969"/>
                <a:gd name="connsiteX21-43" fmla="*/ 861794 w 1954966"/>
                <a:gd name="connsiteY21-44" fmla="*/ 1 h 2116969"/>
                <a:gd name="connsiteX22-45" fmla="*/ 1097124 w 1954966"/>
                <a:gd name="connsiteY22-46" fmla="*/ 1 h 2116969"/>
                <a:gd name="connsiteX23-47" fmla="*/ 1173549 w 1954966"/>
                <a:gd name="connsiteY23-48" fmla="*/ 325121 h 2116969"/>
                <a:gd name="connsiteX24-49" fmla="*/ 1517526 w 1954966"/>
                <a:gd name="connsiteY24-50" fmla="*/ 523716 h 2116969"/>
                <a:gd name="connsiteX0-51" fmla="*/ 1539857 w 1977297"/>
                <a:gd name="connsiteY0-52" fmla="*/ 523714 h 2116967"/>
                <a:gd name="connsiteX1-53" fmla="*/ 1859631 w 1977297"/>
                <a:gd name="connsiteY1-54" fmla="*/ 427340 h 2116967"/>
                <a:gd name="connsiteX2-55" fmla="*/ 1977297 w 1977297"/>
                <a:gd name="connsiteY2-56" fmla="*/ 631142 h 2116967"/>
                <a:gd name="connsiteX3-57" fmla="*/ 1733947 w 1977297"/>
                <a:gd name="connsiteY3-58" fmla="*/ 859888 h 2116967"/>
                <a:gd name="connsiteX4-59" fmla="*/ 1733947 w 1977297"/>
                <a:gd name="connsiteY4-60" fmla="*/ 1257078 h 2116967"/>
                <a:gd name="connsiteX5-61" fmla="*/ 1977297 w 1977297"/>
                <a:gd name="connsiteY5-62" fmla="*/ 1485824 h 2116967"/>
                <a:gd name="connsiteX6-63" fmla="*/ 1859631 w 1977297"/>
                <a:gd name="connsiteY6-64" fmla="*/ 1689626 h 2116967"/>
                <a:gd name="connsiteX7-65" fmla="*/ 1539857 w 1977297"/>
                <a:gd name="connsiteY7-66" fmla="*/ 1593252 h 2116967"/>
                <a:gd name="connsiteX8-67" fmla="*/ 1195880 w 1977297"/>
                <a:gd name="connsiteY8-68" fmla="*/ 1791847 h 2116967"/>
                <a:gd name="connsiteX9-69" fmla="*/ 1119455 w 1977297"/>
                <a:gd name="connsiteY9-70" fmla="*/ 2116967 h 2116967"/>
                <a:gd name="connsiteX10-71" fmla="*/ 884125 w 1977297"/>
                <a:gd name="connsiteY10-72" fmla="*/ 2116967 h 2116967"/>
                <a:gd name="connsiteX11-73" fmla="*/ 807700 w 1977297"/>
                <a:gd name="connsiteY11-74" fmla="*/ 1791847 h 2116967"/>
                <a:gd name="connsiteX12-75" fmla="*/ 463723 w 1977297"/>
                <a:gd name="connsiteY12-76" fmla="*/ 1593252 h 2116967"/>
                <a:gd name="connsiteX13-77" fmla="*/ 143949 w 1977297"/>
                <a:gd name="connsiteY13-78" fmla="*/ 1689626 h 2116967"/>
                <a:gd name="connsiteX14-79" fmla="*/ 26283 w 1977297"/>
                <a:gd name="connsiteY14-80" fmla="*/ 1485824 h 2116967"/>
                <a:gd name="connsiteX15-81" fmla="*/ 269633 w 1977297"/>
                <a:gd name="connsiteY15-82" fmla="*/ 1257078 h 2116967"/>
                <a:gd name="connsiteX16-83" fmla="*/ 269633 w 1977297"/>
                <a:gd name="connsiteY16-84" fmla="*/ 859888 h 2116967"/>
                <a:gd name="connsiteX17-85" fmla="*/ 26283 w 1977297"/>
                <a:gd name="connsiteY17-86" fmla="*/ 631142 h 2116967"/>
                <a:gd name="connsiteX18-87" fmla="*/ 143949 w 1977297"/>
                <a:gd name="connsiteY18-88" fmla="*/ 427340 h 2116967"/>
                <a:gd name="connsiteX19-89" fmla="*/ 463723 w 1977297"/>
                <a:gd name="connsiteY19-90" fmla="*/ 523714 h 2116967"/>
                <a:gd name="connsiteX20-91" fmla="*/ 807700 w 1977297"/>
                <a:gd name="connsiteY20-92" fmla="*/ 325119 h 2116967"/>
                <a:gd name="connsiteX21-93" fmla="*/ 884125 w 1977297"/>
                <a:gd name="connsiteY21-94" fmla="*/ -1 h 2116967"/>
                <a:gd name="connsiteX22-95" fmla="*/ 1119455 w 1977297"/>
                <a:gd name="connsiteY22-96" fmla="*/ -1 h 2116967"/>
                <a:gd name="connsiteX23-97" fmla="*/ 1195880 w 1977297"/>
                <a:gd name="connsiteY23-98" fmla="*/ 325119 h 2116967"/>
                <a:gd name="connsiteX24-99" fmla="*/ 1539857 w 1977297"/>
                <a:gd name="connsiteY24-100" fmla="*/ 523714 h 2116967"/>
                <a:gd name="connsiteX0-101" fmla="*/ 1539859 w 1977299"/>
                <a:gd name="connsiteY0-102" fmla="*/ 523716 h 2116969"/>
                <a:gd name="connsiteX1-103" fmla="*/ 1859633 w 1977299"/>
                <a:gd name="connsiteY1-104" fmla="*/ 427342 h 2116969"/>
                <a:gd name="connsiteX2-105" fmla="*/ 1977299 w 1977299"/>
                <a:gd name="connsiteY2-106" fmla="*/ 631144 h 2116969"/>
                <a:gd name="connsiteX3-107" fmla="*/ 1733949 w 1977299"/>
                <a:gd name="connsiteY3-108" fmla="*/ 859890 h 2116969"/>
                <a:gd name="connsiteX4-109" fmla="*/ 1733949 w 1977299"/>
                <a:gd name="connsiteY4-110" fmla="*/ 1257080 h 2116969"/>
                <a:gd name="connsiteX5-111" fmla="*/ 1977299 w 1977299"/>
                <a:gd name="connsiteY5-112" fmla="*/ 1485826 h 2116969"/>
                <a:gd name="connsiteX6-113" fmla="*/ 1859633 w 1977299"/>
                <a:gd name="connsiteY6-114" fmla="*/ 1689628 h 2116969"/>
                <a:gd name="connsiteX7-115" fmla="*/ 1539859 w 1977299"/>
                <a:gd name="connsiteY7-116" fmla="*/ 1593254 h 2116969"/>
                <a:gd name="connsiteX8-117" fmla="*/ 1195882 w 1977299"/>
                <a:gd name="connsiteY8-118" fmla="*/ 1791849 h 2116969"/>
                <a:gd name="connsiteX9-119" fmla="*/ 1119457 w 1977299"/>
                <a:gd name="connsiteY9-120" fmla="*/ 2116969 h 2116969"/>
                <a:gd name="connsiteX10-121" fmla="*/ 884127 w 1977299"/>
                <a:gd name="connsiteY10-122" fmla="*/ 2116969 h 2116969"/>
                <a:gd name="connsiteX11-123" fmla="*/ 807702 w 1977299"/>
                <a:gd name="connsiteY11-124" fmla="*/ 1791849 h 2116969"/>
                <a:gd name="connsiteX12-125" fmla="*/ 463725 w 1977299"/>
                <a:gd name="connsiteY12-126" fmla="*/ 1593254 h 2116969"/>
                <a:gd name="connsiteX13-127" fmla="*/ 143951 w 1977299"/>
                <a:gd name="connsiteY13-128" fmla="*/ 1689628 h 2116969"/>
                <a:gd name="connsiteX14-129" fmla="*/ 26285 w 1977299"/>
                <a:gd name="connsiteY14-130" fmla="*/ 1485826 h 2116969"/>
                <a:gd name="connsiteX15-131" fmla="*/ 269635 w 1977299"/>
                <a:gd name="connsiteY15-132" fmla="*/ 1257080 h 2116969"/>
                <a:gd name="connsiteX16-133" fmla="*/ 269635 w 1977299"/>
                <a:gd name="connsiteY16-134" fmla="*/ 859890 h 2116969"/>
                <a:gd name="connsiteX17-135" fmla="*/ 26285 w 1977299"/>
                <a:gd name="connsiteY17-136" fmla="*/ 631144 h 2116969"/>
                <a:gd name="connsiteX18-137" fmla="*/ 143951 w 1977299"/>
                <a:gd name="connsiteY18-138" fmla="*/ 427342 h 2116969"/>
                <a:gd name="connsiteX19-139" fmla="*/ 463725 w 1977299"/>
                <a:gd name="connsiteY19-140" fmla="*/ 523716 h 2116969"/>
                <a:gd name="connsiteX20-141" fmla="*/ 807702 w 1977299"/>
                <a:gd name="connsiteY20-142" fmla="*/ 325121 h 2116969"/>
                <a:gd name="connsiteX21-143" fmla="*/ 884127 w 1977299"/>
                <a:gd name="connsiteY21-144" fmla="*/ 1 h 2116969"/>
                <a:gd name="connsiteX22-145" fmla="*/ 1119457 w 1977299"/>
                <a:gd name="connsiteY22-146" fmla="*/ 1 h 2116969"/>
                <a:gd name="connsiteX23-147" fmla="*/ 1195882 w 1977299"/>
                <a:gd name="connsiteY23-148" fmla="*/ 325121 h 2116969"/>
                <a:gd name="connsiteX24-149" fmla="*/ 1539859 w 1977299"/>
                <a:gd name="connsiteY24-150" fmla="*/ 523716 h 2116969"/>
                <a:gd name="connsiteX0-151" fmla="*/ 1539859 w 1977299"/>
                <a:gd name="connsiteY0-152" fmla="*/ 523714 h 2116967"/>
                <a:gd name="connsiteX1-153" fmla="*/ 1859633 w 1977299"/>
                <a:gd name="connsiteY1-154" fmla="*/ 427340 h 2116967"/>
                <a:gd name="connsiteX2-155" fmla="*/ 1977299 w 1977299"/>
                <a:gd name="connsiteY2-156" fmla="*/ 631142 h 2116967"/>
                <a:gd name="connsiteX3-157" fmla="*/ 1733949 w 1977299"/>
                <a:gd name="connsiteY3-158" fmla="*/ 859888 h 2116967"/>
                <a:gd name="connsiteX4-159" fmla="*/ 1733949 w 1977299"/>
                <a:gd name="connsiteY4-160" fmla="*/ 1257078 h 2116967"/>
                <a:gd name="connsiteX5-161" fmla="*/ 1977299 w 1977299"/>
                <a:gd name="connsiteY5-162" fmla="*/ 1485824 h 2116967"/>
                <a:gd name="connsiteX6-163" fmla="*/ 1859633 w 1977299"/>
                <a:gd name="connsiteY6-164" fmla="*/ 1689626 h 2116967"/>
                <a:gd name="connsiteX7-165" fmla="*/ 1539859 w 1977299"/>
                <a:gd name="connsiteY7-166" fmla="*/ 1593252 h 2116967"/>
                <a:gd name="connsiteX8-167" fmla="*/ 1195882 w 1977299"/>
                <a:gd name="connsiteY8-168" fmla="*/ 1791847 h 2116967"/>
                <a:gd name="connsiteX9-169" fmla="*/ 1119457 w 1977299"/>
                <a:gd name="connsiteY9-170" fmla="*/ 2116967 h 2116967"/>
                <a:gd name="connsiteX10-171" fmla="*/ 884127 w 1977299"/>
                <a:gd name="connsiteY10-172" fmla="*/ 2116967 h 2116967"/>
                <a:gd name="connsiteX11-173" fmla="*/ 807702 w 1977299"/>
                <a:gd name="connsiteY11-174" fmla="*/ 1791847 h 2116967"/>
                <a:gd name="connsiteX12-175" fmla="*/ 463725 w 1977299"/>
                <a:gd name="connsiteY12-176" fmla="*/ 1593252 h 2116967"/>
                <a:gd name="connsiteX13-177" fmla="*/ 143951 w 1977299"/>
                <a:gd name="connsiteY13-178" fmla="*/ 1689626 h 2116967"/>
                <a:gd name="connsiteX14-179" fmla="*/ 26285 w 1977299"/>
                <a:gd name="connsiteY14-180" fmla="*/ 1485824 h 2116967"/>
                <a:gd name="connsiteX15-181" fmla="*/ 269635 w 1977299"/>
                <a:gd name="connsiteY15-182" fmla="*/ 1257078 h 2116967"/>
                <a:gd name="connsiteX16-183" fmla="*/ 269635 w 1977299"/>
                <a:gd name="connsiteY16-184" fmla="*/ 859888 h 2116967"/>
                <a:gd name="connsiteX17-185" fmla="*/ 26285 w 1977299"/>
                <a:gd name="connsiteY17-186" fmla="*/ 631142 h 2116967"/>
                <a:gd name="connsiteX18-187" fmla="*/ 143951 w 1977299"/>
                <a:gd name="connsiteY18-188" fmla="*/ 427340 h 2116967"/>
                <a:gd name="connsiteX19-189" fmla="*/ 463725 w 1977299"/>
                <a:gd name="connsiteY19-190" fmla="*/ 523714 h 2116967"/>
                <a:gd name="connsiteX20-191" fmla="*/ 807702 w 1977299"/>
                <a:gd name="connsiteY20-192" fmla="*/ 325119 h 2116967"/>
                <a:gd name="connsiteX21-193" fmla="*/ 884127 w 1977299"/>
                <a:gd name="connsiteY21-194" fmla="*/ -1 h 2116967"/>
                <a:gd name="connsiteX22-195" fmla="*/ 1119457 w 1977299"/>
                <a:gd name="connsiteY22-196" fmla="*/ -1 h 2116967"/>
                <a:gd name="connsiteX23-197" fmla="*/ 1195882 w 1977299"/>
                <a:gd name="connsiteY23-198" fmla="*/ 325119 h 2116967"/>
                <a:gd name="connsiteX24-199" fmla="*/ 1539859 w 1977299"/>
                <a:gd name="connsiteY24-200" fmla="*/ 523714 h 2116967"/>
                <a:gd name="connsiteX0-201" fmla="*/ 1539859 w 1977299"/>
                <a:gd name="connsiteY0-202" fmla="*/ 523716 h 2157608"/>
                <a:gd name="connsiteX1-203" fmla="*/ 1859633 w 1977299"/>
                <a:gd name="connsiteY1-204" fmla="*/ 427342 h 2157608"/>
                <a:gd name="connsiteX2-205" fmla="*/ 1977299 w 1977299"/>
                <a:gd name="connsiteY2-206" fmla="*/ 631144 h 2157608"/>
                <a:gd name="connsiteX3-207" fmla="*/ 1733949 w 1977299"/>
                <a:gd name="connsiteY3-208" fmla="*/ 859890 h 2157608"/>
                <a:gd name="connsiteX4-209" fmla="*/ 1733949 w 1977299"/>
                <a:gd name="connsiteY4-210" fmla="*/ 1257080 h 2157608"/>
                <a:gd name="connsiteX5-211" fmla="*/ 1977299 w 1977299"/>
                <a:gd name="connsiteY5-212" fmla="*/ 1485826 h 2157608"/>
                <a:gd name="connsiteX6-213" fmla="*/ 1859633 w 1977299"/>
                <a:gd name="connsiteY6-214" fmla="*/ 1689628 h 2157608"/>
                <a:gd name="connsiteX7-215" fmla="*/ 1539859 w 1977299"/>
                <a:gd name="connsiteY7-216" fmla="*/ 1593254 h 2157608"/>
                <a:gd name="connsiteX8-217" fmla="*/ 1195882 w 1977299"/>
                <a:gd name="connsiteY8-218" fmla="*/ 1791849 h 2157608"/>
                <a:gd name="connsiteX9-219" fmla="*/ 1119457 w 1977299"/>
                <a:gd name="connsiteY9-220" fmla="*/ 2116969 h 2157608"/>
                <a:gd name="connsiteX10-221" fmla="*/ 884127 w 1977299"/>
                <a:gd name="connsiteY10-222" fmla="*/ 2116969 h 2157608"/>
                <a:gd name="connsiteX11-223" fmla="*/ 807702 w 1977299"/>
                <a:gd name="connsiteY11-224" fmla="*/ 1791849 h 2157608"/>
                <a:gd name="connsiteX12-225" fmla="*/ 463725 w 1977299"/>
                <a:gd name="connsiteY12-226" fmla="*/ 1593254 h 2157608"/>
                <a:gd name="connsiteX13-227" fmla="*/ 143951 w 1977299"/>
                <a:gd name="connsiteY13-228" fmla="*/ 1689628 h 2157608"/>
                <a:gd name="connsiteX14-229" fmla="*/ 26285 w 1977299"/>
                <a:gd name="connsiteY14-230" fmla="*/ 1485826 h 2157608"/>
                <a:gd name="connsiteX15-231" fmla="*/ 269635 w 1977299"/>
                <a:gd name="connsiteY15-232" fmla="*/ 1257080 h 2157608"/>
                <a:gd name="connsiteX16-233" fmla="*/ 269635 w 1977299"/>
                <a:gd name="connsiteY16-234" fmla="*/ 859890 h 2157608"/>
                <a:gd name="connsiteX17-235" fmla="*/ 26285 w 1977299"/>
                <a:gd name="connsiteY17-236" fmla="*/ 631144 h 2157608"/>
                <a:gd name="connsiteX18-237" fmla="*/ 143951 w 1977299"/>
                <a:gd name="connsiteY18-238" fmla="*/ 427342 h 2157608"/>
                <a:gd name="connsiteX19-239" fmla="*/ 463725 w 1977299"/>
                <a:gd name="connsiteY19-240" fmla="*/ 523716 h 2157608"/>
                <a:gd name="connsiteX20-241" fmla="*/ 807702 w 1977299"/>
                <a:gd name="connsiteY20-242" fmla="*/ 325121 h 2157608"/>
                <a:gd name="connsiteX21-243" fmla="*/ 884127 w 1977299"/>
                <a:gd name="connsiteY21-244" fmla="*/ 1 h 2157608"/>
                <a:gd name="connsiteX22-245" fmla="*/ 1119457 w 1977299"/>
                <a:gd name="connsiteY22-246" fmla="*/ 1 h 2157608"/>
                <a:gd name="connsiteX23-247" fmla="*/ 1195882 w 1977299"/>
                <a:gd name="connsiteY23-248" fmla="*/ 325121 h 2157608"/>
                <a:gd name="connsiteX24-249" fmla="*/ 1539859 w 1977299"/>
                <a:gd name="connsiteY24-250" fmla="*/ 523716 h 2157608"/>
                <a:gd name="connsiteX0-251" fmla="*/ 1539859 w 1977299"/>
                <a:gd name="connsiteY0-252" fmla="*/ 523714 h 2179536"/>
                <a:gd name="connsiteX1-253" fmla="*/ 1859633 w 1977299"/>
                <a:gd name="connsiteY1-254" fmla="*/ 427340 h 2179536"/>
                <a:gd name="connsiteX2-255" fmla="*/ 1977299 w 1977299"/>
                <a:gd name="connsiteY2-256" fmla="*/ 631142 h 2179536"/>
                <a:gd name="connsiteX3-257" fmla="*/ 1733949 w 1977299"/>
                <a:gd name="connsiteY3-258" fmla="*/ 859888 h 2179536"/>
                <a:gd name="connsiteX4-259" fmla="*/ 1733949 w 1977299"/>
                <a:gd name="connsiteY4-260" fmla="*/ 1257078 h 2179536"/>
                <a:gd name="connsiteX5-261" fmla="*/ 1977299 w 1977299"/>
                <a:gd name="connsiteY5-262" fmla="*/ 1485824 h 2179536"/>
                <a:gd name="connsiteX6-263" fmla="*/ 1859633 w 1977299"/>
                <a:gd name="connsiteY6-264" fmla="*/ 1689626 h 2179536"/>
                <a:gd name="connsiteX7-265" fmla="*/ 1539859 w 1977299"/>
                <a:gd name="connsiteY7-266" fmla="*/ 1593252 h 2179536"/>
                <a:gd name="connsiteX8-267" fmla="*/ 1195882 w 1977299"/>
                <a:gd name="connsiteY8-268" fmla="*/ 1791847 h 2179536"/>
                <a:gd name="connsiteX9-269" fmla="*/ 1119457 w 1977299"/>
                <a:gd name="connsiteY9-270" fmla="*/ 2116967 h 2179536"/>
                <a:gd name="connsiteX10-271" fmla="*/ 884127 w 1977299"/>
                <a:gd name="connsiteY10-272" fmla="*/ 2116967 h 2179536"/>
                <a:gd name="connsiteX11-273" fmla="*/ 807702 w 1977299"/>
                <a:gd name="connsiteY11-274" fmla="*/ 1791847 h 2179536"/>
                <a:gd name="connsiteX12-275" fmla="*/ 463725 w 1977299"/>
                <a:gd name="connsiteY12-276" fmla="*/ 1593252 h 2179536"/>
                <a:gd name="connsiteX13-277" fmla="*/ 143951 w 1977299"/>
                <a:gd name="connsiteY13-278" fmla="*/ 1689626 h 2179536"/>
                <a:gd name="connsiteX14-279" fmla="*/ 26285 w 1977299"/>
                <a:gd name="connsiteY14-280" fmla="*/ 1485824 h 2179536"/>
                <a:gd name="connsiteX15-281" fmla="*/ 269635 w 1977299"/>
                <a:gd name="connsiteY15-282" fmla="*/ 1257078 h 2179536"/>
                <a:gd name="connsiteX16-283" fmla="*/ 269635 w 1977299"/>
                <a:gd name="connsiteY16-284" fmla="*/ 859888 h 2179536"/>
                <a:gd name="connsiteX17-285" fmla="*/ 26285 w 1977299"/>
                <a:gd name="connsiteY17-286" fmla="*/ 631142 h 2179536"/>
                <a:gd name="connsiteX18-287" fmla="*/ 143951 w 1977299"/>
                <a:gd name="connsiteY18-288" fmla="*/ 427340 h 2179536"/>
                <a:gd name="connsiteX19-289" fmla="*/ 463725 w 1977299"/>
                <a:gd name="connsiteY19-290" fmla="*/ 523714 h 2179536"/>
                <a:gd name="connsiteX20-291" fmla="*/ 807702 w 1977299"/>
                <a:gd name="connsiteY20-292" fmla="*/ 325119 h 2179536"/>
                <a:gd name="connsiteX21-293" fmla="*/ 884127 w 1977299"/>
                <a:gd name="connsiteY21-294" fmla="*/ -1 h 2179536"/>
                <a:gd name="connsiteX22-295" fmla="*/ 1119457 w 1977299"/>
                <a:gd name="connsiteY22-296" fmla="*/ -1 h 2179536"/>
                <a:gd name="connsiteX23-297" fmla="*/ 1195882 w 1977299"/>
                <a:gd name="connsiteY23-298" fmla="*/ 325119 h 2179536"/>
                <a:gd name="connsiteX24-299" fmla="*/ 1539859 w 1977299"/>
                <a:gd name="connsiteY24-300" fmla="*/ 523714 h 2179536"/>
                <a:gd name="connsiteX0-301" fmla="*/ 1539859 w 1981249"/>
                <a:gd name="connsiteY0-302" fmla="*/ 523716 h 2179538"/>
                <a:gd name="connsiteX1-303" fmla="*/ 1859633 w 1981249"/>
                <a:gd name="connsiteY1-304" fmla="*/ 427342 h 2179538"/>
                <a:gd name="connsiteX2-305" fmla="*/ 1977299 w 1981249"/>
                <a:gd name="connsiteY2-306" fmla="*/ 631144 h 2179538"/>
                <a:gd name="connsiteX3-307" fmla="*/ 1733949 w 1981249"/>
                <a:gd name="connsiteY3-308" fmla="*/ 859890 h 2179538"/>
                <a:gd name="connsiteX4-309" fmla="*/ 1733949 w 1981249"/>
                <a:gd name="connsiteY4-310" fmla="*/ 1257080 h 2179538"/>
                <a:gd name="connsiteX5-311" fmla="*/ 1977299 w 1981249"/>
                <a:gd name="connsiteY5-312" fmla="*/ 1485826 h 2179538"/>
                <a:gd name="connsiteX6-313" fmla="*/ 1859633 w 1981249"/>
                <a:gd name="connsiteY6-314" fmla="*/ 1689628 h 2179538"/>
                <a:gd name="connsiteX7-315" fmla="*/ 1539859 w 1981249"/>
                <a:gd name="connsiteY7-316" fmla="*/ 1593254 h 2179538"/>
                <a:gd name="connsiteX8-317" fmla="*/ 1195882 w 1981249"/>
                <a:gd name="connsiteY8-318" fmla="*/ 1791849 h 2179538"/>
                <a:gd name="connsiteX9-319" fmla="*/ 1119457 w 1981249"/>
                <a:gd name="connsiteY9-320" fmla="*/ 2116969 h 2179538"/>
                <a:gd name="connsiteX10-321" fmla="*/ 884127 w 1981249"/>
                <a:gd name="connsiteY10-322" fmla="*/ 2116969 h 2179538"/>
                <a:gd name="connsiteX11-323" fmla="*/ 807702 w 1981249"/>
                <a:gd name="connsiteY11-324" fmla="*/ 1791849 h 2179538"/>
                <a:gd name="connsiteX12-325" fmla="*/ 463725 w 1981249"/>
                <a:gd name="connsiteY12-326" fmla="*/ 1593254 h 2179538"/>
                <a:gd name="connsiteX13-327" fmla="*/ 143951 w 1981249"/>
                <a:gd name="connsiteY13-328" fmla="*/ 1689628 h 2179538"/>
                <a:gd name="connsiteX14-329" fmla="*/ 26285 w 1981249"/>
                <a:gd name="connsiteY14-330" fmla="*/ 1485826 h 2179538"/>
                <a:gd name="connsiteX15-331" fmla="*/ 269635 w 1981249"/>
                <a:gd name="connsiteY15-332" fmla="*/ 1257080 h 2179538"/>
                <a:gd name="connsiteX16-333" fmla="*/ 269635 w 1981249"/>
                <a:gd name="connsiteY16-334" fmla="*/ 859890 h 2179538"/>
                <a:gd name="connsiteX17-335" fmla="*/ 26285 w 1981249"/>
                <a:gd name="connsiteY17-336" fmla="*/ 631144 h 2179538"/>
                <a:gd name="connsiteX18-337" fmla="*/ 143951 w 1981249"/>
                <a:gd name="connsiteY18-338" fmla="*/ 427342 h 2179538"/>
                <a:gd name="connsiteX19-339" fmla="*/ 463725 w 1981249"/>
                <a:gd name="connsiteY19-340" fmla="*/ 523716 h 2179538"/>
                <a:gd name="connsiteX20-341" fmla="*/ 807702 w 1981249"/>
                <a:gd name="connsiteY20-342" fmla="*/ 325121 h 2179538"/>
                <a:gd name="connsiteX21-343" fmla="*/ 884127 w 1981249"/>
                <a:gd name="connsiteY21-344" fmla="*/ 1 h 2179538"/>
                <a:gd name="connsiteX22-345" fmla="*/ 1119457 w 1981249"/>
                <a:gd name="connsiteY22-346" fmla="*/ 1 h 2179538"/>
                <a:gd name="connsiteX23-347" fmla="*/ 1195882 w 1981249"/>
                <a:gd name="connsiteY23-348" fmla="*/ 325121 h 2179538"/>
                <a:gd name="connsiteX24-349" fmla="*/ 1539859 w 1981249"/>
                <a:gd name="connsiteY24-350" fmla="*/ 523716 h 2179538"/>
                <a:gd name="connsiteX0-351" fmla="*/ 1539859 w 2003583"/>
                <a:gd name="connsiteY0-352" fmla="*/ 523714 h 2179536"/>
                <a:gd name="connsiteX1-353" fmla="*/ 1859633 w 2003583"/>
                <a:gd name="connsiteY1-354" fmla="*/ 427340 h 2179536"/>
                <a:gd name="connsiteX2-355" fmla="*/ 1977299 w 2003583"/>
                <a:gd name="connsiteY2-356" fmla="*/ 631142 h 2179536"/>
                <a:gd name="connsiteX3-357" fmla="*/ 1733949 w 2003583"/>
                <a:gd name="connsiteY3-358" fmla="*/ 859888 h 2179536"/>
                <a:gd name="connsiteX4-359" fmla="*/ 1733949 w 2003583"/>
                <a:gd name="connsiteY4-360" fmla="*/ 1257078 h 2179536"/>
                <a:gd name="connsiteX5-361" fmla="*/ 1977299 w 2003583"/>
                <a:gd name="connsiteY5-362" fmla="*/ 1485824 h 2179536"/>
                <a:gd name="connsiteX6-363" fmla="*/ 1859633 w 2003583"/>
                <a:gd name="connsiteY6-364" fmla="*/ 1689626 h 2179536"/>
                <a:gd name="connsiteX7-365" fmla="*/ 1539859 w 2003583"/>
                <a:gd name="connsiteY7-366" fmla="*/ 1593252 h 2179536"/>
                <a:gd name="connsiteX8-367" fmla="*/ 1195882 w 2003583"/>
                <a:gd name="connsiteY8-368" fmla="*/ 1791847 h 2179536"/>
                <a:gd name="connsiteX9-369" fmla="*/ 1119457 w 2003583"/>
                <a:gd name="connsiteY9-370" fmla="*/ 2116967 h 2179536"/>
                <a:gd name="connsiteX10-371" fmla="*/ 884127 w 2003583"/>
                <a:gd name="connsiteY10-372" fmla="*/ 2116967 h 2179536"/>
                <a:gd name="connsiteX11-373" fmla="*/ 807702 w 2003583"/>
                <a:gd name="connsiteY11-374" fmla="*/ 1791847 h 2179536"/>
                <a:gd name="connsiteX12-375" fmla="*/ 463725 w 2003583"/>
                <a:gd name="connsiteY12-376" fmla="*/ 1593252 h 2179536"/>
                <a:gd name="connsiteX13-377" fmla="*/ 143951 w 2003583"/>
                <a:gd name="connsiteY13-378" fmla="*/ 1689626 h 2179536"/>
                <a:gd name="connsiteX14-379" fmla="*/ 26285 w 2003583"/>
                <a:gd name="connsiteY14-380" fmla="*/ 1485824 h 2179536"/>
                <a:gd name="connsiteX15-381" fmla="*/ 269635 w 2003583"/>
                <a:gd name="connsiteY15-382" fmla="*/ 1257078 h 2179536"/>
                <a:gd name="connsiteX16-383" fmla="*/ 269635 w 2003583"/>
                <a:gd name="connsiteY16-384" fmla="*/ 859888 h 2179536"/>
                <a:gd name="connsiteX17-385" fmla="*/ 26285 w 2003583"/>
                <a:gd name="connsiteY17-386" fmla="*/ 631142 h 2179536"/>
                <a:gd name="connsiteX18-387" fmla="*/ 143951 w 2003583"/>
                <a:gd name="connsiteY18-388" fmla="*/ 427340 h 2179536"/>
                <a:gd name="connsiteX19-389" fmla="*/ 463725 w 2003583"/>
                <a:gd name="connsiteY19-390" fmla="*/ 523714 h 2179536"/>
                <a:gd name="connsiteX20-391" fmla="*/ 807702 w 2003583"/>
                <a:gd name="connsiteY20-392" fmla="*/ 325119 h 2179536"/>
                <a:gd name="connsiteX21-393" fmla="*/ 884127 w 2003583"/>
                <a:gd name="connsiteY21-394" fmla="*/ -1 h 2179536"/>
                <a:gd name="connsiteX22-395" fmla="*/ 1119457 w 2003583"/>
                <a:gd name="connsiteY22-396" fmla="*/ -1 h 2179536"/>
                <a:gd name="connsiteX23-397" fmla="*/ 1195882 w 2003583"/>
                <a:gd name="connsiteY23-398" fmla="*/ 325119 h 2179536"/>
                <a:gd name="connsiteX24-399" fmla="*/ 1539859 w 2003583"/>
                <a:gd name="connsiteY24-400" fmla="*/ 523714 h 2179536"/>
                <a:gd name="connsiteX0-401" fmla="*/ 1539859 w 2003583"/>
                <a:gd name="connsiteY0-402" fmla="*/ 523716 h 2179538"/>
                <a:gd name="connsiteX1-403" fmla="*/ 1859633 w 2003583"/>
                <a:gd name="connsiteY1-404" fmla="*/ 427342 h 2179538"/>
                <a:gd name="connsiteX2-405" fmla="*/ 1977299 w 2003583"/>
                <a:gd name="connsiteY2-406" fmla="*/ 631144 h 2179538"/>
                <a:gd name="connsiteX3-407" fmla="*/ 1733949 w 2003583"/>
                <a:gd name="connsiteY3-408" fmla="*/ 859890 h 2179538"/>
                <a:gd name="connsiteX4-409" fmla="*/ 1733949 w 2003583"/>
                <a:gd name="connsiteY4-410" fmla="*/ 1257080 h 2179538"/>
                <a:gd name="connsiteX5-411" fmla="*/ 1977299 w 2003583"/>
                <a:gd name="connsiteY5-412" fmla="*/ 1485826 h 2179538"/>
                <a:gd name="connsiteX6-413" fmla="*/ 1859633 w 2003583"/>
                <a:gd name="connsiteY6-414" fmla="*/ 1689628 h 2179538"/>
                <a:gd name="connsiteX7-415" fmla="*/ 1539859 w 2003583"/>
                <a:gd name="connsiteY7-416" fmla="*/ 1593254 h 2179538"/>
                <a:gd name="connsiteX8-417" fmla="*/ 1195882 w 2003583"/>
                <a:gd name="connsiteY8-418" fmla="*/ 1791849 h 2179538"/>
                <a:gd name="connsiteX9-419" fmla="*/ 1119457 w 2003583"/>
                <a:gd name="connsiteY9-420" fmla="*/ 2116969 h 2179538"/>
                <a:gd name="connsiteX10-421" fmla="*/ 884127 w 2003583"/>
                <a:gd name="connsiteY10-422" fmla="*/ 2116969 h 2179538"/>
                <a:gd name="connsiteX11-423" fmla="*/ 807702 w 2003583"/>
                <a:gd name="connsiteY11-424" fmla="*/ 1791849 h 2179538"/>
                <a:gd name="connsiteX12-425" fmla="*/ 463725 w 2003583"/>
                <a:gd name="connsiteY12-426" fmla="*/ 1593254 h 2179538"/>
                <a:gd name="connsiteX13-427" fmla="*/ 143951 w 2003583"/>
                <a:gd name="connsiteY13-428" fmla="*/ 1689628 h 2179538"/>
                <a:gd name="connsiteX14-429" fmla="*/ 26285 w 2003583"/>
                <a:gd name="connsiteY14-430" fmla="*/ 1485826 h 2179538"/>
                <a:gd name="connsiteX15-431" fmla="*/ 269635 w 2003583"/>
                <a:gd name="connsiteY15-432" fmla="*/ 1257080 h 2179538"/>
                <a:gd name="connsiteX16-433" fmla="*/ 269635 w 2003583"/>
                <a:gd name="connsiteY16-434" fmla="*/ 859890 h 2179538"/>
                <a:gd name="connsiteX17-435" fmla="*/ 26285 w 2003583"/>
                <a:gd name="connsiteY17-436" fmla="*/ 631144 h 2179538"/>
                <a:gd name="connsiteX18-437" fmla="*/ 143951 w 2003583"/>
                <a:gd name="connsiteY18-438" fmla="*/ 427342 h 2179538"/>
                <a:gd name="connsiteX19-439" fmla="*/ 463725 w 2003583"/>
                <a:gd name="connsiteY19-440" fmla="*/ 523716 h 2179538"/>
                <a:gd name="connsiteX20-441" fmla="*/ 807702 w 2003583"/>
                <a:gd name="connsiteY20-442" fmla="*/ 325121 h 2179538"/>
                <a:gd name="connsiteX21-443" fmla="*/ 884127 w 2003583"/>
                <a:gd name="connsiteY21-444" fmla="*/ 1 h 2179538"/>
                <a:gd name="connsiteX22-445" fmla="*/ 1119457 w 2003583"/>
                <a:gd name="connsiteY22-446" fmla="*/ 1 h 2179538"/>
                <a:gd name="connsiteX23-447" fmla="*/ 1195882 w 2003583"/>
                <a:gd name="connsiteY23-448" fmla="*/ 325121 h 2179538"/>
                <a:gd name="connsiteX24-449" fmla="*/ 1539859 w 2003583"/>
                <a:gd name="connsiteY24-450" fmla="*/ 523716 h 2179538"/>
                <a:gd name="connsiteX0-451" fmla="*/ 1539859 w 2003583"/>
                <a:gd name="connsiteY0-452" fmla="*/ 523714 h 2179536"/>
                <a:gd name="connsiteX1-453" fmla="*/ 1859633 w 2003583"/>
                <a:gd name="connsiteY1-454" fmla="*/ 427340 h 2179536"/>
                <a:gd name="connsiteX2-455" fmla="*/ 1977299 w 2003583"/>
                <a:gd name="connsiteY2-456" fmla="*/ 631142 h 2179536"/>
                <a:gd name="connsiteX3-457" fmla="*/ 1733949 w 2003583"/>
                <a:gd name="connsiteY3-458" fmla="*/ 859888 h 2179536"/>
                <a:gd name="connsiteX4-459" fmla="*/ 1733949 w 2003583"/>
                <a:gd name="connsiteY4-460" fmla="*/ 1257078 h 2179536"/>
                <a:gd name="connsiteX5-461" fmla="*/ 1977299 w 2003583"/>
                <a:gd name="connsiteY5-462" fmla="*/ 1485824 h 2179536"/>
                <a:gd name="connsiteX6-463" fmla="*/ 1859633 w 2003583"/>
                <a:gd name="connsiteY6-464" fmla="*/ 1689626 h 2179536"/>
                <a:gd name="connsiteX7-465" fmla="*/ 1539859 w 2003583"/>
                <a:gd name="connsiteY7-466" fmla="*/ 1593252 h 2179536"/>
                <a:gd name="connsiteX8-467" fmla="*/ 1195882 w 2003583"/>
                <a:gd name="connsiteY8-468" fmla="*/ 1791847 h 2179536"/>
                <a:gd name="connsiteX9-469" fmla="*/ 1119457 w 2003583"/>
                <a:gd name="connsiteY9-470" fmla="*/ 2116967 h 2179536"/>
                <a:gd name="connsiteX10-471" fmla="*/ 884127 w 2003583"/>
                <a:gd name="connsiteY10-472" fmla="*/ 2116967 h 2179536"/>
                <a:gd name="connsiteX11-473" fmla="*/ 807702 w 2003583"/>
                <a:gd name="connsiteY11-474" fmla="*/ 1791847 h 2179536"/>
                <a:gd name="connsiteX12-475" fmla="*/ 463725 w 2003583"/>
                <a:gd name="connsiteY12-476" fmla="*/ 1593252 h 2179536"/>
                <a:gd name="connsiteX13-477" fmla="*/ 143951 w 2003583"/>
                <a:gd name="connsiteY13-478" fmla="*/ 1689626 h 2179536"/>
                <a:gd name="connsiteX14-479" fmla="*/ 26285 w 2003583"/>
                <a:gd name="connsiteY14-480" fmla="*/ 1485824 h 2179536"/>
                <a:gd name="connsiteX15-481" fmla="*/ 269635 w 2003583"/>
                <a:gd name="connsiteY15-482" fmla="*/ 1257078 h 2179536"/>
                <a:gd name="connsiteX16-483" fmla="*/ 269635 w 2003583"/>
                <a:gd name="connsiteY16-484" fmla="*/ 859888 h 2179536"/>
                <a:gd name="connsiteX17-485" fmla="*/ 26285 w 2003583"/>
                <a:gd name="connsiteY17-486" fmla="*/ 631142 h 2179536"/>
                <a:gd name="connsiteX18-487" fmla="*/ 143951 w 2003583"/>
                <a:gd name="connsiteY18-488" fmla="*/ 427340 h 2179536"/>
                <a:gd name="connsiteX19-489" fmla="*/ 463725 w 2003583"/>
                <a:gd name="connsiteY19-490" fmla="*/ 523714 h 2179536"/>
                <a:gd name="connsiteX20-491" fmla="*/ 807702 w 2003583"/>
                <a:gd name="connsiteY20-492" fmla="*/ 325119 h 2179536"/>
                <a:gd name="connsiteX21-493" fmla="*/ 884127 w 2003583"/>
                <a:gd name="connsiteY21-494" fmla="*/ -1 h 2179536"/>
                <a:gd name="connsiteX22-495" fmla="*/ 1119457 w 2003583"/>
                <a:gd name="connsiteY22-496" fmla="*/ -1 h 2179536"/>
                <a:gd name="connsiteX23-497" fmla="*/ 1195882 w 2003583"/>
                <a:gd name="connsiteY23-498" fmla="*/ 325119 h 2179536"/>
                <a:gd name="connsiteX24-499" fmla="*/ 1539859 w 2003583"/>
                <a:gd name="connsiteY24-500" fmla="*/ 523714 h 2179536"/>
                <a:gd name="connsiteX0-501" fmla="*/ 1539859 w 2003583"/>
                <a:gd name="connsiteY0-502" fmla="*/ 564355 h 2220177"/>
                <a:gd name="connsiteX1-503" fmla="*/ 1859633 w 2003583"/>
                <a:gd name="connsiteY1-504" fmla="*/ 467981 h 2220177"/>
                <a:gd name="connsiteX2-505" fmla="*/ 1977299 w 2003583"/>
                <a:gd name="connsiteY2-506" fmla="*/ 671783 h 2220177"/>
                <a:gd name="connsiteX3-507" fmla="*/ 1733949 w 2003583"/>
                <a:gd name="connsiteY3-508" fmla="*/ 900529 h 2220177"/>
                <a:gd name="connsiteX4-509" fmla="*/ 1733949 w 2003583"/>
                <a:gd name="connsiteY4-510" fmla="*/ 1297719 h 2220177"/>
                <a:gd name="connsiteX5-511" fmla="*/ 1977299 w 2003583"/>
                <a:gd name="connsiteY5-512" fmla="*/ 1526465 h 2220177"/>
                <a:gd name="connsiteX6-513" fmla="*/ 1859633 w 2003583"/>
                <a:gd name="connsiteY6-514" fmla="*/ 1730267 h 2220177"/>
                <a:gd name="connsiteX7-515" fmla="*/ 1539859 w 2003583"/>
                <a:gd name="connsiteY7-516" fmla="*/ 1633893 h 2220177"/>
                <a:gd name="connsiteX8-517" fmla="*/ 1195882 w 2003583"/>
                <a:gd name="connsiteY8-518" fmla="*/ 1832488 h 2220177"/>
                <a:gd name="connsiteX9-519" fmla="*/ 1119457 w 2003583"/>
                <a:gd name="connsiteY9-520" fmla="*/ 2157608 h 2220177"/>
                <a:gd name="connsiteX10-521" fmla="*/ 884127 w 2003583"/>
                <a:gd name="connsiteY10-522" fmla="*/ 2157608 h 2220177"/>
                <a:gd name="connsiteX11-523" fmla="*/ 807702 w 2003583"/>
                <a:gd name="connsiteY11-524" fmla="*/ 1832488 h 2220177"/>
                <a:gd name="connsiteX12-525" fmla="*/ 463725 w 2003583"/>
                <a:gd name="connsiteY12-526" fmla="*/ 1633893 h 2220177"/>
                <a:gd name="connsiteX13-527" fmla="*/ 143951 w 2003583"/>
                <a:gd name="connsiteY13-528" fmla="*/ 1730267 h 2220177"/>
                <a:gd name="connsiteX14-529" fmla="*/ 26285 w 2003583"/>
                <a:gd name="connsiteY14-530" fmla="*/ 1526465 h 2220177"/>
                <a:gd name="connsiteX15-531" fmla="*/ 269635 w 2003583"/>
                <a:gd name="connsiteY15-532" fmla="*/ 1297719 h 2220177"/>
                <a:gd name="connsiteX16-533" fmla="*/ 269635 w 2003583"/>
                <a:gd name="connsiteY16-534" fmla="*/ 900529 h 2220177"/>
                <a:gd name="connsiteX17-535" fmla="*/ 26285 w 2003583"/>
                <a:gd name="connsiteY17-536" fmla="*/ 671783 h 2220177"/>
                <a:gd name="connsiteX18-537" fmla="*/ 143951 w 2003583"/>
                <a:gd name="connsiteY18-538" fmla="*/ 467981 h 2220177"/>
                <a:gd name="connsiteX19-539" fmla="*/ 463725 w 2003583"/>
                <a:gd name="connsiteY19-540" fmla="*/ 564355 h 2220177"/>
                <a:gd name="connsiteX20-541" fmla="*/ 807702 w 2003583"/>
                <a:gd name="connsiteY20-542" fmla="*/ 365760 h 2220177"/>
                <a:gd name="connsiteX21-543" fmla="*/ 884127 w 2003583"/>
                <a:gd name="connsiteY21-544" fmla="*/ 40640 h 2220177"/>
                <a:gd name="connsiteX22-545" fmla="*/ 1119457 w 2003583"/>
                <a:gd name="connsiteY22-546" fmla="*/ 40640 h 2220177"/>
                <a:gd name="connsiteX23-547" fmla="*/ 1195882 w 2003583"/>
                <a:gd name="connsiteY23-548" fmla="*/ 365760 h 2220177"/>
                <a:gd name="connsiteX24-549" fmla="*/ 1539859 w 2003583"/>
                <a:gd name="connsiteY24-550" fmla="*/ 564355 h 2220177"/>
                <a:gd name="connsiteX0-551" fmla="*/ 1539859 w 2003583"/>
                <a:gd name="connsiteY0-552" fmla="*/ 586285 h 2242107"/>
                <a:gd name="connsiteX1-553" fmla="*/ 1859633 w 2003583"/>
                <a:gd name="connsiteY1-554" fmla="*/ 489911 h 2242107"/>
                <a:gd name="connsiteX2-555" fmla="*/ 1977299 w 2003583"/>
                <a:gd name="connsiteY2-556" fmla="*/ 693713 h 2242107"/>
                <a:gd name="connsiteX3-557" fmla="*/ 1733949 w 2003583"/>
                <a:gd name="connsiteY3-558" fmla="*/ 922459 h 2242107"/>
                <a:gd name="connsiteX4-559" fmla="*/ 1733949 w 2003583"/>
                <a:gd name="connsiteY4-560" fmla="*/ 1319649 h 2242107"/>
                <a:gd name="connsiteX5-561" fmla="*/ 1977299 w 2003583"/>
                <a:gd name="connsiteY5-562" fmla="*/ 1548395 h 2242107"/>
                <a:gd name="connsiteX6-563" fmla="*/ 1859633 w 2003583"/>
                <a:gd name="connsiteY6-564" fmla="*/ 1752197 h 2242107"/>
                <a:gd name="connsiteX7-565" fmla="*/ 1539859 w 2003583"/>
                <a:gd name="connsiteY7-566" fmla="*/ 1655823 h 2242107"/>
                <a:gd name="connsiteX8-567" fmla="*/ 1195882 w 2003583"/>
                <a:gd name="connsiteY8-568" fmla="*/ 1854418 h 2242107"/>
                <a:gd name="connsiteX9-569" fmla="*/ 1119457 w 2003583"/>
                <a:gd name="connsiteY9-570" fmla="*/ 2179538 h 2242107"/>
                <a:gd name="connsiteX10-571" fmla="*/ 884127 w 2003583"/>
                <a:gd name="connsiteY10-572" fmla="*/ 2179538 h 2242107"/>
                <a:gd name="connsiteX11-573" fmla="*/ 807702 w 2003583"/>
                <a:gd name="connsiteY11-574" fmla="*/ 1854418 h 2242107"/>
                <a:gd name="connsiteX12-575" fmla="*/ 463725 w 2003583"/>
                <a:gd name="connsiteY12-576" fmla="*/ 1655823 h 2242107"/>
                <a:gd name="connsiteX13-577" fmla="*/ 143951 w 2003583"/>
                <a:gd name="connsiteY13-578" fmla="*/ 1752197 h 2242107"/>
                <a:gd name="connsiteX14-579" fmla="*/ 26285 w 2003583"/>
                <a:gd name="connsiteY14-580" fmla="*/ 1548395 h 2242107"/>
                <a:gd name="connsiteX15-581" fmla="*/ 269635 w 2003583"/>
                <a:gd name="connsiteY15-582" fmla="*/ 1319649 h 2242107"/>
                <a:gd name="connsiteX16-583" fmla="*/ 269635 w 2003583"/>
                <a:gd name="connsiteY16-584" fmla="*/ 922459 h 2242107"/>
                <a:gd name="connsiteX17-585" fmla="*/ 26285 w 2003583"/>
                <a:gd name="connsiteY17-586" fmla="*/ 693713 h 2242107"/>
                <a:gd name="connsiteX18-587" fmla="*/ 143951 w 2003583"/>
                <a:gd name="connsiteY18-588" fmla="*/ 489911 h 2242107"/>
                <a:gd name="connsiteX19-589" fmla="*/ 463725 w 2003583"/>
                <a:gd name="connsiteY19-590" fmla="*/ 586285 h 2242107"/>
                <a:gd name="connsiteX20-591" fmla="*/ 807702 w 2003583"/>
                <a:gd name="connsiteY20-592" fmla="*/ 387690 h 2242107"/>
                <a:gd name="connsiteX21-593" fmla="*/ 884127 w 2003583"/>
                <a:gd name="connsiteY21-594" fmla="*/ 62570 h 2242107"/>
                <a:gd name="connsiteX22-595" fmla="*/ 1119457 w 2003583"/>
                <a:gd name="connsiteY22-596" fmla="*/ 62570 h 2242107"/>
                <a:gd name="connsiteX23-597" fmla="*/ 1195882 w 2003583"/>
                <a:gd name="connsiteY23-598" fmla="*/ 387690 h 2242107"/>
                <a:gd name="connsiteX24-599" fmla="*/ 1539859 w 2003583"/>
                <a:gd name="connsiteY24-600" fmla="*/ 586285 h 2242107"/>
                <a:gd name="connsiteX0-601" fmla="*/ 1539859 w 2003583"/>
                <a:gd name="connsiteY0-602" fmla="*/ 586285 h 2242107"/>
                <a:gd name="connsiteX1-603" fmla="*/ 1859633 w 2003583"/>
                <a:gd name="connsiteY1-604" fmla="*/ 489911 h 2242107"/>
                <a:gd name="connsiteX2-605" fmla="*/ 1977299 w 2003583"/>
                <a:gd name="connsiteY2-606" fmla="*/ 693713 h 2242107"/>
                <a:gd name="connsiteX3-607" fmla="*/ 1733949 w 2003583"/>
                <a:gd name="connsiteY3-608" fmla="*/ 922459 h 2242107"/>
                <a:gd name="connsiteX4-609" fmla="*/ 1733949 w 2003583"/>
                <a:gd name="connsiteY4-610" fmla="*/ 1319649 h 2242107"/>
                <a:gd name="connsiteX5-611" fmla="*/ 1977299 w 2003583"/>
                <a:gd name="connsiteY5-612" fmla="*/ 1548395 h 2242107"/>
                <a:gd name="connsiteX6-613" fmla="*/ 1859633 w 2003583"/>
                <a:gd name="connsiteY6-614" fmla="*/ 1752197 h 2242107"/>
                <a:gd name="connsiteX7-615" fmla="*/ 1539859 w 2003583"/>
                <a:gd name="connsiteY7-616" fmla="*/ 1655823 h 2242107"/>
                <a:gd name="connsiteX8-617" fmla="*/ 1195882 w 2003583"/>
                <a:gd name="connsiteY8-618" fmla="*/ 1854418 h 2242107"/>
                <a:gd name="connsiteX9-619" fmla="*/ 1119457 w 2003583"/>
                <a:gd name="connsiteY9-620" fmla="*/ 2179538 h 2242107"/>
                <a:gd name="connsiteX10-621" fmla="*/ 884127 w 2003583"/>
                <a:gd name="connsiteY10-622" fmla="*/ 2179538 h 2242107"/>
                <a:gd name="connsiteX11-623" fmla="*/ 807702 w 2003583"/>
                <a:gd name="connsiteY11-624" fmla="*/ 1854418 h 2242107"/>
                <a:gd name="connsiteX12-625" fmla="*/ 463725 w 2003583"/>
                <a:gd name="connsiteY12-626" fmla="*/ 1655823 h 2242107"/>
                <a:gd name="connsiteX13-627" fmla="*/ 143951 w 2003583"/>
                <a:gd name="connsiteY13-628" fmla="*/ 1752197 h 2242107"/>
                <a:gd name="connsiteX14-629" fmla="*/ 26285 w 2003583"/>
                <a:gd name="connsiteY14-630" fmla="*/ 1548395 h 2242107"/>
                <a:gd name="connsiteX15-631" fmla="*/ 269635 w 2003583"/>
                <a:gd name="connsiteY15-632" fmla="*/ 1319649 h 2242107"/>
                <a:gd name="connsiteX16-633" fmla="*/ 269635 w 2003583"/>
                <a:gd name="connsiteY16-634" fmla="*/ 922459 h 2242107"/>
                <a:gd name="connsiteX17-635" fmla="*/ 26285 w 2003583"/>
                <a:gd name="connsiteY17-636" fmla="*/ 693713 h 2242107"/>
                <a:gd name="connsiteX18-637" fmla="*/ 143951 w 2003583"/>
                <a:gd name="connsiteY18-638" fmla="*/ 489911 h 2242107"/>
                <a:gd name="connsiteX19-639" fmla="*/ 463725 w 2003583"/>
                <a:gd name="connsiteY19-640" fmla="*/ 586285 h 2242107"/>
                <a:gd name="connsiteX20-641" fmla="*/ 807702 w 2003583"/>
                <a:gd name="connsiteY20-642" fmla="*/ 387690 h 2242107"/>
                <a:gd name="connsiteX21-643" fmla="*/ 884127 w 2003583"/>
                <a:gd name="connsiteY21-644" fmla="*/ 62570 h 2242107"/>
                <a:gd name="connsiteX22-645" fmla="*/ 1119457 w 2003583"/>
                <a:gd name="connsiteY22-646" fmla="*/ 62570 h 2242107"/>
                <a:gd name="connsiteX23-647" fmla="*/ 1195882 w 2003583"/>
                <a:gd name="connsiteY23-648" fmla="*/ 387690 h 2242107"/>
                <a:gd name="connsiteX24-649" fmla="*/ 1539859 w 2003583"/>
                <a:gd name="connsiteY24-650" fmla="*/ 586285 h 2242107"/>
                <a:gd name="connsiteX0-651" fmla="*/ 1539859 w 2003583"/>
                <a:gd name="connsiteY0-652" fmla="*/ 586285 h 2242107"/>
                <a:gd name="connsiteX1-653" fmla="*/ 1859633 w 2003583"/>
                <a:gd name="connsiteY1-654" fmla="*/ 489911 h 2242107"/>
                <a:gd name="connsiteX2-655" fmla="*/ 1977299 w 2003583"/>
                <a:gd name="connsiteY2-656" fmla="*/ 693713 h 2242107"/>
                <a:gd name="connsiteX3-657" fmla="*/ 1733949 w 2003583"/>
                <a:gd name="connsiteY3-658" fmla="*/ 922459 h 2242107"/>
                <a:gd name="connsiteX4-659" fmla="*/ 1733949 w 2003583"/>
                <a:gd name="connsiteY4-660" fmla="*/ 1319649 h 2242107"/>
                <a:gd name="connsiteX5-661" fmla="*/ 1977299 w 2003583"/>
                <a:gd name="connsiteY5-662" fmla="*/ 1548395 h 2242107"/>
                <a:gd name="connsiteX6-663" fmla="*/ 1859633 w 2003583"/>
                <a:gd name="connsiteY6-664" fmla="*/ 1752197 h 2242107"/>
                <a:gd name="connsiteX7-665" fmla="*/ 1539859 w 2003583"/>
                <a:gd name="connsiteY7-666" fmla="*/ 1655823 h 2242107"/>
                <a:gd name="connsiteX8-667" fmla="*/ 1195882 w 2003583"/>
                <a:gd name="connsiteY8-668" fmla="*/ 1854418 h 2242107"/>
                <a:gd name="connsiteX9-669" fmla="*/ 1119457 w 2003583"/>
                <a:gd name="connsiteY9-670" fmla="*/ 2179538 h 2242107"/>
                <a:gd name="connsiteX10-671" fmla="*/ 884127 w 2003583"/>
                <a:gd name="connsiteY10-672" fmla="*/ 2179538 h 2242107"/>
                <a:gd name="connsiteX11-673" fmla="*/ 807702 w 2003583"/>
                <a:gd name="connsiteY11-674" fmla="*/ 1854418 h 2242107"/>
                <a:gd name="connsiteX12-675" fmla="*/ 463725 w 2003583"/>
                <a:gd name="connsiteY12-676" fmla="*/ 1655823 h 2242107"/>
                <a:gd name="connsiteX13-677" fmla="*/ 143951 w 2003583"/>
                <a:gd name="connsiteY13-678" fmla="*/ 1752197 h 2242107"/>
                <a:gd name="connsiteX14-679" fmla="*/ 26285 w 2003583"/>
                <a:gd name="connsiteY14-680" fmla="*/ 1548395 h 2242107"/>
                <a:gd name="connsiteX15-681" fmla="*/ 269635 w 2003583"/>
                <a:gd name="connsiteY15-682" fmla="*/ 1319649 h 2242107"/>
                <a:gd name="connsiteX16-683" fmla="*/ 269635 w 2003583"/>
                <a:gd name="connsiteY16-684" fmla="*/ 922459 h 2242107"/>
                <a:gd name="connsiteX17-685" fmla="*/ 26285 w 2003583"/>
                <a:gd name="connsiteY17-686" fmla="*/ 693713 h 2242107"/>
                <a:gd name="connsiteX18-687" fmla="*/ 143951 w 2003583"/>
                <a:gd name="connsiteY18-688" fmla="*/ 489911 h 2242107"/>
                <a:gd name="connsiteX19-689" fmla="*/ 463725 w 2003583"/>
                <a:gd name="connsiteY19-690" fmla="*/ 586285 h 2242107"/>
                <a:gd name="connsiteX20-691" fmla="*/ 807702 w 2003583"/>
                <a:gd name="connsiteY20-692" fmla="*/ 387690 h 2242107"/>
                <a:gd name="connsiteX21-693" fmla="*/ 884127 w 2003583"/>
                <a:gd name="connsiteY21-694" fmla="*/ 62570 h 2242107"/>
                <a:gd name="connsiteX22-695" fmla="*/ 1119457 w 2003583"/>
                <a:gd name="connsiteY22-696" fmla="*/ 62570 h 2242107"/>
                <a:gd name="connsiteX23-697" fmla="*/ 1195882 w 2003583"/>
                <a:gd name="connsiteY23-698" fmla="*/ 387690 h 2242107"/>
                <a:gd name="connsiteX24-699" fmla="*/ 1539859 w 2003583"/>
                <a:gd name="connsiteY24-700" fmla="*/ 586285 h 2242107"/>
                <a:gd name="connsiteX0-701" fmla="*/ 1539859 w 2003583"/>
                <a:gd name="connsiteY0-702" fmla="*/ 586285 h 2242107"/>
                <a:gd name="connsiteX1-703" fmla="*/ 1859633 w 2003583"/>
                <a:gd name="connsiteY1-704" fmla="*/ 489911 h 2242107"/>
                <a:gd name="connsiteX2-705" fmla="*/ 1977299 w 2003583"/>
                <a:gd name="connsiteY2-706" fmla="*/ 693713 h 2242107"/>
                <a:gd name="connsiteX3-707" fmla="*/ 1733949 w 2003583"/>
                <a:gd name="connsiteY3-708" fmla="*/ 922459 h 2242107"/>
                <a:gd name="connsiteX4-709" fmla="*/ 1733949 w 2003583"/>
                <a:gd name="connsiteY4-710" fmla="*/ 1319649 h 2242107"/>
                <a:gd name="connsiteX5-711" fmla="*/ 1977299 w 2003583"/>
                <a:gd name="connsiteY5-712" fmla="*/ 1548395 h 2242107"/>
                <a:gd name="connsiteX6-713" fmla="*/ 1859633 w 2003583"/>
                <a:gd name="connsiteY6-714" fmla="*/ 1752197 h 2242107"/>
                <a:gd name="connsiteX7-715" fmla="*/ 1539859 w 2003583"/>
                <a:gd name="connsiteY7-716" fmla="*/ 1655823 h 2242107"/>
                <a:gd name="connsiteX8-717" fmla="*/ 1195882 w 2003583"/>
                <a:gd name="connsiteY8-718" fmla="*/ 1854418 h 2242107"/>
                <a:gd name="connsiteX9-719" fmla="*/ 1119457 w 2003583"/>
                <a:gd name="connsiteY9-720" fmla="*/ 2179538 h 2242107"/>
                <a:gd name="connsiteX10-721" fmla="*/ 884127 w 2003583"/>
                <a:gd name="connsiteY10-722" fmla="*/ 2179538 h 2242107"/>
                <a:gd name="connsiteX11-723" fmla="*/ 807702 w 2003583"/>
                <a:gd name="connsiteY11-724" fmla="*/ 1854418 h 2242107"/>
                <a:gd name="connsiteX12-725" fmla="*/ 463725 w 2003583"/>
                <a:gd name="connsiteY12-726" fmla="*/ 1655823 h 2242107"/>
                <a:gd name="connsiteX13-727" fmla="*/ 143951 w 2003583"/>
                <a:gd name="connsiteY13-728" fmla="*/ 1752197 h 2242107"/>
                <a:gd name="connsiteX14-729" fmla="*/ 26285 w 2003583"/>
                <a:gd name="connsiteY14-730" fmla="*/ 1548395 h 2242107"/>
                <a:gd name="connsiteX15-731" fmla="*/ 269635 w 2003583"/>
                <a:gd name="connsiteY15-732" fmla="*/ 1319649 h 2242107"/>
                <a:gd name="connsiteX16-733" fmla="*/ 269635 w 2003583"/>
                <a:gd name="connsiteY16-734" fmla="*/ 922459 h 2242107"/>
                <a:gd name="connsiteX17-735" fmla="*/ 26285 w 2003583"/>
                <a:gd name="connsiteY17-736" fmla="*/ 693713 h 2242107"/>
                <a:gd name="connsiteX18-737" fmla="*/ 143951 w 2003583"/>
                <a:gd name="connsiteY18-738" fmla="*/ 489911 h 2242107"/>
                <a:gd name="connsiteX19-739" fmla="*/ 463725 w 2003583"/>
                <a:gd name="connsiteY19-740" fmla="*/ 586285 h 2242107"/>
                <a:gd name="connsiteX20-741" fmla="*/ 807702 w 2003583"/>
                <a:gd name="connsiteY20-742" fmla="*/ 387690 h 2242107"/>
                <a:gd name="connsiteX21-743" fmla="*/ 884127 w 2003583"/>
                <a:gd name="connsiteY21-744" fmla="*/ 62570 h 2242107"/>
                <a:gd name="connsiteX22-745" fmla="*/ 1119457 w 2003583"/>
                <a:gd name="connsiteY22-746" fmla="*/ 62570 h 2242107"/>
                <a:gd name="connsiteX23-747" fmla="*/ 1195882 w 2003583"/>
                <a:gd name="connsiteY23-748" fmla="*/ 387690 h 2242107"/>
                <a:gd name="connsiteX24-749" fmla="*/ 1539859 w 2003583"/>
                <a:gd name="connsiteY24-750" fmla="*/ 586285 h 2242107"/>
                <a:gd name="connsiteX0-751" fmla="*/ 1539859 w 2003583"/>
                <a:gd name="connsiteY0-752" fmla="*/ 586285 h 2242107"/>
                <a:gd name="connsiteX1-753" fmla="*/ 1859633 w 2003583"/>
                <a:gd name="connsiteY1-754" fmla="*/ 489911 h 2242107"/>
                <a:gd name="connsiteX2-755" fmla="*/ 1977299 w 2003583"/>
                <a:gd name="connsiteY2-756" fmla="*/ 693713 h 2242107"/>
                <a:gd name="connsiteX3-757" fmla="*/ 1733949 w 2003583"/>
                <a:gd name="connsiteY3-758" fmla="*/ 922459 h 2242107"/>
                <a:gd name="connsiteX4-759" fmla="*/ 1733949 w 2003583"/>
                <a:gd name="connsiteY4-760" fmla="*/ 1319649 h 2242107"/>
                <a:gd name="connsiteX5-761" fmla="*/ 1977299 w 2003583"/>
                <a:gd name="connsiteY5-762" fmla="*/ 1548395 h 2242107"/>
                <a:gd name="connsiteX6-763" fmla="*/ 1859633 w 2003583"/>
                <a:gd name="connsiteY6-764" fmla="*/ 1752197 h 2242107"/>
                <a:gd name="connsiteX7-765" fmla="*/ 1539859 w 2003583"/>
                <a:gd name="connsiteY7-766" fmla="*/ 1655823 h 2242107"/>
                <a:gd name="connsiteX8-767" fmla="*/ 1195882 w 2003583"/>
                <a:gd name="connsiteY8-768" fmla="*/ 1854418 h 2242107"/>
                <a:gd name="connsiteX9-769" fmla="*/ 1119457 w 2003583"/>
                <a:gd name="connsiteY9-770" fmla="*/ 2179538 h 2242107"/>
                <a:gd name="connsiteX10-771" fmla="*/ 884127 w 2003583"/>
                <a:gd name="connsiteY10-772" fmla="*/ 2179538 h 2242107"/>
                <a:gd name="connsiteX11-773" fmla="*/ 807702 w 2003583"/>
                <a:gd name="connsiteY11-774" fmla="*/ 1854418 h 2242107"/>
                <a:gd name="connsiteX12-775" fmla="*/ 463725 w 2003583"/>
                <a:gd name="connsiteY12-776" fmla="*/ 1655823 h 2242107"/>
                <a:gd name="connsiteX13-777" fmla="*/ 143951 w 2003583"/>
                <a:gd name="connsiteY13-778" fmla="*/ 1752197 h 2242107"/>
                <a:gd name="connsiteX14-779" fmla="*/ 26285 w 2003583"/>
                <a:gd name="connsiteY14-780" fmla="*/ 1548395 h 2242107"/>
                <a:gd name="connsiteX15-781" fmla="*/ 269635 w 2003583"/>
                <a:gd name="connsiteY15-782" fmla="*/ 1319649 h 2242107"/>
                <a:gd name="connsiteX16-783" fmla="*/ 269635 w 2003583"/>
                <a:gd name="connsiteY16-784" fmla="*/ 922459 h 2242107"/>
                <a:gd name="connsiteX17-785" fmla="*/ 26285 w 2003583"/>
                <a:gd name="connsiteY17-786" fmla="*/ 693713 h 2242107"/>
                <a:gd name="connsiteX18-787" fmla="*/ 143951 w 2003583"/>
                <a:gd name="connsiteY18-788" fmla="*/ 489911 h 2242107"/>
                <a:gd name="connsiteX19-789" fmla="*/ 463725 w 2003583"/>
                <a:gd name="connsiteY19-790" fmla="*/ 586285 h 2242107"/>
                <a:gd name="connsiteX20-791" fmla="*/ 807702 w 2003583"/>
                <a:gd name="connsiteY20-792" fmla="*/ 387690 h 2242107"/>
                <a:gd name="connsiteX21-793" fmla="*/ 884127 w 2003583"/>
                <a:gd name="connsiteY21-794" fmla="*/ 62570 h 2242107"/>
                <a:gd name="connsiteX22-795" fmla="*/ 1119457 w 2003583"/>
                <a:gd name="connsiteY22-796" fmla="*/ 62570 h 2242107"/>
                <a:gd name="connsiteX23-797" fmla="*/ 1195882 w 2003583"/>
                <a:gd name="connsiteY23-798" fmla="*/ 387690 h 2242107"/>
                <a:gd name="connsiteX24-799" fmla="*/ 1539859 w 2003583"/>
                <a:gd name="connsiteY24-800" fmla="*/ 586285 h 2242107"/>
                <a:gd name="connsiteX0-801" fmla="*/ 1539859 w 2003583"/>
                <a:gd name="connsiteY0-802" fmla="*/ 586285 h 2242107"/>
                <a:gd name="connsiteX1-803" fmla="*/ 1859633 w 2003583"/>
                <a:gd name="connsiteY1-804" fmla="*/ 489911 h 2242107"/>
                <a:gd name="connsiteX2-805" fmla="*/ 1977299 w 2003583"/>
                <a:gd name="connsiteY2-806" fmla="*/ 693713 h 2242107"/>
                <a:gd name="connsiteX3-807" fmla="*/ 1733949 w 2003583"/>
                <a:gd name="connsiteY3-808" fmla="*/ 922459 h 2242107"/>
                <a:gd name="connsiteX4-809" fmla="*/ 1733949 w 2003583"/>
                <a:gd name="connsiteY4-810" fmla="*/ 1319649 h 2242107"/>
                <a:gd name="connsiteX5-811" fmla="*/ 1977299 w 2003583"/>
                <a:gd name="connsiteY5-812" fmla="*/ 1548395 h 2242107"/>
                <a:gd name="connsiteX6-813" fmla="*/ 1859633 w 2003583"/>
                <a:gd name="connsiteY6-814" fmla="*/ 1752197 h 2242107"/>
                <a:gd name="connsiteX7-815" fmla="*/ 1539859 w 2003583"/>
                <a:gd name="connsiteY7-816" fmla="*/ 1655823 h 2242107"/>
                <a:gd name="connsiteX8-817" fmla="*/ 1195882 w 2003583"/>
                <a:gd name="connsiteY8-818" fmla="*/ 1854418 h 2242107"/>
                <a:gd name="connsiteX9-819" fmla="*/ 1119457 w 2003583"/>
                <a:gd name="connsiteY9-820" fmla="*/ 2179538 h 2242107"/>
                <a:gd name="connsiteX10-821" fmla="*/ 884127 w 2003583"/>
                <a:gd name="connsiteY10-822" fmla="*/ 2179538 h 2242107"/>
                <a:gd name="connsiteX11-823" fmla="*/ 807702 w 2003583"/>
                <a:gd name="connsiteY11-824" fmla="*/ 1854418 h 2242107"/>
                <a:gd name="connsiteX12-825" fmla="*/ 463725 w 2003583"/>
                <a:gd name="connsiteY12-826" fmla="*/ 1655823 h 2242107"/>
                <a:gd name="connsiteX13-827" fmla="*/ 143951 w 2003583"/>
                <a:gd name="connsiteY13-828" fmla="*/ 1752197 h 2242107"/>
                <a:gd name="connsiteX14-829" fmla="*/ 26285 w 2003583"/>
                <a:gd name="connsiteY14-830" fmla="*/ 1548395 h 2242107"/>
                <a:gd name="connsiteX15-831" fmla="*/ 269635 w 2003583"/>
                <a:gd name="connsiteY15-832" fmla="*/ 1319649 h 2242107"/>
                <a:gd name="connsiteX16-833" fmla="*/ 269635 w 2003583"/>
                <a:gd name="connsiteY16-834" fmla="*/ 922459 h 2242107"/>
                <a:gd name="connsiteX17-835" fmla="*/ 26285 w 2003583"/>
                <a:gd name="connsiteY17-836" fmla="*/ 693713 h 2242107"/>
                <a:gd name="connsiteX18-837" fmla="*/ 143951 w 2003583"/>
                <a:gd name="connsiteY18-838" fmla="*/ 489911 h 2242107"/>
                <a:gd name="connsiteX19-839" fmla="*/ 463725 w 2003583"/>
                <a:gd name="connsiteY19-840" fmla="*/ 586285 h 2242107"/>
                <a:gd name="connsiteX20-841" fmla="*/ 807702 w 2003583"/>
                <a:gd name="connsiteY20-842" fmla="*/ 387690 h 2242107"/>
                <a:gd name="connsiteX21-843" fmla="*/ 884127 w 2003583"/>
                <a:gd name="connsiteY21-844" fmla="*/ 62570 h 2242107"/>
                <a:gd name="connsiteX22-845" fmla="*/ 1119457 w 2003583"/>
                <a:gd name="connsiteY22-846" fmla="*/ 62570 h 2242107"/>
                <a:gd name="connsiteX23-847" fmla="*/ 1195882 w 2003583"/>
                <a:gd name="connsiteY23-848" fmla="*/ 387690 h 2242107"/>
                <a:gd name="connsiteX24-849" fmla="*/ 1539859 w 2003583"/>
                <a:gd name="connsiteY24-850" fmla="*/ 586285 h 2242107"/>
                <a:gd name="connsiteX0-851" fmla="*/ 1539859 w 2003583"/>
                <a:gd name="connsiteY0-852" fmla="*/ 586285 h 2242107"/>
                <a:gd name="connsiteX1-853" fmla="*/ 1859633 w 2003583"/>
                <a:gd name="connsiteY1-854" fmla="*/ 489911 h 2242107"/>
                <a:gd name="connsiteX2-855" fmla="*/ 1977299 w 2003583"/>
                <a:gd name="connsiteY2-856" fmla="*/ 693713 h 2242107"/>
                <a:gd name="connsiteX3-857" fmla="*/ 1733949 w 2003583"/>
                <a:gd name="connsiteY3-858" fmla="*/ 922459 h 2242107"/>
                <a:gd name="connsiteX4-859" fmla="*/ 1733949 w 2003583"/>
                <a:gd name="connsiteY4-860" fmla="*/ 1319649 h 2242107"/>
                <a:gd name="connsiteX5-861" fmla="*/ 1977299 w 2003583"/>
                <a:gd name="connsiteY5-862" fmla="*/ 1548395 h 2242107"/>
                <a:gd name="connsiteX6-863" fmla="*/ 1859633 w 2003583"/>
                <a:gd name="connsiteY6-864" fmla="*/ 1752197 h 2242107"/>
                <a:gd name="connsiteX7-865" fmla="*/ 1539859 w 2003583"/>
                <a:gd name="connsiteY7-866" fmla="*/ 1655823 h 2242107"/>
                <a:gd name="connsiteX8-867" fmla="*/ 1195882 w 2003583"/>
                <a:gd name="connsiteY8-868" fmla="*/ 1854418 h 2242107"/>
                <a:gd name="connsiteX9-869" fmla="*/ 1119457 w 2003583"/>
                <a:gd name="connsiteY9-870" fmla="*/ 2179538 h 2242107"/>
                <a:gd name="connsiteX10-871" fmla="*/ 884127 w 2003583"/>
                <a:gd name="connsiteY10-872" fmla="*/ 2179538 h 2242107"/>
                <a:gd name="connsiteX11-873" fmla="*/ 807702 w 2003583"/>
                <a:gd name="connsiteY11-874" fmla="*/ 1854418 h 2242107"/>
                <a:gd name="connsiteX12-875" fmla="*/ 463725 w 2003583"/>
                <a:gd name="connsiteY12-876" fmla="*/ 1655823 h 2242107"/>
                <a:gd name="connsiteX13-877" fmla="*/ 143951 w 2003583"/>
                <a:gd name="connsiteY13-878" fmla="*/ 1752197 h 2242107"/>
                <a:gd name="connsiteX14-879" fmla="*/ 26285 w 2003583"/>
                <a:gd name="connsiteY14-880" fmla="*/ 1548395 h 2242107"/>
                <a:gd name="connsiteX15-881" fmla="*/ 269635 w 2003583"/>
                <a:gd name="connsiteY15-882" fmla="*/ 1319649 h 2242107"/>
                <a:gd name="connsiteX16-883" fmla="*/ 269635 w 2003583"/>
                <a:gd name="connsiteY16-884" fmla="*/ 922459 h 2242107"/>
                <a:gd name="connsiteX17-885" fmla="*/ 26285 w 2003583"/>
                <a:gd name="connsiteY17-886" fmla="*/ 693713 h 2242107"/>
                <a:gd name="connsiteX18-887" fmla="*/ 143951 w 2003583"/>
                <a:gd name="connsiteY18-888" fmla="*/ 489911 h 2242107"/>
                <a:gd name="connsiteX19-889" fmla="*/ 463725 w 2003583"/>
                <a:gd name="connsiteY19-890" fmla="*/ 586285 h 2242107"/>
                <a:gd name="connsiteX20-891" fmla="*/ 807702 w 2003583"/>
                <a:gd name="connsiteY20-892" fmla="*/ 387690 h 2242107"/>
                <a:gd name="connsiteX21-893" fmla="*/ 884127 w 2003583"/>
                <a:gd name="connsiteY21-894" fmla="*/ 62570 h 2242107"/>
                <a:gd name="connsiteX22-895" fmla="*/ 1119457 w 2003583"/>
                <a:gd name="connsiteY22-896" fmla="*/ 62570 h 2242107"/>
                <a:gd name="connsiteX23-897" fmla="*/ 1195882 w 2003583"/>
                <a:gd name="connsiteY23-898" fmla="*/ 387690 h 2242107"/>
                <a:gd name="connsiteX24-899" fmla="*/ 1539859 w 2003583"/>
                <a:gd name="connsiteY24-900" fmla="*/ 586285 h 2242107"/>
                <a:gd name="connsiteX0-901" fmla="*/ 1539859 w 2003583"/>
                <a:gd name="connsiteY0-902" fmla="*/ 586285 h 2242107"/>
                <a:gd name="connsiteX1-903" fmla="*/ 1859633 w 2003583"/>
                <a:gd name="connsiteY1-904" fmla="*/ 489911 h 2242107"/>
                <a:gd name="connsiteX2-905" fmla="*/ 1977299 w 2003583"/>
                <a:gd name="connsiteY2-906" fmla="*/ 693713 h 2242107"/>
                <a:gd name="connsiteX3-907" fmla="*/ 1733949 w 2003583"/>
                <a:gd name="connsiteY3-908" fmla="*/ 922459 h 2242107"/>
                <a:gd name="connsiteX4-909" fmla="*/ 1733949 w 2003583"/>
                <a:gd name="connsiteY4-910" fmla="*/ 1319649 h 2242107"/>
                <a:gd name="connsiteX5-911" fmla="*/ 1977299 w 2003583"/>
                <a:gd name="connsiteY5-912" fmla="*/ 1548395 h 2242107"/>
                <a:gd name="connsiteX6-913" fmla="*/ 1859633 w 2003583"/>
                <a:gd name="connsiteY6-914" fmla="*/ 1752197 h 2242107"/>
                <a:gd name="connsiteX7-915" fmla="*/ 1539859 w 2003583"/>
                <a:gd name="connsiteY7-916" fmla="*/ 1655823 h 2242107"/>
                <a:gd name="connsiteX8-917" fmla="*/ 1195882 w 2003583"/>
                <a:gd name="connsiteY8-918" fmla="*/ 1854418 h 2242107"/>
                <a:gd name="connsiteX9-919" fmla="*/ 1119457 w 2003583"/>
                <a:gd name="connsiteY9-920" fmla="*/ 2179538 h 2242107"/>
                <a:gd name="connsiteX10-921" fmla="*/ 884127 w 2003583"/>
                <a:gd name="connsiteY10-922" fmla="*/ 2179538 h 2242107"/>
                <a:gd name="connsiteX11-923" fmla="*/ 807702 w 2003583"/>
                <a:gd name="connsiteY11-924" fmla="*/ 1854418 h 2242107"/>
                <a:gd name="connsiteX12-925" fmla="*/ 463725 w 2003583"/>
                <a:gd name="connsiteY12-926" fmla="*/ 1655823 h 2242107"/>
                <a:gd name="connsiteX13-927" fmla="*/ 143951 w 2003583"/>
                <a:gd name="connsiteY13-928" fmla="*/ 1752197 h 2242107"/>
                <a:gd name="connsiteX14-929" fmla="*/ 26285 w 2003583"/>
                <a:gd name="connsiteY14-930" fmla="*/ 1548395 h 2242107"/>
                <a:gd name="connsiteX15-931" fmla="*/ 269635 w 2003583"/>
                <a:gd name="connsiteY15-932" fmla="*/ 1319649 h 2242107"/>
                <a:gd name="connsiteX16-933" fmla="*/ 269635 w 2003583"/>
                <a:gd name="connsiteY16-934" fmla="*/ 922459 h 2242107"/>
                <a:gd name="connsiteX17-935" fmla="*/ 26285 w 2003583"/>
                <a:gd name="connsiteY17-936" fmla="*/ 693713 h 2242107"/>
                <a:gd name="connsiteX18-937" fmla="*/ 143951 w 2003583"/>
                <a:gd name="connsiteY18-938" fmla="*/ 489911 h 2242107"/>
                <a:gd name="connsiteX19-939" fmla="*/ 463725 w 2003583"/>
                <a:gd name="connsiteY19-940" fmla="*/ 586285 h 2242107"/>
                <a:gd name="connsiteX20-941" fmla="*/ 807702 w 2003583"/>
                <a:gd name="connsiteY20-942" fmla="*/ 387690 h 2242107"/>
                <a:gd name="connsiteX21-943" fmla="*/ 884127 w 2003583"/>
                <a:gd name="connsiteY21-944" fmla="*/ 62570 h 2242107"/>
                <a:gd name="connsiteX22-945" fmla="*/ 1119457 w 2003583"/>
                <a:gd name="connsiteY22-946" fmla="*/ 62570 h 2242107"/>
                <a:gd name="connsiteX23-947" fmla="*/ 1195882 w 2003583"/>
                <a:gd name="connsiteY23-948" fmla="*/ 387690 h 2242107"/>
                <a:gd name="connsiteX24-949" fmla="*/ 1539859 w 2003583"/>
                <a:gd name="connsiteY24-950" fmla="*/ 586285 h 2242107"/>
                <a:gd name="connsiteX0-951" fmla="*/ 1539859 w 2003583"/>
                <a:gd name="connsiteY0-952" fmla="*/ 586285 h 2242107"/>
                <a:gd name="connsiteX1-953" fmla="*/ 1859633 w 2003583"/>
                <a:gd name="connsiteY1-954" fmla="*/ 489911 h 2242107"/>
                <a:gd name="connsiteX2-955" fmla="*/ 1977299 w 2003583"/>
                <a:gd name="connsiteY2-956" fmla="*/ 693713 h 2242107"/>
                <a:gd name="connsiteX3-957" fmla="*/ 1733949 w 2003583"/>
                <a:gd name="connsiteY3-958" fmla="*/ 922459 h 2242107"/>
                <a:gd name="connsiteX4-959" fmla="*/ 1733949 w 2003583"/>
                <a:gd name="connsiteY4-960" fmla="*/ 1319649 h 2242107"/>
                <a:gd name="connsiteX5-961" fmla="*/ 1977299 w 2003583"/>
                <a:gd name="connsiteY5-962" fmla="*/ 1548395 h 2242107"/>
                <a:gd name="connsiteX6-963" fmla="*/ 1859633 w 2003583"/>
                <a:gd name="connsiteY6-964" fmla="*/ 1752197 h 2242107"/>
                <a:gd name="connsiteX7-965" fmla="*/ 1539859 w 2003583"/>
                <a:gd name="connsiteY7-966" fmla="*/ 1655823 h 2242107"/>
                <a:gd name="connsiteX8-967" fmla="*/ 1195882 w 2003583"/>
                <a:gd name="connsiteY8-968" fmla="*/ 1854418 h 2242107"/>
                <a:gd name="connsiteX9-969" fmla="*/ 1119457 w 2003583"/>
                <a:gd name="connsiteY9-970" fmla="*/ 2179538 h 2242107"/>
                <a:gd name="connsiteX10-971" fmla="*/ 884127 w 2003583"/>
                <a:gd name="connsiteY10-972" fmla="*/ 2179538 h 2242107"/>
                <a:gd name="connsiteX11-973" fmla="*/ 807702 w 2003583"/>
                <a:gd name="connsiteY11-974" fmla="*/ 1854418 h 2242107"/>
                <a:gd name="connsiteX12-975" fmla="*/ 463725 w 2003583"/>
                <a:gd name="connsiteY12-976" fmla="*/ 1655823 h 2242107"/>
                <a:gd name="connsiteX13-977" fmla="*/ 143951 w 2003583"/>
                <a:gd name="connsiteY13-978" fmla="*/ 1752197 h 2242107"/>
                <a:gd name="connsiteX14-979" fmla="*/ 26285 w 2003583"/>
                <a:gd name="connsiteY14-980" fmla="*/ 1548395 h 2242107"/>
                <a:gd name="connsiteX15-981" fmla="*/ 269635 w 2003583"/>
                <a:gd name="connsiteY15-982" fmla="*/ 1319649 h 2242107"/>
                <a:gd name="connsiteX16-983" fmla="*/ 269635 w 2003583"/>
                <a:gd name="connsiteY16-984" fmla="*/ 922459 h 2242107"/>
                <a:gd name="connsiteX17-985" fmla="*/ 26285 w 2003583"/>
                <a:gd name="connsiteY17-986" fmla="*/ 693713 h 2242107"/>
                <a:gd name="connsiteX18-987" fmla="*/ 143951 w 2003583"/>
                <a:gd name="connsiteY18-988" fmla="*/ 489911 h 2242107"/>
                <a:gd name="connsiteX19-989" fmla="*/ 463725 w 2003583"/>
                <a:gd name="connsiteY19-990" fmla="*/ 586285 h 2242107"/>
                <a:gd name="connsiteX20-991" fmla="*/ 807702 w 2003583"/>
                <a:gd name="connsiteY20-992" fmla="*/ 387690 h 2242107"/>
                <a:gd name="connsiteX21-993" fmla="*/ 884127 w 2003583"/>
                <a:gd name="connsiteY21-994" fmla="*/ 62570 h 2242107"/>
                <a:gd name="connsiteX22-995" fmla="*/ 1119457 w 2003583"/>
                <a:gd name="connsiteY22-996" fmla="*/ 62570 h 2242107"/>
                <a:gd name="connsiteX23-997" fmla="*/ 1195882 w 2003583"/>
                <a:gd name="connsiteY23-998" fmla="*/ 387690 h 2242107"/>
                <a:gd name="connsiteX24-999" fmla="*/ 1539859 w 2003583"/>
                <a:gd name="connsiteY24-1000" fmla="*/ 586285 h 2242107"/>
                <a:gd name="connsiteX0-1001" fmla="*/ 1539859 w 2003583"/>
                <a:gd name="connsiteY0-1002" fmla="*/ 586285 h 2242107"/>
                <a:gd name="connsiteX1-1003" fmla="*/ 1859633 w 2003583"/>
                <a:gd name="connsiteY1-1004" fmla="*/ 489911 h 2242107"/>
                <a:gd name="connsiteX2-1005" fmla="*/ 1977299 w 2003583"/>
                <a:gd name="connsiteY2-1006" fmla="*/ 693713 h 2242107"/>
                <a:gd name="connsiteX3-1007" fmla="*/ 1733949 w 2003583"/>
                <a:gd name="connsiteY3-1008" fmla="*/ 922459 h 2242107"/>
                <a:gd name="connsiteX4-1009" fmla="*/ 1733949 w 2003583"/>
                <a:gd name="connsiteY4-1010" fmla="*/ 1319649 h 2242107"/>
                <a:gd name="connsiteX5-1011" fmla="*/ 1977299 w 2003583"/>
                <a:gd name="connsiteY5-1012" fmla="*/ 1548395 h 2242107"/>
                <a:gd name="connsiteX6-1013" fmla="*/ 1859633 w 2003583"/>
                <a:gd name="connsiteY6-1014" fmla="*/ 1752197 h 2242107"/>
                <a:gd name="connsiteX7-1015" fmla="*/ 1539859 w 2003583"/>
                <a:gd name="connsiteY7-1016" fmla="*/ 1655823 h 2242107"/>
                <a:gd name="connsiteX8-1017" fmla="*/ 1195882 w 2003583"/>
                <a:gd name="connsiteY8-1018" fmla="*/ 1854418 h 2242107"/>
                <a:gd name="connsiteX9-1019" fmla="*/ 1119457 w 2003583"/>
                <a:gd name="connsiteY9-1020" fmla="*/ 2179538 h 2242107"/>
                <a:gd name="connsiteX10-1021" fmla="*/ 884127 w 2003583"/>
                <a:gd name="connsiteY10-1022" fmla="*/ 2179538 h 2242107"/>
                <a:gd name="connsiteX11-1023" fmla="*/ 807702 w 2003583"/>
                <a:gd name="connsiteY11-1024" fmla="*/ 1854418 h 2242107"/>
                <a:gd name="connsiteX12-1025" fmla="*/ 463725 w 2003583"/>
                <a:gd name="connsiteY12-1026" fmla="*/ 1655823 h 2242107"/>
                <a:gd name="connsiteX13-1027" fmla="*/ 143951 w 2003583"/>
                <a:gd name="connsiteY13-1028" fmla="*/ 1752197 h 2242107"/>
                <a:gd name="connsiteX14-1029" fmla="*/ 26285 w 2003583"/>
                <a:gd name="connsiteY14-1030" fmla="*/ 1548395 h 2242107"/>
                <a:gd name="connsiteX15-1031" fmla="*/ 269635 w 2003583"/>
                <a:gd name="connsiteY15-1032" fmla="*/ 1319649 h 2242107"/>
                <a:gd name="connsiteX16-1033" fmla="*/ 269635 w 2003583"/>
                <a:gd name="connsiteY16-1034" fmla="*/ 922459 h 2242107"/>
                <a:gd name="connsiteX17-1035" fmla="*/ 26285 w 2003583"/>
                <a:gd name="connsiteY17-1036" fmla="*/ 693713 h 2242107"/>
                <a:gd name="connsiteX18-1037" fmla="*/ 143951 w 2003583"/>
                <a:gd name="connsiteY18-1038" fmla="*/ 489911 h 2242107"/>
                <a:gd name="connsiteX19-1039" fmla="*/ 463725 w 2003583"/>
                <a:gd name="connsiteY19-1040" fmla="*/ 586285 h 2242107"/>
                <a:gd name="connsiteX20-1041" fmla="*/ 807702 w 2003583"/>
                <a:gd name="connsiteY20-1042" fmla="*/ 387690 h 2242107"/>
                <a:gd name="connsiteX21-1043" fmla="*/ 884127 w 2003583"/>
                <a:gd name="connsiteY21-1044" fmla="*/ 62570 h 2242107"/>
                <a:gd name="connsiteX22-1045" fmla="*/ 1119457 w 2003583"/>
                <a:gd name="connsiteY22-1046" fmla="*/ 62570 h 2242107"/>
                <a:gd name="connsiteX23-1047" fmla="*/ 1195882 w 2003583"/>
                <a:gd name="connsiteY23-1048" fmla="*/ 387690 h 2242107"/>
                <a:gd name="connsiteX24-1049" fmla="*/ 1539859 w 2003583"/>
                <a:gd name="connsiteY24-1050" fmla="*/ 586285 h 2242107"/>
                <a:gd name="connsiteX0-1051" fmla="*/ 1539859 w 2003583"/>
                <a:gd name="connsiteY0-1052" fmla="*/ 586285 h 2242107"/>
                <a:gd name="connsiteX1-1053" fmla="*/ 1815989 w 2003583"/>
                <a:gd name="connsiteY1-1054" fmla="*/ 481182 h 2242107"/>
                <a:gd name="connsiteX2-1055" fmla="*/ 1977299 w 2003583"/>
                <a:gd name="connsiteY2-1056" fmla="*/ 693713 h 2242107"/>
                <a:gd name="connsiteX3-1057" fmla="*/ 1733949 w 2003583"/>
                <a:gd name="connsiteY3-1058" fmla="*/ 922459 h 2242107"/>
                <a:gd name="connsiteX4-1059" fmla="*/ 1733949 w 2003583"/>
                <a:gd name="connsiteY4-1060" fmla="*/ 1319649 h 2242107"/>
                <a:gd name="connsiteX5-1061" fmla="*/ 1977299 w 2003583"/>
                <a:gd name="connsiteY5-1062" fmla="*/ 1548395 h 2242107"/>
                <a:gd name="connsiteX6-1063" fmla="*/ 1859633 w 2003583"/>
                <a:gd name="connsiteY6-1064" fmla="*/ 1752197 h 2242107"/>
                <a:gd name="connsiteX7-1065" fmla="*/ 1539859 w 2003583"/>
                <a:gd name="connsiteY7-1066" fmla="*/ 1655823 h 2242107"/>
                <a:gd name="connsiteX8-1067" fmla="*/ 1195882 w 2003583"/>
                <a:gd name="connsiteY8-1068" fmla="*/ 1854418 h 2242107"/>
                <a:gd name="connsiteX9-1069" fmla="*/ 1119457 w 2003583"/>
                <a:gd name="connsiteY9-1070" fmla="*/ 2179538 h 2242107"/>
                <a:gd name="connsiteX10-1071" fmla="*/ 884127 w 2003583"/>
                <a:gd name="connsiteY10-1072" fmla="*/ 2179538 h 2242107"/>
                <a:gd name="connsiteX11-1073" fmla="*/ 807702 w 2003583"/>
                <a:gd name="connsiteY11-1074" fmla="*/ 1854418 h 2242107"/>
                <a:gd name="connsiteX12-1075" fmla="*/ 463725 w 2003583"/>
                <a:gd name="connsiteY12-1076" fmla="*/ 1655823 h 2242107"/>
                <a:gd name="connsiteX13-1077" fmla="*/ 143951 w 2003583"/>
                <a:gd name="connsiteY13-1078" fmla="*/ 1752197 h 2242107"/>
                <a:gd name="connsiteX14-1079" fmla="*/ 26285 w 2003583"/>
                <a:gd name="connsiteY14-1080" fmla="*/ 1548395 h 2242107"/>
                <a:gd name="connsiteX15-1081" fmla="*/ 269635 w 2003583"/>
                <a:gd name="connsiteY15-1082" fmla="*/ 1319649 h 2242107"/>
                <a:gd name="connsiteX16-1083" fmla="*/ 269635 w 2003583"/>
                <a:gd name="connsiteY16-1084" fmla="*/ 922459 h 2242107"/>
                <a:gd name="connsiteX17-1085" fmla="*/ 26285 w 2003583"/>
                <a:gd name="connsiteY17-1086" fmla="*/ 693713 h 2242107"/>
                <a:gd name="connsiteX18-1087" fmla="*/ 143951 w 2003583"/>
                <a:gd name="connsiteY18-1088" fmla="*/ 489911 h 2242107"/>
                <a:gd name="connsiteX19-1089" fmla="*/ 463725 w 2003583"/>
                <a:gd name="connsiteY19-1090" fmla="*/ 586285 h 2242107"/>
                <a:gd name="connsiteX20-1091" fmla="*/ 807702 w 2003583"/>
                <a:gd name="connsiteY20-1092" fmla="*/ 387690 h 2242107"/>
                <a:gd name="connsiteX21-1093" fmla="*/ 884127 w 2003583"/>
                <a:gd name="connsiteY21-1094" fmla="*/ 62570 h 2242107"/>
                <a:gd name="connsiteX22-1095" fmla="*/ 1119457 w 2003583"/>
                <a:gd name="connsiteY22-1096" fmla="*/ 62570 h 2242107"/>
                <a:gd name="connsiteX23-1097" fmla="*/ 1195882 w 2003583"/>
                <a:gd name="connsiteY23-1098" fmla="*/ 387690 h 2242107"/>
                <a:gd name="connsiteX24-1099" fmla="*/ 1539859 w 2003583"/>
                <a:gd name="connsiteY24-1100" fmla="*/ 586285 h 2242107"/>
                <a:gd name="connsiteX0-1101" fmla="*/ 1539859 w 2003583"/>
                <a:gd name="connsiteY0-1102" fmla="*/ 586285 h 2225306"/>
                <a:gd name="connsiteX1-1103" fmla="*/ 1815989 w 2003583"/>
                <a:gd name="connsiteY1-1104" fmla="*/ 481182 h 2225306"/>
                <a:gd name="connsiteX2-1105" fmla="*/ 1977299 w 2003583"/>
                <a:gd name="connsiteY2-1106" fmla="*/ 693713 h 2225306"/>
                <a:gd name="connsiteX3-1107" fmla="*/ 1733949 w 2003583"/>
                <a:gd name="connsiteY3-1108" fmla="*/ 922459 h 2225306"/>
                <a:gd name="connsiteX4-1109" fmla="*/ 1733949 w 2003583"/>
                <a:gd name="connsiteY4-1110" fmla="*/ 1319649 h 2225306"/>
                <a:gd name="connsiteX5-1111" fmla="*/ 1977299 w 2003583"/>
                <a:gd name="connsiteY5-1112" fmla="*/ 1548395 h 2225306"/>
                <a:gd name="connsiteX6-1113" fmla="*/ 1859633 w 2003583"/>
                <a:gd name="connsiteY6-1114" fmla="*/ 1752197 h 2225306"/>
                <a:gd name="connsiteX7-1115" fmla="*/ 1539859 w 2003583"/>
                <a:gd name="connsiteY7-1116" fmla="*/ 1655823 h 2225306"/>
                <a:gd name="connsiteX8-1117" fmla="*/ 1195882 w 2003583"/>
                <a:gd name="connsiteY8-1118" fmla="*/ 1854418 h 2225306"/>
                <a:gd name="connsiteX9-1119" fmla="*/ 1119457 w 2003583"/>
                <a:gd name="connsiteY9-1120" fmla="*/ 2179538 h 2225306"/>
                <a:gd name="connsiteX10-1121" fmla="*/ 849212 w 2003583"/>
                <a:gd name="connsiteY10-1122" fmla="*/ 2188266 h 2225306"/>
                <a:gd name="connsiteX11-1123" fmla="*/ 807702 w 2003583"/>
                <a:gd name="connsiteY11-1124" fmla="*/ 1854418 h 2225306"/>
                <a:gd name="connsiteX12-1125" fmla="*/ 463725 w 2003583"/>
                <a:gd name="connsiteY12-1126" fmla="*/ 1655823 h 2225306"/>
                <a:gd name="connsiteX13-1127" fmla="*/ 143951 w 2003583"/>
                <a:gd name="connsiteY13-1128" fmla="*/ 1752197 h 2225306"/>
                <a:gd name="connsiteX14-1129" fmla="*/ 26285 w 2003583"/>
                <a:gd name="connsiteY14-1130" fmla="*/ 1548395 h 2225306"/>
                <a:gd name="connsiteX15-1131" fmla="*/ 269635 w 2003583"/>
                <a:gd name="connsiteY15-1132" fmla="*/ 1319649 h 2225306"/>
                <a:gd name="connsiteX16-1133" fmla="*/ 269635 w 2003583"/>
                <a:gd name="connsiteY16-1134" fmla="*/ 922459 h 2225306"/>
                <a:gd name="connsiteX17-1135" fmla="*/ 26285 w 2003583"/>
                <a:gd name="connsiteY17-1136" fmla="*/ 693713 h 2225306"/>
                <a:gd name="connsiteX18-1137" fmla="*/ 143951 w 2003583"/>
                <a:gd name="connsiteY18-1138" fmla="*/ 489911 h 2225306"/>
                <a:gd name="connsiteX19-1139" fmla="*/ 463725 w 2003583"/>
                <a:gd name="connsiteY19-1140" fmla="*/ 586285 h 2225306"/>
                <a:gd name="connsiteX20-1141" fmla="*/ 807702 w 2003583"/>
                <a:gd name="connsiteY20-1142" fmla="*/ 387690 h 2225306"/>
                <a:gd name="connsiteX21-1143" fmla="*/ 884127 w 2003583"/>
                <a:gd name="connsiteY21-1144" fmla="*/ 62570 h 2225306"/>
                <a:gd name="connsiteX22-1145" fmla="*/ 1119457 w 2003583"/>
                <a:gd name="connsiteY22-1146" fmla="*/ 62570 h 2225306"/>
                <a:gd name="connsiteX23-1147" fmla="*/ 1195882 w 2003583"/>
                <a:gd name="connsiteY23-1148" fmla="*/ 387690 h 2225306"/>
                <a:gd name="connsiteX24-1149" fmla="*/ 1539859 w 2003583"/>
                <a:gd name="connsiteY24-1150" fmla="*/ 586285 h 2225306"/>
                <a:gd name="connsiteX0-1151" fmla="*/ 1551437 w 2015161"/>
                <a:gd name="connsiteY0-1152" fmla="*/ 586285 h 2225304"/>
                <a:gd name="connsiteX1-1153" fmla="*/ 1827567 w 2015161"/>
                <a:gd name="connsiteY1-1154" fmla="*/ 481182 h 2225304"/>
                <a:gd name="connsiteX2-1155" fmla="*/ 1988877 w 2015161"/>
                <a:gd name="connsiteY2-1156" fmla="*/ 693713 h 2225304"/>
                <a:gd name="connsiteX3-1157" fmla="*/ 1745527 w 2015161"/>
                <a:gd name="connsiteY3-1158" fmla="*/ 922459 h 2225304"/>
                <a:gd name="connsiteX4-1159" fmla="*/ 1745527 w 2015161"/>
                <a:gd name="connsiteY4-1160" fmla="*/ 1319649 h 2225304"/>
                <a:gd name="connsiteX5-1161" fmla="*/ 1988877 w 2015161"/>
                <a:gd name="connsiteY5-1162" fmla="*/ 1548395 h 2225304"/>
                <a:gd name="connsiteX6-1163" fmla="*/ 1871211 w 2015161"/>
                <a:gd name="connsiteY6-1164" fmla="*/ 1752197 h 2225304"/>
                <a:gd name="connsiteX7-1165" fmla="*/ 1551437 w 2015161"/>
                <a:gd name="connsiteY7-1166" fmla="*/ 1655823 h 2225304"/>
                <a:gd name="connsiteX8-1167" fmla="*/ 1207460 w 2015161"/>
                <a:gd name="connsiteY8-1168" fmla="*/ 1854418 h 2225304"/>
                <a:gd name="connsiteX9-1169" fmla="*/ 1131035 w 2015161"/>
                <a:gd name="connsiteY9-1170" fmla="*/ 2179538 h 2225304"/>
                <a:gd name="connsiteX10-1171" fmla="*/ 860790 w 2015161"/>
                <a:gd name="connsiteY10-1172" fmla="*/ 2188266 h 2225304"/>
                <a:gd name="connsiteX11-1173" fmla="*/ 819280 w 2015161"/>
                <a:gd name="connsiteY11-1174" fmla="*/ 1854418 h 2225304"/>
                <a:gd name="connsiteX12-1175" fmla="*/ 475303 w 2015161"/>
                <a:gd name="connsiteY12-1176" fmla="*/ 1655823 h 2225304"/>
                <a:gd name="connsiteX13-1177" fmla="*/ 155529 w 2015161"/>
                <a:gd name="connsiteY13-1178" fmla="*/ 1752197 h 2225304"/>
                <a:gd name="connsiteX14-1179" fmla="*/ 2948 w 2015161"/>
                <a:gd name="connsiteY14-1180" fmla="*/ 1522210 h 2225304"/>
                <a:gd name="connsiteX15-1181" fmla="*/ 281213 w 2015161"/>
                <a:gd name="connsiteY15-1182" fmla="*/ 1319649 h 2225304"/>
                <a:gd name="connsiteX16-1183" fmla="*/ 281213 w 2015161"/>
                <a:gd name="connsiteY16-1184" fmla="*/ 922459 h 2225304"/>
                <a:gd name="connsiteX17-1185" fmla="*/ 37863 w 2015161"/>
                <a:gd name="connsiteY17-1186" fmla="*/ 693713 h 2225304"/>
                <a:gd name="connsiteX18-1187" fmla="*/ 155529 w 2015161"/>
                <a:gd name="connsiteY18-1188" fmla="*/ 489911 h 2225304"/>
                <a:gd name="connsiteX19-1189" fmla="*/ 475303 w 2015161"/>
                <a:gd name="connsiteY19-1190" fmla="*/ 586285 h 2225304"/>
                <a:gd name="connsiteX20-1191" fmla="*/ 819280 w 2015161"/>
                <a:gd name="connsiteY20-1192" fmla="*/ 387690 h 2225304"/>
                <a:gd name="connsiteX21-1193" fmla="*/ 895705 w 2015161"/>
                <a:gd name="connsiteY21-1194" fmla="*/ 62570 h 2225304"/>
                <a:gd name="connsiteX22-1195" fmla="*/ 1131035 w 2015161"/>
                <a:gd name="connsiteY22-1196" fmla="*/ 62570 h 2225304"/>
                <a:gd name="connsiteX23-1197" fmla="*/ 1207460 w 2015161"/>
                <a:gd name="connsiteY23-1198" fmla="*/ 387690 h 2225304"/>
                <a:gd name="connsiteX24-1199" fmla="*/ 1551437 w 2015161"/>
                <a:gd name="connsiteY24-1200" fmla="*/ 586285 h 2225304"/>
                <a:gd name="connsiteX0-1201" fmla="*/ 1551439 w 2015163"/>
                <a:gd name="connsiteY0-1202" fmla="*/ 586285 h 2225306"/>
                <a:gd name="connsiteX1-1203" fmla="*/ 1827569 w 2015163"/>
                <a:gd name="connsiteY1-1204" fmla="*/ 481182 h 2225306"/>
                <a:gd name="connsiteX2-1205" fmla="*/ 1988879 w 2015163"/>
                <a:gd name="connsiteY2-1206" fmla="*/ 693713 h 2225306"/>
                <a:gd name="connsiteX3-1207" fmla="*/ 1745529 w 2015163"/>
                <a:gd name="connsiteY3-1208" fmla="*/ 922459 h 2225306"/>
                <a:gd name="connsiteX4-1209" fmla="*/ 1745529 w 2015163"/>
                <a:gd name="connsiteY4-1210" fmla="*/ 1319649 h 2225306"/>
                <a:gd name="connsiteX5-1211" fmla="*/ 1988879 w 2015163"/>
                <a:gd name="connsiteY5-1212" fmla="*/ 1548395 h 2225306"/>
                <a:gd name="connsiteX6-1213" fmla="*/ 1871213 w 2015163"/>
                <a:gd name="connsiteY6-1214" fmla="*/ 1752197 h 2225306"/>
                <a:gd name="connsiteX7-1215" fmla="*/ 1551439 w 2015163"/>
                <a:gd name="connsiteY7-1216" fmla="*/ 1655823 h 2225306"/>
                <a:gd name="connsiteX8-1217" fmla="*/ 1207462 w 2015163"/>
                <a:gd name="connsiteY8-1218" fmla="*/ 1854418 h 2225306"/>
                <a:gd name="connsiteX9-1219" fmla="*/ 1131037 w 2015163"/>
                <a:gd name="connsiteY9-1220" fmla="*/ 2179538 h 2225306"/>
                <a:gd name="connsiteX10-1221" fmla="*/ 860792 w 2015163"/>
                <a:gd name="connsiteY10-1222" fmla="*/ 2188266 h 2225306"/>
                <a:gd name="connsiteX11-1223" fmla="*/ 819282 w 2015163"/>
                <a:gd name="connsiteY11-1224" fmla="*/ 1854418 h 2225306"/>
                <a:gd name="connsiteX12-1225" fmla="*/ 475305 w 2015163"/>
                <a:gd name="connsiteY12-1226" fmla="*/ 1655823 h 2225306"/>
                <a:gd name="connsiteX13-1227" fmla="*/ 155531 w 2015163"/>
                <a:gd name="connsiteY13-1228" fmla="*/ 1752197 h 2225306"/>
                <a:gd name="connsiteX14-1229" fmla="*/ 2950 w 2015163"/>
                <a:gd name="connsiteY14-1230" fmla="*/ 1522210 h 2225306"/>
                <a:gd name="connsiteX15-1231" fmla="*/ 281215 w 2015163"/>
                <a:gd name="connsiteY15-1232" fmla="*/ 1319649 h 2225306"/>
                <a:gd name="connsiteX16-1233" fmla="*/ 281215 w 2015163"/>
                <a:gd name="connsiteY16-1234" fmla="*/ 922459 h 2225306"/>
                <a:gd name="connsiteX17-1235" fmla="*/ 37865 w 2015163"/>
                <a:gd name="connsiteY17-1236" fmla="*/ 693713 h 2225306"/>
                <a:gd name="connsiteX18-1237" fmla="*/ 155531 w 2015163"/>
                <a:gd name="connsiteY18-1238" fmla="*/ 463725 h 2225306"/>
                <a:gd name="connsiteX19-1239" fmla="*/ 475305 w 2015163"/>
                <a:gd name="connsiteY19-1240" fmla="*/ 586285 h 2225306"/>
                <a:gd name="connsiteX20-1241" fmla="*/ 819282 w 2015163"/>
                <a:gd name="connsiteY20-1242" fmla="*/ 387690 h 2225306"/>
                <a:gd name="connsiteX21-1243" fmla="*/ 895707 w 2015163"/>
                <a:gd name="connsiteY21-1244" fmla="*/ 62570 h 2225306"/>
                <a:gd name="connsiteX22-1245" fmla="*/ 1131037 w 2015163"/>
                <a:gd name="connsiteY22-1246" fmla="*/ 62570 h 2225306"/>
                <a:gd name="connsiteX23-1247" fmla="*/ 1207462 w 2015163"/>
                <a:gd name="connsiteY23-1248" fmla="*/ 387690 h 2225306"/>
                <a:gd name="connsiteX24-1249" fmla="*/ 1551439 w 2015163"/>
                <a:gd name="connsiteY24-1250" fmla="*/ 586285 h 2225306"/>
                <a:gd name="connsiteX0-1251" fmla="*/ 1551439 w 2015163"/>
                <a:gd name="connsiteY0-1252" fmla="*/ 575030 h 2214049"/>
                <a:gd name="connsiteX1-1253" fmla="*/ 1827569 w 2015163"/>
                <a:gd name="connsiteY1-1254" fmla="*/ 469927 h 2214049"/>
                <a:gd name="connsiteX2-1255" fmla="*/ 1988879 w 2015163"/>
                <a:gd name="connsiteY2-1256" fmla="*/ 682458 h 2214049"/>
                <a:gd name="connsiteX3-1257" fmla="*/ 1745529 w 2015163"/>
                <a:gd name="connsiteY3-1258" fmla="*/ 911204 h 2214049"/>
                <a:gd name="connsiteX4-1259" fmla="*/ 1745529 w 2015163"/>
                <a:gd name="connsiteY4-1260" fmla="*/ 1308394 h 2214049"/>
                <a:gd name="connsiteX5-1261" fmla="*/ 1988879 w 2015163"/>
                <a:gd name="connsiteY5-1262" fmla="*/ 1537140 h 2214049"/>
                <a:gd name="connsiteX6-1263" fmla="*/ 1871213 w 2015163"/>
                <a:gd name="connsiteY6-1264" fmla="*/ 1740942 h 2214049"/>
                <a:gd name="connsiteX7-1265" fmla="*/ 1551439 w 2015163"/>
                <a:gd name="connsiteY7-1266" fmla="*/ 1644568 h 2214049"/>
                <a:gd name="connsiteX8-1267" fmla="*/ 1207462 w 2015163"/>
                <a:gd name="connsiteY8-1268" fmla="*/ 1843163 h 2214049"/>
                <a:gd name="connsiteX9-1269" fmla="*/ 1131037 w 2015163"/>
                <a:gd name="connsiteY9-1270" fmla="*/ 2168283 h 2214049"/>
                <a:gd name="connsiteX10-1271" fmla="*/ 860792 w 2015163"/>
                <a:gd name="connsiteY10-1272" fmla="*/ 2177011 h 2214049"/>
                <a:gd name="connsiteX11-1273" fmla="*/ 819282 w 2015163"/>
                <a:gd name="connsiteY11-1274" fmla="*/ 1843163 h 2214049"/>
                <a:gd name="connsiteX12-1275" fmla="*/ 475305 w 2015163"/>
                <a:gd name="connsiteY12-1276" fmla="*/ 1644568 h 2214049"/>
                <a:gd name="connsiteX13-1277" fmla="*/ 155531 w 2015163"/>
                <a:gd name="connsiteY13-1278" fmla="*/ 1740942 h 2214049"/>
                <a:gd name="connsiteX14-1279" fmla="*/ 2950 w 2015163"/>
                <a:gd name="connsiteY14-1280" fmla="*/ 1510955 h 2214049"/>
                <a:gd name="connsiteX15-1281" fmla="*/ 281215 w 2015163"/>
                <a:gd name="connsiteY15-1282" fmla="*/ 1308394 h 2214049"/>
                <a:gd name="connsiteX16-1283" fmla="*/ 281215 w 2015163"/>
                <a:gd name="connsiteY16-1284" fmla="*/ 911204 h 2214049"/>
                <a:gd name="connsiteX17-1285" fmla="*/ 37865 w 2015163"/>
                <a:gd name="connsiteY17-1286" fmla="*/ 682458 h 2214049"/>
                <a:gd name="connsiteX18-1287" fmla="*/ 155531 w 2015163"/>
                <a:gd name="connsiteY18-1288" fmla="*/ 452470 h 2214049"/>
                <a:gd name="connsiteX19-1289" fmla="*/ 475305 w 2015163"/>
                <a:gd name="connsiteY19-1290" fmla="*/ 575030 h 2214049"/>
                <a:gd name="connsiteX20-1291" fmla="*/ 819282 w 2015163"/>
                <a:gd name="connsiteY20-1292" fmla="*/ 376435 h 2214049"/>
                <a:gd name="connsiteX21-1293" fmla="*/ 895707 w 2015163"/>
                <a:gd name="connsiteY21-1294" fmla="*/ 51315 h 2214049"/>
                <a:gd name="connsiteX22-1295" fmla="*/ 1165952 w 2015163"/>
                <a:gd name="connsiteY22-1296" fmla="*/ 33857 h 2214049"/>
                <a:gd name="connsiteX23-1297" fmla="*/ 1207462 w 2015163"/>
                <a:gd name="connsiteY23-1298" fmla="*/ 376435 h 2214049"/>
                <a:gd name="connsiteX24-1299" fmla="*/ 1551439 w 2015163"/>
                <a:gd name="connsiteY24-1300" fmla="*/ 575030 h 2214049"/>
                <a:gd name="connsiteX0-1301" fmla="*/ 1551439 w 2015163"/>
                <a:gd name="connsiteY0-1302" fmla="*/ 575028 h 2214049"/>
                <a:gd name="connsiteX1-1303" fmla="*/ 1810111 w 2015163"/>
                <a:gd name="connsiteY1-1304" fmla="*/ 443740 h 2214049"/>
                <a:gd name="connsiteX2-1305" fmla="*/ 1988879 w 2015163"/>
                <a:gd name="connsiteY2-1306" fmla="*/ 682456 h 2214049"/>
                <a:gd name="connsiteX3-1307" fmla="*/ 1745529 w 2015163"/>
                <a:gd name="connsiteY3-1308" fmla="*/ 911202 h 2214049"/>
                <a:gd name="connsiteX4-1309" fmla="*/ 1745529 w 2015163"/>
                <a:gd name="connsiteY4-1310" fmla="*/ 1308392 h 2214049"/>
                <a:gd name="connsiteX5-1311" fmla="*/ 1988879 w 2015163"/>
                <a:gd name="connsiteY5-1312" fmla="*/ 1537138 h 2214049"/>
                <a:gd name="connsiteX6-1313" fmla="*/ 1871213 w 2015163"/>
                <a:gd name="connsiteY6-1314" fmla="*/ 1740940 h 2214049"/>
                <a:gd name="connsiteX7-1315" fmla="*/ 1551439 w 2015163"/>
                <a:gd name="connsiteY7-1316" fmla="*/ 1644566 h 2214049"/>
                <a:gd name="connsiteX8-1317" fmla="*/ 1207462 w 2015163"/>
                <a:gd name="connsiteY8-1318" fmla="*/ 1843161 h 2214049"/>
                <a:gd name="connsiteX9-1319" fmla="*/ 1131037 w 2015163"/>
                <a:gd name="connsiteY9-1320" fmla="*/ 2168281 h 2214049"/>
                <a:gd name="connsiteX10-1321" fmla="*/ 860792 w 2015163"/>
                <a:gd name="connsiteY10-1322" fmla="*/ 2177009 h 2214049"/>
                <a:gd name="connsiteX11-1323" fmla="*/ 819282 w 2015163"/>
                <a:gd name="connsiteY11-1324" fmla="*/ 1843161 h 2214049"/>
                <a:gd name="connsiteX12-1325" fmla="*/ 475305 w 2015163"/>
                <a:gd name="connsiteY12-1326" fmla="*/ 1644566 h 2214049"/>
                <a:gd name="connsiteX13-1327" fmla="*/ 155531 w 2015163"/>
                <a:gd name="connsiteY13-1328" fmla="*/ 1740940 h 2214049"/>
                <a:gd name="connsiteX14-1329" fmla="*/ 2950 w 2015163"/>
                <a:gd name="connsiteY14-1330" fmla="*/ 1510953 h 2214049"/>
                <a:gd name="connsiteX15-1331" fmla="*/ 281215 w 2015163"/>
                <a:gd name="connsiteY15-1332" fmla="*/ 1308392 h 2214049"/>
                <a:gd name="connsiteX16-1333" fmla="*/ 281215 w 2015163"/>
                <a:gd name="connsiteY16-1334" fmla="*/ 911202 h 2214049"/>
                <a:gd name="connsiteX17-1335" fmla="*/ 37865 w 2015163"/>
                <a:gd name="connsiteY17-1336" fmla="*/ 682456 h 2214049"/>
                <a:gd name="connsiteX18-1337" fmla="*/ 155531 w 2015163"/>
                <a:gd name="connsiteY18-1338" fmla="*/ 452468 h 2214049"/>
                <a:gd name="connsiteX19-1339" fmla="*/ 475305 w 2015163"/>
                <a:gd name="connsiteY19-1340" fmla="*/ 575028 h 2214049"/>
                <a:gd name="connsiteX20-1341" fmla="*/ 819282 w 2015163"/>
                <a:gd name="connsiteY20-1342" fmla="*/ 376433 h 2214049"/>
                <a:gd name="connsiteX21-1343" fmla="*/ 895707 w 2015163"/>
                <a:gd name="connsiteY21-1344" fmla="*/ 51313 h 2214049"/>
                <a:gd name="connsiteX22-1345" fmla="*/ 1165952 w 2015163"/>
                <a:gd name="connsiteY22-1346" fmla="*/ 33855 h 2214049"/>
                <a:gd name="connsiteX23-1347" fmla="*/ 1207462 w 2015163"/>
                <a:gd name="connsiteY23-1348" fmla="*/ 376433 h 2214049"/>
                <a:gd name="connsiteX24-1349" fmla="*/ 1551439 w 2015163"/>
                <a:gd name="connsiteY24-1350" fmla="*/ 575028 h 2214049"/>
                <a:gd name="connsiteX0-1351" fmla="*/ 1551439 w 1990924"/>
                <a:gd name="connsiteY0-1352" fmla="*/ 575028 h 2214047"/>
                <a:gd name="connsiteX1-1353" fmla="*/ 1810111 w 1990924"/>
                <a:gd name="connsiteY1-1354" fmla="*/ 443740 h 2214047"/>
                <a:gd name="connsiteX2-1355" fmla="*/ 1988879 w 1990924"/>
                <a:gd name="connsiteY2-1356" fmla="*/ 682456 h 2214047"/>
                <a:gd name="connsiteX3-1357" fmla="*/ 1745529 w 1990924"/>
                <a:gd name="connsiteY3-1358" fmla="*/ 911202 h 2214047"/>
                <a:gd name="connsiteX4-1359" fmla="*/ 1745529 w 1990924"/>
                <a:gd name="connsiteY4-1360" fmla="*/ 1308392 h 2214047"/>
                <a:gd name="connsiteX5-1361" fmla="*/ 1988879 w 1990924"/>
                <a:gd name="connsiteY5-1362" fmla="*/ 1537138 h 2214047"/>
                <a:gd name="connsiteX6-1363" fmla="*/ 1845026 w 1990924"/>
                <a:gd name="connsiteY6-1364" fmla="*/ 1775854 h 2214047"/>
                <a:gd name="connsiteX7-1365" fmla="*/ 1551439 w 1990924"/>
                <a:gd name="connsiteY7-1366" fmla="*/ 1644566 h 2214047"/>
                <a:gd name="connsiteX8-1367" fmla="*/ 1207462 w 1990924"/>
                <a:gd name="connsiteY8-1368" fmla="*/ 1843161 h 2214047"/>
                <a:gd name="connsiteX9-1369" fmla="*/ 1131037 w 1990924"/>
                <a:gd name="connsiteY9-1370" fmla="*/ 2168281 h 2214047"/>
                <a:gd name="connsiteX10-1371" fmla="*/ 860792 w 1990924"/>
                <a:gd name="connsiteY10-1372" fmla="*/ 2177009 h 2214047"/>
                <a:gd name="connsiteX11-1373" fmla="*/ 819282 w 1990924"/>
                <a:gd name="connsiteY11-1374" fmla="*/ 1843161 h 2214047"/>
                <a:gd name="connsiteX12-1375" fmla="*/ 475305 w 1990924"/>
                <a:gd name="connsiteY12-1376" fmla="*/ 1644566 h 2214047"/>
                <a:gd name="connsiteX13-1377" fmla="*/ 155531 w 1990924"/>
                <a:gd name="connsiteY13-1378" fmla="*/ 1740940 h 2214047"/>
                <a:gd name="connsiteX14-1379" fmla="*/ 2950 w 1990924"/>
                <a:gd name="connsiteY14-1380" fmla="*/ 1510953 h 2214047"/>
                <a:gd name="connsiteX15-1381" fmla="*/ 281215 w 1990924"/>
                <a:gd name="connsiteY15-1382" fmla="*/ 1308392 h 2214047"/>
                <a:gd name="connsiteX16-1383" fmla="*/ 281215 w 1990924"/>
                <a:gd name="connsiteY16-1384" fmla="*/ 911202 h 2214047"/>
                <a:gd name="connsiteX17-1385" fmla="*/ 37865 w 1990924"/>
                <a:gd name="connsiteY17-1386" fmla="*/ 682456 h 2214047"/>
                <a:gd name="connsiteX18-1387" fmla="*/ 155531 w 1990924"/>
                <a:gd name="connsiteY18-1388" fmla="*/ 452468 h 2214047"/>
                <a:gd name="connsiteX19-1389" fmla="*/ 475305 w 1990924"/>
                <a:gd name="connsiteY19-1390" fmla="*/ 575028 h 2214047"/>
                <a:gd name="connsiteX20-1391" fmla="*/ 819282 w 1990924"/>
                <a:gd name="connsiteY20-1392" fmla="*/ 376433 h 2214047"/>
                <a:gd name="connsiteX21-1393" fmla="*/ 895707 w 1990924"/>
                <a:gd name="connsiteY21-1394" fmla="*/ 51313 h 2214047"/>
                <a:gd name="connsiteX22-1395" fmla="*/ 1165952 w 1990924"/>
                <a:gd name="connsiteY22-1396" fmla="*/ 33855 h 2214047"/>
                <a:gd name="connsiteX23-1397" fmla="*/ 1207462 w 1990924"/>
                <a:gd name="connsiteY23-1398" fmla="*/ 376433 h 2214047"/>
                <a:gd name="connsiteX24-1399" fmla="*/ 1551439 w 1990924"/>
                <a:gd name="connsiteY24-1400" fmla="*/ 575028 h 22140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</a:cxnLst>
              <a:rect l="l" t="t" r="r" b="b"/>
              <a:pathLst>
                <a:path w="1990924" h="2214047">
                  <a:moveTo>
                    <a:pt x="1551439" y="575028"/>
                  </a:moveTo>
                  <a:lnTo>
                    <a:pt x="1810111" y="443740"/>
                  </a:lnTo>
                  <a:cubicBezTo>
                    <a:pt x="1916702" y="411615"/>
                    <a:pt x="1999643" y="604546"/>
                    <a:pt x="1988879" y="682456"/>
                  </a:cubicBezTo>
                  <a:cubicBezTo>
                    <a:pt x="1978115" y="760366"/>
                    <a:pt x="1855917" y="833066"/>
                    <a:pt x="1745529" y="911202"/>
                  </a:cubicBezTo>
                  <a:cubicBezTo>
                    <a:pt x="1780804" y="1041249"/>
                    <a:pt x="1780804" y="1178345"/>
                    <a:pt x="1745529" y="1308392"/>
                  </a:cubicBezTo>
                  <a:cubicBezTo>
                    <a:pt x="1826646" y="1384641"/>
                    <a:pt x="1972296" y="1459228"/>
                    <a:pt x="1988879" y="1537138"/>
                  </a:cubicBezTo>
                  <a:cubicBezTo>
                    <a:pt x="2005462" y="1615048"/>
                    <a:pt x="1917933" y="1757949"/>
                    <a:pt x="1845026" y="1775854"/>
                  </a:cubicBezTo>
                  <a:cubicBezTo>
                    <a:pt x="1772119" y="1793759"/>
                    <a:pt x="1679522" y="1697359"/>
                    <a:pt x="1551439" y="1644566"/>
                  </a:cubicBezTo>
                  <a:cubicBezTo>
                    <a:pt x="1456452" y="1740139"/>
                    <a:pt x="1337724" y="1808687"/>
                    <a:pt x="1207462" y="1843161"/>
                  </a:cubicBezTo>
                  <a:cubicBezTo>
                    <a:pt x="1181987" y="1951534"/>
                    <a:pt x="1188815" y="2112640"/>
                    <a:pt x="1131037" y="2168281"/>
                  </a:cubicBezTo>
                  <a:cubicBezTo>
                    <a:pt x="1073259" y="2223922"/>
                    <a:pt x="912751" y="2231196"/>
                    <a:pt x="860792" y="2177009"/>
                  </a:cubicBezTo>
                  <a:cubicBezTo>
                    <a:pt x="808833" y="2122822"/>
                    <a:pt x="810792" y="1947903"/>
                    <a:pt x="819282" y="1843161"/>
                  </a:cubicBezTo>
                  <a:cubicBezTo>
                    <a:pt x="689020" y="1808686"/>
                    <a:pt x="570292" y="1740138"/>
                    <a:pt x="475305" y="1644566"/>
                  </a:cubicBezTo>
                  <a:cubicBezTo>
                    <a:pt x="368714" y="1676691"/>
                    <a:pt x="234257" y="1763209"/>
                    <a:pt x="155531" y="1740940"/>
                  </a:cubicBezTo>
                  <a:cubicBezTo>
                    <a:pt x="76805" y="1718671"/>
                    <a:pt x="-17997" y="1583044"/>
                    <a:pt x="2950" y="1510953"/>
                  </a:cubicBezTo>
                  <a:cubicBezTo>
                    <a:pt x="23897" y="1438862"/>
                    <a:pt x="223198" y="1360342"/>
                    <a:pt x="281215" y="1308392"/>
                  </a:cubicBezTo>
                  <a:cubicBezTo>
                    <a:pt x="245940" y="1178345"/>
                    <a:pt x="245940" y="1041249"/>
                    <a:pt x="281215" y="911202"/>
                  </a:cubicBezTo>
                  <a:cubicBezTo>
                    <a:pt x="200098" y="834953"/>
                    <a:pt x="58812" y="758912"/>
                    <a:pt x="37865" y="682456"/>
                  </a:cubicBezTo>
                  <a:cubicBezTo>
                    <a:pt x="16918" y="606000"/>
                    <a:pt x="82624" y="470373"/>
                    <a:pt x="155531" y="452468"/>
                  </a:cubicBezTo>
                  <a:cubicBezTo>
                    <a:pt x="228438" y="434563"/>
                    <a:pt x="364680" y="530965"/>
                    <a:pt x="475305" y="575028"/>
                  </a:cubicBezTo>
                  <a:cubicBezTo>
                    <a:pt x="570292" y="479455"/>
                    <a:pt x="689020" y="410907"/>
                    <a:pt x="819282" y="376433"/>
                  </a:cubicBezTo>
                  <a:cubicBezTo>
                    <a:pt x="844757" y="268060"/>
                    <a:pt x="837929" y="108409"/>
                    <a:pt x="895707" y="51313"/>
                  </a:cubicBezTo>
                  <a:cubicBezTo>
                    <a:pt x="953485" y="-5783"/>
                    <a:pt x="1113993" y="-20332"/>
                    <a:pt x="1165952" y="33855"/>
                  </a:cubicBezTo>
                  <a:cubicBezTo>
                    <a:pt x="1217911" y="88042"/>
                    <a:pt x="1198495" y="254233"/>
                    <a:pt x="1207462" y="376433"/>
                  </a:cubicBezTo>
                  <a:cubicBezTo>
                    <a:pt x="1337724" y="410908"/>
                    <a:pt x="1456452" y="479456"/>
                    <a:pt x="1551439" y="575028"/>
                  </a:cubicBez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3766" tIns="587064" rIns="583766" bIns="58706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0" kern="1200">
                <a:solidFill>
                  <a:schemeClr val="bg1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127014">
              <a:off x="5840391" y="3268112"/>
              <a:ext cx="1814485" cy="1993319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  <a:gd name="connsiteX0-1" fmla="*/ 1517526 w 1954966"/>
                <a:gd name="connsiteY0-2" fmla="*/ 523716 h 2116969"/>
                <a:gd name="connsiteX1-3" fmla="*/ 1837300 w 1954966"/>
                <a:gd name="connsiteY1-4" fmla="*/ 427342 h 2116969"/>
                <a:gd name="connsiteX2-5" fmla="*/ 1954966 w 1954966"/>
                <a:gd name="connsiteY2-6" fmla="*/ 631144 h 2116969"/>
                <a:gd name="connsiteX3-7" fmla="*/ 1711616 w 1954966"/>
                <a:gd name="connsiteY3-8" fmla="*/ 859890 h 2116969"/>
                <a:gd name="connsiteX4-9" fmla="*/ 1711616 w 1954966"/>
                <a:gd name="connsiteY4-10" fmla="*/ 1257080 h 2116969"/>
                <a:gd name="connsiteX5-11" fmla="*/ 1954966 w 1954966"/>
                <a:gd name="connsiteY5-12" fmla="*/ 1485826 h 2116969"/>
                <a:gd name="connsiteX6-13" fmla="*/ 1837300 w 1954966"/>
                <a:gd name="connsiteY6-14" fmla="*/ 1689628 h 2116969"/>
                <a:gd name="connsiteX7-15" fmla="*/ 1517526 w 1954966"/>
                <a:gd name="connsiteY7-16" fmla="*/ 1593254 h 2116969"/>
                <a:gd name="connsiteX8-17" fmla="*/ 1173549 w 1954966"/>
                <a:gd name="connsiteY8-18" fmla="*/ 1791849 h 2116969"/>
                <a:gd name="connsiteX9-19" fmla="*/ 1097124 w 1954966"/>
                <a:gd name="connsiteY9-20" fmla="*/ 2116969 h 2116969"/>
                <a:gd name="connsiteX10-21" fmla="*/ 861794 w 1954966"/>
                <a:gd name="connsiteY10-22" fmla="*/ 2116969 h 2116969"/>
                <a:gd name="connsiteX11-23" fmla="*/ 785369 w 1954966"/>
                <a:gd name="connsiteY11-24" fmla="*/ 1791849 h 2116969"/>
                <a:gd name="connsiteX12-25" fmla="*/ 441392 w 1954966"/>
                <a:gd name="connsiteY12-26" fmla="*/ 1593254 h 2116969"/>
                <a:gd name="connsiteX13-27" fmla="*/ 121618 w 1954966"/>
                <a:gd name="connsiteY13-28" fmla="*/ 1689628 h 2116969"/>
                <a:gd name="connsiteX14-29" fmla="*/ 3952 w 1954966"/>
                <a:gd name="connsiteY14-30" fmla="*/ 1485826 h 2116969"/>
                <a:gd name="connsiteX15-31" fmla="*/ 247302 w 1954966"/>
                <a:gd name="connsiteY15-32" fmla="*/ 1257080 h 2116969"/>
                <a:gd name="connsiteX16-33" fmla="*/ 247302 w 1954966"/>
                <a:gd name="connsiteY16-34" fmla="*/ 859890 h 2116969"/>
                <a:gd name="connsiteX17-35" fmla="*/ 3952 w 1954966"/>
                <a:gd name="connsiteY17-36" fmla="*/ 631144 h 2116969"/>
                <a:gd name="connsiteX18-37" fmla="*/ 121618 w 1954966"/>
                <a:gd name="connsiteY18-38" fmla="*/ 427342 h 2116969"/>
                <a:gd name="connsiteX19-39" fmla="*/ 441392 w 1954966"/>
                <a:gd name="connsiteY19-40" fmla="*/ 523716 h 2116969"/>
                <a:gd name="connsiteX20-41" fmla="*/ 785369 w 1954966"/>
                <a:gd name="connsiteY20-42" fmla="*/ 325121 h 2116969"/>
                <a:gd name="connsiteX21-43" fmla="*/ 861794 w 1954966"/>
                <a:gd name="connsiteY21-44" fmla="*/ 1 h 2116969"/>
                <a:gd name="connsiteX22-45" fmla="*/ 1097124 w 1954966"/>
                <a:gd name="connsiteY22-46" fmla="*/ 1 h 2116969"/>
                <a:gd name="connsiteX23-47" fmla="*/ 1173549 w 1954966"/>
                <a:gd name="connsiteY23-48" fmla="*/ 325121 h 2116969"/>
                <a:gd name="connsiteX24-49" fmla="*/ 1517526 w 1954966"/>
                <a:gd name="connsiteY24-50" fmla="*/ 523716 h 2116969"/>
                <a:gd name="connsiteX0-51" fmla="*/ 1539857 w 1977297"/>
                <a:gd name="connsiteY0-52" fmla="*/ 523714 h 2116967"/>
                <a:gd name="connsiteX1-53" fmla="*/ 1859631 w 1977297"/>
                <a:gd name="connsiteY1-54" fmla="*/ 427340 h 2116967"/>
                <a:gd name="connsiteX2-55" fmla="*/ 1977297 w 1977297"/>
                <a:gd name="connsiteY2-56" fmla="*/ 631142 h 2116967"/>
                <a:gd name="connsiteX3-57" fmla="*/ 1733947 w 1977297"/>
                <a:gd name="connsiteY3-58" fmla="*/ 859888 h 2116967"/>
                <a:gd name="connsiteX4-59" fmla="*/ 1733947 w 1977297"/>
                <a:gd name="connsiteY4-60" fmla="*/ 1257078 h 2116967"/>
                <a:gd name="connsiteX5-61" fmla="*/ 1977297 w 1977297"/>
                <a:gd name="connsiteY5-62" fmla="*/ 1485824 h 2116967"/>
                <a:gd name="connsiteX6-63" fmla="*/ 1859631 w 1977297"/>
                <a:gd name="connsiteY6-64" fmla="*/ 1689626 h 2116967"/>
                <a:gd name="connsiteX7-65" fmla="*/ 1539857 w 1977297"/>
                <a:gd name="connsiteY7-66" fmla="*/ 1593252 h 2116967"/>
                <a:gd name="connsiteX8-67" fmla="*/ 1195880 w 1977297"/>
                <a:gd name="connsiteY8-68" fmla="*/ 1791847 h 2116967"/>
                <a:gd name="connsiteX9-69" fmla="*/ 1119455 w 1977297"/>
                <a:gd name="connsiteY9-70" fmla="*/ 2116967 h 2116967"/>
                <a:gd name="connsiteX10-71" fmla="*/ 884125 w 1977297"/>
                <a:gd name="connsiteY10-72" fmla="*/ 2116967 h 2116967"/>
                <a:gd name="connsiteX11-73" fmla="*/ 807700 w 1977297"/>
                <a:gd name="connsiteY11-74" fmla="*/ 1791847 h 2116967"/>
                <a:gd name="connsiteX12-75" fmla="*/ 463723 w 1977297"/>
                <a:gd name="connsiteY12-76" fmla="*/ 1593252 h 2116967"/>
                <a:gd name="connsiteX13-77" fmla="*/ 143949 w 1977297"/>
                <a:gd name="connsiteY13-78" fmla="*/ 1689626 h 2116967"/>
                <a:gd name="connsiteX14-79" fmla="*/ 26283 w 1977297"/>
                <a:gd name="connsiteY14-80" fmla="*/ 1485824 h 2116967"/>
                <a:gd name="connsiteX15-81" fmla="*/ 269633 w 1977297"/>
                <a:gd name="connsiteY15-82" fmla="*/ 1257078 h 2116967"/>
                <a:gd name="connsiteX16-83" fmla="*/ 269633 w 1977297"/>
                <a:gd name="connsiteY16-84" fmla="*/ 859888 h 2116967"/>
                <a:gd name="connsiteX17-85" fmla="*/ 26283 w 1977297"/>
                <a:gd name="connsiteY17-86" fmla="*/ 631142 h 2116967"/>
                <a:gd name="connsiteX18-87" fmla="*/ 143949 w 1977297"/>
                <a:gd name="connsiteY18-88" fmla="*/ 427340 h 2116967"/>
                <a:gd name="connsiteX19-89" fmla="*/ 463723 w 1977297"/>
                <a:gd name="connsiteY19-90" fmla="*/ 523714 h 2116967"/>
                <a:gd name="connsiteX20-91" fmla="*/ 807700 w 1977297"/>
                <a:gd name="connsiteY20-92" fmla="*/ 325119 h 2116967"/>
                <a:gd name="connsiteX21-93" fmla="*/ 884125 w 1977297"/>
                <a:gd name="connsiteY21-94" fmla="*/ -1 h 2116967"/>
                <a:gd name="connsiteX22-95" fmla="*/ 1119455 w 1977297"/>
                <a:gd name="connsiteY22-96" fmla="*/ -1 h 2116967"/>
                <a:gd name="connsiteX23-97" fmla="*/ 1195880 w 1977297"/>
                <a:gd name="connsiteY23-98" fmla="*/ 325119 h 2116967"/>
                <a:gd name="connsiteX24-99" fmla="*/ 1539857 w 1977297"/>
                <a:gd name="connsiteY24-100" fmla="*/ 523714 h 2116967"/>
                <a:gd name="connsiteX0-101" fmla="*/ 1539859 w 1977299"/>
                <a:gd name="connsiteY0-102" fmla="*/ 523716 h 2116969"/>
                <a:gd name="connsiteX1-103" fmla="*/ 1859633 w 1977299"/>
                <a:gd name="connsiteY1-104" fmla="*/ 427342 h 2116969"/>
                <a:gd name="connsiteX2-105" fmla="*/ 1977299 w 1977299"/>
                <a:gd name="connsiteY2-106" fmla="*/ 631144 h 2116969"/>
                <a:gd name="connsiteX3-107" fmla="*/ 1733949 w 1977299"/>
                <a:gd name="connsiteY3-108" fmla="*/ 859890 h 2116969"/>
                <a:gd name="connsiteX4-109" fmla="*/ 1733949 w 1977299"/>
                <a:gd name="connsiteY4-110" fmla="*/ 1257080 h 2116969"/>
                <a:gd name="connsiteX5-111" fmla="*/ 1977299 w 1977299"/>
                <a:gd name="connsiteY5-112" fmla="*/ 1485826 h 2116969"/>
                <a:gd name="connsiteX6-113" fmla="*/ 1859633 w 1977299"/>
                <a:gd name="connsiteY6-114" fmla="*/ 1689628 h 2116969"/>
                <a:gd name="connsiteX7-115" fmla="*/ 1539859 w 1977299"/>
                <a:gd name="connsiteY7-116" fmla="*/ 1593254 h 2116969"/>
                <a:gd name="connsiteX8-117" fmla="*/ 1195882 w 1977299"/>
                <a:gd name="connsiteY8-118" fmla="*/ 1791849 h 2116969"/>
                <a:gd name="connsiteX9-119" fmla="*/ 1119457 w 1977299"/>
                <a:gd name="connsiteY9-120" fmla="*/ 2116969 h 2116969"/>
                <a:gd name="connsiteX10-121" fmla="*/ 884127 w 1977299"/>
                <a:gd name="connsiteY10-122" fmla="*/ 2116969 h 2116969"/>
                <a:gd name="connsiteX11-123" fmla="*/ 807702 w 1977299"/>
                <a:gd name="connsiteY11-124" fmla="*/ 1791849 h 2116969"/>
                <a:gd name="connsiteX12-125" fmla="*/ 463725 w 1977299"/>
                <a:gd name="connsiteY12-126" fmla="*/ 1593254 h 2116969"/>
                <a:gd name="connsiteX13-127" fmla="*/ 143951 w 1977299"/>
                <a:gd name="connsiteY13-128" fmla="*/ 1689628 h 2116969"/>
                <a:gd name="connsiteX14-129" fmla="*/ 26285 w 1977299"/>
                <a:gd name="connsiteY14-130" fmla="*/ 1485826 h 2116969"/>
                <a:gd name="connsiteX15-131" fmla="*/ 269635 w 1977299"/>
                <a:gd name="connsiteY15-132" fmla="*/ 1257080 h 2116969"/>
                <a:gd name="connsiteX16-133" fmla="*/ 269635 w 1977299"/>
                <a:gd name="connsiteY16-134" fmla="*/ 859890 h 2116969"/>
                <a:gd name="connsiteX17-135" fmla="*/ 26285 w 1977299"/>
                <a:gd name="connsiteY17-136" fmla="*/ 631144 h 2116969"/>
                <a:gd name="connsiteX18-137" fmla="*/ 143951 w 1977299"/>
                <a:gd name="connsiteY18-138" fmla="*/ 427342 h 2116969"/>
                <a:gd name="connsiteX19-139" fmla="*/ 463725 w 1977299"/>
                <a:gd name="connsiteY19-140" fmla="*/ 523716 h 2116969"/>
                <a:gd name="connsiteX20-141" fmla="*/ 807702 w 1977299"/>
                <a:gd name="connsiteY20-142" fmla="*/ 325121 h 2116969"/>
                <a:gd name="connsiteX21-143" fmla="*/ 884127 w 1977299"/>
                <a:gd name="connsiteY21-144" fmla="*/ 1 h 2116969"/>
                <a:gd name="connsiteX22-145" fmla="*/ 1119457 w 1977299"/>
                <a:gd name="connsiteY22-146" fmla="*/ 1 h 2116969"/>
                <a:gd name="connsiteX23-147" fmla="*/ 1195882 w 1977299"/>
                <a:gd name="connsiteY23-148" fmla="*/ 325121 h 2116969"/>
                <a:gd name="connsiteX24-149" fmla="*/ 1539859 w 1977299"/>
                <a:gd name="connsiteY24-150" fmla="*/ 523716 h 2116969"/>
                <a:gd name="connsiteX0-151" fmla="*/ 1539859 w 1977299"/>
                <a:gd name="connsiteY0-152" fmla="*/ 523714 h 2116967"/>
                <a:gd name="connsiteX1-153" fmla="*/ 1859633 w 1977299"/>
                <a:gd name="connsiteY1-154" fmla="*/ 427340 h 2116967"/>
                <a:gd name="connsiteX2-155" fmla="*/ 1977299 w 1977299"/>
                <a:gd name="connsiteY2-156" fmla="*/ 631142 h 2116967"/>
                <a:gd name="connsiteX3-157" fmla="*/ 1733949 w 1977299"/>
                <a:gd name="connsiteY3-158" fmla="*/ 859888 h 2116967"/>
                <a:gd name="connsiteX4-159" fmla="*/ 1733949 w 1977299"/>
                <a:gd name="connsiteY4-160" fmla="*/ 1257078 h 2116967"/>
                <a:gd name="connsiteX5-161" fmla="*/ 1977299 w 1977299"/>
                <a:gd name="connsiteY5-162" fmla="*/ 1485824 h 2116967"/>
                <a:gd name="connsiteX6-163" fmla="*/ 1859633 w 1977299"/>
                <a:gd name="connsiteY6-164" fmla="*/ 1689626 h 2116967"/>
                <a:gd name="connsiteX7-165" fmla="*/ 1539859 w 1977299"/>
                <a:gd name="connsiteY7-166" fmla="*/ 1593252 h 2116967"/>
                <a:gd name="connsiteX8-167" fmla="*/ 1195882 w 1977299"/>
                <a:gd name="connsiteY8-168" fmla="*/ 1791847 h 2116967"/>
                <a:gd name="connsiteX9-169" fmla="*/ 1119457 w 1977299"/>
                <a:gd name="connsiteY9-170" fmla="*/ 2116967 h 2116967"/>
                <a:gd name="connsiteX10-171" fmla="*/ 884127 w 1977299"/>
                <a:gd name="connsiteY10-172" fmla="*/ 2116967 h 2116967"/>
                <a:gd name="connsiteX11-173" fmla="*/ 807702 w 1977299"/>
                <a:gd name="connsiteY11-174" fmla="*/ 1791847 h 2116967"/>
                <a:gd name="connsiteX12-175" fmla="*/ 463725 w 1977299"/>
                <a:gd name="connsiteY12-176" fmla="*/ 1593252 h 2116967"/>
                <a:gd name="connsiteX13-177" fmla="*/ 143951 w 1977299"/>
                <a:gd name="connsiteY13-178" fmla="*/ 1689626 h 2116967"/>
                <a:gd name="connsiteX14-179" fmla="*/ 26285 w 1977299"/>
                <a:gd name="connsiteY14-180" fmla="*/ 1485824 h 2116967"/>
                <a:gd name="connsiteX15-181" fmla="*/ 269635 w 1977299"/>
                <a:gd name="connsiteY15-182" fmla="*/ 1257078 h 2116967"/>
                <a:gd name="connsiteX16-183" fmla="*/ 269635 w 1977299"/>
                <a:gd name="connsiteY16-184" fmla="*/ 859888 h 2116967"/>
                <a:gd name="connsiteX17-185" fmla="*/ 26285 w 1977299"/>
                <a:gd name="connsiteY17-186" fmla="*/ 631142 h 2116967"/>
                <a:gd name="connsiteX18-187" fmla="*/ 143951 w 1977299"/>
                <a:gd name="connsiteY18-188" fmla="*/ 427340 h 2116967"/>
                <a:gd name="connsiteX19-189" fmla="*/ 463725 w 1977299"/>
                <a:gd name="connsiteY19-190" fmla="*/ 523714 h 2116967"/>
                <a:gd name="connsiteX20-191" fmla="*/ 807702 w 1977299"/>
                <a:gd name="connsiteY20-192" fmla="*/ 325119 h 2116967"/>
                <a:gd name="connsiteX21-193" fmla="*/ 884127 w 1977299"/>
                <a:gd name="connsiteY21-194" fmla="*/ -1 h 2116967"/>
                <a:gd name="connsiteX22-195" fmla="*/ 1119457 w 1977299"/>
                <a:gd name="connsiteY22-196" fmla="*/ -1 h 2116967"/>
                <a:gd name="connsiteX23-197" fmla="*/ 1195882 w 1977299"/>
                <a:gd name="connsiteY23-198" fmla="*/ 325119 h 2116967"/>
                <a:gd name="connsiteX24-199" fmla="*/ 1539859 w 1977299"/>
                <a:gd name="connsiteY24-200" fmla="*/ 523714 h 2116967"/>
                <a:gd name="connsiteX0-201" fmla="*/ 1539859 w 1977299"/>
                <a:gd name="connsiteY0-202" fmla="*/ 523716 h 2157608"/>
                <a:gd name="connsiteX1-203" fmla="*/ 1859633 w 1977299"/>
                <a:gd name="connsiteY1-204" fmla="*/ 427342 h 2157608"/>
                <a:gd name="connsiteX2-205" fmla="*/ 1977299 w 1977299"/>
                <a:gd name="connsiteY2-206" fmla="*/ 631144 h 2157608"/>
                <a:gd name="connsiteX3-207" fmla="*/ 1733949 w 1977299"/>
                <a:gd name="connsiteY3-208" fmla="*/ 859890 h 2157608"/>
                <a:gd name="connsiteX4-209" fmla="*/ 1733949 w 1977299"/>
                <a:gd name="connsiteY4-210" fmla="*/ 1257080 h 2157608"/>
                <a:gd name="connsiteX5-211" fmla="*/ 1977299 w 1977299"/>
                <a:gd name="connsiteY5-212" fmla="*/ 1485826 h 2157608"/>
                <a:gd name="connsiteX6-213" fmla="*/ 1859633 w 1977299"/>
                <a:gd name="connsiteY6-214" fmla="*/ 1689628 h 2157608"/>
                <a:gd name="connsiteX7-215" fmla="*/ 1539859 w 1977299"/>
                <a:gd name="connsiteY7-216" fmla="*/ 1593254 h 2157608"/>
                <a:gd name="connsiteX8-217" fmla="*/ 1195882 w 1977299"/>
                <a:gd name="connsiteY8-218" fmla="*/ 1791849 h 2157608"/>
                <a:gd name="connsiteX9-219" fmla="*/ 1119457 w 1977299"/>
                <a:gd name="connsiteY9-220" fmla="*/ 2116969 h 2157608"/>
                <a:gd name="connsiteX10-221" fmla="*/ 884127 w 1977299"/>
                <a:gd name="connsiteY10-222" fmla="*/ 2116969 h 2157608"/>
                <a:gd name="connsiteX11-223" fmla="*/ 807702 w 1977299"/>
                <a:gd name="connsiteY11-224" fmla="*/ 1791849 h 2157608"/>
                <a:gd name="connsiteX12-225" fmla="*/ 463725 w 1977299"/>
                <a:gd name="connsiteY12-226" fmla="*/ 1593254 h 2157608"/>
                <a:gd name="connsiteX13-227" fmla="*/ 143951 w 1977299"/>
                <a:gd name="connsiteY13-228" fmla="*/ 1689628 h 2157608"/>
                <a:gd name="connsiteX14-229" fmla="*/ 26285 w 1977299"/>
                <a:gd name="connsiteY14-230" fmla="*/ 1485826 h 2157608"/>
                <a:gd name="connsiteX15-231" fmla="*/ 269635 w 1977299"/>
                <a:gd name="connsiteY15-232" fmla="*/ 1257080 h 2157608"/>
                <a:gd name="connsiteX16-233" fmla="*/ 269635 w 1977299"/>
                <a:gd name="connsiteY16-234" fmla="*/ 859890 h 2157608"/>
                <a:gd name="connsiteX17-235" fmla="*/ 26285 w 1977299"/>
                <a:gd name="connsiteY17-236" fmla="*/ 631144 h 2157608"/>
                <a:gd name="connsiteX18-237" fmla="*/ 143951 w 1977299"/>
                <a:gd name="connsiteY18-238" fmla="*/ 427342 h 2157608"/>
                <a:gd name="connsiteX19-239" fmla="*/ 463725 w 1977299"/>
                <a:gd name="connsiteY19-240" fmla="*/ 523716 h 2157608"/>
                <a:gd name="connsiteX20-241" fmla="*/ 807702 w 1977299"/>
                <a:gd name="connsiteY20-242" fmla="*/ 325121 h 2157608"/>
                <a:gd name="connsiteX21-243" fmla="*/ 884127 w 1977299"/>
                <a:gd name="connsiteY21-244" fmla="*/ 1 h 2157608"/>
                <a:gd name="connsiteX22-245" fmla="*/ 1119457 w 1977299"/>
                <a:gd name="connsiteY22-246" fmla="*/ 1 h 2157608"/>
                <a:gd name="connsiteX23-247" fmla="*/ 1195882 w 1977299"/>
                <a:gd name="connsiteY23-248" fmla="*/ 325121 h 2157608"/>
                <a:gd name="connsiteX24-249" fmla="*/ 1539859 w 1977299"/>
                <a:gd name="connsiteY24-250" fmla="*/ 523716 h 2157608"/>
                <a:gd name="connsiteX0-251" fmla="*/ 1539859 w 1977299"/>
                <a:gd name="connsiteY0-252" fmla="*/ 523714 h 2179536"/>
                <a:gd name="connsiteX1-253" fmla="*/ 1859633 w 1977299"/>
                <a:gd name="connsiteY1-254" fmla="*/ 427340 h 2179536"/>
                <a:gd name="connsiteX2-255" fmla="*/ 1977299 w 1977299"/>
                <a:gd name="connsiteY2-256" fmla="*/ 631142 h 2179536"/>
                <a:gd name="connsiteX3-257" fmla="*/ 1733949 w 1977299"/>
                <a:gd name="connsiteY3-258" fmla="*/ 859888 h 2179536"/>
                <a:gd name="connsiteX4-259" fmla="*/ 1733949 w 1977299"/>
                <a:gd name="connsiteY4-260" fmla="*/ 1257078 h 2179536"/>
                <a:gd name="connsiteX5-261" fmla="*/ 1977299 w 1977299"/>
                <a:gd name="connsiteY5-262" fmla="*/ 1485824 h 2179536"/>
                <a:gd name="connsiteX6-263" fmla="*/ 1859633 w 1977299"/>
                <a:gd name="connsiteY6-264" fmla="*/ 1689626 h 2179536"/>
                <a:gd name="connsiteX7-265" fmla="*/ 1539859 w 1977299"/>
                <a:gd name="connsiteY7-266" fmla="*/ 1593252 h 2179536"/>
                <a:gd name="connsiteX8-267" fmla="*/ 1195882 w 1977299"/>
                <a:gd name="connsiteY8-268" fmla="*/ 1791847 h 2179536"/>
                <a:gd name="connsiteX9-269" fmla="*/ 1119457 w 1977299"/>
                <a:gd name="connsiteY9-270" fmla="*/ 2116967 h 2179536"/>
                <a:gd name="connsiteX10-271" fmla="*/ 884127 w 1977299"/>
                <a:gd name="connsiteY10-272" fmla="*/ 2116967 h 2179536"/>
                <a:gd name="connsiteX11-273" fmla="*/ 807702 w 1977299"/>
                <a:gd name="connsiteY11-274" fmla="*/ 1791847 h 2179536"/>
                <a:gd name="connsiteX12-275" fmla="*/ 463725 w 1977299"/>
                <a:gd name="connsiteY12-276" fmla="*/ 1593252 h 2179536"/>
                <a:gd name="connsiteX13-277" fmla="*/ 143951 w 1977299"/>
                <a:gd name="connsiteY13-278" fmla="*/ 1689626 h 2179536"/>
                <a:gd name="connsiteX14-279" fmla="*/ 26285 w 1977299"/>
                <a:gd name="connsiteY14-280" fmla="*/ 1485824 h 2179536"/>
                <a:gd name="connsiteX15-281" fmla="*/ 269635 w 1977299"/>
                <a:gd name="connsiteY15-282" fmla="*/ 1257078 h 2179536"/>
                <a:gd name="connsiteX16-283" fmla="*/ 269635 w 1977299"/>
                <a:gd name="connsiteY16-284" fmla="*/ 859888 h 2179536"/>
                <a:gd name="connsiteX17-285" fmla="*/ 26285 w 1977299"/>
                <a:gd name="connsiteY17-286" fmla="*/ 631142 h 2179536"/>
                <a:gd name="connsiteX18-287" fmla="*/ 143951 w 1977299"/>
                <a:gd name="connsiteY18-288" fmla="*/ 427340 h 2179536"/>
                <a:gd name="connsiteX19-289" fmla="*/ 463725 w 1977299"/>
                <a:gd name="connsiteY19-290" fmla="*/ 523714 h 2179536"/>
                <a:gd name="connsiteX20-291" fmla="*/ 807702 w 1977299"/>
                <a:gd name="connsiteY20-292" fmla="*/ 325119 h 2179536"/>
                <a:gd name="connsiteX21-293" fmla="*/ 884127 w 1977299"/>
                <a:gd name="connsiteY21-294" fmla="*/ -1 h 2179536"/>
                <a:gd name="connsiteX22-295" fmla="*/ 1119457 w 1977299"/>
                <a:gd name="connsiteY22-296" fmla="*/ -1 h 2179536"/>
                <a:gd name="connsiteX23-297" fmla="*/ 1195882 w 1977299"/>
                <a:gd name="connsiteY23-298" fmla="*/ 325119 h 2179536"/>
                <a:gd name="connsiteX24-299" fmla="*/ 1539859 w 1977299"/>
                <a:gd name="connsiteY24-300" fmla="*/ 523714 h 2179536"/>
                <a:gd name="connsiteX0-301" fmla="*/ 1539859 w 1981249"/>
                <a:gd name="connsiteY0-302" fmla="*/ 523716 h 2179538"/>
                <a:gd name="connsiteX1-303" fmla="*/ 1859633 w 1981249"/>
                <a:gd name="connsiteY1-304" fmla="*/ 427342 h 2179538"/>
                <a:gd name="connsiteX2-305" fmla="*/ 1977299 w 1981249"/>
                <a:gd name="connsiteY2-306" fmla="*/ 631144 h 2179538"/>
                <a:gd name="connsiteX3-307" fmla="*/ 1733949 w 1981249"/>
                <a:gd name="connsiteY3-308" fmla="*/ 859890 h 2179538"/>
                <a:gd name="connsiteX4-309" fmla="*/ 1733949 w 1981249"/>
                <a:gd name="connsiteY4-310" fmla="*/ 1257080 h 2179538"/>
                <a:gd name="connsiteX5-311" fmla="*/ 1977299 w 1981249"/>
                <a:gd name="connsiteY5-312" fmla="*/ 1485826 h 2179538"/>
                <a:gd name="connsiteX6-313" fmla="*/ 1859633 w 1981249"/>
                <a:gd name="connsiteY6-314" fmla="*/ 1689628 h 2179538"/>
                <a:gd name="connsiteX7-315" fmla="*/ 1539859 w 1981249"/>
                <a:gd name="connsiteY7-316" fmla="*/ 1593254 h 2179538"/>
                <a:gd name="connsiteX8-317" fmla="*/ 1195882 w 1981249"/>
                <a:gd name="connsiteY8-318" fmla="*/ 1791849 h 2179538"/>
                <a:gd name="connsiteX9-319" fmla="*/ 1119457 w 1981249"/>
                <a:gd name="connsiteY9-320" fmla="*/ 2116969 h 2179538"/>
                <a:gd name="connsiteX10-321" fmla="*/ 884127 w 1981249"/>
                <a:gd name="connsiteY10-322" fmla="*/ 2116969 h 2179538"/>
                <a:gd name="connsiteX11-323" fmla="*/ 807702 w 1981249"/>
                <a:gd name="connsiteY11-324" fmla="*/ 1791849 h 2179538"/>
                <a:gd name="connsiteX12-325" fmla="*/ 463725 w 1981249"/>
                <a:gd name="connsiteY12-326" fmla="*/ 1593254 h 2179538"/>
                <a:gd name="connsiteX13-327" fmla="*/ 143951 w 1981249"/>
                <a:gd name="connsiteY13-328" fmla="*/ 1689628 h 2179538"/>
                <a:gd name="connsiteX14-329" fmla="*/ 26285 w 1981249"/>
                <a:gd name="connsiteY14-330" fmla="*/ 1485826 h 2179538"/>
                <a:gd name="connsiteX15-331" fmla="*/ 269635 w 1981249"/>
                <a:gd name="connsiteY15-332" fmla="*/ 1257080 h 2179538"/>
                <a:gd name="connsiteX16-333" fmla="*/ 269635 w 1981249"/>
                <a:gd name="connsiteY16-334" fmla="*/ 859890 h 2179538"/>
                <a:gd name="connsiteX17-335" fmla="*/ 26285 w 1981249"/>
                <a:gd name="connsiteY17-336" fmla="*/ 631144 h 2179538"/>
                <a:gd name="connsiteX18-337" fmla="*/ 143951 w 1981249"/>
                <a:gd name="connsiteY18-338" fmla="*/ 427342 h 2179538"/>
                <a:gd name="connsiteX19-339" fmla="*/ 463725 w 1981249"/>
                <a:gd name="connsiteY19-340" fmla="*/ 523716 h 2179538"/>
                <a:gd name="connsiteX20-341" fmla="*/ 807702 w 1981249"/>
                <a:gd name="connsiteY20-342" fmla="*/ 325121 h 2179538"/>
                <a:gd name="connsiteX21-343" fmla="*/ 884127 w 1981249"/>
                <a:gd name="connsiteY21-344" fmla="*/ 1 h 2179538"/>
                <a:gd name="connsiteX22-345" fmla="*/ 1119457 w 1981249"/>
                <a:gd name="connsiteY22-346" fmla="*/ 1 h 2179538"/>
                <a:gd name="connsiteX23-347" fmla="*/ 1195882 w 1981249"/>
                <a:gd name="connsiteY23-348" fmla="*/ 325121 h 2179538"/>
                <a:gd name="connsiteX24-349" fmla="*/ 1539859 w 1981249"/>
                <a:gd name="connsiteY24-350" fmla="*/ 523716 h 2179538"/>
                <a:gd name="connsiteX0-351" fmla="*/ 1539859 w 2003583"/>
                <a:gd name="connsiteY0-352" fmla="*/ 523714 h 2179536"/>
                <a:gd name="connsiteX1-353" fmla="*/ 1859633 w 2003583"/>
                <a:gd name="connsiteY1-354" fmla="*/ 427340 h 2179536"/>
                <a:gd name="connsiteX2-355" fmla="*/ 1977299 w 2003583"/>
                <a:gd name="connsiteY2-356" fmla="*/ 631142 h 2179536"/>
                <a:gd name="connsiteX3-357" fmla="*/ 1733949 w 2003583"/>
                <a:gd name="connsiteY3-358" fmla="*/ 859888 h 2179536"/>
                <a:gd name="connsiteX4-359" fmla="*/ 1733949 w 2003583"/>
                <a:gd name="connsiteY4-360" fmla="*/ 1257078 h 2179536"/>
                <a:gd name="connsiteX5-361" fmla="*/ 1977299 w 2003583"/>
                <a:gd name="connsiteY5-362" fmla="*/ 1485824 h 2179536"/>
                <a:gd name="connsiteX6-363" fmla="*/ 1859633 w 2003583"/>
                <a:gd name="connsiteY6-364" fmla="*/ 1689626 h 2179536"/>
                <a:gd name="connsiteX7-365" fmla="*/ 1539859 w 2003583"/>
                <a:gd name="connsiteY7-366" fmla="*/ 1593252 h 2179536"/>
                <a:gd name="connsiteX8-367" fmla="*/ 1195882 w 2003583"/>
                <a:gd name="connsiteY8-368" fmla="*/ 1791847 h 2179536"/>
                <a:gd name="connsiteX9-369" fmla="*/ 1119457 w 2003583"/>
                <a:gd name="connsiteY9-370" fmla="*/ 2116967 h 2179536"/>
                <a:gd name="connsiteX10-371" fmla="*/ 884127 w 2003583"/>
                <a:gd name="connsiteY10-372" fmla="*/ 2116967 h 2179536"/>
                <a:gd name="connsiteX11-373" fmla="*/ 807702 w 2003583"/>
                <a:gd name="connsiteY11-374" fmla="*/ 1791847 h 2179536"/>
                <a:gd name="connsiteX12-375" fmla="*/ 463725 w 2003583"/>
                <a:gd name="connsiteY12-376" fmla="*/ 1593252 h 2179536"/>
                <a:gd name="connsiteX13-377" fmla="*/ 143951 w 2003583"/>
                <a:gd name="connsiteY13-378" fmla="*/ 1689626 h 2179536"/>
                <a:gd name="connsiteX14-379" fmla="*/ 26285 w 2003583"/>
                <a:gd name="connsiteY14-380" fmla="*/ 1485824 h 2179536"/>
                <a:gd name="connsiteX15-381" fmla="*/ 269635 w 2003583"/>
                <a:gd name="connsiteY15-382" fmla="*/ 1257078 h 2179536"/>
                <a:gd name="connsiteX16-383" fmla="*/ 269635 w 2003583"/>
                <a:gd name="connsiteY16-384" fmla="*/ 859888 h 2179536"/>
                <a:gd name="connsiteX17-385" fmla="*/ 26285 w 2003583"/>
                <a:gd name="connsiteY17-386" fmla="*/ 631142 h 2179536"/>
                <a:gd name="connsiteX18-387" fmla="*/ 143951 w 2003583"/>
                <a:gd name="connsiteY18-388" fmla="*/ 427340 h 2179536"/>
                <a:gd name="connsiteX19-389" fmla="*/ 463725 w 2003583"/>
                <a:gd name="connsiteY19-390" fmla="*/ 523714 h 2179536"/>
                <a:gd name="connsiteX20-391" fmla="*/ 807702 w 2003583"/>
                <a:gd name="connsiteY20-392" fmla="*/ 325119 h 2179536"/>
                <a:gd name="connsiteX21-393" fmla="*/ 884127 w 2003583"/>
                <a:gd name="connsiteY21-394" fmla="*/ -1 h 2179536"/>
                <a:gd name="connsiteX22-395" fmla="*/ 1119457 w 2003583"/>
                <a:gd name="connsiteY22-396" fmla="*/ -1 h 2179536"/>
                <a:gd name="connsiteX23-397" fmla="*/ 1195882 w 2003583"/>
                <a:gd name="connsiteY23-398" fmla="*/ 325119 h 2179536"/>
                <a:gd name="connsiteX24-399" fmla="*/ 1539859 w 2003583"/>
                <a:gd name="connsiteY24-400" fmla="*/ 523714 h 2179536"/>
                <a:gd name="connsiteX0-401" fmla="*/ 1539859 w 2003583"/>
                <a:gd name="connsiteY0-402" fmla="*/ 523716 h 2179538"/>
                <a:gd name="connsiteX1-403" fmla="*/ 1859633 w 2003583"/>
                <a:gd name="connsiteY1-404" fmla="*/ 427342 h 2179538"/>
                <a:gd name="connsiteX2-405" fmla="*/ 1977299 w 2003583"/>
                <a:gd name="connsiteY2-406" fmla="*/ 631144 h 2179538"/>
                <a:gd name="connsiteX3-407" fmla="*/ 1733949 w 2003583"/>
                <a:gd name="connsiteY3-408" fmla="*/ 859890 h 2179538"/>
                <a:gd name="connsiteX4-409" fmla="*/ 1733949 w 2003583"/>
                <a:gd name="connsiteY4-410" fmla="*/ 1257080 h 2179538"/>
                <a:gd name="connsiteX5-411" fmla="*/ 1977299 w 2003583"/>
                <a:gd name="connsiteY5-412" fmla="*/ 1485826 h 2179538"/>
                <a:gd name="connsiteX6-413" fmla="*/ 1859633 w 2003583"/>
                <a:gd name="connsiteY6-414" fmla="*/ 1689628 h 2179538"/>
                <a:gd name="connsiteX7-415" fmla="*/ 1539859 w 2003583"/>
                <a:gd name="connsiteY7-416" fmla="*/ 1593254 h 2179538"/>
                <a:gd name="connsiteX8-417" fmla="*/ 1195882 w 2003583"/>
                <a:gd name="connsiteY8-418" fmla="*/ 1791849 h 2179538"/>
                <a:gd name="connsiteX9-419" fmla="*/ 1119457 w 2003583"/>
                <a:gd name="connsiteY9-420" fmla="*/ 2116969 h 2179538"/>
                <a:gd name="connsiteX10-421" fmla="*/ 884127 w 2003583"/>
                <a:gd name="connsiteY10-422" fmla="*/ 2116969 h 2179538"/>
                <a:gd name="connsiteX11-423" fmla="*/ 807702 w 2003583"/>
                <a:gd name="connsiteY11-424" fmla="*/ 1791849 h 2179538"/>
                <a:gd name="connsiteX12-425" fmla="*/ 463725 w 2003583"/>
                <a:gd name="connsiteY12-426" fmla="*/ 1593254 h 2179538"/>
                <a:gd name="connsiteX13-427" fmla="*/ 143951 w 2003583"/>
                <a:gd name="connsiteY13-428" fmla="*/ 1689628 h 2179538"/>
                <a:gd name="connsiteX14-429" fmla="*/ 26285 w 2003583"/>
                <a:gd name="connsiteY14-430" fmla="*/ 1485826 h 2179538"/>
                <a:gd name="connsiteX15-431" fmla="*/ 269635 w 2003583"/>
                <a:gd name="connsiteY15-432" fmla="*/ 1257080 h 2179538"/>
                <a:gd name="connsiteX16-433" fmla="*/ 269635 w 2003583"/>
                <a:gd name="connsiteY16-434" fmla="*/ 859890 h 2179538"/>
                <a:gd name="connsiteX17-435" fmla="*/ 26285 w 2003583"/>
                <a:gd name="connsiteY17-436" fmla="*/ 631144 h 2179538"/>
                <a:gd name="connsiteX18-437" fmla="*/ 143951 w 2003583"/>
                <a:gd name="connsiteY18-438" fmla="*/ 427342 h 2179538"/>
                <a:gd name="connsiteX19-439" fmla="*/ 463725 w 2003583"/>
                <a:gd name="connsiteY19-440" fmla="*/ 523716 h 2179538"/>
                <a:gd name="connsiteX20-441" fmla="*/ 807702 w 2003583"/>
                <a:gd name="connsiteY20-442" fmla="*/ 325121 h 2179538"/>
                <a:gd name="connsiteX21-443" fmla="*/ 884127 w 2003583"/>
                <a:gd name="connsiteY21-444" fmla="*/ 1 h 2179538"/>
                <a:gd name="connsiteX22-445" fmla="*/ 1119457 w 2003583"/>
                <a:gd name="connsiteY22-446" fmla="*/ 1 h 2179538"/>
                <a:gd name="connsiteX23-447" fmla="*/ 1195882 w 2003583"/>
                <a:gd name="connsiteY23-448" fmla="*/ 325121 h 2179538"/>
                <a:gd name="connsiteX24-449" fmla="*/ 1539859 w 2003583"/>
                <a:gd name="connsiteY24-450" fmla="*/ 523716 h 2179538"/>
                <a:gd name="connsiteX0-451" fmla="*/ 1539859 w 2003583"/>
                <a:gd name="connsiteY0-452" fmla="*/ 523714 h 2179536"/>
                <a:gd name="connsiteX1-453" fmla="*/ 1859633 w 2003583"/>
                <a:gd name="connsiteY1-454" fmla="*/ 427340 h 2179536"/>
                <a:gd name="connsiteX2-455" fmla="*/ 1977299 w 2003583"/>
                <a:gd name="connsiteY2-456" fmla="*/ 631142 h 2179536"/>
                <a:gd name="connsiteX3-457" fmla="*/ 1733949 w 2003583"/>
                <a:gd name="connsiteY3-458" fmla="*/ 859888 h 2179536"/>
                <a:gd name="connsiteX4-459" fmla="*/ 1733949 w 2003583"/>
                <a:gd name="connsiteY4-460" fmla="*/ 1257078 h 2179536"/>
                <a:gd name="connsiteX5-461" fmla="*/ 1977299 w 2003583"/>
                <a:gd name="connsiteY5-462" fmla="*/ 1485824 h 2179536"/>
                <a:gd name="connsiteX6-463" fmla="*/ 1859633 w 2003583"/>
                <a:gd name="connsiteY6-464" fmla="*/ 1689626 h 2179536"/>
                <a:gd name="connsiteX7-465" fmla="*/ 1539859 w 2003583"/>
                <a:gd name="connsiteY7-466" fmla="*/ 1593252 h 2179536"/>
                <a:gd name="connsiteX8-467" fmla="*/ 1195882 w 2003583"/>
                <a:gd name="connsiteY8-468" fmla="*/ 1791847 h 2179536"/>
                <a:gd name="connsiteX9-469" fmla="*/ 1119457 w 2003583"/>
                <a:gd name="connsiteY9-470" fmla="*/ 2116967 h 2179536"/>
                <a:gd name="connsiteX10-471" fmla="*/ 884127 w 2003583"/>
                <a:gd name="connsiteY10-472" fmla="*/ 2116967 h 2179536"/>
                <a:gd name="connsiteX11-473" fmla="*/ 807702 w 2003583"/>
                <a:gd name="connsiteY11-474" fmla="*/ 1791847 h 2179536"/>
                <a:gd name="connsiteX12-475" fmla="*/ 463725 w 2003583"/>
                <a:gd name="connsiteY12-476" fmla="*/ 1593252 h 2179536"/>
                <a:gd name="connsiteX13-477" fmla="*/ 143951 w 2003583"/>
                <a:gd name="connsiteY13-478" fmla="*/ 1689626 h 2179536"/>
                <a:gd name="connsiteX14-479" fmla="*/ 26285 w 2003583"/>
                <a:gd name="connsiteY14-480" fmla="*/ 1485824 h 2179536"/>
                <a:gd name="connsiteX15-481" fmla="*/ 269635 w 2003583"/>
                <a:gd name="connsiteY15-482" fmla="*/ 1257078 h 2179536"/>
                <a:gd name="connsiteX16-483" fmla="*/ 269635 w 2003583"/>
                <a:gd name="connsiteY16-484" fmla="*/ 859888 h 2179536"/>
                <a:gd name="connsiteX17-485" fmla="*/ 26285 w 2003583"/>
                <a:gd name="connsiteY17-486" fmla="*/ 631142 h 2179536"/>
                <a:gd name="connsiteX18-487" fmla="*/ 143951 w 2003583"/>
                <a:gd name="connsiteY18-488" fmla="*/ 427340 h 2179536"/>
                <a:gd name="connsiteX19-489" fmla="*/ 463725 w 2003583"/>
                <a:gd name="connsiteY19-490" fmla="*/ 523714 h 2179536"/>
                <a:gd name="connsiteX20-491" fmla="*/ 807702 w 2003583"/>
                <a:gd name="connsiteY20-492" fmla="*/ 325119 h 2179536"/>
                <a:gd name="connsiteX21-493" fmla="*/ 884127 w 2003583"/>
                <a:gd name="connsiteY21-494" fmla="*/ -1 h 2179536"/>
                <a:gd name="connsiteX22-495" fmla="*/ 1119457 w 2003583"/>
                <a:gd name="connsiteY22-496" fmla="*/ -1 h 2179536"/>
                <a:gd name="connsiteX23-497" fmla="*/ 1195882 w 2003583"/>
                <a:gd name="connsiteY23-498" fmla="*/ 325119 h 2179536"/>
                <a:gd name="connsiteX24-499" fmla="*/ 1539859 w 2003583"/>
                <a:gd name="connsiteY24-500" fmla="*/ 523714 h 2179536"/>
                <a:gd name="connsiteX0-501" fmla="*/ 1539859 w 2003583"/>
                <a:gd name="connsiteY0-502" fmla="*/ 564355 h 2220177"/>
                <a:gd name="connsiteX1-503" fmla="*/ 1859633 w 2003583"/>
                <a:gd name="connsiteY1-504" fmla="*/ 467981 h 2220177"/>
                <a:gd name="connsiteX2-505" fmla="*/ 1977299 w 2003583"/>
                <a:gd name="connsiteY2-506" fmla="*/ 671783 h 2220177"/>
                <a:gd name="connsiteX3-507" fmla="*/ 1733949 w 2003583"/>
                <a:gd name="connsiteY3-508" fmla="*/ 900529 h 2220177"/>
                <a:gd name="connsiteX4-509" fmla="*/ 1733949 w 2003583"/>
                <a:gd name="connsiteY4-510" fmla="*/ 1297719 h 2220177"/>
                <a:gd name="connsiteX5-511" fmla="*/ 1977299 w 2003583"/>
                <a:gd name="connsiteY5-512" fmla="*/ 1526465 h 2220177"/>
                <a:gd name="connsiteX6-513" fmla="*/ 1859633 w 2003583"/>
                <a:gd name="connsiteY6-514" fmla="*/ 1730267 h 2220177"/>
                <a:gd name="connsiteX7-515" fmla="*/ 1539859 w 2003583"/>
                <a:gd name="connsiteY7-516" fmla="*/ 1633893 h 2220177"/>
                <a:gd name="connsiteX8-517" fmla="*/ 1195882 w 2003583"/>
                <a:gd name="connsiteY8-518" fmla="*/ 1832488 h 2220177"/>
                <a:gd name="connsiteX9-519" fmla="*/ 1119457 w 2003583"/>
                <a:gd name="connsiteY9-520" fmla="*/ 2157608 h 2220177"/>
                <a:gd name="connsiteX10-521" fmla="*/ 884127 w 2003583"/>
                <a:gd name="connsiteY10-522" fmla="*/ 2157608 h 2220177"/>
                <a:gd name="connsiteX11-523" fmla="*/ 807702 w 2003583"/>
                <a:gd name="connsiteY11-524" fmla="*/ 1832488 h 2220177"/>
                <a:gd name="connsiteX12-525" fmla="*/ 463725 w 2003583"/>
                <a:gd name="connsiteY12-526" fmla="*/ 1633893 h 2220177"/>
                <a:gd name="connsiteX13-527" fmla="*/ 143951 w 2003583"/>
                <a:gd name="connsiteY13-528" fmla="*/ 1730267 h 2220177"/>
                <a:gd name="connsiteX14-529" fmla="*/ 26285 w 2003583"/>
                <a:gd name="connsiteY14-530" fmla="*/ 1526465 h 2220177"/>
                <a:gd name="connsiteX15-531" fmla="*/ 269635 w 2003583"/>
                <a:gd name="connsiteY15-532" fmla="*/ 1297719 h 2220177"/>
                <a:gd name="connsiteX16-533" fmla="*/ 269635 w 2003583"/>
                <a:gd name="connsiteY16-534" fmla="*/ 900529 h 2220177"/>
                <a:gd name="connsiteX17-535" fmla="*/ 26285 w 2003583"/>
                <a:gd name="connsiteY17-536" fmla="*/ 671783 h 2220177"/>
                <a:gd name="connsiteX18-537" fmla="*/ 143951 w 2003583"/>
                <a:gd name="connsiteY18-538" fmla="*/ 467981 h 2220177"/>
                <a:gd name="connsiteX19-539" fmla="*/ 463725 w 2003583"/>
                <a:gd name="connsiteY19-540" fmla="*/ 564355 h 2220177"/>
                <a:gd name="connsiteX20-541" fmla="*/ 807702 w 2003583"/>
                <a:gd name="connsiteY20-542" fmla="*/ 365760 h 2220177"/>
                <a:gd name="connsiteX21-543" fmla="*/ 884127 w 2003583"/>
                <a:gd name="connsiteY21-544" fmla="*/ 40640 h 2220177"/>
                <a:gd name="connsiteX22-545" fmla="*/ 1119457 w 2003583"/>
                <a:gd name="connsiteY22-546" fmla="*/ 40640 h 2220177"/>
                <a:gd name="connsiteX23-547" fmla="*/ 1195882 w 2003583"/>
                <a:gd name="connsiteY23-548" fmla="*/ 365760 h 2220177"/>
                <a:gd name="connsiteX24-549" fmla="*/ 1539859 w 2003583"/>
                <a:gd name="connsiteY24-550" fmla="*/ 564355 h 2220177"/>
                <a:gd name="connsiteX0-551" fmla="*/ 1539859 w 2003583"/>
                <a:gd name="connsiteY0-552" fmla="*/ 586285 h 2242107"/>
                <a:gd name="connsiteX1-553" fmla="*/ 1859633 w 2003583"/>
                <a:gd name="connsiteY1-554" fmla="*/ 489911 h 2242107"/>
                <a:gd name="connsiteX2-555" fmla="*/ 1977299 w 2003583"/>
                <a:gd name="connsiteY2-556" fmla="*/ 693713 h 2242107"/>
                <a:gd name="connsiteX3-557" fmla="*/ 1733949 w 2003583"/>
                <a:gd name="connsiteY3-558" fmla="*/ 922459 h 2242107"/>
                <a:gd name="connsiteX4-559" fmla="*/ 1733949 w 2003583"/>
                <a:gd name="connsiteY4-560" fmla="*/ 1319649 h 2242107"/>
                <a:gd name="connsiteX5-561" fmla="*/ 1977299 w 2003583"/>
                <a:gd name="connsiteY5-562" fmla="*/ 1548395 h 2242107"/>
                <a:gd name="connsiteX6-563" fmla="*/ 1859633 w 2003583"/>
                <a:gd name="connsiteY6-564" fmla="*/ 1752197 h 2242107"/>
                <a:gd name="connsiteX7-565" fmla="*/ 1539859 w 2003583"/>
                <a:gd name="connsiteY7-566" fmla="*/ 1655823 h 2242107"/>
                <a:gd name="connsiteX8-567" fmla="*/ 1195882 w 2003583"/>
                <a:gd name="connsiteY8-568" fmla="*/ 1854418 h 2242107"/>
                <a:gd name="connsiteX9-569" fmla="*/ 1119457 w 2003583"/>
                <a:gd name="connsiteY9-570" fmla="*/ 2179538 h 2242107"/>
                <a:gd name="connsiteX10-571" fmla="*/ 884127 w 2003583"/>
                <a:gd name="connsiteY10-572" fmla="*/ 2179538 h 2242107"/>
                <a:gd name="connsiteX11-573" fmla="*/ 807702 w 2003583"/>
                <a:gd name="connsiteY11-574" fmla="*/ 1854418 h 2242107"/>
                <a:gd name="connsiteX12-575" fmla="*/ 463725 w 2003583"/>
                <a:gd name="connsiteY12-576" fmla="*/ 1655823 h 2242107"/>
                <a:gd name="connsiteX13-577" fmla="*/ 143951 w 2003583"/>
                <a:gd name="connsiteY13-578" fmla="*/ 1752197 h 2242107"/>
                <a:gd name="connsiteX14-579" fmla="*/ 26285 w 2003583"/>
                <a:gd name="connsiteY14-580" fmla="*/ 1548395 h 2242107"/>
                <a:gd name="connsiteX15-581" fmla="*/ 269635 w 2003583"/>
                <a:gd name="connsiteY15-582" fmla="*/ 1319649 h 2242107"/>
                <a:gd name="connsiteX16-583" fmla="*/ 269635 w 2003583"/>
                <a:gd name="connsiteY16-584" fmla="*/ 922459 h 2242107"/>
                <a:gd name="connsiteX17-585" fmla="*/ 26285 w 2003583"/>
                <a:gd name="connsiteY17-586" fmla="*/ 693713 h 2242107"/>
                <a:gd name="connsiteX18-587" fmla="*/ 143951 w 2003583"/>
                <a:gd name="connsiteY18-588" fmla="*/ 489911 h 2242107"/>
                <a:gd name="connsiteX19-589" fmla="*/ 463725 w 2003583"/>
                <a:gd name="connsiteY19-590" fmla="*/ 586285 h 2242107"/>
                <a:gd name="connsiteX20-591" fmla="*/ 807702 w 2003583"/>
                <a:gd name="connsiteY20-592" fmla="*/ 387690 h 2242107"/>
                <a:gd name="connsiteX21-593" fmla="*/ 884127 w 2003583"/>
                <a:gd name="connsiteY21-594" fmla="*/ 62570 h 2242107"/>
                <a:gd name="connsiteX22-595" fmla="*/ 1119457 w 2003583"/>
                <a:gd name="connsiteY22-596" fmla="*/ 62570 h 2242107"/>
                <a:gd name="connsiteX23-597" fmla="*/ 1195882 w 2003583"/>
                <a:gd name="connsiteY23-598" fmla="*/ 387690 h 2242107"/>
                <a:gd name="connsiteX24-599" fmla="*/ 1539859 w 2003583"/>
                <a:gd name="connsiteY24-600" fmla="*/ 586285 h 2242107"/>
                <a:gd name="connsiteX0-601" fmla="*/ 1539859 w 2003583"/>
                <a:gd name="connsiteY0-602" fmla="*/ 586285 h 2242107"/>
                <a:gd name="connsiteX1-603" fmla="*/ 1859633 w 2003583"/>
                <a:gd name="connsiteY1-604" fmla="*/ 489911 h 2242107"/>
                <a:gd name="connsiteX2-605" fmla="*/ 1977299 w 2003583"/>
                <a:gd name="connsiteY2-606" fmla="*/ 693713 h 2242107"/>
                <a:gd name="connsiteX3-607" fmla="*/ 1733949 w 2003583"/>
                <a:gd name="connsiteY3-608" fmla="*/ 922459 h 2242107"/>
                <a:gd name="connsiteX4-609" fmla="*/ 1733949 w 2003583"/>
                <a:gd name="connsiteY4-610" fmla="*/ 1319649 h 2242107"/>
                <a:gd name="connsiteX5-611" fmla="*/ 1977299 w 2003583"/>
                <a:gd name="connsiteY5-612" fmla="*/ 1548395 h 2242107"/>
                <a:gd name="connsiteX6-613" fmla="*/ 1859633 w 2003583"/>
                <a:gd name="connsiteY6-614" fmla="*/ 1752197 h 2242107"/>
                <a:gd name="connsiteX7-615" fmla="*/ 1539859 w 2003583"/>
                <a:gd name="connsiteY7-616" fmla="*/ 1655823 h 2242107"/>
                <a:gd name="connsiteX8-617" fmla="*/ 1195882 w 2003583"/>
                <a:gd name="connsiteY8-618" fmla="*/ 1854418 h 2242107"/>
                <a:gd name="connsiteX9-619" fmla="*/ 1119457 w 2003583"/>
                <a:gd name="connsiteY9-620" fmla="*/ 2179538 h 2242107"/>
                <a:gd name="connsiteX10-621" fmla="*/ 884127 w 2003583"/>
                <a:gd name="connsiteY10-622" fmla="*/ 2179538 h 2242107"/>
                <a:gd name="connsiteX11-623" fmla="*/ 807702 w 2003583"/>
                <a:gd name="connsiteY11-624" fmla="*/ 1854418 h 2242107"/>
                <a:gd name="connsiteX12-625" fmla="*/ 463725 w 2003583"/>
                <a:gd name="connsiteY12-626" fmla="*/ 1655823 h 2242107"/>
                <a:gd name="connsiteX13-627" fmla="*/ 143951 w 2003583"/>
                <a:gd name="connsiteY13-628" fmla="*/ 1752197 h 2242107"/>
                <a:gd name="connsiteX14-629" fmla="*/ 26285 w 2003583"/>
                <a:gd name="connsiteY14-630" fmla="*/ 1548395 h 2242107"/>
                <a:gd name="connsiteX15-631" fmla="*/ 269635 w 2003583"/>
                <a:gd name="connsiteY15-632" fmla="*/ 1319649 h 2242107"/>
                <a:gd name="connsiteX16-633" fmla="*/ 269635 w 2003583"/>
                <a:gd name="connsiteY16-634" fmla="*/ 922459 h 2242107"/>
                <a:gd name="connsiteX17-635" fmla="*/ 26285 w 2003583"/>
                <a:gd name="connsiteY17-636" fmla="*/ 693713 h 2242107"/>
                <a:gd name="connsiteX18-637" fmla="*/ 143951 w 2003583"/>
                <a:gd name="connsiteY18-638" fmla="*/ 489911 h 2242107"/>
                <a:gd name="connsiteX19-639" fmla="*/ 463725 w 2003583"/>
                <a:gd name="connsiteY19-640" fmla="*/ 586285 h 2242107"/>
                <a:gd name="connsiteX20-641" fmla="*/ 807702 w 2003583"/>
                <a:gd name="connsiteY20-642" fmla="*/ 387690 h 2242107"/>
                <a:gd name="connsiteX21-643" fmla="*/ 884127 w 2003583"/>
                <a:gd name="connsiteY21-644" fmla="*/ 62570 h 2242107"/>
                <a:gd name="connsiteX22-645" fmla="*/ 1119457 w 2003583"/>
                <a:gd name="connsiteY22-646" fmla="*/ 62570 h 2242107"/>
                <a:gd name="connsiteX23-647" fmla="*/ 1195882 w 2003583"/>
                <a:gd name="connsiteY23-648" fmla="*/ 387690 h 2242107"/>
                <a:gd name="connsiteX24-649" fmla="*/ 1539859 w 2003583"/>
                <a:gd name="connsiteY24-650" fmla="*/ 586285 h 2242107"/>
                <a:gd name="connsiteX0-651" fmla="*/ 1539859 w 2003583"/>
                <a:gd name="connsiteY0-652" fmla="*/ 586285 h 2242107"/>
                <a:gd name="connsiteX1-653" fmla="*/ 1859633 w 2003583"/>
                <a:gd name="connsiteY1-654" fmla="*/ 489911 h 2242107"/>
                <a:gd name="connsiteX2-655" fmla="*/ 1977299 w 2003583"/>
                <a:gd name="connsiteY2-656" fmla="*/ 693713 h 2242107"/>
                <a:gd name="connsiteX3-657" fmla="*/ 1733949 w 2003583"/>
                <a:gd name="connsiteY3-658" fmla="*/ 922459 h 2242107"/>
                <a:gd name="connsiteX4-659" fmla="*/ 1733949 w 2003583"/>
                <a:gd name="connsiteY4-660" fmla="*/ 1319649 h 2242107"/>
                <a:gd name="connsiteX5-661" fmla="*/ 1977299 w 2003583"/>
                <a:gd name="connsiteY5-662" fmla="*/ 1548395 h 2242107"/>
                <a:gd name="connsiteX6-663" fmla="*/ 1859633 w 2003583"/>
                <a:gd name="connsiteY6-664" fmla="*/ 1752197 h 2242107"/>
                <a:gd name="connsiteX7-665" fmla="*/ 1539859 w 2003583"/>
                <a:gd name="connsiteY7-666" fmla="*/ 1655823 h 2242107"/>
                <a:gd name="connsiteX8-667" fmla="*/ 1195882 w 2003583"/>
                <a:gd name="connsiteY8-668" fmla="*/ 1854418 h 2242107"/>
                <a:gd name="connsiteX9-669" fmla="*/ 1119457 w 2003583"/>
                <a:gd name="connsiteY9-670" fmla="*/ 2179538 h 2242107"/>
                <a:gd name="connsiteX10-671" fmla="*/ 884127 w 2003583"/>
                <a:gd name="connsiteY10-672" fmla="*/ 2179538 h 2242107"/>
                <a:gd name="connsiteX11-673" fmla="*/ 807702 w 2003583"/>
                <a:gd name="connsiteY11-674" fmla="*/ 1854418 h 2242107"/>
                <a:gd name="connsiteX12-675" fmla="*/ 463725 w 2003583"/>
                <a:gd name="connsiteY12-676" fmla="*/ 1655823 h 2242107"/>
                <a:gd name="connsiteX13-677" fmla="*/ 143951 w 2003583"/>
                <a:gd name="connsiteY13-678" fmla="*/ 1752197 h 2242107"/>
                <a:gd name="connsiteX14-679" fmla="*/ 26285 w 2003583"/>
                <a:gd name="connsiteY14-680" fmla="*/ 1548395 h 2242107"/>
                <a:gd name="connsiteX15-681" fmla="*/ 269635 w 2003583"/>
                <a:gd name="connsiteY15-682" fmla="*/ 1319649 h 2242107"/>
                <a:gd name="connsiteX16-683" fmla="*/ 269635 w 2003583"/>
                <a:gd name="connsiteY16-684" fmla="*/ 922459 h 2242107"/>
                <a:gd name="connsiteX17-685" fmla="*/ 26285 w 2003583"/>
                <a:gd name="connsiteY17-686" fmla="*/ 693713 h 2242107"/>
                <a:gd name="connsiteX18-687" fmla="*/ 143951 w 2003583"/>
                <a:gd name="connsiteY18-688" fmla="*/ 489911 h 2242107"/>
                <a:gd name="connsiteX19-689" fmla="*/ 463725 w 2003583"/>
                <a:gd name="connsiteY19-690" fmla="*/ 586285 h 2242107"/>
                <a:gd name="connsiteX20-691" fmla="*/ 807702 w 2003583"/>
                <a:gd name="connsiteY20-692" fmla="*/ 387690 h 2242107"/>
                <a:gd name="connsiteX21-693" fmla="*/ 884127 w 2003583"/>
                <a:gd name="connsiteY21-694" fmla="*/ 62570 h 2242107"/>
                <a:gd name="connsiteX22-695" fmla="*/ 1119457 w 2003583"/>
                <a:gd name="connsiteY22-696" fmla="*/ 62570 h 2242107"/>
                <a:gd name="connsiteX23-697" fmla="*/ 1195882 w 2003583"/>
                <a:gd name="connsiteY23-698" fmla="*/ 387690 h 2242107"/>
                <a:gd name="connsiteX24-699" fmla="*/ 1539859 w 2003583"/>
                <a:gd name="connsiteY24-700" fmla="*/ 586285 h 2242107"/>
                <a:gd name="connsiteX0-701" fmla="*/ 1539859 w 2003583"/>
                <a:gd name="connsiteY0-702" fmla="*/ 586285 h 2242107"/>
                <a:gd name="connsiteX1-703" fmla="*/ 1859633 w 2003583"/>
                <a:gd name="connsiteY1-704" fmla="*/ 489911 h 2242107"/>
                <a:gd name="connsiteX2-705" fmla="*/ 1977299 w 2003583"/>
                <a:gd name="connsiteY2-706" fmla="*/ 693713 h 2242107"/>
                <a:gd name="connsiteX3-707" fmla="*/ 1733949 w 2003583"/>
                <a:gd name="connsiteY3-708" fmla="*/ 922459 h 2242107"/>
                <a:gd name="connsiteX4-709" fmla="*/ 1733949 w 2003583"/>
                <a:gd name="connsiteY4-710" fmla="*/ 1319649 h 2242107"/>
                <a:gd name="connsiteX5-711" fmla="*/ 1977299 w 2003583"/>
                <a:gd name="connsiteY5-712" fmla="*/ 1548395 h 2242107"/>
                <a:gd name="connsiteX6-713" fmla="*/ 1859633 w 2003583"/>
                <a:gd name="connsiteY6-714" fmla="*/ 1752197 h 2242107"/>
                <a:gd name="connsiteX7-715" fmla="*/ 1539859 w 2003583"/>
                <a:gd name="connsiteY7-716" fmla="*/ 1655823 h 2242107"/>
                <a:gd name="connsiteX8-717" fmla="*/ 1195882 w 2003583"/>
                <a:gd name="connsiteY8-718" fmla="*/ 1854418 h 2242107"/>
                <a:gd name="connsiteX9-719" fmla="*/ 1119457 w 2003583"/>
                <a:gd name="connsiteY9-720" fmla="*/ 2179538 h 2242107"/>
                <a:gd name="connsiteX10-721" fmla="*/ 884127 w 2003583"/>
                <a:gd name="connsiteY10-722" fmla="*/ 2179538 h 2242107"/>
                <a:gd name="connsiteX11-723" fmla="*/ 807702 w 2003583"/>
                <a:gd name="connsiteY11-724" fmla="*/ 1854418 h 2242107"/>
                <a:gd name="connsiteX12-725" fmla="*/ 463725 w 2003583"/>
                <a:gd name="connsiteY12-726" fmla="*/ 1655823 h 2242107"/>
                <a:gd name="connsiteX13-727" fmla="*/ 143951 w 2003583"/>
                <a:gd name="connsiteY13-728" fmla="*/ 1752197 h 2242107"/>
                <a:gd name="connsiteX14-729" fmla="*/ 26285 w 2003583"/>
                <a:gd name="connsiteY14-730" fmla="*/ 1548395 h 2242107"/>
                <a:gd name="connsiteX15-731" fmla="*/ 269635 w 2003583"/>
                <a:gd name="connsiteY15-732" fmla="*/ 1319649 h 2242107"/>
                <a:gd name="connsiteX16-733" fmla="*/ 269635 w 2003583"/>
                <a:gd name="connsiteY16-734" fmla="*/ 922459 h 2242107"/>
                <a:gd name="connsiteX17-735" fmla="*/ 26285 w 2003583"/>
                <a:gd name="connsiteY17-736" fmla="*/ 693713 h 2242107"/>
                <a:gd name="connsiteX18-737" fmla="*/ 143951 w 2003583"/>
                <a:gd name="connsiteY18-738" fmla="*/ 489911 h 2242107"/>
                <a:gd name="connsiteX19-739" fmla="*/ 463725 w 2003583"/>
                <a:gd name="connsiteY19-740" fmla="*/ 586285 h 2242107"/>
                <a:gd name="connsiteX20-741" fmla="*/ 807702 w 2003583"/>
                <a:gd name="connsiteY20-742" fmla="*/ 387690 h 2242107"/>
                <a:gd name="connsiteX21-743" fmla="*/ 884127 w 2003583"/>
                <a:gd name="connsiteY21-744" fmla="*/ 62570 h 2242107"/>
                <a:gd name="connsiteX22-745" fmla="*/ 1119457 w 2003583"/>
                <a:gd name="connsiteY22-746" fmla="*/ 62570 h 2242107"/>
                <a:gd name="connsiteX23-747" fmla="*/ 1195882 w 2003583"/>
                <a:gd name="connsiteY23-748" fmla="*/ 387690 h 2242107"/>
                <a:gd name="connsiteX24-749" fmla="*/ 1539859 w 2003583"/>
                <a:gd name="connsiteY24-750" fmla="*/ 586285 h 2242107"/>
                <a:gd name="connsiteX0-751" fmla="*/ 1539859 w 2003583"/>
                <a:gd name="connsiteY0-752" fmla="*/ 586285 h 2242107"/>
                <a:gd name="connsiteX1-753" fmla="*/ 1859633 w 2003583"/>
                <a:gd name="connsiteY1-754" fmla="*/ 489911 h 2242107"/>
                <a:gd name="connsiteX2-755" fmla="*/ 1977299 w 2003583"/>
                <a:gd name="connsiteY2-756" fmla="*/ 693713 h 2242107"/>
                <a:gd name="connsiteX3-757" fmla="*/ 1733949 w 2003583"/>
                <a:gd name="connsiteY3-758" fmla="*/ 922459 h 2242107"/>
                <a:gd name="connsiteX4-759" fmla="*/ 1733949 w 2003583"/>
                <a:gd name="connsiteY4-760" fmla="*/ 1319649 h 2242107"/>
                <a:gd name="connsiteX5-761" fmla="*/ 1977299 w 2003583"/>
                <a:gd name="connsiteY5-762" fmla="*/ 1548395 h 2242107"/>
                <a:gd name="connsiteX6-763" fmla="*/ 1859633 w 2003583"/>
                <a:gd name="connsiteY6-764" fmla="*/ 1752197 h 2242107"/>
                <a:gd name="connsiteX7-765" fmla="*/ 1539859 w 2003583"/>
                <a:gd name="connsiteY7-766" fmla="*/ 1655823 h 2242107"/>
                <a:gd name="connsiteX8-767" fmla="*/ 1195882 w 2003583"/>
                <a:gd name="connsiteY8-768" fmla="*/ 1854418 h 2242107"/>
                <a:gd name="connsiteX9-769" fmla="*/ 1119457 w 2003583"/>
                <a:gd name="connsiteY9-770" fmla="*/ 2179538 h 2242107"/>
                <a:gd name="connsiteX10-771" fmla="*/ 884127 w 2003583"/>
                <a:gd name="connsiteY10-772" fmla="*/ 2179538 h 2242107"/>
                <a:gd name="connsiteX11-773" fmla="*/ 807702 w 2003583"/>
                <a:gd name="connsiteY11-774" fmla="*/ 1854418 h 2242107"/>
                <a:gd name="connsiteX12-775" fmla="*/ 463725 w 2003583"/>
                <a:gd name="connsiteY12-776" fmla="*/ 1655823 h 2242107"/>
                <a:gd name="connsiteX13-777" fmla="*/ 143951 w 2003583"/>
                <a:gd name="connsiteY13-778" fmla="*/ 1752197 h 2242107"/>
                <a:gd name="connsiteX14-779" fmla="*/ 26285 w 2003583"/>
                <a:gd name="connsiteY14-780" fmla="*/ 1548395 h 2242107"/>
                <a:gd name="connsiteX15-781" fmla="*/ 269635 w 2003583"/>
                <a:gd name="connsiteY15-782" fmla="*/ 1319649 h 2242107"/>
                <a:gd name="connsiteX16-783" fmla="*/ 269635 w 2003583"/>
                <a:gd name="connsiteY16-784" fmla="*/ 922459 h 2242107"/>
                <a:gd name="connsiteX17-785" fmla="*/ 26285 w 2003583"/>
                <a:gd name="connsiteY17-786" fmla="*/ 693713 h 2242107"/>
                <a:gd name="connsiteX18-787" fmla="*/ 143951 w 2003583"/>
                <a:gd name="connsiteY18-788" fmla="*/ 489911 h 2242107"/>
                <a:gd name="connsiteX19-789" fmla="*/ 463725 w 2003583"/>
                <a:gd name="connsiteY19-790" fmla="*/ 586285 h 2242107"/>
                <a:gd name="connsiteX20-791" fmla="*/ 807702 w 2003583"/>
                <a:gd name="connsiteY20-792" fmla="*/ 387690 h 2242107"/>
                <a:gd name="connsiteX21-793" fmla="*/ 884127 w 2003583"/>
                <a:gd name="connsiteY21-794" fmla="*/ 62570 h 2242107"/>
                <a:gd name="connsiteX22-795" fmla="*/ 1119457 w 2003583"/>
                <a:gd name="connsiteY22-796" fmla="*/ 62570 h 2242107"/>
                <a:gd name="connsiteX23-797" fmla="*/ 1195882 w 2003583"/>
                <a:gd name="connsiteY23-798" fmla="*/ 387690 h 2242107"/>
                <a:gd name="connsiteX24-799" fmla="*/ 1539859 w 2003583"/>
                <a:gd name="connsiteY24-800" fmla="*/ 586285 h 2242107"/>
                <a:gd name="connsiteX0-801" fmla="*/ 1539859 w 2003583"/>
                <a:gd name="connsiteY0-802" fmla="*/ 586285 h 2242107"/>
                <a:gd name="connsiteX1-803" fmla="*/ 1859633 w 2003583"/>
                <a:gd name="connsiteY1-804" fmla="*/ 489911 h 2242107"/>
                <a:gd name="connsiteX2-805" fmla="*/ 1977299 w 2003583"/>
                <a:gd name="connsiteY2-806" fmla="*/ 693713 h 2242107"/>
                <a:gd name="connsiteX3-807" fmla="*/ 1733949 w 2003583"/>
                <a:gd name="connsiteY3-808" fmla="*/ 922459 h 2242107"/>
                <a:gd name="connsiteX4-809" fmla="*/ 1733949 w 2003583"/>
                <a:gd name="connsiteY4-810" fmla="*/ 1319649 h 2242107"/>
                <a:gd name="connsiteX5-811" fmla="*/ 1977299 w 2003583"/>
                <a:gd name="connsiteY5-812" fmla="*/ 1548395 h 2242107"/>
                <a:gd name="connsiteX6-813" fmla="*/ 1859633 w 2003583"/>
                <a:gd name="connsiteY6-814" fmla="*/ 1752197 h 2242107"/>
                <a:gd name="connsiteX7-815" fmla="*/ 1539859 w 2003583"/>
                <a:gd name="connsiteY7-816" fmla="*/ 1655823 h 2242107"/>
                <a:gd name="connsiteX8-817" fmla="*/ 1195882 w 2003583"/>
                <a:gd name="connsiteY8-818" fmla="*/ 1854418 h 2242107"/>
                <a:gd name="connsiteX9-819" fmla="*/ 1119457 w 2003583"/>
                <a:gd name="connsiteY9-820" fmla="*/ 2179538 h 2242107"/>
                <a:gd name="connsiteX10-821" fmla="*/ 884127 w 2003583"/>
                <a:gd name="connsiteY10-822" fmla="*/ 2179538 h 2242107"/>
                <a:gd name="connsiteX11-823" fmla="*/ 807702 w 2003583"/>
                <a:gd name="connsiteY11-824" fmla="*/ 1854418 h 2242107"/>
                <a:gd name="connsiteX12-825" fmla="*/ 463725 w 2003583"/>
                <a:gd name="connsiteY12-826" fmla="*/ 1655823 h 2242107"/>
                <a:gd name="connsiteX13-827" fmla="*/ 143951 w 2003583"/>
                <a:gd name="connsiteY13-828" fmla="*/ 1752197 h 2242107"/>
                <a:gd name="connsiteX14-829" fmla="*/ 26285 w 2003583"/>
                <a:gd name="connsiteY14-830" fmla="*/ 1548395 h 2242107"/>
                <a:gd name="connsiteX15-831" fmla="*/ 269635 w 2003583"/>
                <a:gd name="connsiteY15-832" fmla="*/ 1319649 h 2242107"/>
                <a:gd name="connsiteX16-833" fmla="*/ 269635 w 2003583"/>
                <a:gd name="connsiteY16-834" fmla="*/ 922459 h 2242107"/>
                <a:gd name="connsiteX17-835" fmla="*/ 26285 w 2003583"/>
                <a:gd name="connsiteY17-836" fmla="*/ 693713 h 2242107"/>
                <a:gd name="connsiteX18-837" fmla="*/ 143951 w 2003583"/>
                <a:gd name="connsiteY18-838" fmla="*/ 489911 h 2242107"/>
                <a:gd name="connsiteX19-839" fmla="*/ 463725 w 2003583"/>
                <a:gd name="connsiteY19-840" fmla="*/ 586285 h 2242107"/>
                <a:gd name="connsiteX20-841" fmla="*/ 807702 w 2003583"/>
                <a:gd name="connsiteY20-842" fmla="*/ 387690 h 2242107"/>
                <a:gd name="connsiteX21-843" fmla="*/ 884127 w 2003583"/>
                <a:gd name="connsiteY21-844" fmla="*/ 62570 h 2242107"/>
                <a:gd name="connsiteX22-845" fmla="*/ 1119457 w 2003583"/>
                <a:gd name="connsiteY22-846" fmla="*/ 62570 h 2242107"/>
                <a:gd name="connsiteX23-847" fmla="*/ 1195882 w 2003583"/>
                <a:gd name="connsiteY23-848" fmla="*/ 387690 h 2242107"/>
                <a:gd name="connsiteX24-849" fmla="*/ 1539859 w 2003583"/>
                <a:gd name="connsiteY24-850" fmla="*/ 586285 h 2242107"/>
                <a:gd name="connsiteX0-851" fmla="*/ 1539859 w 2003583"/>
                <a:gd name="connsiteY0-852" fmla="*/ 586285 h 2242107"/>
                <a:gd name="connsiteX1-853" fmla="*/ 1859633 w 2003583"/>
                <a:gd name="connsiteY1-854" fmla="*/ 489911 h 2242107"/>
                <a:gd name="connsiteX2-855" fmla="*/ 1977299 w 2003583"/>
                <a:gd name="connsiteY2-856" fmla="*/ 693713 h 2242107"/>
                <a:gd name="connsiteX3-857" fmla="*/ 1733949 w 2003583"/>
                <a:gd name="connsiteY3-858" fmla="*/ 922459 h 2242107"/>
                <a:gd name="connsiteX4-859" fmla="*/ 1733949 w 2003583"/>
                <a:gd name="connsiteY4-860" fmla="*/ 1319649 h 2242107"/>
                <a:gd name="connsiteX5-861" fmla="*/ 1977299 w 2003583"/>
                <a:gd name="connsiteY5-862" fmla="*/ 1548395 h 2242107"/>
                <a:gd name="connsiteX6-863" fmla="*/ 1859633 w 2003583"/>
                <a:gd name="connsiteY6-864" fmla="*/ 1752197 h 2242107"/>
                <a:gd name="connsiteX7-865" fmla="*/ 1539859 w 2003583"/>
                <a:gd name="connsiteY7-866" fmla="*/ 1655823 h 2242107"/>
                <a:gd name="connsiteX8-867" fmla="*/ 1195882 w 2003583"/>
                <a:gd name="connsiteY8-868" fmla="*/ 1854418 h 2242107"/>
                <a:gd name="connsiteX9-869" fmla="*/ 1119457 w 2003583"/>
                <a:gd name="connsiteY9-870" fmla="*/ 2179538 h 2242107"/>
                <a:gd name="connsiteX10-871" fmla="*/ 884127 w 2003583"/>
                <a:gd name="connsiteY10-872" fmla="*/ 2179538 h 2242107"/>
                <a:gd name="connsiteX11-873" fmla="*/ 807702 w 2003583"/>
                <a:gd name="connsiteY11-874" fmla="*/ 1854418 h 2242107"/>
                <a:gd name="connsiteX12-875" fmla="*/ 463725 w 2003583"/>
                <a:gd name="connsiteY12-876" fmla="*/ 1655823 h 2242107"/>
                <a:gd name="connsiteX13-877" fmla="*/ 143951 w 2003583"/>
                <a:gd name="connsiteY13-878" fmla="*/ 1752197 h 2242107"/>
                <a:gd name="connsiteX14-879" fmla="*/ 26285 w 2003583"/>
                <a:gd name="connsiteY14-880" fmla="*/ 1548395 h 2242107"/>
                <a:gd name="connsiteX15-881" fmla="*/ 269635 w 2003583"/>
                <a:gd name="connsiteY15-882" fmla="*/ 1319649 h 2242107"/>
                <a:gd name="connsiteX16-883" fmla="*/ 269635 w 2003583"/>
                <a:gd name="connsiteY16-884" fmla="*/ 922459 h 2242107"/>
                <a:gd name="connsiteX17-885" fmla="*/ 26285 w 2003583"/>
                <a:gd name="connsiteY17-886" fmla="*/ 693713 h 2242107"/>
                <a:gd name="connsiteX18-887" fmla="*/ 143951 w 2003583"/>
                <a:gd name="connsiteY18-888" fmla="*/ 489911 h 2242107"/>
                <a:gd name="connsiteX19-889" fmla="*/ 463725 w 2003583"/>
                <a:gd name="connsiteY19-890" fmla="*/ 586285 h 2242107"/>
                <a:gd name="connsiteX20-891" fmla="*/ 807702 w 2003583"/>
                <a:gd name="connsiteY20-892" fmla="*/ 387690 h 2242107"/>
                <a:gd name="connsiteX21-893" fmla="*/ 884127 w 2003583"/>
                <a:gd name="connsiteY21-894" fmla="*/ 62570 h 2242107"/>
                <a:gd name="connsiteX22-895" fmla="*/ 1119457 w 2003583"/>
                <a:gd name="connsiteY22-896" fmla="*/ 62570 h 2242107"/>
                <a:gd name="connsiteX23-897" fmla="*/ 1195882 w 2003583"/>
                <a:gd name="connsiteY23-898" fmla="*/ 387690 h 2242107"/>
                <a:gd name="connsiteX24-899" fmla="*/ 1539859 w 2003583"/>
                <a:gd name="connsiteY24-900" fmla="*/ 586285 h 2242107"/>
                <a:gd name="connsiteX0-901" fmla="*/ 1539859 w 2003583"/>
                <a:gd name="connsiteY0-902" fmla="*/ 586285 h 2242107"/>
                <a:gd name="connsiteX1-903" fmla="*/ 1859633 w 2003583"/>
                <a:gd name="connsiteY1-904" fmla="*/ 489911 h 2242107"/>
                <a:gd name="connsiteX2-905" fmla="*/ 1977299 w 2003583"/>
                <a:gd name="connsiteY2-906" fmla="*/ 693713 h 2242107"/>
                <a:gd name="connsiteX3-907" fmla="*/ 1733949 w 2003583"/>
                <a:gd name="connsiteY3-908" fmla="*/ 922459 h 2242107"/>
                <a:gd name="connsiteX4-909" fmla="*/ 1733949 w 2003583"/>
                <a:gd name="connsiteY4-910" fmla="*/ 1319649 h 2242107"/>
                <a:gd name="connsiteX5-911" fmla="*/ 1977299 w 2003583"/>
                <a:gd name="connsiteY5-912" fmla="*/ 1548395 h 2242107"/>
                <a:gd name="connsiteX6-913" fmla="*/ 1859633 w 2003583"/>
                <a:gd name="connsiteY6-914" fmla="*/ 1752197 h 2242107"/>
                <a:gd name="connsiteX7-915" fmla="*/ 1539859 w 2003583"/>
                <a:gd name="connsiteY7-916" fmla="*/ 1655823 h 2242107"/>
                <a:gd name="connsiteX8-917" fmla="*/ 1195882 w 2003583"/>
                <a:gd name="connsiteY8-918" fmla="*/ 1854418 h 2242107"/>
                <a:gd name="connsiteX9-919" fmla="*/ 1119457 w 2003583"/>
                <a:gd name="connsiteY9-920" fmla="*/ 2179538 h 2242107"/>
                <a:gd name="connsiteX10-921" fmla="*/ 884127 w 2003583"/>
                <a:gd name="connsiteY10-922" fmla="*/ 2179538 h 2242107"/>
                <a:gd name="connsiteX11-923" fmla="*/ 807702 w 2003583"/>
                <a:gd name="connsiteY11-924" fmla="*/ 1854418 h 2242107"/>
                <a:gd name="connsiteX12-925" fmla="*/ 463725 w 2003583"/>
                <a:gd name="connsiteY12-926" fmla="*/ 1655823 h 2242107"/>
                <a:gd name="connsiteX13-927" fmla="*/ 143951 w 2003583"/>
                <a:gd name="connsiteY13-928" fmla="*/ 1752197 h 2242107"/>
                <a:gd name="connsiteX14-929" fmla="*/ 26285 w 2003583"/>
                <a:gd name="connsiteY14-930" fmla="*/ 1548395 h 2242107"/>
                <a:gd name="connsiteX15-931" fmla="*/ 269635 w 2003583"/>
                <a:gd name="connsiteY15-932" fmla="*/ 1319649 h 2242107"/>
                <a:gd name="connsiteX16-933" fmla="*/ 269635 w 2003583"/>
                <a:gd name="connsiteY16-934" fmla="*/ 922459 h 2242107"/>
                <a:gd name="connsiteX17-935" fmla="*/ 26285 w 2003583"/>
                <a:gd name="connsiteY17-936" fmla="*/ 693713 h 2242107"/>
                <a:gd name="connsiteX18-937" fmla="*/ 143951 w 2003583"/>
                <a:gd name="connsiteY18-938" fmla="*/ 489911 h 2242107"/>
                <a:gd name="connsiteX19-939" fmla="*/ 463725 w 2003583"/>
                <a:gd name="connsiteY19-940" fmla="*/ 586285 h 2242107"/>
                <a:gd name="connsiteX20-941" fmla="*/ 807702 w 2003583"/>
                <a:gd name="connsiteY20-942" fmla="*/ 387690 h 2242107"/>
                <a:gd name="connsiteX21-943" fmla="*/ 884127 w 2003583"/>
                <a:gd name="connsiteY21-944" fmla="*/ 62570 h 2242107"/>
                <a:gd name="connsiteX22-945" fmla="*/ 1119457 w 2003583"/>
                <a:gd name="connsiteY22-946" fmla="*/ 62570 h 2242107"/>
                <a:gd name="connsiteX23-947" fmla="*/ 1195882 w 2003583"/>
                <a:gd name="connsiteY23-948" fmla="*/ 387690 h 2242107"/>
                <a:gd name="connsiteX24-949" fmla="*/ 1539859 w 2003583"/>
                <a:gd name="connsiteY24-950" fmla="*/ 586285 h 2242107"/>
                <a:gd name="connsiteX0-951" fmla="*/ 1539859 w 2003583"/>
                <a:gd name="connsiteY0-952" fmla="*/ 586285 h 2242107"/>
                <a:gd name="connsiteX1-953" fmla="*/ 1859633 w 2003583"/>
                <a:gd name="connsiteY1-954" fmla="*/ 489911 h 2242107"/>
                <a:gd name="connsiteX2-955" fmla="*/ 1977299 w 2003583"/>
                <a:gd name="connsiteY2-956" fmla="*/ 693713 h 2242107"/>
                <a:gd name="connsiteX3-957" fmla="*/ 1733949 w 2003583"/>
                <a:gd name="connsiteY3-958" fmla="*/ 922459 h 2242107"/>
                <a:gd name="connsiteX4-959" fmla="*/ 1733949 w 2003583"/>
                <a:gd name="connsiteY4-960" fmla="*/ 1319649 h 2242107"/>
                <a:gd name="connsiteX5-961" fmla="*/ 1977299 w 2003583"/>
                <a:gd name="connsiteY5-962" fmla="*/ 1548395 h 2242107"/>
                <a:gd name="connsiteX6-963" fmla="*/ 1859633 w 2003583"/>
                <a:gd name="connsiteY6-964" fmla="*/ 1752197 h 2242107"/>
                <a:gd name="connsiteX7-965" fmla="*/ 1539859 w 2003583"/>
                <a:gd name="connsiteY7-966" fmla="*/ 1655823 h 2242107"/>
                <a:gd name="connsiteX8-967" fmla="*/ 1195882 w 2003583"/>
                <a:gd name="connsiteY8-968" fmla="*/ 1854418 h 2242107"/>
                <a:gd name="connsiteX9-969" fmla="*/ 1119457 w 2003583"/>
                <a:gd name="connsiteY9-970" fmla="*/ 2179538 h 2242107"/>
                <a:gd name="connsiteX10-971" fmla="*/ 884127 w 2003583"/>
                <a:gd name="connsiteY10-972" fmla="*/ 2179538 h 2242107"/>
                <a:gd name="connsiteX11-973" fmla="*/ 807702 w 2003583"/>
                <a:gd name="connsiteY11-974" fmla="*/ 1854418 h 2242107"/>
                <a:gd name="connsiteX12-975" fmla="*/ 463725 w 2003583"/>
                <a:gd name="connsiteY12-976" fmla="*/ 1655823 h 2242107"/>
                <a:gd name="connsiteX13-977" fmla="*/ 143951 w 2003583"/>
                <a:gd name="connsiteY13-978" fmla="*/ 1752197 h 2242107"/>
                <a:gd name="connsiteX14-979" fmla="*/ 26285 w 2003583"/>
                <a:gd name="connsiteY14-980" fmla="*/ 1548395 h 2242107"/>
                <a:gd name="connsiteX15-981" fmla="*/ 269635 w 2003583"/>
                <a:gd name="connsiteY15-982" fmla="*/ 1319649 h 2242107"/>
                <a:gd name="connsiteX16-983" fmla="*/ 269635 w 2003583"/>
                <a:gd name="connsiteY16-984" fmla="*/ 922459 h 2242107"/>
                <a:gd name="connsiteX17-985" fmla="*/ 26285 w 2003583"/>
                <a:gd name="connsiteY17-986" fmla="*/ 693713 h 2242107"/>
                <a:gd name="connsiteX18-987" fmla="*/ 143951 w 2003583"/>
                <a:gd name="connsiteY18-988" fmla="*/ 489911 h 2242107"/>
                <a:gd name="connsiteX19-989" fmla="*/ 463725 w 2003583"/>
                <a:gd name="connsiteY19-990" fmla="*/ 586285 h 2242107"/>
                <a:gd name="connsiteX20-991" fmla="*/ 807702 w 2003583"/>
                <a:gd name="connsiteY20-992" fmla="*/ 387690 h 2242107"/>
                <a:gd name="connsiteX21-993" fmla="*/ 884127 w 2003583"/>
                <a:gd name="connsiteY21-994" fmla="*/ 62570 h 2242107"/>
                <a:gd name="connsiteX22-995" fmla="*/ 1119457 w 2003583"/>
                <a:gd name="connsiteY22-996" fmla="*/ 62570 h 2242107"/>
                <a:gd name="connsiteX23-997" fmla="*/ 1195882 w 2003583"/>
                <a:gd name="connsiteY23-998" fmla="*/ 387690 h 2242107"/>
                <a:gd name="connsiteX24-999" fmla="*/ 1539859 w 2003583"/>
                <a:gd name="connsiteY24-1000" fmla="*/ 586285 h 2242107"/>
                <a:gd name="connsiteX0-1001" fmla="*/ 1539859 w 2003583"/>
                <a:gd name="connsiteY0-1002" fmla="*/ 586285 h 2242107"/>
                <a:gd name="connsiteX1-1003" fmla="*/ 1859633 w 2003583"/>
                <a:gd name="connsiteY1-1004" fmla="*/ 489911 h 2242107"/>
                <a:gd name="connsiteX2-1005" fmla="*/ 1977299 w 2003583"/>
                <a:gd name="connsiteY2-1006" fmla="*/ 693713 h 2242107"/>
                <a:gd name="connsiteX3-1007" fmla="*/ 1733949 w 2003583"/>
                <a:gd name="connsiteY3-1008" fmla="*/ 922459 h 2242107"/>
                <a:gd name="connsiteX4-1009" fmla="*/ 1733949 w 2003583"/>
                <a:gd name="connsiteY4-1010" fmla="*/ 1319649 h 2242107"/>
                <a:gd name="connsiteX5-1011" fmla="*/ 1977299 w 2003583"/>
                <a:gd name="connsiteY5-1012" fmla="*/ 1548395 h 2242107"/>
                <a:gd name="connsiteX6-1013" fmla="*/ 1859633 w 2003583"/>
                <a:gd name="connsiteY6-1014" fmla="*/ 1752197 h 2242107"/>
                <a:gd name="connsiteX7-1015" fmla="*/ 1539859 w 2003583"/>
                <a:gd name="connsiteY7-1016" fmla="*/ 1655823 h 2242107"/>
                <a:gd name="connsiteX8-1017" fmla="*/ 1195882 w 2003583"/>
                <a:gd name="connsiteY8-1018" fmla="*/ 1854418 h 2242107"/>
                <a:gd name="connsiteX9-1019" fmla="*/ 1119457 w 2003583"/>
                <a:gd name="connsiteY9-1020" fmla="*/ 2179538 h 2242107"/>
                <a:gd name="connsiteX10-1021" fmla="*/ 884127 w 2003583"/>
                <a:gd name="connsiteY10-1022" fmla="*/ 2179538 h 2242107"/>
                <a:gd name="connsiteX11-1023" fmla="*/ 807702 w 2003583"/>
                <a:gd name="connsiteY11-1024" fmla="*/ 1854418 h 2242107"/>
                <a:gd name="connsiteX12-1025" fmla="*/ 463725 w 2003583"/>
                <a:gd name="connsiteY12-1026" fmla="*/ 1655823 h 2242107"/>
                <a:gd name="connsiteX13-1027" fmla="*/ 143951 w 2003583"/>
                <a:gd name="connsiteY13-1028" fmla="*/ 1752197 h 2242107"/>
                <a:gd name="connsiteX14-1029" fmla="*/ 26285 w 2003583"/>
                <a:gd name="connsiteY14-1030" fmla="*/ 1548395 h 2242107"/>
                <a:gd name="connsiteX15-1031" fmla="*/ 269635 w 2003583"/>
                <a:gd name="connsiteY15-1032" fmla="*/ 1319649 h 2242107"/>
                <a:gd name="connsiteX16-1033" fmla="*/ 269635 w 2003583"/>
                <a:gd name="connsiteY16-1034" fmla="*/ 922459 h 2242107"/>
                <a:gd name="connsiteX17-1035" fmla="*/ 26285 w 2003583"/>
                <a:gd name="connsiteY17-1036" fmla="*/ 693713 h 2242107"/>
                <a:gd name="connsiteX18-1037" fmla="*/ 143951 w 2003583"/>
                <a:gd name="connsiteY18-1038" fmla="*/ 489911 h 2242107"/>
                <a:gd name="connsiteX19-1039" fmla="*/ 463725 w 2003583"/>
                <a:gd name="connsiteY19-1040" fmla="*/ 586285 h 2242107"/>
                <a:gd name="connsiteX20-1041" fmla="*/ 807702 w 2003583"/>
                <a:gd name="connsiteY20-1042" fmla="*/ 387690 h 2242107"/>
                <a:gd name="connsiteX21-1043" fmla="*/ 884127 w 2003583"/>
                <a:gd name="connsiteY21-1044" fmla="*/ 62570 h 2242107"/>
                <a:gd name="connsiteX22-1045" fmla="*/ 1119457 w 2003583"/>
                <a:gd name="connsiteY22-1046" fmla="*/ 62570 h 2242107"/>
                <a:gd name="connsiteX23-1047" fmla="*/ 1195882 w 2003583"/>
                <a:gd name="connsiteY23-1048" fmla="*/ 387690 h 2242107"/>
                <a:gd name="connsiteX24-1049" fmla="*/ 1539859 w 2003583"/>
                <a:gd name="connsiteY24-1050" fmla="*/ 586285 h 2242107"/>
                <a:gd name="connsiteX0-1051" fmla="*/ 1539859 w 2003583"/>
                <a:gd name="connsiteY0-1052" fmla="*/ 586285 h 2242107"/>
                <a:gd name="connsiteX1-1053" fmla="*/ 1815989 w 2003583"/>
                <a:gd name="connsiteY1-1054" fmla="*/ 481182 h 2242107"/>
                <a:gd name="connsiteX2-1055" fmla="*/ 1977299 w 2003583"/>
                <a:gd name="connsiteY2-1056" fmla="*/ 693713 h 2242107"/>
                <a:gd name="connsiteX3-1057" fmla="*/ 1733949 w 2003583"/>
                <a:gd name="connsiteY3-1058" fmla="*/ 922459 h 2242107"/>
                <a:gd name="connsiteX4-1059" fmla="*/ 1733949 w 2003583"/>
                <a:gd name="connsiteY4-1060" fmla="*/ 1319649 h 2242107"/>
                <a:gd name="connsiteX5-1061" fmla="*/ 1977299 w 2003583"/>
                <a:gd name="connsiteY5-1062" fmla="*/ 1548395 h 2242107"/>
                <a:gd name="connsiteX6-1063" fmla="*/ 1859633 w 2003583"/>
                <a:gd name="connsiteY6-1064" fmla="*/ 1752197 h 2242107"/>
                <a:gd name="connsiteX7-1065" fmla="*/ 1539859 w 2003583"/>
                <a:gd name="connsiteY7-1066" fmla="*/ 1655823 h 2242107"/>
                <a:gd name="connsiteX8-1067" fmla="*/ 1195882 w 2003583"/>
                <a:gd name="connsiteY8-1068" fmla="*/ 1854418 h 2242107"/>
                <a:gd name="connsiteX9-1069" fmla="*/ 1119457 w 2003583"/>
                <a:gd name="connsiteY9-1070" fmla="*/ 2179538 h 2242107"/>
                <a:gd name="connsiteX10-1071" fmla="*/ 884127 w 2003583"/>
                <a:gd name="connsiteY10-1072" fmla="*/ 2179538 h 2242107"/>
                <a:gd name="connsiteX11-1073" fmla="*/ 807702 w 2003583"/>
                <a:gd name="connsiteY11-1074" fmla="*/ 1854418 h 2242107"/>
                <a:gd name="connsiteX12-1075" fmla="*/ 463725 w 2003583"/>
                <a:gd name="connsiteY12-1076" fmla="*/ 1655823 h 2242107"/>
                <a:gd name="connsiteX13-1077" fmla="*/ 143951 w 2003583"/>
                <a:gd name="connsiteY13-1078" fmla="*/ 1752197 h 2242107"/>
                <a:gd name="connsiteX14-1079" fmla="*/ 26285 w 2003583"/>
                <a:gd name="connsiteY14-1080" fmla="*/ 1548395 h 2242107"/>
                <a:gd name="connsiteX15-1081" fmla="*/ 269635 w 2003583"/>
                <a:gd name="connsiteY15-1082" fmla="*/ 1319649 h 2242107"/>
                <a:gd name="connsiteX16-1083" fmla="*/ 269635 w 2003583"/>
                <a:gd name="connsiteY16-1084" fmla="*/ 922459 h 2242107"/>
                <a:gd name="connsiteX17-1085" fmla="*/ 26285 w 2003583"/>
                <a:gd name="connsiteY17-1086" fmla="*/ 693713 h 2242107"/>
                <a:gd name="connsiteX18-1087" fmla="*/ 143951 w 2003583"/>
                <a:gd name="connsiteY18-1088" fmla="*/ 489911 h 2242107"/>
                <a:gd name="connsiteX19-1089" fmla="*/ 463725 w 2003583"/>
                <a:gd name="connsiteY19-1090" fmla="*/ 586285 h 2242107"/>
                <a:gd name="connsiteX20-1091" fmla="*/ 807702 w 2003583"/>
                <a:gd name="connsiteY20-1092" fmla="*/ 387690 h 2242107"/>
                <a:gd name="connsiteX21-1093" fmla="*/ 884127 w 2003583"/>
                <a:gd name="connsiteY21-1094" fmla="*/ 62570 h 2242107"/>
                <a:gd name="connsiteX22-1095" fmla="*/ 1119457 w 2003583"/>
                <a:gd name="connsiteY22-1096" fmla="*/ 62570 h 2242107"/>
                <a:gd name="connsiteX23-1097" fmla="*/ 1195882 w 2003583"/>
                <a:gd name="connsiteY23-1098" fmla="*/ 387690 h 2242107"/>
                <a:gd name="connsiteX24-1099" fmla="*/ 1539859 w 2003583"/>
                <a:gd name="connsiteY24-1100" fmla="*/ 586285 h 2242107"/>
                <a:gd name="connsiteX0-1101" fmla="*/ 1539859 w 2003583"/>
                <a:gd name="connsiteY0-1102" fmla="*/ 586285 h 2225306"/>
                <a:gd name="connsiteX1-1103" fmla="*/ 1815989 w 2003583"/>
                <a:gd name="connsiteY1-1104" fmla="*/ 481182 h 2225306"/>
                <a:gd name="connsiteX2-1105" fmla="*/ 1977299 w 2003583"/>
                <a:gd name="connsiteY2-1106" fmla="*/ 693713 h 2225306"/>
                <a:gd name="connsiteX3-1107" fmla="*/ 1733949 w 2003583"/>
                <a:gd name="connsiteY3-1108" fmla="*/ 922459 h 2225306"/>
                <a:gd name="connsiteX4-1109" fmla="*/ 1733949 w 2003583"/>
                <a:gd name="connsiteY4-1110" fmla="*/ 1319649 h 2225306"/>
                <a:gd name="connsiteX5-1111" fmla="*/ 1977299 w 2003583"/>
                <a:gd name="connsiteY5-1112" fmla="*/ 1548395 h 2225306"/>
                <a:gd name="connsiteX6-1113" fmla="*/ 1859633 w 2003583"/>
                <a:gd name="connsiteY6-1114" fmla="*/ 1752197 h 2225306"/>
                <a:gd name="connsiteX7-1115" fmla="*/ 1539859 w 2003583"/>
                <a:gd name="connsiteY7-1116" fmla="*/ 1655823 h 2225306"/>
                <a:gd name="connsiteX8-1117" fmla="*/ 1195882 w 2003583"/>
                <a:gd name="connsiteY8-1118" fmla="*/ 1854418 h 2225306"/>
                <a:gd name="connsiteX9-1119" fmla="*/ 1119457 w 2003583"/>
                <a:gd name="connsiteY9-1120" fmla="*/ 2179538 h 2225306"/>
                <a:gd name="connsiteX10-1121" fmla="*/ 849212 w 2003583"/>
                <a:gd name="connsiteY10-1122" fmla="*/ 2188266 h 2225306"/>
                <a:gd name="connsiteX11-1123" fmla="*/ 807702 w 2003583"/>
                <a:gd name="connsiteY11-1124" fmla="*/ 1854418 h 2225306"/>
                <a:gd name="connsiteX12-1125" fmla="*/ 463725 w 2003583"/>
                <a:gd name="connsiteY12-1126" fmla="*/ 1655823 h 2225306"/>
                <a:gd name="connsiteX13-1127" fmla="*/ 143951 w 2003583"/>
                <a:gd name="connsiteY13-1128" fmla="*/ 1752197 h 2225306"/>
                <a:gd name="connsiteX14-1129" fmla="*/ 26285 w 2003583"/>
                <a:gd name="connsiteY14-1130" fmla="*/ 1548395 h 2225306"/>
                <a:gd name="connsiteX15-1131" fmla="*/ 269635 w 2003583"/>
                <a:gd name="connsiteY15-1132" fmla="*/ 1319649 h 2225306"/>
                <a:gd name="connsiteX16-1133" fmla="*/ 269635 w 2003583"/>
                <a:gd name="connsiteY16-1134" fmla="*/ 922459 h 2225306"/>
                <a:gd name="connsiteX17-1135" fmla="*/ 26285 w 2003583"/>
                <a:gd name="connsiteY17-1136" fmla="*/ 693713 h 2225306"/>
                <a:gd name="connsiteX18-1137" fmla="*/ 143951 w 2003583"/>
                <a:gd name="connsiteY18-1138" fmla="*/ 489911 h 2225306"/>
                <a:gd name="connsiteX19-1139" fmla="*/ 463725 w 2003583"/>
                <a:gd name="connsiteY19-1140" fmla="*/ 586285 h 2225306"/>
                <a:gd name="connsiteX20-1141" fmla="*/ 807702 w 2003583"/>
                <a:gd name="connsiteY20-1142" fmla="*/ 387690 h 2225306"/>
                <a:gd name="connsiteX21-1143" fmla="*/ 884127 w 2003583"/>
                <a:gd name="connsiteY21-1144" fmla="*/ 62570 h 2225306"/>
                <a:gd name="connsiteX22-1145" fmla="*/ 1119457 w 2003583"/>
                <a:gd name="connsiteY22-1146" fmla="*/ 62570 h 2225306"/>
                <a:gd name="connsiteX23-1147" fmla="*/ 1195882 w 2003583"/>
                <a:gd name="connsiteY23-1148" fmla="*/ 387690 h 2225306"/>
                <a:gd name="connsiteX24-1149" fmla="*/ 1539859 w 2003583"/>
                <a:gd name="connsiteY24-1150" fmla="*/ 586285 h 2225306"/>
                <a:gd name="connsiteX0-1151" fmla="*/ 1551437 w 2015161"/>
                <a:gd name="connsiteY0-1152" fmla="*/ 586285 h 2225304"/>
                <a:gd name="connsiteX1-1153" fmla="*/ 1827567 w 2015161"/>
                <a:gd name="connsiteY1-1154" fmla="*/ 481182 h 2225304"/>
                <a:gd name="connsiteX2-1155" fmla="*/ 1988877 w 2015161"/>
                <a:gd name="connsiteY2-1156" fmla="*/ 693713 h 2225304"/>
                <a:gd name="connsiteX3-1157" fmla="*/ 1745527 w 2015161"/>
                <a:gd name="connsiteY3-1158" fmla="*/ 922459 h 2225304"/>
                <a:gd name="connsiteX4-1159" fmla="*/ 1745527 w 2015161"/>
                <a:gd name="connsiteY4-1160" fmla="*/ 1319649 h 2225304"/>
                <a:gd name="connsiteX5-1161" fmla="*/ 1988877 w 2015161"/>
                <a:gd name="connsiteY5-1162" fmla="*/ 1548395 h 2225304"/>
                <a:gd name="connsiteX6-1163" fmla="*/ 1871211 w 2015161"/>
                <a:gd name="connsiteY6-1164" fmla="*/ 1752197 h 2225304"/>
                <a:gd name="connsiteX7-1165" fmla="*/ 1551437 w 2015161"/>
                <a:gd name="connsiteY7-1166" fmla="*/ 1655823 h 2225304"/>
                <a:gd name="connsiteX8-1167" fmla="*/ 1207460 w 2015161"/>
                <a:gd name="connsiteY8-1168" fmla="*/ 1854418 h 2225304"/>
                <a:gd name="connsiteX9-1169" fmla="*/ 1131035 w 2015161"/>
                <a:gd name="connsiteY9-1170" fmla="*/ 2179538 h 2225304"/>
                <a:gd name="connsiteX10-1171" fmla="*/ 860790 w 2015161"/>
                <a:gd name="connsiteY10-1172" fmla="*/ 2188266 h 2225304"/>
                <a:gd name="connsiteX11-1173" fmla="*/ 819280 w 2015161"/>
                <a:gd name="connsiteY11-1174" fmla="*/ 1854418 h 2225304"/>
                <a:gd name="connsiteX12-1175" fmla="*/ 475303 w 2015161"/>
                <a:gd name="connsiteY12-1176" fmla="*/ 1655823 h 2225304"/>
                <a:gd name="connsiteX13-1177" fmla="*/ 155529 w 2015161"/>
                <a:gd name="connsiteY13-1178" fmla="*/ 1752197 h 2225304"/>
                <a:gd name="connsiteX14-1179" fmla="*/ 2948 w 2015161"/>
                <a:gd name="connsiteY14-1180" fmla="*/ 1522210 h 2225304"/>
                <a:gd name="connsiteX15-1181" fmla="*/ 281213 w 2015161"/>
                <a:gd name="connsiteY15-1182" fmla="*/ 1319649 h 2225304"/>
                <a:gd name="connsiteX16-1183" fmla="*/ 281213 w 2015161"/>
                <a:gd name="connsiteY16-1184" fmla="*/ 922459 h 2225304"/>
                <a:gd name="connsiteX17-1185" fmla="*/ 37863 w 2015161"/>
                <a:gd name="connsiteY17-1186" fmla="*/ 693713 h 2225304"/>
                <a:gd name="connsiteX18-1187" fmla="*/ 155529 w 2015161"/>
                <a:gd name="connsiteY18-1188" fmla="*/ 489911 h 2225304"/>
                <a:gd name="connsiteX19-1189" fmla="*/ 475303 w 2015161"/>
                <a:gd name="connsiteY19-1190" fmla="*/ 586285 h 2225304"/>
                <a:gd name="connsiteX20-1191" fmla="*/ 819280 w 2015161"/>
                <a:gd name="connsiteY20-1192" fmla="*/ 387690 h 2225304"/>
                <a:gd name="connsiteX21-1193" fmla="*/ 895705 w 2015161"/>
                <a:gd name="connsiteY21-1194" fmla="*/ 62570 h 2225304"/>
                <a:gd name="connsiteX22-1195" fmla="*/ 1131035 w 2015161"/>
                <a:gd name="connsiteY22-1196" fmla="*/ 62570 h 2225304"/>
                <a:gd name="connsiteX23-1197" fmla="*/ 1207460 w 2015161"/>
                <a:gd name="connsiteY23-1198" fmla="*/ 387690 h 2225304"/>
                <a:gd name="connsiteX24-1199" fmla="*/ 1551437 w 2015161"/>
                <a:gd name="connsiteY24-1200" fmla="*/ 586285 h 2225304"/>
                <a:gd name="connsiteX0-1201" fmla="*/ 1551439 w 2015163"/>
                <a:gd name="connsiteY0-1202" fmla="*/ 586285 h 2225306"/>
                <a:gd name="connsiteX1-1203" fmla="*/ 1827569 w 2015163"/>
                <a:gd name="connsiteY1-1204" fmla="*/ 481182 h 2225306"/>
                <a:gd name="connsiteX2-1205" fmla="*/ 1988879 w 2015163"/>
                <a:gd name="connsiteY2-1206" fmla="*/ 693713 h 2225306"/>
                <a:gd name="connsiteX3-1207" fmla="*/ 1745529 w 2015163"/>
                <a:gd name="connsiteY3-1208" fmla="*/ 922459 h 2225306"/>
                <a:gd name="connsiteX4-1209" fmla="*/ 1745529 w 2015163"/>
                <a:gd name="connsiteY4-1210" fmla="*/ 1319649 h 2225306"/>
                <a:gd name="connsiteX5-1211" fmla="*/ 1988879 w 2015163"/>
                <a:gd name="connsiteY5-1212" fmla="*/ 1548395 h 2225306"/>
                <a:gd name="connsiteX6-1213" fmla="*/ 1871213 w 2015163"/>
                <a:gd name="connsiteY6-1214" fmla="*/ 1752197 h 2225306"/>
                <a:gd name="connsiteX7-1215" fmla="*/ 1551439 w 2015163"/>
                <a:gd name="connsiteY7-1216" fmla="*/ 1655823 h 2225306"/>
                <a:gd name="connsiteX8-1217" fmla="*/ 1207462 w 2015163"/>
                <a:gd name="connsiteY8-1218" fmla="*/ 1854418 h 2225306"/>
                <a:gd name="connsiteX9-1219" fmla="*/ 1131037 w 2015163"/>
                <a:gd name="connsiteY9-1220" fmla="*/ 2179538 h 2225306"/>
                <a:gd name="connsiteX10-1221" fmla="*/ 860792 w 2015163"/>
                <a:gd name="connsiteY10-1222" fmla="*/ 2188266 h 2225306"/>
                <a:gd name="connsiteX11-1223" fmla="*/ 819282 w 2015163"/>
                <a:gd name="connsiteY11-1224" fmla="*/ 1854418 h 2225306"/>
                <a:gd name="connsiteX12-1225" fmla="*/ 475305 w 2015163"/>
                <a:gd name="connsiteY12-1226" fmla="*/ 1655823 h 2225306"/>
                <a:gd name="connsiteX13-1227" fmla="*/ 155531 w 2015163"/>
                <a:gd name="connsiteY13-1228" fmla="*/ 1752197 h 2225306"/>
                <a:gd name="connsiteX14-1229" fmla="*/ 2950 w 2015163"/>
                <a:gd name="connsiteY14-1230" fmla="*/ 1522210 h 2225306"/>
                <a:gd name="connsiteX15-1231" fmla="*/ 281215 w 2015163"/>
                <a:gd name="connsiteY15-1232" fmla="*/ 1319649 h 2225306"/>
                <a:gd name="connsiteX16-1233" fmla="*/ 281215 w 2015163"/>
                <a:gd name="connsiteY16-1234" fmla="*/ 922459 h 2225306"/>
                <a:gd name="connsiteX17-1235" fmla="*/ 37865 w 2015163"/>
                <a:gd name="connsiteY17-1236" fmla="*/ 693713 h 2225306"/>
                <a:gd name="connsiteX18-1237" fmla="*/ 155531 w 2015163"/>
                <a:gd name="connsiteY18-1238" fmla="*/ 463725 h 2225306"/>
                <a:gd name="connsiteX19-1239" fmla="*/ 475305 w 2015163"/>
                <a:gd name="connsiteY19-1240" fmla="*/ 586285 h 2225306"/>
                <a:gd name="connsiteX20-1241" fmla="*/ 819282 w 2015163"/>
                <a:gd name="connsiteY20-1242" fmla="*/ 387690 h 2225306"/>
                <a:gd name="connsiteX21-1243" fmla="*/ 895707 w 2015163"/>
                <a:gd name="connsiteY21-1244" fmla="*/ 62570 h 2225306"/>
                <a:gd name="connsiteX22-1245" fmla="*/ 1131037 w 2015163"/>
                <a:gd name="connsiteY22-1246" fmla="*/ 62570 h 2225306"/>
                <a:gd name="connsiteX23-1247" fmla="*/ 1207462 w 2015163"/>
                <a:gd name="connsiteY23-1248" fmla="*/ 387690 h 2225306"/>
                <a:gd name="connsiteX24-1249" fmla="*/ 1551439 w 2015163"/>
                <a:gd name="connsiteY24-1250" fmla="*/ 586285 h 2225306"/>
                <a:gd name="connsiteX0-1251" fmla="*/ 1551439 w 2015163"/>
                <a:gd name="connsiteY0-1252" fmla="*/ 575030 h 2214049"/>
                <a:gd name="connsiteX1-1253" fmla="*/ 1827569 w 2015163"/>
                <a:gd name="connsiteY1-1254" fmla="*/ 469927 h 2214049"/>
                <a:gd name="connsiteX2-1255" fmla="*/ 1988879 w 2015163"/>
                <a:gd name="connsiteY2-1256" fmla="*/ 682458 h 2214049"/>
                <a:gd name="connsiteX3-1257" fmla="*/ 1745529 w 2015163"/>
                <a:gd name="connsiteY3-1258" fmla="*/ 911204 h 2214049"/>
                <a:gd name="connsiteX4-1259" fmla="*/ 1745529 w 2015163"/>
                <a:gd name="connsiteY4-1260" fmla="*/ 1308394 h 2214049"/>
                <a:gd name="connsiteX5-1261" fmla="*/ 1988879 w 2015163"/>
                <a:gd name="connsiteY5-1262" fmla="*/ 1537140 h 2214049"/>
                <a:gd name="connsiteX6-1263" fmla="*/ 1871213 w 2015163"/>
                <a:gd name="connsiteY6-1264" fmla="*/ 1740942 h 2214049"/>
                <a:gd name="connsiteX7-1265" fmla="*/ 1551439 w 2015163"/>
                <a:gd name="connsiteY7-1266" fmla="*/ 1644568 h 2214049"/>
                <a:gd name="connsiteX8-1267" fmla="*/ 1207462 w 2015163"/>
                <a:gd name="connsiteY8-1268" fmla="*/ 1843163 h 2214049"/>
                <a:gd name="connsiteX9-1269" fmla="*/ 1131037 w 2015163"/>
                <a:gd name="connsiteY9-1270" fmla="*/ 2168283 h 2214049"/>
                <a:gd name="connsiteX10-1271" fmla="*/ 860792 w 2015163"/>
                <a:gd name="connsiteY10-1272" fmla="*/ 2177011 h 2214049"/>
                <a:gd name="connsiteX11-1273" fmla="*/ 819282 w 2015163"/>
                <a:gd name="connsiteY11-1274" fmla="*/ 1843163 h 2214049"/>
                <a:gd name="connsiteX12-1275" fmla="*/ 475305 w 2015163"/>
                <a:gd name="connsiteY12-1276" fmla="*/ 1644568 h 2214049"/>
                <a:gd name="connsiteX13-1277" fmla="*/ 155531 w 2015163"/>
                <a:gd name="connsiteY13-1278" fmla="*/ 1740942 h 2214049"/>
                <a:gd name="connsiteX14-1279" fmla="*/ 2950 w 2015163"/>
                <a:gd name="connsiteY14-1280" fmla="*/ 1510955 h 2214049"/>
                <a:gd name="connsiteX15-1281" fmla="*/ 281215 w 2015163"/>
                <a:gd name="connsiteY15-1282" fmla="*/ 1308394 h 2214049"/>
                <a:gd name="connsiteX16-1283" fmla="*/ 281215 w 2015163"/>
                <a:gd name="connsiteY16-1284" fmla="*/ 911204 h 2214049"/>
                <a:gd name="connsiteX17-1285" fmla="*/ 37865 w 2015163"/>
                <a:gd name="connsiteY17-1286" fmla="*/ 682458 h 2214049"/>
                <a:gd name="connsiteX18-1287" fmla="*/ 155531 w 2015163"/>
                <a:gd name="connsiteY18-1288" fmla="*/ 452470 h 2214049"/>
                <a:gd name="connsiteX19-1289" fmla="*/ 475305 w 2015163"/>
                <a:gd name="connsiteY19-1290" fmla="*/ 575030 h 2214049"/>
                <a:gd name="connsiteX20-1291" fmla="*/ 819282 w 2015163"/>
                <a:gd name="connsiteY20-1292" fmla="*/ 376435 h 2214049"/>
                <a:gd name="connsiteX21-1293" fmla="*/ 895707 w 2015163"/>
                <a:gd name="connsiteY21-1294" fmla="*/ 51315 h 2214049"/>
                <a:gd name="connsiteX22-1295" fmla="*/ 1165952 w 2015163"/>
                <a:gd name="connsiteY22-1296" fmla="*/ 33857 h 2214049"/>
                <a:gd name="connsiteX23-1297" fmla="*/ 1207462 w 2015163"/>
                <a:gd name="connsiteY23-1298" fmla="*/ 376435 h 2214049"/>
                <a:gd name="connsiteX24-1299" fmla="*/ 1551439 w 2015163"/>
                <a:gd name="connsiteY24-1300" fmla="*/ 575030 h 2214049"/>
                <a:gd name="connsiteX0-1301" fmla="*/ 1551439 w 2015163"/>
                <a:gd name="connsiteY0-1302" fmla="*/ 575028 h 2214049"/>
                <a:gd name="connsiteX1-1303" fmla="*/ 1810111 w 2015163"/>
                <a:gd name="connsiteY1-1304" fmla="*/ 443740 h 2214049"/>
                <a:gd name="connsiteX2-1305" fmla="*/ 1988879 w 2015163"/>
                <a:gd name="connsiteY2-1306" fmla="*/ 682456 h 2214049"/>
                <a:gd name="connsiteX3-1307" fmla="*/ 1745529 w 2015163"/>
                <a:gd name="connsiteY3-1308" fmla="*/ 911202 h 2214049"/>
                <a:gd name="connsiteX4-1309" fmla="*/ 1745529 w 2015163"/>
                <a:gd name="connsiteY4-1310" fmla="*/ 1308392 h 2214049"/>
                <a:gd name="connsiteX5-1311" fmla="*/ 1988879 w 2015163"/>
                <a:gd name="connsiteY5-1312" fmla="*/ 1537138 h 2214049"/>
                <a:gd name="connsiteX6-1313" fmla="*/ 1871213 w 2015163"/>
                <a:gd name="connsiteY6-1314" fmla="*/ 1740940 h 2214049"/>
                <a:gd name="connsiteX7-1315" fmla="*/ 1551439 w 2015163"/>
                <a:gd name="connsiteY7-1316" fmla="*/ 1644566 h 2214049"/>
                <a:gd name="connsiteX8-1317" fmla="*/ 1207462 w 2015163"/>
                <a:gd name="connsiteY8-1318" fmla="*/ 1843161 h 2214049"/>
                <a:gd name="connsiteX9-1319" fmla="*/ 1131037 w 2015163"/>
                <a:gd name="connsiteY9-1320" fmla="*/ 2168281 h 2214049"/>
                <a:gd name="connsiteX10-1321" fmla="*/ 860792 w 2015163"/>
                <a:gd name="connsiteY10-1322" fmla="*/ 2177009 h 2214049"/>
                <a:gd name="connsiteX11-1323" fmla="*/ 819282 w 2015163"/>
                <a:gd name="connsiteY11-1324" fmla="*/ 1843161 h 2214049"/>
                <a:gd name="connsiteX12-1325" fmla="*/ 475305 w 2015163"/>
                <a:gd name="connsiteY12-1326" fmla="*/ 1644566 h 2214049"/>
                <a:gd name="connsiteX13-1327" fmla="*/ 155531 w 2015163"/>
                <a:gd name="connsiteY13-1328" fmla="*/ 1740940 h 2214049"/>
                <a:gd name="connsiteX14-1329" fmla="*/ 2950 w 2015163"/>
                <a:gd name="connsiteY14-1330" fmla="*/ 1510953 h 2214049"/>
                <a:gd name="connsiteX15-1331" fmla="*/ 281215 w 2015163"/>
                <a:gd name="connsiteY15-1332" fmla="*/ 1308392 h 2214049"/>
                <a:gd name="connsiteX16-1333" fmla="*/ 281215 w 2015163"/>
                <a:gd name="connsiteY16-1334" fmla="*/ 911202 h 2214049"/>
                <a:gd name="connsiteX17-1335" fmla="*/ 37865 w 2015163"/>
                <a:gd name="connsiteY17-1336" fmla="*/ 682456 h 2214049"/>
                <a:gd name="connsiteX18-1337" fmla="*/ 155531 w 2015163"/>
                <a:gd name="connsiteY18-1338" fmla="*/ 452468 h 2214049"/>
                <a:gd name="connsiteX19-1339" fmla="*/ 475305 w 2015163"/>
                <a:gd name="connsiteY19-1340" fmla="*/ 575028 h 2214049"/>
                <a:gd name="connsiteX20-1341" fmla="*/ 819282 w 2015163"/>
                <a:gd name="connsiteY20-1342" fmla="*/ 376433 h 2214049"/>
                <a:gd name="connsiteX21-1343" fmla="*/ 895707 w 2015163"/>
                <a:gd name="connsiteY21-1344" fmla="*/ 51313 h 2214049"/>
                <a:gd name="connsiteX22-1345" fmla="*/ 1165952 w 2015163"/>
                <a:gd name="connsiteY22-1346" fmla="*/ 33855 h 2214049"/>
                <a:gd name="connsiteX23-1347" fmla="*/ 1207462 w 2015163"/>
                <a:gd name="connsiteY23-1348" fmla="*/ 376433 h 2214049"/>
                <a:gd name="connsiteX24-1349" fmla="*/ 1551439 w 2015163"/>
                <a:gd name="connsiteY24-1350" fmla="*/ 575028 h 2214049"/>
                <a:gd name="connsiteX0-1351" fmla="*/ 1551439 w 1990924"/>
                <a:gd name="connsiteY0-1352" fmla="*/ 575028 h 2214047"/>
                <a:gd name="connsiteX1-1353" fmla="*/ 1810111 w 1990924"/>
                <a:gd name="connsiteY1-1354" fmla="*/ 443740 h 2214047"/>
                <a:gd name="connsiteX2-1355" fmla="*/ 1988879 w 1990924"/>
                <a:gd name="connsiteY2-1356" fmla="*/ 682456 h 2214047"/>
                <a:gd name="connsiteX3-1357" fmla="*/ 1745529 w 1990924"/>
                <a:gd name="connsiteY3-1358" fmla="*/ 911202 h 2214047"/>
                <a:gd name="connsiteX4-1359" fmla="*/ 1745529 w 1990924"/>
                <a:gd name="connsiteY4-1360" fmla="*/ 1308392 h 2214047"/>
                <a:gd name="connsiteX5-1361" fmla="*/ 1988879 w 1990924"/>
                <a:gd name="connsiteY5-1362" fmla="*/ 1537138 h 2214047"/>
                <a:gd name="connsiteX6-1363" fmla="*/ 1845026 w 1990924"/>
                <a:gd name="connsiteY6-1364" fmla="*/ 1775854 h 2214047"/>
                <a:gd name="connsiteX7-1365" fmla="*/ 1551439 w 1990924"/>
                <a:gd name="connsiteY7-1366" fmla="*/ 1644566 h 2214047"/>
                <a:gd name="connsiteX8-1367" fmla="*/ 1207462 w 1990924"/>
                <a:gd name="connsiteY8-1368" fmla="*/ 1843161 h 2214047"/>
                <a:gd name="connsiteX9-1369" fmla="*/ 1131037 w 1990924"/>
                <a:gd name="connsiteY9-1370" fmla="*/ 2168281 h 2214047"/>
                <a:gd name="connsiteX10-1371" fmla="*/ 860792 w 1990924"/>
                <a:gd name="connsiteY10-1372" fmla="*/ 2177009 h 2214047"/>
                <a:gd name="connsiteX11-1373" fmla="*/ 819282 w 1990924"/>
                <a:gd name="connsiteY11-1374" fmla="*/ 1843161 h 2214047"/>
                <a:gd name="connsiteX12-1375" fmla="*/ 475305 w 1990924"/>
                <a:gd name="connsiteY12-1376" fmla="*/ 1644566 h 2214047"/>
                <a:gd name="connsiteX13-1377" fmla="*/ 155531 w 1990924"/>
                <a:gd name="connsiteY13-1378" fmla="*/ 1740940 h 2214047"/>
                <a:gd name="connsiteX14-1379" fmla="*/ 2950 w 1990924"/>
                <a:gd name="connsiteY14-1380" fmla="*/ 1510953 h 2214047"/>
                <a:gd name="connsiteX15-1381" fmla="*/ 281215 w 1990924"/>
                <a:gd name="connsiteY15-1382" fmla="*/ 1308392 h 2214047"/>
                <a:gd name="connsiteX16-1383" fmla="*/ 281215 w 1990924"/>
                <a:gd name="connsiteY16-1384" fmla="*/ 911202 h 2214047"/>
                <a:gd name="connsiteX17-1385" fmla="*/ 37865 w 1990924"/>
                <a:gd name="connsiteY17-1386" fmla="*/ 682456 h 2214047"/>
                <a:gd name="connsiteX18-1387" fmla="*/ 155531 w 1990924"/>
                <a:gd name="connsiteY18-1388" fmla="*/ 452468 h 2214047"/>
                <a:gd name="connsiteX19-1389" fmla="*/ 475305 w 1990924"/>
                <a:gd name="connsiteY19-1390" fmla="*/ 575028 h 2214047"/>
                <a:gd name="connsiteX20-1391" fmla="*/ 819282 w 1990924"/>
                <a:gd name="connsiteY20-1392" fmla="*/ 376433 h 2214047"/>
                <a:gd name="connsiteX21-1393" fmla="*/ 895707 w 1990924"/>
                <a:gd name="connsiteY21-1394" fmla="*/ 51313 h 2214047"/>
                <a:gd name="connsiteX22-1395" fmla="*/ 1165952 w 1990924"/>
                <a:gd name="connsiteY22-1396" fmla="*/ 33855 h 2214047"/>
                <a:gd name="connsiteX23-1397" fmla="*/ 1207462 w 1990924"/>
                <a:gd name="connsiteY23-1398" fmla="*/ 376433 h 2214047"/>
                <a:gd name="connsiteX24-1399" fmla="*/ 1551439 w 1990924"/>
                <a:gd name="connsiteY24-1400" fmla="*/ 575028 h 2214047"/>
                <a:gd name="connsiteX0-1401" fmla="*/ 1551439 w 1990924"/>
                <a:gd name="connsiteY0-1402" fmla="*/ 572746 h 2211766"/>
                <a:gd name="connsiteX1-1403" fmla="*/ 1810111 w 1990924"/>
                <a:gd name="connsiteY1-1404" fmla="*/ 441458 h 2211766"/>
                <a:gd name="connsiteX2-1405" fmla="*/ 1988879 w 1990924"/>
                <a:gd name="connsiteY2-1406" fmla="*/ 680174 h 2211766"/>
                <a:gd name="connsiteX3-1407" fmla="*/ 1745529 w 1990924"/>
                <a:gd name="connsiteY3-1408" fmla="*/ 908920 h 2211766"/>
                <a:gd name="connsiteX4-1409" fmla="*/ 1745529 w 1990924"/>
                <a:gd name="connsiteY4-1410" fmla="*/ 1306110 h 2211766"/>
                <a:gd name="connsiteX5-1411" fmla="*/ 1988879 w 1990924"/>
                <a:gd name="connsiteY5-1412" fmla="*/ 1534856 h 2211766"/>
                <a:gd name="connsiteX6-1413" fmla="*/ 1845026 w 1990924"/>
                <a:gd name="connsiteY6-1414" fmla="*/ 1773572 h 2211766"/>
                <a:gd name="connsiteX7-1415" fmla="*/ 1551439 w 1990924"/>
                <a:gd name="connsiteY7-1416" fmla="*/ 1642284 h 2211766"/>
                <a:gd name="connsiteX8-1417" fmla="*/ 1207462 w 1990924"/>
                <a:gd name="connsiteY8-1418" fmla="*/ 1840879 h 2211766"/>
                <a:gd name="connsiteX9-1419" fmla="*/ 1131037 w 1990924"/>
                <a:gd name="connsiteY9-1420" fmla="*/ 2165999 h 2211766"/>
                <a:gd name="connsiteX10-1421" fmla="*/ 860792 w 1990924"/>
                <a:gd name="connsiteY10-1422" fmla="*/ 2174727 h 2211766"/>
                <a:gd name="connsiteX11-1423" fmla="*/ 819282 w 1990924"/>
                <a:gd name="connsiteY11-1424" fmla="*/ 1840879 h 2211766"/>
                <a:gd name="connsiteX12-1425" fmla="*/ 475305 w 1990924"/>
                <a:gd name="connsiteY12-1426" fmla="*/ 1642284 h 2211766"/>
                <a:gd name="connsiteX13-1427" fmla="*/ 155531 w 1990924"/>
                <a:gd name="connsiteY13-1428" fmla="*/ 1738658 h 2211766"/>
                <a:gd name="connsiteX14-1429" fmla="*/ 2950 w 1990924"/>
                <a:gd name="connsiteY14-1430" fmla="*/ 1508671 h 2211766"/>
                <a:gd name="connsiteX15-1431" fmla="*/ 281215 w 1990924"/>
                <a:gd name="connsiteY15-1432" fmla="*/ 1306110 h 2211766"/>
                <a:gd name="connsiteX16-1433" fmla="*/ 281215 w 1990924"/>
                <a:gd name="connsiteY16-1434" fmla="*/ 908920 h 2211766"/>
                <a:gd name="connsiteX17-1435" fmla="*/ 37865 w 1990924"/>
                <a:gd name="connsiteY17-1436" fmla="*/ 680174 h 2211766"/>
                <a:gd name="connsiteX18-1437" fmla="*/ 155531 w 1990924"/>
                <a:gd name="connsiteY18-1438" fmla="*/ 450186 h 2211766"/>
                <a:gd name="connsiteX19-1439" fmla="*/ 475305 w 1990924"/>
                <a:gd name="connsiteY19-1440" fmla="*/ 572746 h 2211766"/>
                <a:gd name="connsiteX20-1441" fmla="*/ 819282 w 1990924"/>
                <a:gd name="connsiteY20-1442" fmla="*/ 374151 h 2211766"/>
                <a:gd name="connsiteX21-1443" fmla="*/ 895707 w 1990924"/>
                <a:gd name="connsiteY21-1444" fmla="*/ 49031 h 2211766"/>
                <a:gd name="connsiteX22-1445" fmla="*/ 1165952 w 1990924"/>
                <a:gd name="connsiteY22-1446" fmla="*/ 31573 h 2211766"/>
                <a:gd name="connsiteX23-1447" fmla="*/ 1207462 w 1990924"/>
                <a:gd name="connsiteY23-1448" fmla="*/ 374151 h 2211766"/>
                <a:gd name="connsiteX24-1449" fmla="*/ 1551439 w 1990924"/>
                <a:gd name="connsiteY24-1450" fmla="*/ 572746 h 2211766"/>
                <a:gd name="connsiteX0-1451" fmla="*/ 1551439 w 1990924"/>
                <a:gd name="connsiteY0-1452" fmla="*/ 584097 h 2223117"/>
                <a:gd name="connsiteX1-1453" fmla="*/ 1810111 w 1990924"/>
                <a:gd name="connsiteY1-1454" fmla="*/ 452809 h 2223117"/>
                <a:gd name="connsiteX2-1455" fmla="*/ 1988879 w 1990924"/>
                <a:gd name="connsiteY2-1456" fmla="*/ 691525 h 2223117"/>
                <a:gd name="connsiteX3-1457" fmla="*/ 1745529 w 1990924"/>
                <a:gd name="connsiteY3-1458" fmla="*/ 920271 h 2223117"/>
                <a:gd name="connsiteX4-1459" fmla="*/ 1745529 w 1990924"/>
                <a:gd name="connsiteY4-1460" fmla="*/ 1317461 h 2223117"/>
                <a:gd name="connsiteX5-1461" fmla="*/ 1988879 w 1990924"/>
                <a:gd name="connsiteY5-1462" fmla="*/ 1546207 h 2223117"/>
                <a:gd name="connsiteX6-1463" fmla="*/ 1845026 w 1990924"/>
                <a:gd name="connsiteY6-1464" fmla="*/ 1784923 h 2223117"/>
                <a:gd name="connsiteX7-1465" fmla="*/ 1551439 w 1990924"/>
                <a:gd name="connsiteY7-1466" fmla="*/ 1653635 h 2223117"/>
                <a:gd name="connsiteX8-1467" fmla="*/ 1207462 w 1990924"/>
                <a:gd name="connsiteY8-1468" fmla="*/ 1852230 h 2223117"/>
                <a:gd name="connsiteX9-1469" fmla="*/ 1131037 w 1990924"/>
                <a:gd name="connsiteY9-1470" fmla="*/ 2177350 h 2223117"/>
                <a:gd name="connsiteX10-1471" fmla="*/ 860792 w 1990924"/>
                <a:gd name="connsiteY10-1472" fmla="*/ 2186078 h 2223117"/>
                <a:gd name="connsiteX11-1473" fmla="*/ 819282 w 1990924"/>
                <a:gd name="connsiteY11-1474" fmla="*/ 1852230 h 2223117"/>
                <a:gd name="connsiteX12-1475" fmla="*/ 475305 w 1990924"/>
                <a:gd name="connsiteY12-1476" fmla="*/ 1653635 h 2223117"/>
                <a:gd name="connsiteX13-1477" fmla="*/ 155531 w 1990924"/>
                <a:gd name="connsiteY13-1478" fmla="*/ 1750009 h 2223117"/>
                <a:gd name="connsiteX14-1479" fmla="*/ 2950 w 1990924"/>
                <a:gd name="connsiteY14-1480" fmla="*/ 1520022 h 2223117"/>
                <a:gd name="connsiteX15-1481" fmla="*/ 281215 w 1990924"/>
                <a:gd name="connsiteY15-1482" fmla="*/ 1317461 h 2223117"/>
                <a:gd name="connsiteX16-1483" fmla="*/ 281215 w 1990924"/>
                <a:gd name="connsiteY16-1484" fmla="*/ 920271 h 2223117"/>
                <a:gd name="connsiteX17-1485" fmla="*/ 37865 w 1990924"/>
                <a:gd name="connsiteY17-1486" fmla="*/ 691525 h 2223117"/>
                <a:gd name="connsiteX18-1487" fmla="*/ 155531 w 1990924"/>
                <a:gd name="connsiteY18-1488" fmla="*/ 461537 h 2223117"/>
                <a:gd name="connsiteX19-1489" fmla="*/ 475305 w 1990924"/>
                <a:gd name="connsiteY19-1490" fmla="*/ 584097 h 2223117"/>
                <a:gd name="connsiteX20-1491" fmla="*/ 819282 w 1990924"/>
                <a:gd name="connsiteY20-1492" fmla="*/ 385502 h 2223117"/>
                <a:gd name="connsiteX21-1493" fmla="*/ 888019 w 1990924"/>
                <a:gd name="connsiteY21-1494" fmla="*/ 37776 h 2223117"/>
                <a:gd name="connsiteX22-1495" fmla="*/ 1165952 w 1990924"/>
                <a:gd name="connsiteY22-1496" fmla="*/ 42924 h 2223117"/>
                <a:gd name="connsiteX23-1497" fmla="*/ 1207462 w 1990924"/>
                <a:gd name="connsiteY23-1498" fmla="*/ 385502 h 2223117"/>
                <a:gd name="connsiteX24-1499" fmla="*/ 1551439 w 1990924"/>
                <a:gd name="connsiteY24-1500" fmla="*/ 584097 h 22231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</a:cxnLst>
              <a:rect l="l" t="t" r="r" b="b"/>
              <a:pathLst>
                <a:path w="1990924" h="2223117">
                  <a:moveTo>
                    <a:pt x="1551439" y="584097"/>
                  </a:moveTo>
                  <a:lnTo>
                    <a:pt x="1810111" y="452809"/>
                  </a:lnTo>
                  <a:cubicBezTo>
                    <a:pt x="1916702" y="420684"/>
                    <a:pt x="1999643" y="613615"/>
                    <a:pt x="1988879" y="691525"/>
                  </a:cubicBezTo>
                  <a:cubicBezTo>
                    <a:pt x="1978115" y="769435"/>
                    <a:pt x="1855917" y="842135"/>
                    <a:pt x="1745529" y="920271"/>
                  </a:cubicBezTo>
                  <a:cubicBezTo>
                    <a:pt x="1780804" y="1050318"/>
                    <a:pt x="1780804" y="1187414"/>
                    <a:pt x="1745529" y="1317461"/>
                  </a:cubicBezTo>
                  <a:cubicBezTo>
                    <a:pt x="1826646" y="1393710"/>
                    <a:pt x="1972296" y="1468297"/>
                    <a:pt x="1988879" y="1546207"/>
                  </a:cubicBezTo>
                  <a:cubicBezTo>
                    <a:pt x="2005462" y="1624117"/>
                    <a:pt x="1917933" y="1767018"/>
                    <a:pt x="1845026" y="1784923"/>
                  </a:cubicBezTo>
                  <a:cubicBezTo>
                    <a:pt x="1772119" y="1802828"/>
                    <a:pt x="1679522" y="1706428"/>
                    <a:pt x="1551439" y="1653635"/>
                  </a:cubicBezTo>
                  <a:cubicBezTo>
                    <a:pt x="1456452" y="1749208"/>
                    <a:pt x="1337724" y="1817756"/>
                    <a:pt x="1207462" y="1852230"/>
                  </a:cubicBezTo>
                  <a:cubicBezTo>
                    <a:pt x="1181987" y="1960603"/>
                    <a:pt x="1188815" y="2121709"/>
                    <a:pt x="1131037" y="2177350"/>
                  </a:cubicBezTo>
                  <a:cubicBezTo>
                    <a:pt x="1073259" y="2232991"/>
                    <a:pt x="912751" y="2240265"/>
                    <a:pt x="860792" y="2186078"/>
                  </a:cubicBezTo>
                  <a:cubicBezTo>
                    <a:pt x="808833" y="2131891"/>
                    <a:pt x="810792" y="1956972"/>
                    <a:pt x="819282" y="1852230"/>
                  </a:cubicBezTo>
                  <a:cubicBezTo>
                    <a:pt x="689020" y="1817755"/>
                    <a:pt x="570292" y="1749207"/>
                    <a:pt x="475305" y="1653635"/>
                  </a:cubicBezTo>
                  <a:cubicBezTo>
                    <a:pt x="368714" y="1685760"/>
                    <a:pt x="234257" y="1772278"/>
                    <a:pt x="155531" y="1750009"/>
                  </a:cubicBezTo>
                  <a:cubicBezTo>
                    <a:pt x="76805" y="1727740"/>
                    <a:pt x="-17997" y="1592113"/>
                    <a:pt x="2950" y="1520022"/>
                  </a:cubicBezTo>
                  <a:cubicBezTo>
                    <a:pt x="23897" y="1447931"/>
                    <a:pt x="223198" y="1369411"/>
                    <a:pt x="281215" y="1317461"/>
                  </a:cubicBezTo>
                  <a:cubicBezTo>
                    <a:pt x="245940" y="1187414"/>
                    <a:pt x="245940" y="1050318"/>
                    <a:pt x="281215" y="920271"/>
                  </a:cubicBezTo>
                  <a:cubicBezTo>
                    <a:pt x="200098" y="844022"/>
                    <a:pt x="58812" y="767981"/>
                    <a:pt x="37865" y="691525"/>
                  </a:cubicBezTo>
                  <a:cubicBezTo>
                    <a:pt x="16918" y="615069"/>
                    <a:pt x="82624" y="479442"/>
                    <a:pt x="155531" y="461537"/>
                  </a:cubicBezTo>
                  <a:cubicBezTo>
                    <a:pt x="228438" y="443632"/>
                    <a:pt x="364680" y="540034"/>
                    <a:pt x="475305" y="584097"/>
                  </a:cubicBezTo>
                  <a:cubicBezTo>
                    <a:pt x="570292" y="488524"/>
                    <a:pt x="689020" y="419976"/>
                    <a:pt x="819282" y="385502"/>
                  </a:cubicBezTo>
                  <a:cubicBezTo>
                    <a:pt x="844757" y="277129"/>
                    <a:pt x="815094" y="87414"/>
                    <a:pt x="888019" y="37776"/>
                  </a:cubicBezTo>
                  <a:cubicBezTo>
                    <a:pt x="960944" y="-11862"/>
                    <a:pt x="1112712" y="-15030"/>
                    <a:pt x="1165952" y="42924"/>
                  </a:cubicBezTo>
                  <a:cubicBezTo>
                    <a:pt x="1219193" y="100878"/>
                    <a:pt x="1198495" y="263302"/>
                    <a:pt x="1207462" y="385502"/>
                  </a:cubicBezTo>
                  <a:cubicBezTo>
                    <a:pt x="1337724" y="419977"/>
                    <a:pt x="1456452" y="488525"/>
                    <a:pt x="1551439" y="584097"/>
                  </a:cubicBez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3766" tIns="587064" rIns="583766" bIns="587064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0" kern="120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95187" y="2568384"/>
            <a:ext cx="14514" cy="2819606"/>
            <a:chOff x="6088743" y="2019197"/>
            <a:chExt cx="14514" cy="2819606"/>
          </a:xfrm>
        </p:grpSpPr>
        <p:sp>
          <p:nvSpPr>
            <p:cNvPr id="19" name="任意多边形 18"/>
            <p:cNvSpPr/>
            <p:nvPr/>
          </p:nvSpPr>
          <p:spPr>
            <a:xfrm>
              <a:off x="6088743" y="2019197"/>
              <a:ext cx="14514" cy="493486"/>
            </a:xfrm>
            <a:custGeom>
              <a:avLst/>
              <a:gdLst>
                <a:gd name="connsiteX0" fmla="*/ 0 w 14514"/>
                <a:gd name="connsiteY0" fmla="*/ 493486 h 493486"/>
                <a:gd name="connsiteX1" fmla="*/ 14514 w 14514"/>
                <a:gd name="connsiteY1" fmla="*/ 0 h 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14" h="493486">
                  <a:moveTo>
                    <a:pt x="0" y="493486"/>
                  </a:moveTo>
                  <a:lnTo>
                    <a:pt x="14514" y="0"/>
                  </a:lnTo>
                </a:path>
              </a:pathLst>
            </a:custGeom>
            <a:noFill/>
            <a:ln w="381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088743" y="3182257"/>
              <a:ext cx="14514" cy="493486"/>
            </a:xfrm>
            <a:custGeom>
              <a:avLst/>
              <a:gdLst>
                <a:gd name="connsiteX0" fmla="*/ 0 w 14514"/>
                <a:gd name="connsiteY0" fmla="*/ 493486 h 493486"/>
                <a:gd name="connsiteX1" fmla="*/ 14514 w 14514"/>
                <a:gd name="connsiteY1" fmla="*/ 0 h 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14" h="493486">
                  <a:moveTo>
                    <a:pt x="0" y="493486"/>
                  </a:moveTo>
                  <a:lnTo>
                    <a:pt x="14514" y="0"/>
                  </a:lnTo>
                </a:path>
              </a:pathLst>
            </a:custGeom>
            <a:noFill/>
            <a:ln w="381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6088743" y="4345317"/>
              <a:ext cx="14514" cy="493486"/>
            </a:xfrm>
            <a:custGeom>
              <a:avLst/>
              <a:gdLst>
                <a:gd name="connsiteX0" fmla="*/ 0 w 14514"/>
                <a:gd name="connsiteY0" fmla="*/ 493486 h 493486"/>
                <a:gd name="connsiteX1" fmla="*/ 14514 w 14514"/>
                <a:gd name="connsiteY1" fmla="*/ 0 h 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14" h="493486">
                  <a:moveTo>
                    <a:pt x="0" y="493486"/>
                  </a:moveTo>
                  <a:lnTo>
                    <a:pt x="14514" y="0"/>
                  </a:lnTo>
                </a:path>
              </a:pathLst>
            </a:custGeom>
            <a:noFill/>
            <a:ln w="381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46131" y="2380669"/>
            <a:ext cx="4435899" cy="922497"/>
            <a:chOff x="2153606" y="2013399"/>
            <a:chExt cx="4435899" cy="922497"/>
          </a:xfrm>
        </p:grpSpPr>
        <p:sp>
          <p:nvSpPr>
            <p:cNvPr id="17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2371445" y="2418842"/>
              <a:ext cx="4218060" cy="51705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53606" y="2013399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6131" y="3516938"/>
            <a:ext cx="4435899" cy="922497"/>
            <a:chOff x="2153606" y="2013399"/>
            <a:chExt cx="4435899" cy="922497"/>
          </a:xfrm>
        </p:grpSpPr>
        <p:sp>
          <p:nvSpPr>
            <p:cNvPr id="15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2371445" y="2418842"/>
              <a:ext cx="4218060" cy="51705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53606" y="2013399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46131" y="4632192"/>
            <a:ext cx="4435899" cy="922497"/>
            <a:chOff x="2153606" y="2013399"/>
            <a:chExt cx="4435899" cy="922497"/>
          </a:xfrm>
        </p:grpSpPr>
        <p:sp>
          <p:nvSpPr>
            <p:cNvPr id="13" name="Text Placeholder 32">
              <a:extLst>
                <a:ext uri="{FF2B5EF4-FFF2-40B4-BE49-F238E27FC236}">
                  <a16:creationId xmlns:a16="http://schemas.microsoft.com/office/drawing/2014/main" id="{BD9997BD-FF24-4177-9E39-E04957E90C43}"/>
                </a:ext>
              </a:extLst>
            </p:cNvPr>
            <p:cNvSpPr txBox="1">
              <a:spLocks/>
            </p:cNvSpPr>
            <p:nvPr/>
          </p:nvSpPr>
          <p:spPr>
            <a:xfrm>
              <a:off x="2371445" y="2418842"/>
              <a:ext cx="4218060" cy="51705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153606" y="2013399"/>
              <a:ext cx="2040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97699" y="4521117"/>
            <a:ext cx="524677" cy="553434"/>
            <a:chOff x="4197350" y="2182813"/>
            <a:chExt cx="608013" cy="641350"/>
          </a:xfrm>
          <a:solidFill>
            <a:srgbClr val="5D5B92"/>
          </a:solidFill>
        </p:grpSpPr>
        <p:sp>
          <p:nvSpPr>
            <p:cNvPr id="30" name="Freeform 166"/>
            <p:cNvSpPr/>
            <p:nvPr/>
          </p:nvSpPr>
          <p:spPr bwMode="auto">
            <a:xfrm>
              <a:off x="4229100" y="2211388"/>
              <a:ext cx="39688" cy="157163"/>
            </a:xfrm>
            <a:custGeom>
              <a:avLst/>
              <a:gdLst/>
              <a:ahLst/>
              <a:cxnLst>
                <a:cxn ang="0">
                  <a:pos x="63" y="2"/>
                </a:cxn>
                <a:cxn ang="0">
                  <a:pos x="63" y="2"/>
                </a:cxn>
                <a:cxn ang="0">
                  <a:pos x="58" y="14"/>
                </a:cxn>
                <a:cxn ang="0">
                  <a:pos x="54" y="25"/>
                </a:cxn>
                <a:cxn ang="0">
                  <a:pos x="47" y="49"/>
                </a:cxn>
                <a:cxn ang="0">
                  <a:pos x="34" y="96"/>
                </a:cxn>
                <a:cxn ang="0">
                  <a:pos x="34" y="96"/>
                </a:cxn>
                <a:cxn ang="0">
                  <a:pos x="27" y="122"/>
                </a:cxn>
                <a:cxn ang="0">
                  <a:pos x="21" y="149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6" y="222"/>
                </a:cxn>
                <a:cxn ang="0">
                  <a:pos x="3" y="243"/>
                </a:cxn>
                <a:cxn ang="0">
                  <a:pos x="1" y="263"/>
                </a:cxn>
                <a:cxn ang="0">
                  <a:pos x="0" y="283"/>
                </a:cxn>
                <a:cxn ang="0">
                  <a:pos x="0" y="283"/>
                </a:cxn>
                <a:cxn ang="0">
                  <a:pos x="1" y="290"/>
                </a:cxn>
                <a:cxn ang="0">
                  <a:pos x="2" y="292"/>
                </a:cxn>
                <a:cxn ang="0">
                  <a:pos x="3" y="294"/>
                </a:cxn>
                <a:cxn ang="0">
                  <a:pos x="6" y="296"/>
                </a:cxn>
                <a:cxn ang="0">
                  <a:pos x="8" y="296"/>
                </a:cxn>
                <a:cxn ang="0">
                  <a:pos x="11" y="296"/>
                </a:cxn>
                <a:cxn ang="0">
                  <a:pos x="14" y="294"/>
                </a:cxn>
                <a:cxn ang="0">
                  <a:pos x="14" y="294"/>
                </a:cxn>
                <a:cxn ang="0">
                  <a:pos x="15" y="293"/>
                </a:cxn>
                <a:cxn ang="0">
                  <a:pos x="16" y="291"/>
                </a:cxn>
                <a:cxn ang="0">
                  <a:pos x="15" y="287"/>
                </a:cxn>
                <a:cxn ang="0">
                  <a:pos x="14" y="285"/>
                </a:cxn>
                <a:cxn ang="0">
                  <a:pos x="12" y="285"/>
                </a:cxn>
                <a:cxn ang="0">
                  <a:pos x="11" y="284"/>
                </a:cxn>
                <a:cxn ang="0">
                  <a:pos x="9" y="285"/>
                </a:cxn>
                <a:cxn ang="0">
                  <a:pos x="9" y="285"/>
                </a:cxn>
                <a:cxn ang="0">
                  <a:pos x="11" y="282"/>
                </a:cxn>
                <a:cxn ang="0">
                  <a:pos x="12" y="276"/>
                </a:cxn>
                <a:cxn ang="0">
                  <a:pos x="14" y="259"/>
                </a:cxn>
                <a:cxn ang="0">
                  <a:pos x="14" y="232"/>
                </a:cxn>
                <a:cxn ang="0">
                  <a:pos x="14" y="232"/>
                </a:cxn>
                <a:cxn ang="0">
                  <a:pos x="17" y="212"/>
                </a:cxn>
                <a:cxn ang="0">
                  <a:pos x="21" y="193"/>
                </a:cxn>
                <a:cxn ang="0">
                  <a:pos x="29" y="155"/>
                </a:cxn>
                <a:cxn ang="0">
                  <a:pos x="29" y="155"/>
                </a:cxn>
                <a:cxn ang="0">
                  <a:pos x="38" y="119"/>
                </a:cxn>
                <a:cxn ang="0">
                  <a:pos x="48" y="83"/>
                </a:cxn>
                <a:cxn ang="0">
                  <a:pos x="48" y="83"/>
                </a:cxn>
                <a:cxn ang="0">
                  <a:pos x="58" y="45"/>
                </a:cxn>
                <a:cxn ang="0">
                  <a:pos x="64" y="25"/>
                </a:cxn>
                <a:cxn ang="0">
                  <a:pos x="68" y="16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3" y="5"/>
                </a:cxn>
                <a:cxn ang="0">
                  <a:pos x="73" y="3"/>
                </a:cxn>
                <a:cxn ang="0">
                  <a:pos x="72" y="2"/>
                </a:cxn>
                <a:cxn ang="0">
                  <a:pos x="71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1"/>
                </a:cxn>
                <a:cxn ang="0">
                  <a:pos x="63" y="2"/>
                </a:cxn>
                <a:cxn ang="0">
                  <a:pos x="63" y="2"/>
                </a:cxn>
              </a:cxnLst>
              <a:rect l="0" t="0" r="r" b="b"/>
              <a:pathLst>
                <a:path w="73" h="296">
                  <a:moveTo>
                    <a:pt x="63" y="2"/>
                  </a:moveTo>
                  <a:lnTo>
                    <a:pt x="63" y="2"/>
                  </a:lnTo>
                  <a:lnTo>
                    <a:pt x="58" y="14"/>
                  </a:lnTo>
                  <a:lnTo>
                    <a:pt x="54" y="25"/>
                  </a:lnTo>
                  <a:lnTo>
                    <a:pt x="47" y="49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27" y="122"/>
                  </a:lnTo>
                  <a:lnTo>
                    <a:pt x="21" y="149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6" y="222"/>
                  </a:lnTo>
                  <a:lnTo>
                    <a:pt x="3" y="243"/>
                  </a:lnTo>
                  <a:lnTo>
                    <a:pt x="1" y="263"/>
                  </a:lnTo>
                  <a:lnTo>
                    <a:pt x="0" y="283"/>
                  </a:lnTo>
                  <a:lnTo>
                    <a:pt x="0" y="283"/>
                  </a:lnTo>
                  <a:lnTo>
                    <a:pt x="1" y="290"/>
                  </a:lnTo>
                  <a:lnTo>
                    <a:pt x="2" y="292"/>
                  </a:lnTo>
                  <a:lnTo>
                    <a:pt x="3" y="294"/>
                  </a:lnTo>
                  <a:lnTo>
                    <a:pt x="6" y="296"/>
                  </a:lnTo>
                  <a:lnTo>
                    <a:pt x="8" y="296"/>
                  </a:lnTo>
                  <a:lnTo>
                    <a:pt x="11" y="296"/>
                  </a:lnTo>
                  <a:lnTo>
                    <a:pt x="14" y="294"/>
                  </a:lnTo>
                  <a:lnTo>
                    <a:pt x="14" y="294"/>
                  </a:lnTo>
                  <a:lnTo>
                    <a:pt x="15" y="293"/>
                  </a:lnTo>
                  <a:lnTo>
                    <a:pt x="16" y="291"/>
                  </a:lnTo>
                  <a:lnTo>
                    <a:pt x="15" y="287"/>
                  </a:lnTo>
                  <a:lnTo>
                    <a:pt x="14" y="285"/>
                  </a:lnTo>
                  <a:lnTo>
                    <a:pt x="12" y="285"/>
                  </a:lnTo>
                  <a:lnTo>
                    <a:pt x="11" y="284"/>
                  </a:lnTo>
                  <a:lnTo>
                    <a:pt x="9" y="285"/>
                  </a:lnTo>
                  <a:lnTo>
                    <a:pt x="9" y="285"/>
                  </a:lnTo>
                  <a:lnTo>
                    <a:pt x="11" y="282"/>
                  </a:lnTo>
                  <a:lnTo>
                    <a:pt x="12" y="276"/>
                  </a:lnTo>
                  <a:lnTo>
                    <a:pt x="14" y="259"/>
                  </a:lnTo>
                  <a:lnTo>
                    <a:pt x="14" y="232"/>
                  </a:lnTo>
                  <a:lnTo>
                    <a:pt x="14" y="232"/>
                  </a:lnTo>
                  <a:lnTo>
                    <a:pt x="17" y="212"/>
                  </a:lnTo>
                  <a:lnTo>
                    <a:pt x="21" y="193"/>
                  </a:lnTo>
                  <a:lnTo>
                    <a:pt x="29" y="155"/>
                  </a:lnTo>
                  <a:lnTo>
                    <a:pt x="29" y="155"/>
                  </a:lnTo>
                  <a:lnTo>
                    <a:pt x="38" y="119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8" y="45"/>
                  </a:lnTo>
                  <a:lnTo>
                    <a:pt x="64" y="25"/>
                  </a:lnTo>
                  <a:lnTo>
                    <a:pt x="68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5"/>
                  </a:lnTo>
                  <a:lnTo>
                    <a:pt x="73" y="3"/>
                  </a:lnTo>
                  <a:lnTo>
                    <a:pt x="72" y="2"/>
                  </a:lnTo>
                  <a:lnTo>
                    <a:pt x="71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3" y="2"/>
                  </a:lnTo>
                  <a:lnTo>
                    <a:pt x="63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1" name="Freeform 167"/>
            <p:cNvSpPr/>
            <p:nvPr/>
          </p:nvSpPr>
          <p:spPr bwMode="auto">
            <a:xfrm>
              <a:off x="4251325" y="2206625"/>
              <a:ext cx="39688" cy="177800"/>
            </a:xfrm>
            <a:custGeom>
              <a:avLst/>
              <a:gdLst/>
              <a:ahLst/>
              <a:cxnLst>
                <a:cxn ang="0">
                  <a:pos x="66" y="3"/>
                </a:cxn>
                <a:cxn ang="0">
                  <a:pos x="66" y="3"/>
                </a:cxn>
                <a:cxn ang="0">
                  <a:pos x="51" y="40"/>
                </a:cxn>
                <a:cxn ang="0">
                  <a:pos x="44" y="59"/>
                </a:cxn>
                <a:cxn ang="0">
                  <a:pos x="38" y="78"/>
                </a:cxn>
                <a:cxn ang="0">
                  <a:pos x="38" y="78"/>
                </a:cxn>
                <a:cxn ang="0">
                  <a:pos x="33" y="101"/>
                </a:cxn>
                <a:cxn ang="0">
                  <a:pos x="29" y="124"/>
                </a:cxn>
                <a:cxn ang="0">
                  <a:pos x="20" y="170"/>
                </a:cxn>
                <a:cxn ang="0">
                  <a:pos x="20" y="170"/>
                </a:cxn>
                <a:cxn ang="0">
                  <a:pos x="5" y="249"/>
                </a:cxn>
                <a:cxn ang="0">
                  <a:pos x="5" y="249"/>
                </a:cxn>
                <a:cxn ang="0">
                  <a:pos x="2" y="270"/>
                </a:cxn>
                <a:cxn ang="0">
                  <a:pos x="1" y="290"/>
                </a:cxn>
                <a:cxn ang="0">
                  <a:pos x="0" y="311"/>
                </a:cxn>
                <a:cxn ang="0">
                  <a:pos x="0" y="332"/>
                </a:cxn>
                <a:cxn ang="0">
                  <a:pos x="0" y="332"/>
                </a:cxn>
                <a:cxn ang="0">
                  <a:pos x="0" y="334"/>
                </a:cxn>
                <a:cxn ang="0">
                  <a:pos x="1" y="336"/>
                </a:cxn>
                <a:cxn ang="0">
                  <a:pos x="3" y="336"/>
                </a:cxn>
                <a:cxn ang="0">
                  <a:pos x="5" y="337"/>
                </a:cxn>
                <a:cxn ang="0">
                  <a:pos x="6" y="336"/>
                </a:cxn>
                <a:cxn ang="0">
                  <a:pos x="8" y="336"/>
                </a:cxn>
                <a:cxn ang="0">
                  <a:pos x="9" y="334"/>
                </a:cxn>
                <a:cxn ang="0">
                  <a:pos x="9" y="332"/>
                </a:cxn>
                <a:cxn ang="0">
                  <a:pos x="9" y="332"/>
                </a:cxn>
                <a:cxn ang="0">
                  <a:pos x="9" y="310"/>
                </a:cxn>
                <a:cxn ang="0">
                  <a:pos x="10" y="288"/>
                </a:cxn>
                <a:cxn ang="0">
                  <a:pos x="12" y="265"/>
                </a:cxn>
                <a:cxn ang="0">
                  <a:pos x="16" y="244"/>
                </a:cxn>
                <a:cxn ang="0">
                  <a:pos x="16" y="244"/>
                </a:cxn>
                <a:cxn ang="0">
                  <a:pos x="32" y="164"/>
                </a:cxn>
                <a:cxn ang="0">
                  <a:pos x="32" y="164"/>
                </a:cxn>
                <a:cxn ang="0">
                  <a:pos x="39" y="122"/>
                </a:cxn>
                <a:cxn ang="0">
                  <a:pos x="47" y="81"/>
                </a:cxn>
                <a:cxn ang="0">
                  <a:pos x="47" y="81"/>
                </a:cxn>
                <a:cxn ang="0">
                  <a:pos x="52" y="61"/>
                </a:cxn>
                <a:cxn ang="0">
                  <a:pos x="60" y="43"/>
                </a:cxn>
                <a:cxn ang="0">
                  <a:pos x="75" y="6"/>
                </a:cxn>
                <a:cxn ang="0">
                  <a:pos x="75" y="6"/>
                </a:cxn>
                <a:cxn ang="0">
                  <a:pos x="76" y="4"/>
                </a:cxn>
                <a:cxn ang="0">
                  <a:pos x="75" y="2"/>
                </a:cxn>
                <a:cxn ang="0">
                  <a:pos x="74" y="1"/>
                </a:cxn>
                <a:cxn ang="0">
                  <a:pos x="72" y="0"/>
                </a:cxn>
                <a:cxn ang="0">
                  <a:pos x="69" y="1"/>
                </a:cxn>
                <a:cxn ang="0">
                  <a:pos x="67" y="2"/>
                </a:cxn>
                <a:cxn ang="0">
                  <a:pos x="66" y="3"/>
                </a:cxn>
                <a:cxn ang="0">
                  <a:pos x="66" y="3"/>
                </a:cxn>
              </a:cxnLst>
              <a:rect l="0" t="0" r="r" b="b"/>
              <a:pathLst>
                <a:path w="76" h="337">
                  <a:moveTo>
                    <a:pt x="66" y="3"/>
                  </a:moveTo>
                  <a:lnTo>
                    <a:pt x="66" y="3"/>
                  </a:lnTo>
                  <a:lnTo>
                    <a:pt x="51" y="40"/>
                  </a:lnTo>
                  <a:lnTo>
                    <a:pt x="44" y="59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33" y="101"/>
                  </a:lnTo>
                  <a:lnTo>
                    <a:pt x="29" y="124"/>
                  </a:lnTo>
                  <a:lnTo>
                    <a:pt x="20" y="170"/>
                  </a:lnTo>
                  <a:lnTo>
                    <a:pt x="20" y="170"/>
                  </a:lnTo>
                  <a:lnTo>
                    <a:pt x="5" y="249"/>
                  </a:lnTo>
                  <a:lnTo>
                    <a:pt x="5" y="249"/>
                  </a:lnTo>
                  <a:lnTo>
                    <a:pt x="2" y="270"/>
                  </a:lnTo>
                  <a:lnTo>
                    <a:pt x="1" y="290"/>
                  </a:lnTo>
                  <a:lnTo>
                    <a:pt x="0" y="311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0" y="334"/>
                  </a:lnTo>
                  <a:lnTo>
                    <a:pt x="1" y="336"/>
                  </a:lnTo>
                  <a:lnTo>
                    <a:pt x="3" y="336"/>
                  </a:lnTo>
                  <a:lnTo>
                    <a:pt x="5" y="337"/>
                  </a:lnTo>
                  <a:lnTo>
                    <a:pt x="6" y="336"/>
                  </a:lnTo>
                  <a:lnTo>
                    <a:pt x="8" y="336"/>
                  </a:lnTo>
                  <a:lnTo>
                    <a:pt x="9" y="334"/>
                  </a:lnTo>
                  <a:lnTo>
                    <a:pt x="9" y="332"/>
                  </a:lnTo>
                  <a:lnTo>
                    <a:pt x="9" y="332"/>
                  </a:lnTo>
                  <a:lnTo>
                    <a:pt x="9" y="310"/>
                  </a:lnTo>
                  <a:lnTo>
                    <a:pt x="10" y="288"/>
                  </a:lnTo>
                  <a:lnTo>
                    <a:pt x="12" y="265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32" y="164"/>
                  </a:lnTo>
                  <a:lnTo>
                    <a:pt x="32" y="164"/>
                  </a:lnTo>
                  <a:lnTo>
                    <a:pt x="39" y="122"/>
                  </a:lnTo>
                  <a:lnTo>
                    <a:pt x="47" y="81"/>
                  </a:lnTo>
                  <a:lnTo>
                    <a:pt x="47" y="81"/>
                  </a:lnTo>
                  <a:lnTo>
                    <a:pt x="52" y="61"/>
                  </a:lnTo>
                  <a:lnTo>
                    <a:pt x="60" y="43"/>
                  </a:lnTo>
                  <a:lnTo>
                    <a:pt x="75" y="6"/>
                  </a:lnTo>
                  <a:lnTo>
                    <a:pt x="75" y="6"/>
                  </a:lnTo>
                  <a:lnTo>
                    <a:pt x="76" y="4"/>
                  </a:lnTo>
                  <a:lnTo>
                    <a:pt x="75" y="2"/>
                  </a:lnTo>
                  <a:lnTo>
                    <a:pt x="74" y="1"/>
                  </a:lnTo>
                  <a:lnTo>
                    <a:pt x="72" y="0"/>
                  </a:lnTo>
                  <a:lnTo>
                    <a:pt x="69" y="1"/>
                  </a:lnTo>
                  <a:lnTo>
                    <a:pt x="67" y="2"/>
                  </a:lnTo>
                  <a:lnTo>
                    <a:pt x="66" y="3"/>
                  </a:lnTo>
                  <a:lnTo>
                    <a:pt x="66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2" name="Freeform 168"/>
            <p:cNvSpPr/>
            <p:nvPr/>
          </p:nvSpPr>
          <p:spPr bwMode="auto">
            <a:xfrm>
              <a:off x="4271963" y="2197100"/>
              <a:ext cx="55563" cy="195263"/>
            </a:xfrm>
            <a:custGeom>
              <a:avLst/>
              <a:gdLst/>
              <a:ahLst/>
              <a:cxnLst>
                <a:cxn ang="0">
                  <a:pos x="98" y="2"/>
                </a:cxn>
                <a:cxn ang="0">
                  <a:pos x="98" y="2"/>
                </a:cxn>
                <a:cxn ang="0">
                  <a:pos x="84" y="26"/>
                </a:cxn>
                <a:cxn ang="0">
                  <a:pos x="71" y="51"/>
                </a:cxn>
                <a:cxn ang="0">
                  <a:pos x="61" y="77"/>
                </a:cxn>
                <a:cxn ang="0">
                  <a:pos x="51" y="103"/>
                </a:cxn>
                <a:cxn ang="0">
                  <a:pos x="42" y="128"/>
                </a:cxn>
                <a:cxn ang="0">
                  <a:pos x="34" y="155"/>
                </a:cxn>
                <a:cxn ang="0">
                  <a:pos x="27" y="182"/>
                </a:cxn>
                <a:cxn ang="0">
                  <a:pos x="21" y="209"/>
                </a:cxn>
                <a:cxn ang="0">
                  <a:pos x="21" y="209"/>
                </a:cxn>
                <a:cxn ang="0">
                  <a:pos x="14" y="234"/>
                </a:cxn>
                <a:cxn ang="0">
                  <a:pos x="9" y="259"/>
                </a:cxn>
                <a:cxn ang="0">
                  <a:pos x="6" y="283"/>
                </a:cxn>
                <a:cxn ang="0">
                  <a:pos x="3" y="308"/>
                </a:cxn>
                <a:cxn ang="0">
                  <a:pos x="3" y="308"/>
                </a:cxn>
                <a:cxn ang="0">
                  <a:pos x="1" y="323"/>
                </a:cxn>
                <a:cxn ang="0">
                  <a:pos x="0" y="340"/>
                </a:cxn>
                <a:cxn ang="0">
                  <a:pos x="0" y="349"/>
                </a:cxn>
                <a:cxn ang="0">
                  <a:pos x="1" y="356"/>
                </a:cxn>
                <a:cxn ang="0">
                  <a:pos x="4" y="363"/>
                </a:cxn>
                <a:cxn ang="0">
                  <a:pos x="6" y="366"/>
                </a:cxn>
                <a:cxn ang="0">
                  <a:pos x="8" y="368"/>
                </a:cxn>
                <a:cxn ang="0">
                  <a:pos x="8" y="368"/>
                </a:cxn>
                <a:cxn ang="0">
                  <a:pos x="11" y="370"/>
                </a:cxn>
                <a:cxn ang="0">
                  <a:pos x="13" y="369"/>
                </a:cxn>
                <a:cxn ang="0">
                  <a:pos x="15" y="368"/>
                </a:cxn>
                <a:cxn ang="0">
                  <a:pos x="16" y="365"/>
                </a:cxn>
                <a:cxn ang="0">
                  <a:pos x="16" y="361"/>
                </a:cxn>
                <a:cxn ang="0">
                  <a:pos x="16" y="361"/>
                </a:cxn>
                <a:cxn ang="0">
                  <a:pos x="16" y="359"/>
                </a:cxn>
                <a:cxn ang="0">
                  <a:pos x="15" y="357"/>
                </a:cxn>
                <a:cxn ang="0">
                  <a:pos x="13" y="356"/>
                </a:cxn>
                <a:cxn ang="0">
                  <a:pos x="11" y="356"/>
                </a:cxn>
                <a:cxn ang="0">
                  <a:pos x="11" y="356"/>
                </a:cxn>
                <a:cxn ang="0">
                  <a:pos x="10" y="349"/>
                </a:cxn>
                <a:cxn ang="0">
                  <a:pos x="10" y="339"/>
                </a:cxn>
                <a:cxn ang="0">
                  <a:pos x="11" y="324"/>
                </a:cxn>
                <a:cxn ang="0">
                  <a:pos x="11" y="324"/>
                </a:cxn>
                <a:cxn ang="0">
                  <a:pos x="12" y="304"/>
                </a:cxn>
                <a:cxn ang="0">
                  <a:pos x="14" y="283"/>
                </a:cxn>
                <a:cxn ang="0">
                  <a:pos x="14" y="283"/>
                </a:cxn>
                <a:cxn ang="0">
                  <a:pos x="19" y="259"/>
                </a:cxn>
                <a:cxn ang="0">
                  <a:pos x="24" y="235"/>
                </a:cxn>
                <a:cxn ang="0">
                  <a:pos x="35" y="185"/>
                </a:cxn>
                <a:cxn ang="0">
                  <a:pos x="35" y="185"/>
                </a:cxn>
                <a:cxn ang="0">
                  <a:pos x="47" y="143"/>
                </a:cxn>
                <a:cxn ang="0">
                  <a:pos x="61" y="102"/>
                </a:cxn>
                <a:cxn ang="0">
                  <a:pos x="61" y="102"/>
                </a:cxn>
                <a:cxn ang="0">
                  <a:pos x="70" y="77"/>
                </a:cxn>
                <a:cxn ang="0">
                  <a:pos x="80" y="53"/>
                </a:cxn>
                <a:cxn ang="0">
                  <a:pos x="93" y="30"/>
                </a:cxn>
                <a:cxn ang="0">
                  <a:pos x="106" y="8"/>
                </a:cxn>
                <a:cxn ang="0">
                  <a:pos x="106" y="8"/>
                </a:cxn>
                <a:cxn ang="0">
                  <a:pos x="106" y="6"/>
                </a:cxn>
                <a:cxn ang="0">
                  <a:pos x="106" y="3"/>
                </a:cxn>
                <a:cxn ang="0">
                  <a:pos x="105" y="2"/>
                </a:cxn>
                <a:cxn ang="0">
                  <a:pos x="104" y="0"/>
                </a:cxn>
                <a:cxn ang="0">
                  <a:pos x="102" y="0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8" y="2"/>
                </a:cxn>
                <a:cxn ang="0">
                  <a:pos x="98" y="2"/>
                </a:cxn>
              </a:cxnLst>
              <a:rect l="0" t="0" r="r" b="b"/>
              <a:pathLst>
                <a:path w="106" h="370">
                  <a:moveTo>
                    <a:pt x="98" y="2"/>
                  </a:moveTo>
                  <a:lnTo>
                    <a:pt x="98" y="2"/>
                  </a:lnTo>
                  <a:lnTo>
                    <a:pt x="84" y="26"/>
                  </a:lnTo>
                  <a:lnTo>
                    <a:pt x="71" y="51"/>
                  </a:lnTo>
                  <a:lnTo>
                    <a:pt x="61" y="77"/>
                  </a:lnTo>
                  <a:lnTo>
                    <a:pt x="51" y="103"/>
                  </a:lnTo>
                  <a:lnTo>
                    <a:pt x="42" y="128"/>
                  </a:lnTo>
                  <a:lnTo>
                    <a:pt x="34" y="155"/>
                  </a:lnTo>
                  <a:lnTo>
                    <a:pt x="27" y="182"/>
                  </a:lnTo>
                  <a:lnTo>
                    <a:pt x="21" y="209"/>
                  </a:lnTo>
                  <a:lnTo>
                    <a:pt x="21" y="209"/>
                  </a:lnTo>
                  <a:lnTo>
                    <a:pt x="14" y="234"/>
                  </a:lnTo>
                  <a:lnTo>
                    <a:pt x="9" y="259"/>
                  </a:lnTo>
                  <a:lnTo>
                    <a:pt x="6" y="283"/>
                  </a:lnTo>
                  <a:lnTo>
                    <a:pt x="3" y="308"/>
                  </a:lnTo>
                  <a:lnTo>
                    <a:pt x="3" y="308"/>
                  </a:lnTo>
                  <a:lnTo>
                    <a:pt x="1" y="323"/>
                  </a:lnTo>
                  <a:lnTo>
                    <a:pt x="0" y="340"/>
                  </a:lnTo>
                  <a:lnTo>
                    <a:pt x="0" y="349"/>
                  </a:lnTo>
                  <a:lnTo>
                    <a:pt x="1" y="356"/>
                  </a:lnTo>
                  <a:lnTo>
                    <a:pt x="4" y="363"/>
                  </a:lnTo>
                  <a:lnTo>
                    <a:pt x="6" y="366"/>
                  </a:lnTo>
                  <a:lnTo>
                    <a:pt x="8" y="368"/>
                  </a:lnTo>
                  <a:lnTo>
                    <a:pt x="8" y="368"/>
                  </a:lnTo>
                  <a:lnTo>
                    <a:pt x="11" y="370"/>
                  </a:lnTo>
                  <a:lnTo>
                    <a:pt x="13" y="369"/>
                  </a:lnTo>
                  <a:lnTo>
                    <a:pt x="15" y="368"/>
                  </a:lnTo>
                  <a:lnTo>
                    <a:pt x="16" y="365"/>
                  </a:lnTo>
                  <a:lnTo>
                    <a:pt x="16" y="361"/>
                  </a:lnTo>
                  <a:lnTo>
                    <a:pt x="16" y="361"/>
                  </a:lnTo>
                  <a:lnTo>
                    <a:pt x="16" y="359"/>
                  </a:lnTo>
                  <a:lnTo>
                    <a:pt x="15" y="357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0" y="349"/>
                  </a:lnTo>
                  <a:lnTo>
                    <a:pt x="10" y="339"/>
                  </a:lnTo>
                  <a:lnTo>
                    <a:pt x="11" y="324"/>
                  </a:lnTo>
                  <a:lnTo>
                    <a:pt x="11" y="324"/>
                  </a:lnTo>
                  <a:lnTo>
                    <a:pt x="12" y="304"/>
                  </a:lnTo>
                  <a:lnTo>
                    <a:pt x="14" y="283"/>
                  </a:lnTo>
                  <a:lnTo>
                    <a:pt x="14" y="283"/>
                  </a:lnTo>
                  <a:lnTo>
                    <a:pt x="19" y="259"/>
                  </a:lnTo>
                  <a:lnTo>
                    <a:pt x="24" y="235"/>
                  </a:lnTo>
                  <a:lnTo>
                    <a:pt x="35" y="185"/>
                  </a:lnTo>
                  <a:lnTo>
                    <a:pt x="35" y="185"/>
                  </a:lnTo>
                  <a:lnTo>
                    <a:pt x="47" y="143"/>
                  </a:lnTo>
                  <a:lnTo>
                    <a:pt x="61" y="102"/>
                  </a:lnTo>
                  <a:lnTo>
                    <a:pt x="61" y="102"/>
                  </a:lnTo>
                  <a:lnTo>
                    <a:pt x="70" y="77"/>
                  </a:lnTo>
                  <a:lnTo>
                    <a:pt x="80" y="53"/>
                  </a:lnTo>
                  <a:lnTo>
                    <a:pt x="93" y="30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6"/>
                  </a:lnTo>
                  <a:lnTo>
                    <a:pt x="106" y="3"/>
                  </a:lnTo>
                  <a:lnTo>
                    <a:pt x="105" y="2"/>
                  </a:lnTo>
                  <a:lnTo>
                    <a:pt x="104" y="0"/>
                  </a:lnTo>
                  <a:lnTo>
                    <a:pt x="102" y="0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8" y="2"/>
                  </a:lnTo>
                  <a:lnTo>
                    <a:pt x="98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3" name="Freeform 169"/>
            <p:cNvSpPr/>
            <p:nvPr/>
          </p:nvSpPr>
          <p:spPr bwMode="auto">
            <a:xfrm>
              <a:off x="4305300" y="2198688"/>
              <a:ext cx="39688" cy="146050"/>
            </a:xfrm>
            <a:custGeom>
              <a:avLst/>
              <a:gdLst/>
              <a:ahLst/>
              <a:cxnLst>
                <a:cxn ang="0">
                  <a:pos x="68" y="2"/>
                </a:cxn>
                <a:cxn ang="0">
                  <a:pos x="68" y="2"/>
                </a:cxn>
                <a:cxn ang="0">
                  <a:pos x="62" y="10"/>
                </a:cxn>
                <a:cxn ang="0">
                  <a:pos x="57" y="20"/>
                </a:cxn>
                <a:cxn ang="0">
                  <a:pos x="54" y="31"/>
                </a:cxn>
                <a:cxn ang="0">
                  <a:pos x="53" y="41"/>
                </a:cxn>
                <a:cxn ang="0">
                  <a:pos x="53" y="41"/>
                </a:cxn>
                <a:cxn ang="0">
                  <a:pos x="51" y="51"/>
                </a:cxn>
                <a:cxn ang="0">
                  <a:pos x="49" y="60"/>
                </a:cxn>
                <a:cxn ang="0">
                  <a:pos x="42" y="80"/>
                </a:cxn>
                <a:cxn ang="0">
                  <a:pos x="37" y="101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14" y="191"/>
                </a:cxn>
                <a:cxn ang="0">
                  <a:pos x="7" y="227"/>
                </a:cxn>
                <a:cxn ang="0">
                  <a:pos x="3" y="244"/>
                </a:cxn>
                <a:cxn ang="0">
                  <a:pos x="1" y="263"/>
                </a:cxn>
                <a:cxn ang="0">
                  <a:pos x="1" y="263"/>
                </a:cxn>
                <a:cxn ang="0">
                  <a:pos x="0" y="265"/>
                </a:cxn>
                <a:cxn ang="0">
                  <a:pos x="0" y="270"/>
                </a:cxn>
                <a:cxn ang="0">
                  <a:pos x="0" y="270"/>
                </a:cxn>
                <a:cxn ang="0">
                  <a:pos x="0" y="272"/>
                </a:cxn>
                <a:cxn ang="0">
                  <a:pos x="1" y="273"/>
                </a:cxn>
                <a:cxn ang="0">
                  <a:pos x="3" y="274"/>
                </a:cxn>
                <a:cxn ang="0">
                  <a:pos x="4" y="274"/>
                </a:cxn>
                <a:cxn ang="0">
                  <a:pos x="7" y="273"/>
                </a:cxn>
                <a:cxn ang="0">
                  <a:pos x="8" y="272"/>
                </a:cxn>
                <a:cxn ang="0">
                  <a:pos x="9" y="270"/>
                </a:cxn>
                <a:cxn ang="0">
                  <a:pos x="9" y="270"/>
                </a:cxn>
                <a:cxn ang="0">
                  <a:pos x="11" y="254"/>
                </a:cxn>
                <a:cxn ang="0">
                  <a:pos x="14" y="237"/>
                </a:cxn>
                <a:cxn ang="0">
                  <a:pos x="22" y="204"/>
                </a:cxn>
                <a:cxn ang="0">
                  <a:pos x="37" y="139"/>
                </a:cxn>
                <a:cxn ang="0">
                  <a:pos x="37" y="139"/>
                </a:cxn>
                <a:cxn ang="0">
                  <a:pos x="45" y="106"/>
                </a:cxn>
                <a:cxn ang="0">
                  <a:pos x="54" y="73"/>
                </a:cxn>
                <a:cxn ang="0">
                  <a:pos x="54" y="73"/>
                </a:cxn>
                <a:cxn ang="0">
                  <a:pos x="58" y="56"/>
                </a:cxn>
                <a:cxn ang="0">
                  <a:pos x="61" y="39"/>
                </a:cxn>
                <a:cxn ang="0">
                  <a:pos x="64" y="31"/>
                </a:cxn>
                <a:cxn ang="0">
                  <a:pos x="66" y="22"/>
                </a:cxn>
                <a:cxn ang="0">
                  <a:pos x="70" y="14"/>
                </a:cxn>
                <a:cxn ang="0">
                  <a:pos x="74" y="8"/>
                </a:cxn>
                <a:cxn ang="0">
                  <a:pos x="74" y="8"/>
                </a:cxn>
                <a:cxn ang="0">
                  <a:pos x="75" y="6"/>
                </a:cxn>
                <a:cxn ang="0">
                  <a:pos x="75" y="5"/>
                </a:cxn>
                <a:cxn ang="0">
                  <a:pos x="74" y="1"/>
                </a:cxn>
                <a:cxn ang="0">
                  <a:pos x="72" y="0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8" y="2"/>
                </a:cxn>
                <a:cxn ang="0">
                  <a:pos x="68" y="2"/>
                </a:cxn>
              </a:cxnLst>
              <a:rect l="0" t="0" r="r" b="b"/>
              <a:pathLst>
                <a:path w="75" h="274">
                  <a:moveTo>
                    <a:pt x="68" y="2"/>
                  </a:moveTo>
                  <a:lnTo>
                    <a:pt x="68" y="2"/>
                  </a:lnTo>
                  <a:lnTo>
                    <a:pt x="62" y="10"/>
                  </a:lnTo>
                  <a:lnTo>
                    <a:pt x="57" y="20"/>
                  </a:lnTo>
                  <a:lnTo>
                    <a:pt x="54" y="31"/>
                  </a:lnTo>
                  <a:lnTo>
                    <a:pt x="53" y="41"/>
                  </a:lnTo>
                  <a:lnTo>
                    <a:pt x="53" y="41"/>
                  </a:lnTo>
                  <a:lnTo>
                    <a:pt x="51" y="51"/>
                  </a:lnTo>
                  <a:lnTo>
                    <a:pt x="49" y="60"/>
                  </a:lnTo>
                  <a:lnTo>
                    <a:pt x="42" y="80"/>
                  </a:lnTo>
                  <a:lnTo>
                    <a:pt x="37" y="101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14" y="191"/>
                  </a:lnTo>
                  <a:lnTo>
                    <a:pt x="7" y="227"/>
                  </a:lnTo>
                  <a:lnTo>
                    <a:pt x="3" y="244"/>
                  </a:lnTo>
                  <a:lnTo>
                    <a:pt x="1" y="263"/>
                  </a:lnTo>
                  <a:lnTo>
                    <a:pt x="1" y="263"/>
                  </a:lnTo>
                  <a:lnTo>
                    <a:pt x="0" y="265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0" y="272"/>
                  </a:lnTo>
                  <a:lnTo>
                    <a:pt x="1" y="273"/>
                  </a:lnTo>
                  <a:lnTo>
                    <a:pt x="3" y="274"/>
                  </a:lnTo>
                  <a:lnTo>
                    <a:pt x="4" y="274"/>
                  </a:lnTo>
                  <a:lnTo>
                    <a:pt x="7" y="273"/>
                  </a:lnTo>
                  <a:lnTo>
                    <a:pt x="8" y="272"/>
                  </a:lnTo>
                  <a:lnTo>
                    <a:pt x="9" y="270"/>
                  </a:lnTo>
                  <a:lnTo>
                    <a:pt x="9" y="270"/>
                  </a:lnTo>
                  <a:lnTo>
                    <a:pt x="11" y="254"/>
                  </a:lnTo>
                  <a:lnTo>
                    <a:pt x="14" y="237"/>
                  </a:lnTo>
                  <a:lnTo>
                    <a:pt x="22" y="204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5" y="106"/>
                  </a:lnTo>
                  <a:lnTo>
                    <a:pt x="54" y="73"/>
                  </a:lnTo>
                  <a:lnTo>
                    <a:pt x="54" y="73"/>
                  </a:lnTo>
                  <a:lnTo>
                    <a:pt x="58" y="56"/>
                  </a:lnTo>
                  <a:lnTo>
                    <a:pt x="61" y="39"/>
                  </a:lnTo>
                  <a:lnTo>
                    <a:pt x="64" y="31"/>
                  </a:lnTo>
                  <a:lnTo>
                    <a:pt x="66" y="22"/>
                  </a:lnTo>
                  <a:lnTo>
                    <a:pt x="70" y="14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5" y="6"/>
                  </a:lnTo>
                  <a:lnTo>
                    <a:pt x="75" y="5"/>
                  </a:lnTo>
                  <a:lnTo>
                    <a:pt x="74" y="1"/>
                  </a:lnTo>
                  <a:lnTo>
                    <a:pt x="72" y="0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8" y="2"/>
                  </a:lnTo>
                  <a:lnTo>
                    <a:pt x="68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4" name="Freeform 170"/>
            <p:cNvSpPr/>
            <p:nvPr/>
          </p:nvSpPr>
          <p:spPr bwMode="auto">
            <a:xfrm>
              <a:off x="4338638" y="2201863"/>
              <a:ext cx="31750" cy="112713"/>
            </a:xfrm>
            <a:custGeom>
              <a:avLst/>
              <a:gdLst/>
              <a:ahLst/>
              <a:cxnLst>
                <a:cxn ang="0">
                  <a:pos x="52" y="4"/>
                </a:cxn>
                <a:cxn ang="0">
                  <a:pos x="52" y="4"/>
                </a:cxn>
                <a:cxn ang="0">
                  <a:pos x="51" y="10"/>
                </a:cxn>
                <a:cxn ang="0">
                  <a:pos x="48" y="16"/>
                </a:cxn>
                <a:cxn ang="0">
                  <a:pos x="43" y="29"/>
                </a:cxn>
                <a:cxn ang="0">
                  <a:pos x="38" y="41"/>
                </a:cxn>
                <a:cxn ang="0">
                  <a:pos x="36" y="47"/>
                </a:cxn>
                <a:cxn ang="0">
                  <a:pos x="34" y="54"/>
                </a:cxn>
                <a:cxn ang="0">
                  <a:pos x="34" y="54"/>
                </a:cxn>
                <a:cxn ang="0">
                  <a:pos x="25" y="103"/>
                </a:cxn>
                <a:cxn ang="0">
                  <a:pos x="25" y="103"/>
                </a:cxn>
                <a:cxn ang="0">
                  <a:pos x="23" y="116"/>
                </a:cxn>
                <a:cxn ang="0">
                  <a:pos x="19" y="129"/>
                </a:cxn>
                <a:cxn ang="0">
                  <a:pos x="10" y="156"/>
                </a:cxn>
                <a:cxn ang="0">
                  <a:pos x="3" y="181"/>
                </a:cxn>
                <a:cxn ang="0">
                  <a:pos x="1" y="195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0" y="210"/>
                </a:cxn>
                <a:cxn ang="0">
                  <a:pos x="1" y="211"/>
                </a:cxn>
                <a:cxn ang="0">
                  <a:pos x="2" y="212"/>
                </a:cxn>
                <a:cxn ang="0">
                  <a:pos x="4" y="212"/>
                </a:cxn>
                <a:cxn ang="0">
                  <a:pos x="6" y="212"/>
                </a:cxn>
                <a:cxn ang="0">
                  <a:pos x="7" y="211"/>
                </a:cxn>
                <a:cxn ang="0">
                  <a:pos x="8" y="210"/>
                </a:cxn>
                <a:cxn ang="0">
                  <a:pos x="9" y="208"/>
                </a:cxn>
                <a:cxn ang="0">
                  <a:pos x="9" y="208"/>
                </a:cxn>
                <a:cxn ang="0">
                  <a:pos x="10" y="200"/>
                </a:cxn>
                <a:cxn ang="0">
                  <a:pos x="11" y="192"/>
                </a:cxn>
                <a:cxn ang="0">
                  <a:pos x="15" y="176"/>
                </a:cxn>
                <a:cxn ang="0">
                  <a:pos x="26" y="144"/>
                </a:cxn>
                <a:cxn ang="0">
                  <a:pos x="26" y="144"/>
                </a:cxn>
                <a:cxn ang="0">
                  <a:pos x="29" y="131"/>
                </a:cxn>
                <a:cxn ang="0">
                  <a:pos x="32" y="117"/>
                </a:cxn>
                <a:cxn ang="0">
                  <a:pos x="37" y="91"/>
                </a:cxn>
                <a:cxn ang="0">
                  <a:pos x="37" y="91"/>
                </a:cxn>
                <a:cxn ang="0">
                  <a:pos x="41" y="67"/>
                </a:cxn>
                <a:cxn ang="0">
                  <a:pos x="46" y="42"/>
                </a:cxn>
                <a:cxn ang="0">
                  <a:pos x="46" y="42"/>
                </a:cxn>
                <a:cxn ang="0">
                  <a:pos x="50" y="33"/>
                </a:cxn>
                <a:cxn ang="0">
                  <a:pos x="55" y="23"/>
                </a:cxn>
                <a:cxn ang="0">
                  <a:pos x="59" y="14"/>
                </a:cxn>
                <a:cxn ang="0">
                  <a:pos x="60" y="9"/>
                </a:cxn>
                <a:cxn ang="0">
                  <a:pos x="61" y="4"/>
                </a:cxn>
                <a:cxn ang="0">
                  <a:pos x="61" y="4"/>
                </a:cxn>
                <a:cxn ang="0">
                  <a:pos x="61" y="3"/>
                </a:cxn>
                <a:cxn ang="0">
                  <a:pos x="60" y="1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4" y="1"/>
                </a:cxn>
                <a:cxn ang="0">
                  <a:pos x="53" y="3"/>
                </a:cxn>
                <a:cxn ang="0">
                  <a:pos x="52" y="4"/>
                </a:cxn>
                <a:cxn ang="0">
                  <a:pos x="52" y="4"/>
                </a:cxn>
              </a:cxnLst>
              <a:rect l="0" t="0" r="r" b="b"/>
              <a:pathLst>
                <a:path w="61" h="212">
                  <a:moveTo>
                    <a:pt x="52" y="4"/>
                  </a:moveTo>
                  <a:lnTo>
                    <a:pt x="52" y="4"/>
                  </a:lnTo>
                  <a:lnTo>
                    <a:pt x="51" y="10"/>
                  </a:lnTo>
                  <a:lnTo>
                    <a:pt x="48" y="16"/>
                  </a:lnTo>
                  <a:lnTo>
                    <a:pt x="43" y="29"/>
                  </a:lnTo>
                  <a:lnTo>
                    <a:pt x="38" y="41"/>
                  </a:lnTo>
                  <a:lnTo>
                    <a:pt x="36" y="47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25" y="103"/>
                  </a:lnTo>
                  <a:lnTo>
                    <a:pt x="25" y="103"/>
                  </a:lnTo>
                  <a:lnTo>
                    <a:pt x="23" y="116"/>
                  </a:lnTo>
                  <a:lnTo>
                    <a:pt x="19" y="129"/>
                  </a:lnTo>
                  <a:lnTo>
                    <a:pt x="10" y="156"/>
                  </a:lnTo>
                  <a:lnTo>
                    <a:pt x="3" y="181"/>
                  </a:lnTo>
                  <a:lnTo>
                    <a:pt x="1" y="195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210"/>
                  </a:lnTo>
                  <a:lnTo>
                    <a:pt x="1" y="211"/>
                  </a:lnTo>
                  <a:lnTo>
                    <a:pt x="2" y="212"/>
                  </a:lnTo>
                  <a:lnTo>
                    <a:pt x="4" y="212"/>
                  </a:lnTo>
                  <a:lnTo>
                    <a:pt x="6" y="212"/>
                  </a:lnTo>
                  <a:lnTo>
                    <a:pt x="7" y="211"/>
                  </a:lnTo>
                  <a:lnTo>
                    <a:pt x="8" y="210"/>
                  </a:lnTo>
                  <a:lnTo>
                    <a:pt x="9" y="208"/>
                  </a:lnTo>
                  <a:lnTo>
                    <a:pt x="9" y="208"/>
                  </a:lnTo>
                  <a:lnTo>
                    <a:pt x="10" y="200"/>
                  </a:lnTo>
                  <a:lnTo>
                    <a:pt x="11" y="192"/>
                  </a:lnTo>
                  <a:lnTo>
                    <a:pt x="15" y="176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9" y="131"/>
                  </a:lnTo>
                  <a:lnTo>
                    <a:pt x="32" y="117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41" y="67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50" y="33"/>
                  </a:lnTo>
                  <a:lnTo>
                    <a:pt x="55" y="23"/>
                  </a:lnTo>
                  <a:lnTo>
                    <a:pt x="59" y="14"/>
                  </a:lnTo>
                  <a:lnTo>
                    <a:pt x="60" y="9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1" y="3"/>
                  </a:lnTo>
                  <a:lnTo>
                    <a:pt x="60" y="1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4" y="1"/>
                  </a:lnTo>
                  <a:lnTo>
                    <a:pt x="53" y="3"/>
                  </a:lnTo>
                  <a:lnTo>
                    <a:pt x="52" y="4"/>
                  </a:lnTo>
                  <a:lnTo>
                    <a:pt x="52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5" name="Freeform 171"/>
            <p:cNvSpPr/>
            <p:nvPr/>
          </p:nvSpPr>
          <p:spPr bwMode="auto">
            <a:xfrm>
              <a:off x="4357688" y="2209800"/>
              <a:ext cx="36513" cy="90488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60" y="1"/>
                </a:cxn>
                <a:cxn ang="0">
                  <a:pos x="51" y="10"/>
                </a:cxn>
                <a:cxn ang="0">
                  <a:pos x="43" y="22"/>
                </a:cxn>
                <a:cxn ang="0">
                  <a:pos x="37" y="34"/>
                </a:cxn>
                <a:cxn ang="0">
                  <a:pos x="33" y="48"/>
                </a:cxn>
                <a:cxn ang="0">
                  <a:pos x="29" y="61"/>
                </a:cxn>
                <a:cxn ang="0">
                  <a:pos x="25" y="75"/>
                </a:cxn>
                <a:cxn ang="0">
                  <a:pos x="20" y="100"/>
                </a:cxn>
                <a:cxn ang="0">
                  <a:pos x="20" y="100"/>
                </a:cxn>
                <a:cxn ang="0">
                  <a:pos x="15" y="115"/>
                </a:cxn>
                <a:cxn ang="0">
                  <a:pos x="6" y="135"/>
                </a:cxn>
                <a:cxn ang="0">
                  <a:pos x="3" y="147"/>
                </a:cxn>
                <a:cxn ang="0">
                  <a:pos x="0" y="156"/>
                </a:cxn>
                <a:cxn ang="0">
                  <a:pos x="0" y="164"/>
                </a:cxn>
                <a:cxn ang="0">
                  <a:pos x="1" y="166"/>
                </a:cxn>
                <a:cxn ang="0">
                  <a:pos x="3" y="170"/>
                </a:cxn>
                <a:cxn ang="0">
                  <a:pos x="3" y="170"/>
                </a:cxn>
                <a:cxn ang="0">
                  <a:pos x="4" y="170"/>
                </a:cxn>
                <a:cxn ang="0">
                  <a:pos x="6" y="171"/>
                </a:cxn>
                <a:cxn ang="0">
                  <a:pos x="9" y="169"/>
                </a:cxn>
                <a:cxn ang="0">
                  <a:pos x="10" y="167"/>
                </a:cxn>
                <a:cxn ang="0">
                  <a:pos x="11" y="165"/>
                </a:cxn>
                <a:cxn ang="0">
                  <a:pos x="10" y="164"/>
                </a:cxn>
                <a:cxn ang="0">
                  <a:pos x="9" y="162"/>
                </a:cxn>
                <a:cxn ang="0">
                  <a:pos x="9" y="162"/>
                </a:cxn>
                <a:cxn ang="0">
                  <a:pos x="10" y="159"/>
                </a:cxn>
                <a:cxn ang="0">
                  <a:pos x="14" y="152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19"/>
                </a:cxn>
                <a:cxn ang="0">
                  <a:pos x="29" y="100"/>
                </a:cxn>
                <a:cxn ang="0">
                  <a:pos x="29" y="100"/>
                </a:cxn>
                <a:cxn ang="0">
                  <a:pos x="34" y="76"/>
                </a:cxn>
                <a:cxn ang="0">
                  <a:pos x="38" y="63"/>
                </a:cxn>
                <a:cxn ang="0">
                  <a:pos x="41" y="51"/>
                </a:cxn>
                <a:cxn ang="0">
                  <a:pos x="47" y="38"/>
                </a:cxn>
                <a:cxn ang="0">
                  <a:pos x="52" y="27"/>
                </a:cxn>
                <a:cxn ang="0">
                  <a:pos x="58" y="17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8" y="4"/>
                </a:cxn>
                <a:cxn ang="0">
                  <a:pos x="67" y="3"/>
                </a:cxn>
                <a:cxn ang="0">
                  <a:pos x="66" y="1"/>
                </a:cxn>
                <a:cxn ang="0">
                  <a:pos x="65" y="0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60" y="1"/>
                </a:cxn>
              </a:cxnLst>
              <a:rect l="0" t="0" r="r" b="b"/>
              <a:pathLst>
                <a:path w="68" h="171">
                  <a:moveTo>
                    <a:pt x="60" y="1"/>
                  </a:moveTo>
                  <a:lnTo>
                    <a:pt x="60" y="1"/>
                  </a:lnTo>
                  <a:lnTo>
                    <a:pt x="51" y="10"/>
                  </a:lnTo>
                  <a:lnTo>
                    <a:pt x="43" y="22"/>
                  </a:lnTo>
                  <a:lnTo>
                    <a:pt x="37" y="34"/>
                  </a:lnTo>
                  <a:lnTo>
                    <a:pt x="33" y="48"/>
                  </a:lnTo>
                  <a:lnTo>
                    <a:pt x="29" y="61"/>
                  </a:lnTo>
                  <a:lnTo>
                    <a:pt x="25" y="75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15" y="115"/>
                  </a:lnTo>
                  <a:lnTo>
                    <a:pt x="6" y="135"/>
                  </a:lnTo>
                  <a:lnTo>
                    <a:pt x="3" y="147"/>
                  </a:lnTo>
                  <a:lnTo>
                    <a:pt x="0" y="156"/>
                  </a:lnTo>
                  <a:lnTo>
                    <a:pt x="0" y="164"/>
                  </a:lnTo>
                  <a:lnTo>
                    <a:pt x="1" y="166"/>
                  </a:lnTo>
                  <a:lnTo>
                    <a:pt x="3" y="170"/>
                  </a:lnTo>
                  <a:lnTo>
                    <a:pt x="3" y="170"/>
                  </a:lnTo>
                  <a:lnTo>
                    <a:pt x="4" y="170"/>
                  </a:lnTo>
                  <a:lnTo>
                    <a:pt x="6" y="171"/>
                  </a:lnTo>
                  <a:lnTo>
                    <a:pt x="9" y="169"/>
                  </a:lnTo>
                  <a:lnTo>
                    <a:pt x="10" y="167"/>
                  </a:lnTo>
                  <a:lnTo>
                    <a:pt x="11" y="165"/>
                  </a:lnTo>
                  <a:lnTo>
                    <a:pt x="10" y="164"/>
                  </a:lnTo>
                  <a:lnTo>
                    <a:pt x="9" y="162"/>
                  </a:lnTo>
                  <a:lnTo>
                    <a:pt x="9" y="162"/>
                  </a:lnTo>
                  <a:lnTo>
                    <a:pt x="10" y="159"/>
                  </a:lnTo>
                  <a:lnTo>
                    <a:pt x="14" y="152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19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34" y="76"/>
                  </a:lnTo>
                  <a:lnTo>
                    <a:pt x="38" y="63"/>
                  </a:lnTo>
                  <a:lnTo>
                    <a:pt x="41" y="51"/>
                  </a:lnTo>
                  <a:lnTo>
                    <a:pt x="47" y="38"/>
                  </a:lnTo>
                  <a:lnTo>
                    <a:pt x="52" y="27"/>
                  </a:lnTo>
                  <a:lnTo>
                    <a:pt x="58" y="17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8" y="4"/>
                  </a:lnTo>
                  <a:lnTo>
                    <a:pt x="67" y="3"/>
                  </a:lnTo>
                  <a:lnTo>
                    <a:pt x="66" y="1"/>
                  </a:lnTo>
                  <a:lnTo>
                    <a:pt x="65" y="0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60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6" name="Freeform 172"/>
            <p:cNvSpPr/>
            <p:nvPr/>
          </p:nvSpPr>
          <p:spPr bwMode="auto">
            <a:xfrm>
              <a:off x="4383088" y="2219325"/>
              <a:ext cx="33338" cy="6350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50" y="2"/>
                </a:cxn>
                <a:cxn ang="0">
                  <a:pos x="46" y="5"/>
                </a:cxn>
                <a:cxn ang="0">
                  <a:pos x="42" y="8"/>
                </a:cxn>
                <a:cxn ang="0">
                  <a:pos x="39" y="11"/>
                </a:cxn>
                <a:cxn ang="0">
                  <a:pos x="33" y="19"/>
                </a:cxn>
                <a:cxn ang="0">
                  <a:pos x="29" y="30"/>
                </a:cxn>
                <a:cxn ang="0">
                  <a:pos x="29" y="30"/>
                </a:cxn>
                <a:cxn ang="0">
                  <a:pos x="13" y="70"/>
                </a:cxn>
                <a:cxn ang="0">
                  <a:pos x="6" y="91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1" y="116"/>
                </a:cxn>
                <a:cxn ang="0">
                  <a:pos x="2" y="118"/>
                </a:cxn>
                <a:cxn ang="0">
                  <a:pos x="4" y="118"/>
                </a:cxn>
                <a:cxn ang="0">
                  <a:pos x="6" y="119"/>
                </a:cxn>
                <a:cxn ang="0">
                  <a:pos x="7" y="118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13" y="100"/>
                </a:cxn>
                <a:cxn ang="0">
                  <a:pos x="17" y="84"/>
                </a:cxn>
                <a:cxn ang="0">
                  <a:pos x="23" y="70"/>
                </a:cxn>
                <a:cxn ang="0">
                  <a:pos x="30" y="56"/>
                </a:cxn>
                <a:cxn ang="0">
                  <a:pos x="30" y="56"/>
                </a:cxn>
                <a:cxn ang="0">
                  <a:pos x="34" y="42"/>
                </a:cxn>
                <a:cxn ang="0">
                  <a:pos x="39" y="29"/>
                </a:cxn>
                <a:cxn ang="0">
                  <a:pos x="42" y="22"/>
                </a:cxn>
                <a:cxn ang="0">
                  <a:pos x="46" y="17"/>
                </a:cxn>
                <a:cxn ang="0">
                  <a:pos x="51" y="12"/>
                </a:cxn>
                <a:cxn ang="0">
                  <a:pos x="57" y="9"/>
                </a:cxn>
                <a:cxn ang="0">
                  <a:pos x="57" y="9"/>
                </a:cxn>
                <a:cxn ang="0">
                  <a:pos x="60" y="8"/>
                </a:cxn>
                <a:cxn ang="0">
                  <a:pos x="61" y="7"/>
                </a:cxn>
                <a:cxn ang="0">
                  <a:pos x="62" y="5"/>
                </a:cxn>
                <a:cxn ang="0">
                  <a:pos x="61" y="3"/>
                </a:cxn>
                <a:cxn ang="0">
                  <a:pos x="61" y="2"/>
                </a:cxn>
                <a:cxn ang="0">
                  <a:pos x="60" y="0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62" h="119">
                  <a:moveTo>
                    <a:pt x="55" y="0"/>
                  </a:moveTo>
                  <a:lnTo>
                    <a:pt x="55" y="0"/>
                  </a:lnTo>
                  <a:lnTo>
                    <a:pt x="50" y="2"/>
                  </a:lnTo>
                  <a:lnTo>
                    <a:pt x="46" y="5"/>
                  </a:lnTo>
                  <a:lnTo>
                    <a:pt x="42" y="8"/>
                  </a:lnTo>
                  <a:lnTo>
                    <a:pt x="39" y="11"/>
                  </a:lnTo>
                  <a:lnTo>
                    <a:pt x="33" y="19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13" y="70"/>
                  </a:lnTo>
                  <a:lnTo>
                    <a:pt x="6" y="91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1" y="116"/>
                  </a:lnTo>
                  <a:lnTo>
                    <a:pt x="2" y="118"/>
                  </a:lnTo>
                  <a:lnTo>
                    <a:pt x="4" y="118"/>
                  </a:lnTo>
                  <a:lnTo>
                    <a:pt x="6" y="119"/>
                  </a:lnTo>
                  <a:lnTo>
                    <a:pt x="7" y="118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3" y="100"/>
                  </a:lnTo>
                  <a:lnTo>
                    <a:pt x="17" y="84"/>
                  </a:lnTo>
                  <a:lnTo>
                    <a:pt x="23" y="70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4" y="42"/>
                  </a:lnTo>
                  <a:lnTo>
                    <a:pt x="39" y="29"/>
                  </a:lnTo>
                  <a:lnTo>
                    <a:pt x="42" y="22"/>
                  </a:lnTo>
                  <a:lnTo>
                    <a:pt x="46" y="17"/>
                  </a:lnTo>
                  <a:lnTo>
                    <a:pt x="51" y="12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60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1" y="3"/>
                  </a:lnTo>
                  <a:lnTo>
                    <a:pt x="61" y="2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7" name="Freeform 173"/>
            <p:cNvSpPr/>
            <p:nvPr/>
          </p:nvSpPr>
          <p:spPr bwMode="auto">
            <a:xfrm>
              <a:off x="4403725" y="2228850"/>
              <a:ext cx="17463" cy="52388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27" y="1"/>
                </a:cxn>
                <a:cxn ang="0">
                  <a:pos x="24" y="2"/>
                </a:cxn>
                <a:cxn ang="0">
                  <a:pos x="22" y="6"/>
                </a:cxn>
                <a:cxn ang="0">
                  <a:pos x="17" y="12"/>
                </a:cxn>
                <a:cxn ang="0">
                  <a:pos x="15" y="20"/>
                </a:cxn>
                <a:cxn ang="0">
                  <a:pos x="14" y="27"/>
                </a:cxn>
                <a:cxn ang="0">
                  <a:pos x="14" y="27"/>
                </a:cxn>
                <a:cxn ang="0">
                  <a:pos x="12" y="45"/>
                </a:cxn>
                <a:cxn ang="0">
                  <a:pos x="10" y="61"/>
                </a:cxn>
                <a:cxn ang="0">
                  <a:pos x="6" y="78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0" y="97"/>
                </a:cxn>
                <a:cxn ang="0">
                  <a:pos x="1" y="100"/>
                </a:cxn>
                <a:cxn ang="0">
                  <a:pos x="3" y="100"/>
                </a:cxn>
                <a:cxn ang="0">
                  <a:pos x="6" y="100"/>
                </a:cxn>
                <a:cxn ang="0">
                  <a:pos x="8" y="98"/>
                </a:cxn>
                <a:cxn ang="0">
                  <a:pos x="9" y="96"/>
                </a:cxn>
                <a:cxn ang="0">
                  <a:pos x="9" y="96"/>
                </a:cxn>
                <a:cxn ang="0">
                  <a:pos x="13" y="85"/>
                </a:cxn>
                <a:cxn ang="0">
                  <a:pos x="15" y="80"/>
                </a:cxn>
                <a:cxn ang="0">
                  <a:pos x="18" y="75"/>
                </a:cxn>
                <a:cxn ang="0">
                  <a:pos x="18" y="75"/>
                </a:cxn>
                <a:cxn ang="0">
                  <a:pos x="19" y="72"/>
                </a:cxn>
                <a:cxn ang="0">
                  <a:pos x="21" y="69"/>
                </a:cxn>
                <a:cxn ang="0">
                  <a:pos x="21" y="62"/>
                </a:cxn>
                <a:cxn ang="0">
                  <a:pos x="22" y="49"/>
                </a:cxn>
                <a:cxn ang="0">
                  <a:pos x="22" y="49"/>
                </a:cxn>
                <a:cxn ang="0">
                  <a:pos x="23" y="28"/>
                </a:cxn>
                <a:cxn ang="0">
                  <a:pos x="24" y="22"/>
                </a:cxn>
                <a:cxn ang="0">
                  <a:pos x="25" y="17"/>
                </a:cxn>
                <a:cxn ang="0">
                  <a:pos x="27" y="13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31" y="9"/>
                </a:cxn>
                <a:cxn ang="0">
                  <a:pos x="32" y="8"/>
                </a:cxn>
                <a:cxn ang="0">
                  <a:pos x="33" y="3"/>
                </a:cxn>
                <a:cxn ang="0">
                  <a:pos x="32" y="2"/>
                </a:cxn>
                <a:cxn ang="0">
                  <a:pos x="31" y="1"/>
                </a:cxn>
                <a:cxn ang="0">
                  <a:pos x="29" y="0"/>
                </a:cxn>
                <a:cxn ang="0">
                  <a:pos x="27" y="1"/>
                </a:cxn>
                <a:cxn ang="0">
                  <a:pos x="27" y="1"/>
                </a:cxn>
              </a:cxnLst>
              <a:rect l="0" t="0" r="r" b="b"/>
              <a:pathLst>
                <a:path w="33" h="100">
                  <a:moveTo>
                    <a:pt x="27" y="1"/>
                  </a:moveTo>
                  <a:lnTo>
                    <a:pt x="27" y="1"/>
                  </a:lnTo>
                  <a:lnTo>
                    <a:pt x="24" y="2"/>
                  </a:lnTo>
                  <a:lnTo>
                    <a:pt x="22" y="6"/>
                  </a:lnTo>
                  <a:lnTo>
                    <a:pt x="17" y="12"/>
                  </a:lnTo>
                  <a:lnTo>
                    <a:pt x="15" y="20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12" y="45"/>
                  </a:lnTo>
                  <a:lnTo>
                    <a:pt x="10" y="61"/>
                  </a:lnTo>
                  <a:lnTo>
                    <a:pt x="6" y="78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6" y="100"/>
                  </a:lnTo>
                  <a:lnTo>
                    <a:pt x="8" y="98"/>
                  </a:lnTo>
                  <a:lnTo>
                    <a:pt x="9" y="96"/>
                  </a:lnTo>
                  <a:lnTo>
                    <a:pt x="9" y="96"/>
                  </a:lnTo>
                  <a:lnTo>
                    <a:pt x="13" y="85"/>
                  </a:lnTo>
                  <a:lnTo>
                    <a:pt x="15" y="80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19" y="72"/>
                  </a:lnTo>
                  <a:lnTo>
                    <a:pt x="21" y="69"/>
                  </a:lnTo>
                  <a:lnTo>
                    <a:pt x="21" y="62"/>
                  </a:lnTo>
                  <a:lnTo>
                    <a:pt x="22" y="49"/>
                  </a:lnTo>
                  <a:lnTo>
                    <a:pt x="22" y="49"/>
                  </a:lnTo>
                  <a:lnTo>
                    <a:pt x="23" y="28"/>
                  </a:lnTo>
                  <a:lnTo>
                    <a:pt x="24" y="22"/>
                  </a:lnTo>
                  <a:lnTo>
                    <a:pt x="25" y="17"/>
                  </a:lnTo>
                  <a:lnTo>
                    <a:pt x="27" y="13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9"/>
                  </a:lnTo>
                  <a:lnTo>
                    <a:pt x="32" y="8"/>
                  </a:lnTo>
                  <a:lnTo>
                    <a:pt x="33" y="3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9" y="0"/>
                  </a:lnTo>
                  <a:lnTo>
                    <a:pt x="27" y="1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8" name="Freeform 174"/>
            <p:cNvSpPr/>
            <p:nvPr/>
          </p:nvSpPr>
          <p:spPr bwMode="auto">
            <a:xfrm>
              <a:off x="4340225" y="2436813"/>
              <a:ext cx="4763" cy="428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6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80">
                  <a:moveTo>
                    <a:pt x="0" y="5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6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9" name="Freeform 175"/>
            <p:cNvSpPr/>
            <p:nvPr/>
          </p:nvSpPr>
          <p:spPr bwMode="auto">
            <a:xfrm>
              <a:off x="4370388" y="2460625"/>
              <a:ext cx="11113" cy="65088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2" y="2"/>
                </a:cxn>
                <a:cxn ang="0">
                  <a:pos x="9" y="9"/>
                </a:cxn>
                <a:cxn ang="0">
                  <a:pos x="7" y="15"/>
                </a:cxn>
                <a:cxn ang="0">
                  <a:pos x="3" y="29"/>
                </a:cxn>
                <a:cxn ang="0">
                  <a:pos x="1" y="44"/>
                </a:cxn>
                <a:cxn ang="0">
                  <a:pos x="0" y="59"/>
                </a:cxn>
                <a:cxn ang="0">
                  <a:pos x="1" y="90"/>
                </a:cxn>
                <a:cxn ang="0">
                  <a:pos x="2" y="118"/>
                </a:cxn>
                <a:cxn ang="0">
                  <a:pos x="2" y="118"/>
                </a:cxn>
                <a:cxn ang="0">
                  <a:pos x="3" y="120"/>
                </a:cxn>
                <a:cxn ang="0">
                  <a:pos x="4" y="122"/>
                </a:cxn>
                <a:cxn ang="0">
                  <a:pos x="5" y="123"/>
                </a:cxn>
                <a:cxn ang="0">
                  <a:pos x="7" y="123"/>
                </a:cxn>
                <a:cxn ang="0">
                  <a:pos x="9" y="123"/>
                </a:cxn>
                <a:cxn ang="0">
                  <a:pos x="10" y="122"/>
                </a:cxn>
                <a:cxn ang="0">
                  <a:pos x="11" y="120"/>
                </a:cxn>
                <a:cxn ang="0">
                  <a:pos x="11" y="118"/>
                </a:cxn>
                <a:cxn ang="0">
                  <a:pos x="11" y="118"/>
                </a:cxn>
                <a:cxn ang="0">
                  <a:pos x="10" y="91"/>
                </a:cxn>
                <a:cxn ang="0">
                  <a:pos x="10" y="61"/>
                </a:cxn>
                <a:cxn ang="0">
                  <a:pos x="10" y="47"/>
                </a:cxn>
                <a:cxn ang="0">
                  <a:pos x="12" y="32"/>
                </a:cxn>
                <a:cxn ang="0">
                  <a:pos x="15" y="19"/>
                </a:cxn>
                <a:cxn ang="0">
                  <a:pos x="17" y="13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2" y="5"/>
                </a:cxn>
                <a:cxn ang="0">
                  <a:pos x="20" y="3"/>
                </a:cxn>
                <a:cxn ang="0">
                  <a:pos x="19" y="1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2" y="2"/>
                </a:cxn>
                <a:cxn ang="0">
                  <a:pos x="12" y="2"/>
                </a:cxn>
              </a:cxnLst>
              <a:rect l="0" t="0" r="r" b="b"/>
              <a:pathLst>
                <a:path w="22" h="123">
                  <a:moveTo>
                    <a:pt x="12" y="2"/>
                  </a:moveTo>
                  <a:lnTo>
                    <a:pt x="12" y="2"/>
                  </a:lnTo>
                  <a:lnTo>
                    <a:pt x="9" y="9"/>
                  </a:lnTo>
                  <a:lnTo>
                    <a:pt x="7" y="15"/>
                  </a:lnTo>
                  <a:lnTo>
                    <a:pt x="3" y="29"/>
                  </a:lnTo>
                  <a:lnTo>
                    <a:pt x="1" y="44"/>
                  </a:lnTo>
                  <a:lnTo>
                    <a:pt x="0" y="59"/>
                  </a:lnTo>
                  <a:lnTo>
                    <a:pt x="1" y="90"/>
                  </a:lnTo>
                  <a:lnTo>
                    <a:pt x="2" y="118"/>
                  </a:lnTo>
                  <a:lnTo>
                    <a:pt x="2" y="118"/>
                  </a:lnTo>
                  <a:lnTo>
                    <a:pt x="3" y="120"/>
                  </a:lnTo>
                  <a:lnTo>
                    <a:pt x="4" y="122"/>
                  </a:lnTo>
                  <a:lnTo>
                    <a:pt x="5" y="123"/>
                  </a:lnTo>
                  <a:lnTo>
                    <a:pt x="7" y="123"/>
                  </a:lnTo>
                  <a:lnTo>
                    <a:pt x="9" y="123"/>
                  </a:lnTo>
                  <a:lnTo>
                    <a:pt x="10" y="122"/>
                  </a:lnTo>
                  <a:lnTo>
                    <a:pt x="11" y="120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0" y="91"/>
                  </a:lnTo>
                  <a:lnTo>
                    <a:pt x="10" y="61"/>
                  </a:lnTo>
                  <a:lnTo>
                    <a:pt x="10" y="47"/>
                  </a:lnTo>
                  <a:lnTo>
                    <a:pt x="12" y="32"/>
                  </a:lnTo>
                  <a:lnTo>
                    <a:pt x="15" y="19"/>
                  </a:lnTo>
                  <a:lnTo>
                    <a:pt x="17" y="13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5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0" name="Freeform 176"/>
            <p:cNvSpPr/>
            <p:nvPr/>
          </p:nvSpPr>
          <p:spPr bwMode="auto">
            <a:xfrm>
              <a:off x="4395788" y="2492375"/>
              <a:ext cx="7938" cy="55563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6" y="5"/>
                </a:cxn>
                <a:cxn ang="0">
                  <a:pos x="5" y="29"/>
                </a:cxn>
                <a:cxn ang="0">
                  <a:pos x="2" y="53"/>
                </a:cxn>
                <a:cxn ang="0">
                  <a:pos x="1" y="7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2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7" y="105"/>
                </a:cxn>
                <a:cxn ang="0">
                  <a:pos x="9" y="104"/>
                </a:cxn>
                <a:cxn ang="0">
                  <a:pos x="10" y="102"/>
                </a:cxn>
                <a:cxn ang="0">
                  <a:pos x="10" y="100"/>
                </a:cxn>
                <a:cxn ang="0">
                  <a:pos x="10" y="100"/>
                </a:cxn>
                <a:cxn ang="0">
                  <a:pos x="11" y="77"/>
                </a:cxn>
                <a:cxn ang="0">
                  <a:pos x="13" y="53"/>
                </a:cxn>
                <a:cxn ang="0">
                  <a:pos x="14" y="2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3"/>
                </a:cxn>
                <a:cxn ang="0">
                  <a:pos x="14" y="2"/>
                </a:cxn>
                <a:cxn ang="0">
                  <a:pos x="12" y="1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6" y="3"/>
                </a:cxn>
                <a:cxn ang="0">
                  <a:pos x="6" y="5"/>
                </a:cxn>
                <a:cxn ang="0">
                  <a:pos x="6" y="5"/>
                </a:cxn>
              </a:cxnLst>
              <a:rect l="0" t="0" r="r" b="b"/>
              <a:pathLst>
                <a:path w="15" h="105">
                  <a:moveTo>
                    <a:pt x="6" y="5"/>
                  </a:moveTo>
                  <a:lnTo>
                    <a:pt x="6" y="5"/>
                  </a:lnTo>
                  <a:lnTo>
                    <a:pt x="5" y="29"/>
                  </a:lnTo>
                  <a:lnTo>
                    <a:pt x="2" y="53"/>
                  </a:lnTo>
                  <a:lnTo>
                    <a:pt x="1" y="7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2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7" y="105"/>
                  </a:lnTo>
                  <a:lnTo>
                    <a:pt x="9" y="104"/>
                  </a:lnTo>
                  <a:lnTo>
                    <a:pt x="10" y="102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1" y="77"/>
                  </a:lnTo>
                  <a:lnTo>
                    <a:pt x="13" y="53"/>
                  </a:lnTo>
                  <a:lnTo>
                    <a:pt x="14" y="2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4" y="2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1" name="Freeform 177"/>
            <p:cNvSpPr/>
            <p:nvPr/>
          </p:nvSpPr>
          <p:spPr bwMode="auto">
            <a:xfrm>
              <a:off x="4424363" y="2520950"/>
              <a:ext cx="4763" cy="714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32"/>
                </a:cxn>
                <a:cxn ang="0">
                  <a:pos x="0" y="132"/>
                </a:cxn>
                <a:cxn ang="0">
                  <a:pos x="0" y="134"/>
                </a:cxn>
                <a:cxn ang="0">
                  <a:pos x="1" y="136"/>
                </a:cxn>
                <a:cxn ang="0">
                  <a:pos x="3" y="136"/>
                </a:cxn>
                <a:cxn ang="0">
                  <a:pos x="4" y="137"/>
                </a:cxn>
                <a:cxn ang="0">
                  <a:pos x="6" y="136"/>
                </a:cxn>
                <a:cxn ang="0">
                  <a:pos x="7" y="136"/>
                </a:cxn>
                <a:cxn ang="0">
                  <a:pos x="8" y="134"/>
                </a:cxn>
                <a:cxn ang="0">
                  <a:pos x="9" y="132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9" h="137">
                  <a:moveTo>
                    <a:pt x="0" y="4"/>
                  </a:moveTo>
                  <a:lnTo>
                    <a:pt x="0" y="132"/>
                  </a:lnTo>
                  <a:lnTo>
                    <a:pt x="0" y="132"/>
                  </a:lnTo>
                  <a:lnTo>
                    <a:pt x="0" y="134"/>
                  </a:lnTo>
                  <a:lnTo>
                    <a:pt x="1" y="136"/>
                  </a:lnTo>
                  <a:lnTo>
                    <a:pt x="3" y="136"/>
                  </a:lnTo>
                  <a:lnTo>
                    <a:pt x="4" y="137"/>
                  </a:lnTo>
                  <a:lnTo>
                    <a:pt x="6" y="136"/>
                  </a:lnTo>
                  <a:lnTo>
                    <a:pt x="7" y="136"/>
                  </a:lnTo>
                  <a:lnTo>
                    <a:pt x="8" y="134"/>
                  </a:lnTo>
                  <a:lnTo>
                    <a:pt x="9" y="132"/>
                  </a:lnTo>
                  <a:lnTo>
                    <a:pt x="9" y="4"/>
                  </a:lnTo>
                  <a:lnTo>
                    <a:pt x="9" y="4"/>
                  </a:lnTo>
                  <a:lnTo>
                    <a:pt x="8" y="2"/>
                  </a:lnTo>
                  <a:lnTo>
                    <a:pt x="7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2" name="Freeform 178"/>
            <p:cNvSpPr/>
            <p:nvPr/>
          </p:nvSpPr>
          <p:spPr bwMode="auto">
            <a:xfrm>
              <a:off x="4451350" y="2547938"/>
              <a:ext cx="7938" cy="68263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5" y="5"/>
                </a:cxn>
                <a:cxn ang="0">
                  <a:pos x="2" y="33"/>
                </a:cxn>
                <a:cxn ang="0">
                  <a:pos x="1" y="47"/>
                </a:cxn>
                <a:cxn ang="0">
                  <a:pos x="0" y="62"/>
                </a:cxn>
                <a:cxn ang="0">
                  <a:pos x="0" y="124"/>
                </a:cxn>
                <a:cxn ang="0">
                  <a:pos x="0" y="124"/>
                </a:cxn>
                <a:cxn ang="0">
                  <a:pos x="1" y="126"/>
                </a:cxn>
                <a:cxn ang="0">
                  <a:pos x="2" y="127"/>
                </a:cxn>
                <a:cxn ang="0">
                  <a:pos x="3" y="128"/>
                </a:cxn>
                <a:cxn ang="0">
                  <a:pos x="5" y="128"/>
                </a:cxn>
                <a:cxn ang="0">
                  <a:pos x="6" y="128"/>
                </a:cxn>
                <a:cxn ang="0">
                  <a:pos x="8" y="127"/>
                </a:cxn>
                <a:cxn ang="0">
                  <a:pos x="9" y="126"/>
                </a:cxn>
                <a:cxn ang="0">
                  <a:pos x="9" y="124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0" y="52"/>
                </a:cxn>
                <a:cxn ang="0">
                  <a:pos x="11" y="37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4" y="3"/>
                </a:cxn>
                <a:cxn ang="0">
                  <a:pos x="13" y="2"/>
                </a:cxn>
                <a:cxn ang="0">
                  <a:pos x="11" y="1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14" h="128">
                  <a:moveTo>
                    <a:pt x="5" y="5"/>
                  </a:moveTo>
                  <a:lnTo>
                    <a:pt x="5" y="5"/>
                  </a:lnTo>
                  <a:lnTo>
                    <a:pt x="2" y="33"/>
                  </a:lnTo>
                  <a:lnTo>
                    <a:pt x="1" y="47"/>
                  </a:lnTo>
                  <a:lnTo>
                    <a:pt x="0" y="6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1" y="126"/>
                  </a:lnTo>
                  <a:lnTo>
                    <a:pt x="2" y="127"/>
                  </a:lnTo>
                  <a:lnTo>
                    <a:pt x="3" y="128"/>
                  </a:lnTo>
                  <a:lnTo>
                    <a:pt x="5" y="128"/>
                  </a:lnTo>
                  <a:lnTo>
                    <a:pt x="6" y="128"/>
                  </a:lnTo>
                  <a:lnTo>
                    <a:pt x="8" y="127"/>
                  </a:lnTo>
                  <a:lnTo>
                    <a:pt x="9" y="126"/>
                  </a:lnTo>
                  <a:lnTo>
                    <a:pt x="9" y="124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0" y="52"/>
                  </a:lnTo>
                  <a:lnTo>
                    <a:pt x="11" y="3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3"/>
                  </a:lnTo>
                  <a:lnTo>
                    <a:pt x="13" y="2"/>
                  </a:lnTo>
                  <a:lnTo>
                    <a:pt x="11" y="1"/>
                  </a:lnTo>
                  <a:lnTo>
                    <a:pt x="10" y="0"/>
                  </a:lnTo>
                  <a:lnTo>
                    <a:pt x="6" y="2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3" name="Freeform 179"/>
            <p:cNvSpPr/>
            <p:nvPr/>
          </p:nvSpPr>
          <p:spPr bwMode="auto">
            <a:xfrm>
              <a:off x="4478338" y="2578100"/>
              <a:ext cx="6350" cy="555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4" y="104"/>
                </a:cxn>
                <a:cxn ang="0">
                  <a:pos x="5" y="104"/>
                </a:cxn>
                <a:cxn ang="0">
                  <a:pos x="7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10" y="10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104">
                  <a:moveTo>
                    <a:pt x="0" y="5"/>
                  </a:move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4" y="104"/>
                  </a:lnTo>
                  <a:lnTo>
                    <a:pt x="5" y="104"/>
                  </a:lnTo>
                  <a:lnTo>
                    <a:pt x="7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10" y="10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4" name="Freeform 180"/>
            <p:cNvSpPr/>
            <p:nvPr/>
          </p:nvSpPr>
          <p:spPr bwMode="auto">
            <a:xfrm>
              <a:off x="4500563" y="2608263"/>
              <a:ext cx="7938" cy="49213"/>
            </a:xfrm>
            <a:custGeom>
              <a:avLst/>
              <a:gdLst/>
              <a:ahLst/>
              <a:cxnLst>
                <a:cxn ang="0">
                  <a:pos x="15" y="88"/>
                </a:cxn>
                <a:cxn ang="0">
                  <a:pos x="15" y="88"/>
                </a:cxn>
                <a:cxn ang="0">
                  <a:pos x="12" y="79"/>
                </a:cxn>
                <a:cxn ang="0">
                  <a:pos x="10" y="68"/>
                </a:cxn>
                <a:cxn ang="0">
                  <a:pos x="9" y="57"/>
                </a:cxn>
                <a:cxn ang="0">
                  <a:pos x="9" y="47"/>
                </a:cxn>
                <a:cxn ang="0">
                  <a:pos x="9" y="2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0" y="26"/>
                </a:cxn>
                <a:cxn ang="0">
                  <a:pos x="0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3" y="81"/>
                </a:cxn>
                <a:cxn ang="0">
                  <a:pos x="6" y="91"/>
                </a:cxn>
                <a:cxn ang="0">
                  <a:pos x="6" y="91"/>
                </a:cxn>
                <a:cxn ang="0">
                  <a:pos x="7" y="93"/>
                </a:cxn>
                <a:cxn ang="0">
                  <a:pos x="8" y="94"/>
                </a:cxn>
                <a:cxn ang="0">
                  <a:pos x="10" y="94"/>
                </a:cxn>
                <a:cxn ang="0">
                  <a:pos x="12" y="94"/>
                </a:cxn>
                <a:cxn ang="0">
                  <a:pos x="13" y="93"/>
                </a:cxn>
                <a:cxn ang="0">
                  <a:pos x="14" y="92"/>
                </a:cxn>
                <a:cxn ang="0">
                  <a:pos x="15" y="90"/>
                </a:cxn>
                <a:cxn ang="0">
                  <a:pos x="15" y="88"/>
                </a:cxn>
                <a:cxn ang="0">
                  <a:pos x="15" y="88"/>
                </a:cxn>
              </a:cxnLst>
              <a:rect l="0" t="0" r="r" b="b"/>
              <a:pathLst>
                <a:path w="15" h="94">
                  <a:moveTo>
                    <a:pt x="15" y="88"/>
                  </a:moveTo>
                  <a:lnTo>
                    <a:pt x="15" y="88"/>
                  </a:lnTo>
                  <a:lnTo>
                    <a:pt x="12" y="79"/>
                  </a:lnTo>
                  <a:lnTo>
                    <a:pt x="10" y="68"/>
                  </a:lnTo>
                  <a:lnTo>
                    <a:pt x="9" y="57"/>
                  </a:lnTo>
                  <a:lnTo>
                    <a:pt x="9" y="47"/>
                  </a:lnTo>
                  <a:lnTo>
                    <a:pt x="9" y="2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26"/>
                  </a:lnTo>
                  <a:lnTo>
                    <a:pt x="0" y="48"/>
                  </a:lnTo>
                  <a:lnTo>
                    <a:pt x="0" y="59"/>
                  </a:lnTo>
                  <a:lnTo>
                    <a:pt x="1" y="69"/>
                  </a:lnTo>
                  <a:lnTo>
                    <a:pt x="3" y="81"/>
                  </a:lnTo>
                  <a:lnTo>
                    <a:pt x="6" y="91"/>
                  </a:lnTo>
                  <a:lnTo>
                    <a:pt x="6" y="91"/>
                  </a:lnTo>
                  <a:lnTo>
                    <a:pt x="7" y="93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2" y="94"/>
                  </a:lnTo>
                  <a:lnTo>
                    <a:pt x="13" y="93"/>
                  </a:lnTo>
                  <a:lnTo>
                    <a:pt x="14" y="92"/>
                  </a:lnTo>
                  <a:lnTo>
                    <a:pt x="15" y="90"/>
                  </a:lnTo>
                  <a:lnTo>
                    <a:pt x="15" y="88"/>
                  </a:lnTo>
                  <a:lnTo>
                    <a:pt x="15" y="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5" name="Freeform 181"/>
            <p:cNvSpPr/>
            <p:nvPr/>
          </p:nvSpPr>
          <p:spPr bwMode="auto">
            <a:xfrm>
              <a:off x="4529138" y="2622550"/>
              <a:ext cx="7938" cy="63500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6" y="5"/>
                </a:cxn>
                <a:cxn ang="0">
                  <a:pos x="5" y="18"/>
                </a:cxn>
                <a:cxn ang="0">
                  <a:pos x="3" y="31"/>
                </a:cxn>
                <a:cxn ang="0">
                  <a:pos x="1" y="43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86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" y="116"/>
                </a:cxn>
                <a:cxn ang="0">
                  <a:pos x="2" y="117"/>
                </a:cxn>
                <a:cxn ang="0">
                  <a:pos x="3" y="118"/>
                </a:cxn>
                <a:cxn ang="0">
                  <a:pos x="6" y="119"/>
                </a:cxn>
                <a:cxn ang="0">
                  <a:pos x="8" y="118"/>
                </a:cxn>
                <a:cxn ang="0">
                  <a:pos x="9" y="117"/>
                </a:cxn>
                <a:cxn ang="0">
                  <a:pos x="10" y="116"/>
                </a:cxn>
                <a:cxn ang="0">
                  <a:pos x="11" y="114"/>
                </a:cxn>
                <a:cxn ang="0">
                  <a:pos x="11" y="57"/>
                </a:cxn>
                <a:cxn ang="0">
                  <a:pos x="11" y="57"/>
                </a:cxn>
                <a:cxn ang="0">
                  <a:pos x="11" y="43"/>
                </a:cxn>
                <a:cxn ang="0">
                  <a:pos x="13" y="31"/>
                </a:cxn>
                <a:cxn ang="0">
                  <a:pos x="14" y="18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6" y="5"/>
                </a:cxn>
                <a:cxn ang="0">
                  <a:pos x="6" y="5"/>
                </a:cxn>
              </a:cxnLst>
              <a:rect l="0" t="0" r="r" b="b"/>
              <a:pathLst>
                <a:path w="15" h="119">
                  <a:moveTo>
                    <a:pt x="6" y="5"/>
                  </a:moveTo>
                  <a:lnTo>
                    <a:pt x="6" y="5"/>
                  </a:lnTo>
                  <a:lnTo>
                    <a:pt x="5" y="18"/>
                  </a:lnTo>
                  <a:lnTo>
                    <a:pt x="3" y="31"/>
                  </a:lnTo>
                  <a:lnTo>
                    <a:pt x="1" y="43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8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" y="116"/>
                  </a:lnTo>
                  <a:lnTo>
                    <a:pt x="2" y="117"/>
                  </a:lnTo>
                  <a:lnTo>
                    <a:pt x="3" y="118"/>
                  </a:lnTo>
                  <a:lnTo>
                    <a:pt x="6" y="119"/>
                  </a:lnTo>
                  <a:lnTo>
                    <a:pt x="8" y="118"/>
                  </a:lnTo>
                  <a:lnTo>
                    <a:pt x="9" y="117"/>
                  </a:lnTo>
                  <a:lnTo>
                    <a:pt x="10" y="116"/>
                  </a:lnTo>
                  <a:lnTo>
                    <a:pt x="11" y="114"/>
                  </a:lnTo>
                  <a:lnTo>
                    <a:pt x="11" y="57"/>
                  </a:lnTo>
                  <a:lnTo>
                    <a:pt x="11" y="57"/>
                  </a:lnTo>
                  <a:lnTo>
                    <a:pt x="11" y="43"/>
                  </a:lnTo>
                  <a:lnTo>
                    <a:pt x="13" y="31"/>
                  </a:lnTo>
                  <a:lnTo>
                    <a:pt x="14" y="18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6" name="Freeform 182"/>
            <p:cNvSpPr/>
            <p:nvPr/>
          </p:nvSpPr>
          <p:spPr bwMode="auto">
            <a:xfrm>
              <a:off x="4551363" y="2652713"/>
              <a:ext cx="4763" cy="55563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53"/>
                </a:cxn>
                <a:cxn ang="0">
                  <a:pos x="0" y="75"/>
                </a:cxn>
                <a:cxn ang="0">
                  <a:pos x="2" y="99"/>
                </a:cxn>
                <a:cxn ang="0">
                  <a:pos x="2" y="99"/>
                </a:cxn>
                <a:cxn ang="0">
                  <a:pos x="2" y="101"/>
                </a:cxn>
                <a:cxn ang="0">
                  <a:pos x="4" y="103"/>
                </a:cxn>
                <a:cxn ang="0">
                  <a:pos x="7" y="104"/>
                </a:cxn>
                <a:cxn ang="0">
                  <a:pos x="9" y="104"/>
                </a:cxn>
                <a:cxn ang="0">
                  <a:pos x="10" y="103"/>
                </a:cxn>
                <a:cxn ang="0">
                  <a:pos x="11" y="101"/>
                </a:cxn>
                <a:cxn ang="0">
                  <a:pos x="11" y="99"/>
                </a:cxn>
                <a:cxn ang="0">
                  <a:pos x="11" y="99"/>
                </a:cxn>
                <a:cxn ang="0">
                  <a:pos x="9" y="75"/>
                </a:cxn>
                <a:cxn ang="0">
                  <a:pos x="9" y="5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04">
                  <a:moveTo>
                    <a:pt x="11" y="5"/>
                  </a:move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3"/>
                  </a:lnTo>
                  <a:lnTo>
                    <a:pt x="0" y="75"/>
                  </a:lnTo>
                  <a:lnTo>
                    <a:pt x="2" y="99"/>
                  </a:lnTo>
                  <a:lnTo>
                    <a:pt x="2" y="99"/>
                  </a:lnTo>
                  <a:lnTo>
                    <a:pt x="2" y="101"/>
                  </a:lnTo>
                  <a:lnTo>
                    <a:pt x="4" y="103"/>
                  </a:lnTo>
                  <a:lnTo>
                    <a:pt x="7" y="104"/>
                  </a:lnTo>
                  <a:lnTo>
                    <a:pt x="9" y="104"/>
                  </a:lnTo>
                  <a:lnTo>
                    <a:pt x="10" y="103"/>
                  </a:lnTo>
                  <a:lnTo>
                    <a:pt x="11" y="101"/>
                  </a:lnTo>
                  <a:lnTo>
                    <a:pt x="11" y="99"/>
                  </a:lnTo>
                  <a:lnTo>
                    <a:pt x="11" y="99"/>
                  </a:lnTo>
                  <a:lnTo>
                    <a:pt x="9" y="75"/>
                  </a:lnTo>
                  <a:lnTo>
                    <a:pt x="9" y="5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7" name="Freeform 183"/>
            <p:cNvSpPr/>
            <p:nvPr/>
          </p:nvSpPr>
          <p:spPr bwMode="auto">
            <a:xfrm>
              <a:off x="4572000" y="2676525"/>
              <a:ext cx="6350" cy="58738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57"/>
                </a:cxn>
                <a:cxn ang="0">
                  <a:pos x="2" y="83"/>
                </a:cxn>
                <a:cxn ang="0">
                  <a:pos x="5" y="109"/>
                </a:cxn>
                <a:cxn ang="0">
                  <a:pos x="5" y="109"/>
                </a:cxn>
                <a:cxn ang="0">
                  <a:pos x="6" y="111"/>
                </a:cxn>
                <a:cxn ang="0">
                  <a:pos x="7" y="112"/>
                </a:cxn>
                <a:cxn ang="0">
                  <a:pos x="10" y="113"/>
                </a:cxn>
                <a:cxn ang="0">
                  <a:pos x="12" y="113"/>
                </a:cxn>
                <a:cxn ang="0">
                  <a:pos x="13" y="112"/>
                </a:cxn>
                <a:cxn ang="0">
                  <a:pos x="14" y="111"/>
                </a:cxn>
                <a:cxn ang="0">
                  <a:pos x="14" y="109"/>
                </a:cxn>
                <a:cxn ang="0">
                  <a:pos x="14" y="109"/>
                </a:cxn>
                <a:cxn ang="0">
                  <a:pos x="12" y="83"/>
                </a:cxn>
                <a:cxn ang="0">
                  <a:pos x="10" y="57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4" h="113">
                  <a:moveTo>
                    <a:pt x="10" y="4"/>
                  </a:moveTo>
                  <a:lnTo>
                    <a:pt x="10" y="4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57"/>
                  </a:lnTo>
                  <a:lnTo>
                    <a:pt x="2" y="83"/>
                  </a:lnTo>
                  <a:lnTo>
                    <a:pt x="5" y="109"/>
                  </a:lnTo>
                  <a:lnTo>
                    <a:pt x="5" y="109"/>
                  </a:lnTo>
                  <a:lnTo>
                    <a:pt x="6" y="111"/>
                  </a:lnTo>
                  <a:lnTo>
                    <a:pt x="7" y="112"/>
                  </a:lnTo>
                  <a:lnTo>
                    <a:pt x="10" y="113"/>
                  </a:lnTo>
                  <a:lnTo>
                    <a:pt x="12" y="113"/>
                  </a:lnTo>
                  <a:lnTo>
                    <a:pt x="13" y="112"/>
                  </a:lnTo>
                  <a:lnTo>
                    <a:pt x="14" y="111"/>
                  </a:lnTo>
                  <a:lnTo>
                    <a:pt x="14" y="109"/>
                  </a:lnTo>
                  <a:lnTo>
                    <a:pt x="14" y="109"/>
                  </a:lnTo>
                  <a:lnTo>
                    <a:pt x="12" y="83"/>
                  </a:lnTo>
                  <a:lnTo>
                    <a:pt x="10" y="57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8" name="Freeform 184"/>
            <p:cNvSpPr/>
            <p:nvPr/>
          </p:nvSpPr>
          <p:spPr bwMode="auto">
            <a:xfrm>
              <a:off x="4481513" y="2305050"/>
              <a:ext cx="12700" cy="61913"/>
            </a:xfrm>
            <a:custGeom>
              <a:avLst/>
              <a:gdLst/>
              <a:ahLst/>
              <a:cxnLst>
                <a:cxn ang="0">
                  <a:pos x="21" y="109"/>
                </a:cxn>
                <a:cxn ang="0">
                  <a:pos x="21" y="109"/>
                </a:cxn>
                <a:cxn ang="0">
                  <a:pos x="16" y="105"/>
                </a:cxn>
                <a:cxn ang="0">
                  <a:pos x="13" y="101"/>
                </a:cxn>
                <a:cxn ang="0">
                  <a:pos x="11" y="95"/>
                </a:cxn>
                <a:cxn ang="0">
                  <a:pos x="9" y="89"/>
                </a:cxn>
                <a:cxn ang="0">
                  <a:pos x="9" y="76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10" y="34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89"/>
                </a:cxn>
                <a:cxn ang="0">
                  <a:pos x="1" y="95"/>
                </a:cxn>
                <a:cxn ang="0">
                  <a:pos x="3" y="100"/>
                </a:cxn>
                <a:cxn ang="0">
                  <a:pos x="5" y="105"/>
                </a:cxn>
                <a:cxn ang="0">
                  <a:pos x="8" y="110"/>
                </a:cxn>
                <a:cxn ang="0">
                  <a:pos x="12" y="115"/>
                </a:cxn>
                <a:cxn ang="0">
                  <a:pos x="16" y="118"/>
                </a:cxn>
                <a:cxn ang="0">
                  <a:pos x="16" y="118"/>
                </a:cxn>
                <a:cxn ang="0">
                  <a:pos x="18" y="119"/>
                </a:cxn>
                <a:cxn ang="0">
                  <a:pos x="20" y="119"/>
                </a:cxn>
                <a:cxn ang="0">
                  <a:pos x="21" y="118"/>
                </a:cxn>
                <a:cxn ang="0">
                  <a:pos x="22" y="117"/>
                </a:cxn>
                <a:cxn ang="0">
                  <a:pos x="23" y="115"/>
                </a:cxn>
                <a:cxn ang="0">
                  <a:pos x="23" y="112"/>
                </a:cxn>
                <a:cxn ang="0">
                  <a:pos x="22" y="111"/>
                </a:cxn>
                <a:cxn ang="0">
                  <a:pos x="21" y="109"/>
                </a:cxn>
                <a:cxn ang="0">
                  <a:pos x="21" y="109"/>
                </a:cxn>
              </a:cxnLst>
              <a:rect l="0" t="0" r="r" b="b"/>
              <a:pathLst>
                <a:path w="23" h="119">
                  <a:moveTo>
                    <a:pt x="21" y="109"/>
                  </a:moveTo>
                  <a:lnTo>
                    <a:pt x="21" y="109"/>
                  </a:lnTo>
                  <a:lnTo>
                    <a:pt x="16" y="105"/>
                  </a:lnTo>
                  <a:lnTo>
                    <a:pt x="13" y="101"/>
                  </a:lnTo>
                  <a:lnTo>
                    <a:pt x="11" y="95"/>
                  </a:lnTo>
                  <a:lnTo>
                    <a:pt x="9" y="89"/>
                  </a:lnTo>
                  <a:lnTo>
                    <a:pt x="9" y="76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10" y="3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89"/>
                  </a:lnTo>
                  <a:lnTo>
                    <a:pt x="1" y="95"/>
                  </a:lnTo>
                  <a:lnTo>
                    <a:pt x="3" y="100"/>
                  </a:lnTo>
                  <a:lnTo>
                    <a:pt x="5" y="105"/>
                  </a:lnTo>
                  <a:lnTo>
                    <a:pt x="8" y="110"/>
                  </a:lnTo>
                  <a:lnTo>
                    <a:pt x="12" y="115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1" y="118"/>
                  </a:lnTo>
                  <a:lnTo>
                    <a:pt x="22" y="117"/>
                  </a:lnTo>
                  <a:lnTo>
                    <a:pt x="23" y="115"/>
                  </a:lnTo>
                  <a:lnTo>
                    <a:pt x="23" y="112"/>
                  </a:lnTo>
                  <a:lnTo>
                    <a:pt x="22" y="111"/>
                  </a:lnTo>
                  <a:lnTo>
                    <a:pt x="21" y="109"/>
                  </a:lnTo>
                  <a:lnTo>
                    <a:pt x="21" y="10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9" name="Freeform 185"/>
            <p:cNvSpPr/>
            <p:nvPr/>
          </p:nvSpPr>
          <p:spPr bwMode="auto">
            <a:xfrm>
              <a:off x="4519613" y="2336800"/>
              <a:ext cx="9525" cy="55563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7" y="15"/>
                </a:cxn>
                <a:cxn ang="0">
                  <a:pos x="4" y="27"/>
                </a:cxn>
                <a:cxn ang="0">
                  <a:pos x="2" y="50"/>
                </a:cxn>
                <a:cxn ang="0">
                  <a:pos x="0" y="75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0" y="101"/>
                </a:cxn>
                <a:cxn ang="0">
                  <a:pos x="1" y="102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3"/>
                </a:cxn>
                <a:cxn ang="0">
                  <a:pos x="8" y="102"/>
                </a:cxn>
                <a:cxn ang="0">
                  <a:pos x="9" y="101"/>
                </a:cxn>
                <a:cxn ang="0">
                  <a:pos x="9" y="99"/>
                </a:cxn>
                <a:cxn ang="0">
                  <a:pos x="9" y="99"/>
                </a:cxn>
                <a:cxn ang="0">
                  <a:pos x="10" y="75"/>
                </a:cxn>
                <a:cxn ang="0">
                  <a:pos x="11" y="52"/>
                </a:cxn>
                <a:cxn ang="0">
                  <a:pos x="13" y="29"/>
                </a:cxn>
                <a:cxn ang="0">
                  <a:pos x="16" y="17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18" h="104">
                  <a:moveTo>
                    <a:pt x="9" y="3"/>
                  </a:moveTo>
                  <a:lnTo>
                    <a:pt x="9" y="3"/>
                  </a:lnTo>
                  <a:lnTo>
                    <a:pt x="7" y="15"/>
                  </a:lnTo>
                  <a:lnTo>
                    <a:pt x="4" y="27"/>
                  </a:lnTo>
                  <a:lnTo>
                    <a:pt x="2" y="50"/>
                  </a:lnTo>
                  <a:lnTo>
                    <a:pt x="0" y="75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101"/>
                  </a:lnTo>
                  <a:lnTo>
                    <a:pt x="1" y="102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3"/>
                  </a:lnTo>
                  <a:lnTo>
                    <a:pt x="8" y="102"/>
                  </a:lnTo>
                  <a:lnTo>
                    <a:pt x="9" y="101"/>
                  </a:lnTo>
                  <a:lnTo>
                    <a:pt x="9" y="99"/>
                  </a:lnTo>
                  <a:lnTo>
                    <a:pt x="9" y="99"/>
                  </a:lnTo>
                  <a:lnTo>
                    <a:pt x="10" y="75"/>
                  </a:lnTo>
                  <a:lnTo>
                    <a:pt x="11" y="52"/>
                  </a:lnTo>
                  <a:lnTo>
                    <a:pt x="13" y="29"/>
                  </a:lnTo>
                  <a:lnTo>
                    <a:pt x="16" y="17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0" name="Freeform 186"/>
            <p:cNvSpPr/>
            <p:nvPr/>
          </p:nvSpPr>
          <p:spPr bwMode="auto">
            <a:xfrm>
              <a:off x="4543425" y="2370138"/>
              <a:ext cx="7938" cy="71438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4"/>
                </a:cxn>
                <a:cxn ang="0">
                  <a:pos x="4" y="36"/>
                </a:cxn>
                <a:cxn ang="0">
                  <a:pos x="3" y="68"/>
                </a:cxn>
                <a:cxn ang="0">
                  <a:pos x="1" y="100"/>
                </a:cxn>
                <a:cxn ang="0">
                  <a:pos x="0" y="132"/>
                </a:cxn>
                <a:cxn ang="0">
                  <a:pos x="0" y="132"/>
                </a:cxn>
                <a:cxn ang="0">
                  <a:pos x="0" y="134"/>
                </a:cxn>
                <a:cxn ang="0">
                  <a:pos x="1" y="135"/>
                </a:cxn>
                <a:cxn ang="0">
                  <a:pos x="3" y="136"/>
                </a:cxn>
                <a:cxn ang="0">
                  <a:pos x="4" y="136"/>
                </a:cxn>
                <a:cxn ang="0">
                  <a:pos x="7" y="136"/>
                </a:cxn>
                <a:cxn ang="0">
                  <a:pos x="9" y="135"/>
                </a:cxn>
                <a:cxn ang="0">
                  <a:pos x="10" y="134"/>
                </a:cxn>
                <a:cxn ang="0">
                  <a:pos x="10" y="132"/>
                </a:cxn>
                <a:cxn ang="0">
                  <a:pos x="10" y="132"/>
                </a:cxn>
                <a:cxn ang="0">
                  <a:pos x="11" y="100"/>
                </a:cxn>
                <a:cxn ang="0">
                  <a:pos x="13" y="68"/>
                </a:cxn>
                <a:cxn ang="0">
                  <a:pos x="14" y="36"/>
                </a:cxn>
                <a:cxn ang="0">
                  <a:pos x="15" y="4"/>
                </a:cxn>
                <a:cxn ang="0">
                  <a:pos x="15" y="4"/>
                </a:cxn>
                <a:cxn ang="0">
                  <a:pos x="14" y="2"/>
                </a:cxn>
                <a:cxn ang="0">
                  <a:pos x="13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5" y="2"/>
                </a:cxn>
                <a:cxn ang="0">
                  <a:pos x="5" y="4"/>
                </a:cxn>
                <a:cxn ang="0">
                  <a:pos x="5" y="4"/>
                </a:cxn>
              </a:cxnLst>
              <a:rect l="0" t="0" r="r" b="b"/>
              <a:pathLst>
                <a:path w="15" h="136">
                  <a:moveTo>
                    <a:pt x="5" y="4"/>
                  </a:moveTo>
                  <a:lnTo>
                    <a:pt x="5" y="4"/>
                  </a:lnTo>
                  <a:lnTo>
                    <a:pt x="4" y="36"/>
                  </a:lnTo>
                  <a:lnTo>
                    <a:pt x="3" y="68"/>
                  </a:lnTo>
                  <a:lnTo>
                    <a:pt x="1" y="100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0" y="134"/>
                  </a:lnTo>
                  <a:lnTo>
                    <a:pt x="1" y="135"/>
                  </a:lnTo>
                  <a:lnTo>
                    <a:pt x="3" y="136"/>
                  </a:lnTo>
                  <a:lnTo>
                    <a:pt x="4" y="136"/>
                  </a:lnTo>
                  <a:lnTo>
                    <a:pt x="7" y="136"/>
                  </a:lnTo>
                  <a:lnTo>
                    <a:pt x="9" y="135"/>
                  </a:lnTo>
                  <a:lnTo>
                    <a:pt x="10" y="134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1" y="100"/>
                  </a:lnTo>
                  <a:lnTo>
                    <a:pt x="13" y="68"/>
                  </a:lnTo>
                  <a:lnTo>
                    <a:pt x="14" y="36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2"/>
                  </a:lnTo>
                  <a:lnTo>
                    <a:pt x="13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1" name="Freeform 187"/>
            <p:cNvSpPr/>
            <p:nvPr/>
          </p:nvSpPr>
          <p:spPr bwMode="auto">
            <a:xfrm>
              <a:off x="4573588" y="2406650"/>
              <a:ext cx="4763" cy="714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0" y="130"/>
                </a:cxn>
                <a:cxn ang="0">
                  <a:pos x="1" y="131"/>
                </a:cxn>
                <a:cxn ang="0">
                  <a:pos x="3" y="132"/>
                </a:cxn>
                <a:cxn ang="0">
                  <a:pos x="5" y="133"/>
                </a:cxn>
                <a:cxn ang="0">
                  <a:pos x="6" y="132"/>
                </a:cxn>
                <a:cxn ang="0">
                  <a:pos x="8" y="131"/>
                </a:cxn>
                <a:cxn ang="0">
                  <a:pos x="9" y="130"/>
                </a:cxn>
                <a:cxn ang="0">
                  <a:pos x="9" y="128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33">
                  <a:moveTo>
                    <a:pt x="0" y="5"/>
                  </a:moveTo>
                  <a:lnTo>
                    <a:pt x="0" y="128"/>
                  </a:lnTo>
                  <a:lnTo>
                    <a:pt x="0" y="128"/>
                  </a:lnTo>
                  <a:lnTo>
                    <a:pt x="0" y="130"/>
                  </a:lnTo>
                  <a:lnTo>
                    <a:pt x="1" y="131"/>
                  </a:lnTo>
                  <a:lnTo>
                    <a:pt x="3" y="132"/>
                  </a:lnTo>
                  <a:lnTo>
                    <a:pt x="5" y="133"/>
                  </a:lnTo>
                  <a:lnTo>
                    <a:pt x="6" y="132"/>
                  </a:lnTo>
                  <a:lnTo>
                    <a:pt x="8" y="131"/>
                  </a:lnTo>
                  <a:lnTo>
                    <a:pt x="9" y="130"/>
                  </a:lnTo>
                  <a:lnTo>
                    <a:pt x="9" y="128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2" name="Freeform 188"/>
            <p:cNvSpPr/>
            <p:nvPr/>
          </p:nvSpPr>
          <p:spPr bwMode="auto">
            <a:xfrm>
              <a:off x="4602163" y="2432050"/>
              <a:ext cx="4763" cy="650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18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1" y="121"/>
                </a:cxn>
                <a:cxn ang="0">
                  <a:pos x="2" y="123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7" y="121"/>
                </a:cxn>
                <a:cxn ang="0">
                  <a:pos x="8" y="120"/>
                </a:cxn>
                <a:cxn ang="0">
                  <a:pos x="9" y="118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23">
                  <a:moveTo>
                    <a:pt x="0" y="5"/>
                  </a:moveTo>
                  <a:lnTo>
                    <a:pt x="0" y="118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1" y="121"/>
                  </a:lnTo>
                  <a:lnTo>
                    <a:pt x="2" y="123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7" y="121"/>
                  </a:lnTo>
                  <a:lnTo>
                    <a:pt x="8" y="120"/>
                  </a:lnTo>
                  <a:lnTo>
                    <a:pt x="9" y="118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3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3" name="Freeform 189"/>
            <p:cNvSpPr/>
            <p:nvPr/>
          </p:nvSpPr>
          <p:spPr bwMode="auto">
            <a:xfrm>
              <a:off x="4624388" y="2457450"/>
              <a:ext cx="4763" cy="650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23">
                  <a:moveTo>
                    <a:pt x="0" y="5"/>
                  </a:move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4" name="Freeform 190"/>
            <p:cNvSpPr/>
            <p:nvPr/>
          </p:nvSpPr>
          <p:spPr bwMode="auto">
            <a:xfrm>
              <a:off x="4651375" y="2482850"/>
              <a:ext cx="7938" cy="73025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5" y="5"/>
                </a:cxn>
                <a:cxn ang="0">
                  <a:pos x="2" y="30"/>
                </a:cxn>
                <a:cxn ang="0">
                  <a:pos x="1" y="42"/>
                </a:cxn>
                <a:cxn ang="0">
                  <a:pos x="0" y="55"/>
                </a:cxn>
                <a:cxn ang="0">
                  <a:pos x="0" y="132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2" y="136"/>
                </a:cxn>
                <a:cxn ang="0">
                  <a:pos x="3" y="137"/>
                </a:cxn>
                <a:cxn ang="0">
                  <a:pos x="5" y="137"/>
                </a:cxn>
                <a:cxn ang="0">
                  <a:pos x="7" y="137"/>
                </a:cxn>
                <a:cxn ang="0">
                  <a:pos x="8" y="136"/>
                </a:cxn>
                <a:cxn ang="0">
                  <a:pos x="9" y="134"/>
                </a:cxn>
                <a:cxn ang="0">
                  <a:pos x="10" y="132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10" y="47"/>
                </a:cxn>
                <a:cxn ang="0">
                  <a:pos x="11" y="33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4" y="3"/>
                </a:cxn>
                <a:cxn ang="0">
                  <a:pos x="13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14" h="137">
                  <a:moveTo>
                    <a:pt x="5" y="5"/>
                  </a:moveTo>
                  <a:lnTo>
                    <a:pt x="5" y="5"/>
                  </a:lnTo>
                  <a:lnTo>
                    <a:pt x="2" y="30"/>
                  </a:lnTo>
                  <a:lnTo>
                    <a:pt x="1" y="42"/>
                  </a:lnTo>
                  <a:lnTo>
                    <a:pt x="0" y="55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6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7" y="137"/>
                  </a:lnTo>
                  <a:lnTo>
                    <a:pt x="8" y="136"/>
                  </a:lnTo>
                  <a:lnTo>
                    <a:pt x="9" y="134"/>
                  </a:lnTo>
                  <a:lnTo>
                    <a:pt x="10" y="132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0" y="47"/>
                  </a:lnTo>
                  <a:lnTo>
                    <a:pt x="11" y="33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3"/>
                  </a:lnTo>
                  <a:lnTo>
                    <a:pt x="13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5" name="Freeform 191"/>
            <p:cNvSpPr/>
            <p:nvPr/>
          </p:nvSpPr>
          <p:spPr bwMode="auto">
            <a:xfrm>
              <a:off x="4684713" y="2500313"/>
              <a:ext cx="4763" cy="873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61"/>
                </a:cxn>
                <a:cxn ang="0">
                  <a:pos x="0" y="161"/>
                </a:cxn>
                <a:cxn ang="0">
                  <a:pos x="0" y="163"/>
                </a:cxn>
                <a:cxn ang="0">
                  <a:pos x="1" y="164"/>
                </a:cxn>
                <a:cxn ang="0">
                  <a:pos x="3" y="165"/>
                </a:cxn>
                <a:cxn ang="0">
                  <a:pos x="5" y="166"/>
                </a:cxn>
                <a:cxn ang="0">
                  <a:pos x="6" y="165"/>
                </a:cxn>
                <a:cxn ang="0">
                  <a:pos x="8" y="164"/>
                </a:cxn>
                <a:cxn ang="0">
                  <a:pos x="9" y="163"/>
                </a:cxn>
                <a:cxn ang="0">
                  <a:pos x="9" y="161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66">
                  <a:moveTo>
                    <a:pt x="0" y="5"/>
                  </a:moveTo>
                  <a:lnTo>
                    <a:pt x="0" y="161"/>
                  </a:lnTo>
                  <a:lnTo>
                    <a:pt x="0" y="161"/>
                  </a:lnTo>
                  <a:lnTo>
                    <a:pt x="0" y="163"/>
                  </a:lnTo>
                  <a:lnTo>
                    <a:pt x="1" y="164"/>
                  </a:lnTo>
                  <a:lnTo>
                    <a:pt x="3" y="165"/>
                  </a:lnTo>
                  <a:lnTo>
                    <a:pt x="5" y="166"/>
                  </a:lnTo>
                  <a:lnTo>
                    <a:pt x="6" y="165"/>
                  </a:lnTo>
                  <a:lnTo>
                    <a:pt x="8" y="164"/>
                  </a:lnTo>
                  <a:lnTo>
                    <a:pt x="9" y="163"/>
                  </a:lnTo>
                  <a:lnTo>
                    <a:pt x="9" y="161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6" name="Freeform 192"/>
            <p:cNvSpPr/>
            <p:nvPr/>
          </p:nvSpPr>
          <p:spPr bwMode="auto">
            <a:xfrm>
              <a:off x="4702175" y="2540000"/>
              <a:ext cx="7938" cy="69850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6" y="3"/>
                </a:cxn>
                <a:cxn ang="0">
                  <a:pos x="3" y="19"/>
                </a:cxn>
                <a:cxn ang="0">
                  <a:pos x="1" y="34"/>
                </a:cxn>
                <a:cxn ang="0">
                  <a:pos x="0" y="50"/>
                </a:cxn>
                <a:cxn ang="0">
                  <a:pos x="0" y="65"/>
                </a:cxn>
                <a:cxn ang="0">
                  <a:pos x="1" y="96"/>
                </a:cxn>
                <a:cxn ang="0">
                  <a:pos x="1" y="127"/>
                </a:cxn>
                <a:cxn ang="0">
                  <a:pos x="1" y="127"/>
                </a:cxn>
                <a:cxn ang="0">
                  <a:pos x="2" y="129"/>
                </a:cxn>
                <a:cxn ang="0">
                  <a:pos x="3" y="131"/>
                </a:cxn>
                <a:cxn ang="0">
                  <a:pos x="4" y="132"/>
                </a:cxn>
                <a:cxn ang="0">
                  <a:pos x="6" y="132"/>
                </a:cxn>
                <a:cxn ang="0">
                  <a:pos x="7" y="132"/>
                </a:cxn>
                <a:cxn ang="0">
                  <a:pos x="9" y="131"/>
                </a:cxn>
                <a:cxn ang="0">
                  <a:pos x="10" y="129"/>
                </a:cxn>
                <a:cxn ang="0">
                  <a:pos x="10" y="127"/>
                </a:cxn>
                <a:cxn ang="0">
                  <a:pos x="10" y="127"/>
                </a:cxn>
                <a:cxn ang="0">
                  <a:pos x="10" y="97"/>
                </a:cxn>
                <a:cxn ang="0">
                  <a:pos x="9" y="66"/>
                </a:cxn>
                <a:cxn ang="0">
                  <a:pos x="9" y="51"/>
                </a:cxn>
                <a:cxn ang="0">
                  <a:pos x="10" y="36"/>
                </a:cxn>
                <a:cxn ang="0">
                  <a:pos x="12" y="21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3"/>
                </a:cxn>
                <a:cxn ang="0">
                  <a:pos x="14" y="2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6" y="3"/>
                </a:cxn>
              </a:cxnLst>
              <a:rect l="0" t="0" r="r" b="b"/>
              <a:pathLst>
                <a:path w="15" h="132">
                  <a:moveTo>
                    <a:pt x="6" y="3"/>
                  </a:moveTo>
                  <a:lnTo>
                    <a:pt x="6" y="3"/>
                  </a:lnTo>
                  <a:lnTo>
                    <a:pt x="3" y="19"/>
                  </a:lnTo>
                  <a:lnTo>
                    <a:pt x="1" y="34"/>
                  </a:lnTo>
                  <a:lnTo>
                    <a:pt x="0" y="50"/>
                  </a:lnTo>
                  <a:lnTo>
                    <a:pt x="0" y="65"/>
                  </a:lnTo>
                  <a:lnTo>
                    <a:pt x="1" y="96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2" y="129"/>
                  </a:lnTo>
                  <a:lnTo>
                    <a:pt x="3" y="131"/>
                  </a:lnTo>
                  <a:lnTo>
                    <a:pt x="4" y="132"/>
                  </a:lnTo>
                  <a:lnTo>
                    <a:pt x="6" y="132"/>
                  </a:lnTo>
                  <a:lnTo>
                    <a:pt x="7" y="132"/>
                  </a:lnTo>
                  <a:lnTo>
                    <a:pt x="9" y="131"/>
                  </a:lnTo>
                  <a:lnTo>
                    <a:pt x="10" y="129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0" y="97"/>
                  </a:lnTo>
                  <a:lnTo>
                    <a:pt x="9" y="66"/>
                  </a:lnTo>
                  <a:lnTo>
                    <a:pt x="9" y="51"/>
                  </a:lnTo>
                  <a:lnTo>
                    <a:pt x="10" y="36"/>
                  </a:lnTo>
                  <a:lnTo>
                    <a:pt x="12" y="21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4" y="2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7" name="Freeform 193"/>
            <p:cNvSpPr/>
            <p:nvPr/>
          </p:nvSpPr>
          <p:spPr bwMode="auto">
            <a:xfrm>
              <a:off x="4727575" y="2568575"/>
              <a:ext cx="9525" cy="52388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0" y="3"/>
                </a:cxn>
                <a:cxn ang="0">
                  <a:pos x="3" y="48"/>
                </a:cxn>
                <a:cxn ang="0">
                  <a:pos x="1" y="72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0" y="97"/>
                </a:cxn>
                <a:cxn ang="0">
                  <a:pos x="1" y="98"/>
                </a:cxn>
                <a:cxn ang="0">
                  <a:pos x="3" y="99"/>
                </a:cxn>
                <a:cxn ang="0">
                  <a:pos x="6" y="99"/>
                </a:cxn>
                <a:cxn ang="0">
                  <a:pos x="7" y="99"/>
                </a:cxn>
                <a:cxn ang="0">
                  <a:pos x="9" y="98"/>
                </a:cxn>
                <a:cxn ang="0">
                  <a:pos x="10" y="97"/>
                </a:cxn>
                <a:cxn ang="0">
                  <a:pos x="10" y="95"/>
                </a:cxn>
                <a:cxn ang="0">
                  <a:pos x="10" y="95"/>
                </a:cxn>
                <a:cxn ang="0">
                  <a:pos x="11" y="72"/>
                </a:cxn>
                <a:cxn ang="0">
                  <a:pos x="13" y="50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1" y="2"/>
                </a:cxn>
                <a:cxn ang="0">
                  <a:pos x="10" y="3"/>
                </a:cxn>
                <a:cxn ang="0">
                  <a:pos x="10" y="3"/>
                </a:cxn>
              </a:cxnLst>
              <a:rect l="0" t="0" r="r" b="b"/>
              <a:pathLst>
                <a:path w="19" h="99">
                  <a:moveTo>
                    <a:pt x="10" y="3"/>
                  </a:moveTo>
                  <a:lnTo>
                    <a:pt x="10" y="3"/>
                  </a:lnTo>
                  <a:lnTo>
                    <a:pt x="3" y="48"/>
                  </a:lnTo>
                  <a:lnTo>
                    <a:pt x="1" y="7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7"/>
                  </a:lnTo>
                  <a:lnTo>
                    <a:pt x="1" y="98"/>
                  </a:lnTo>
                  <a:lnTo>
                    <a:pt x="3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9" y="98"/>
                  </a:lnTo>
                  <a:lnTo>
                    <a:pt x="10" y="97"/>
                  </a:lnTo>
                  <a:lnTo>
                    <a:pt x="10" y="95"/>
                  </a:lnTo>
                  <a:lnTo>
                    <a:pt x="10" y="95"/>
                  </a:lnTo>
                  <a:lnTo>
                    <a:pt x="11" y="72"/>
                  </a:lnTo>
                  <a:lnTo>
                    <a:pt x="13" y="50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2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1" y="2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8" name="Freeform 194"/>
            <p:cNvSpPr/>
            <p:nvPr/>
          </p:nvSpPr>
          <p:spPr bwMode="auto">
            <a:xfrm>
              <a:off x="4748213" y="2590800"/>
              <a:ext cx="4763" cy="571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7"/>
                </a:cxn>
                <a:cxn ang="0">
                  <a:pos x="1" y="109"/>
                </a:cxn>
                <a:cxn ang="0">
                  <a:pos x="3" y="109"/>
                </a:cxn>
                <a:cxn ang="0">
                  <a:pos x="4" y="110"/>
                </a:cxn>
                <a:cxn ang="0">
                  <a:pos x="6" y="109"/>
                </a:cxn>
                <a:cxn ang="0">
                  <a:pos x="7" y="109"/>
                </a:cxn>
                <a:cxn ang="0">
                  <a:pos x="9" y="107"/>
                </a:cxn>
                <a:cxn ang="0">
                  <a:pos x="9" y="104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10">
                  <a:moveTo>
                    <a:pt x="0" y="5"/>
                  </a:moveTo>
                  <a:lnTo>
                    <a:pt x="0" y="104"/>
                  </a:lnTo>
                  <a:lnTo>
                    <a:pt x="0" y="104"/>
                  </a:lnTo>
                  <a:lnTo>
                    <a:pt x="0" y="107"/>
                  </a:lnTo>
                  <a:lnTo>
                    <a:pt x="1" y="109"/>
                  </a:lnTo>
                  <a:lnTo>
                    <a:pt x="3" y="109"/>
                  </a:lnTo>
                  <a:lnTo>
                    <a:pt x="4" y="110"/>
                  </a:lnTo>
                  <a:lnTo>
                    <a:pt x="6" y="109"/>
                  </a:lnTo>
                  <a:lnTo>
                    <a:pt x="7" y="109"/>
                  </a:lnTo>
                  <a:lnTo>
                    <a:pt x="9" y="107"/>
                  </a:lnTo>
                  <a:lnTo>
                    <a:pt x="9" y="10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7" y="2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9" name="Freeform 195"/>
            <p:cNvSpPr/>
            <p:nvPr/>
          </p:nvSpPr>
          <p:spPr bwMode="auto">
            <a:xfrm>
              <a:off x="4641850" y="2751138"/>
              <a:ext cx="7938" cy="26988"/>
            </a:xfrm>
            <a:custGeom>
              <a:avLst/>
              <a:gdLst/>
              <a:ahLst/>
              <a:cxnLst>
                <a:cxn ang="0">
                  <a:pos x="15" y="46"/>
                </a:cxn>
                <a:cxn ang="0">
                  <a:pos x="15" y="46"/>
                </a:cxn>
                <a:cxn ang="0">
                  <a:pos x="12" y="36"/>
                </a:cxn>
                <a:cxn ang="0">
                  <a:pos x="11" y="26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7"/>
                </a:cxn>
                <a:cxn ang="0">
                  <a:pos x="2" y="38"/>
                </a:cxn>
                <a:cxn ang="0">
                  <a:pos x="5" y="48"/>
                </a:cxn>
                <a:cxn ang="0">
                  <a:pos x="5" y="48"/>
                </a:cxn>
                <a:cxn ang="0">
                  <a:pos x="6" y="50"/>
                </a:cxn>
                <a:cxn ang="0">
                  <a:pos x="7" y="51"/>
                </a:cxn>
                <a:cxn ang="0">
                  <a:pos x="10" y="51"/>
                </a:cxn>
                <a:cxn ang="0">
                  <a:pos x="11" y="51"/>
                </a:cxn>
                <a:cxn ang="0">
                  <a:pos x="13" y="51"/>
                </a:cxn>
                <a:cxn ang="0">
                  <a:pos x="14" y="49"/>
                </a:cxn>
                <a:cxn ang="0">
                  <a:pos x="15" y="48"/>
                </a:cxn>
                <a:cxn ang="0">
                  <a:pos x="15" y="46"/>
                </a:cxn>
                <a:cxn ang="0">
                  <a:pos x="15" y="46"/>
                </a:cxn>
              </a:cxnLst>
              <a:rect l="0" t="0" r="r" b="b"/>
              <a:pathLst>
                <a:path w="15" h="51">
                  <a:moveTo>
                    <a:pt x="15" y="46"/>
                  </a:moveTo>
                  <a:lnTo>
                    <a:pt x="15" y="46"/>
                  </a:lnTo>
                  <a:lnTo>
                    <a:pt x="12" y="36"/>
                  </a:lnTo>
                  <a:lnTo>
                    <a:pt x="11" y="26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7"/>
                  </a:lnTo>
                  <a:lnTo>
                    <a:pt x="2" y="38"/>
                  </a:lnTo>
                  <a:lnTo>
                    <a:pt x="5" y="48"/>
                  </a:lnTo>
                  <a:lnTo>
                    <a:pt x="5" y="48"/>
                  </a:lnTo>
                  <a:lnTo>
                    <a:pt x="6" y="50"/>
                  </a:lnTo>
                  <a:lnTo>
                    <a:pt x="7" y="51"/>
                  </a:lnTo>
                  <a:lnTo>
                    <a:pt x="10" y="51"/>
                  </a:lnTo>
                  <a:lnTo>
                    <a:pt x="11" y="51"/>
                  </a:lnTo>
                  <a:lnTo>
                    <a:pt x="13" y="51"/>
                  </a:lnTo>
                  <a:lnTo>
                    <a:pt x="14" y="49"/>
                  </a:lnTo>
                  <a:lnTo>
                    <a:pt x="15" y="48"/>
                  </a:lnTo>
                  <a:lnTo>
                    <a:pt x="15" y="46"/>
                  </a:lnTo>
                  <a:lnTo>
                    <a:pt x="15" y="4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0" name="Freeform 196"/>
            <p:cNvSpPr/>
            <p:nvPr/>
          </p:nvSpPr>
          <p:spPr bwMode="auto">
            <a:xfrm>
              <a:off x="4675188" y="2751138"/>
              <a:ext cx="12700" cy="34925"/>
            </a:xfrm>
            <a:custGeom>
              <a:avLst/>
              <a:gdLst/>
              <a:ahLst/>
              <a:cxnLst>
                <a:cxn ang="0">
                  <a:pos x="18" y="39"/>
                </a:cxn>
                <a:cxn ang="0">
                  <a:pos x="18" y="39"/>
                </a:cxn>
                <a:cxn ang="0">
                  <a:pos x="14" y="31"/>
                </a:cxn>
                <a:cxn ang="0">
                  <a:pos x="12" y="23"/>
                </a:cxn>
                <a:cxn ang="0">
                  <a:pos x="9" y="13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17"/>
                </a:cxn>
                <a:cxn ang="0">
                  <a:pos x="1" y="24"/>
                </a:cxn>
                <a:cxn ang="0">
                  <a:pos x="3" y="30"/>
                </a:cxn>
                <a:cxn ang="0">
                  <a:pos x="3" y="30"/>
                </a:cxn>
                <a:cxn ang="0">
                  <a:pos x="6" y="38"/>
                </a:cxn>
                <a:cxn ang="0">
                  <a:pos x="9" y="45"/>
                </a:cxn>
                <a:cxn ang="0">
                  <a:pos x="13" y="54"/>
                </a:cxn>
                <a:cxn ang="0">
                  <a:pos x="14" y="62"/>
                </a:cxn>
                <a:cxn ang="0">
                  <a:pos x="14" y="62"/>
                </a:cxn>
                <a:cxn ang="0">
                  <a:pos x="15" y="64"/>
                </a:cxn>
                <a:cxn ang="0">
                  <a:pos x="16" y="65"/>
                </a:cxn>
                <a:cxn ang="0">
                  <a:pos x="18" y="66"/>
                </a:cxn>
                <a:cxn ang="0">
                  <a:pos x="19" y="66"/>
                </a:cxn>
                <a:cxn ang="0">
                  <a:pos x="21" y="66"/>
                </a:cxn>
                <a:cxn ang="0">
                  <a:pos x="22" y="65"/>
                </a:cxn>
                <a:cxn ang="0">
                  <a:pos x="23" y="64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23" y="56"/>
                </a:cxn>
                <a:cxn ang="0">
                  <a:pos x="22" y="49"/>
                </a:cxn>
                <a:cxn ang="0">
                  <a:pos x="18" y="39"/>
                </a:cxn>
                <a:cxn ang="0">
                  <a:pos x="18" y="39"/>
                </a:cxn>
              </a:cxnLst>
              <a:rect l="0" t="0" r="r" b="b"/>
              <a:pathLst>
                <a:path w="24" h="66">
                  <a:moveTo>
                    <a:pt x="18" y="39"/>
                  </a:moveTo>
                  <a:lnTo>
                    <a:pt x="18" y="39"/>
                  </a:lnTo>
                  <a:lnTo>
                    <a:pt x="14" y="31"/>
                  </a:lnTo>
                  <a:lnTo>
                    <a:pt x="12" y="23"/>
                  </a:lnTo>
                  <a:lnTo>
                    <a:pt x="9" y="13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3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7"/>
                  </a:lnTo>
                  <a:lnTo>
                    <a:pt x="1" y="24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6" y="38"/>
                  </a:lnTo>
                  <a:lnTo>
                    <a:pt x="9" y="45"/>
                  </a:lnTo>
                  <a:lnTo>
                    <a:pt x="13" y="54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5" y="64"/>
                  </a:lnTo>
                  <a:lnTo>
                    <a:pt x="16" y="65"/>
                  </a:lnTo>
                  <a:lnTo>
                    <a:pt x="18" y="66"/>
                  </a:lnTo>
                  <a:lnTo>
                    <a:pt x="19" y="66"/>
                  </a:lnTo>
                  <a:lnTo>
                    <a:pt x="21" y="66"/>
                  </a:lnTo>
                  <a:lnTo>
                    <a:pt x="22" y="65"/>
                  </a:lnTo>
                  <a:lnTo>
                    <a:pt x="23" y="64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3" y="56"/>
                  </a:lnTo>
                  <a:lnTo>
                    <a:pt x="22" y="49"/>
                  </a:lnTo>
                  <a:lnTo>
                    <a:pt x="18" y="39"/>
                  </a:lnTo>
                  <a:lnTo>
                    <a:pt x="18" y="3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1" name="Freeform 197"/>
            <p:cNvSpPr/>
            <p:nvPr/>
          </p:nvSpPr>
          <p:spPr bwMode="auto">
            <a:xfrm>
              <a:off x="4710113" y="2759075"/>
              <a:ext cx="9525" cy="444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24"/>
                </a:cxn>
                <a:cxn ang="0">
                  <a:pos x="3" y="44"/>
                </a:cxn>
                <a:cxn ang="0">
                  <a:pos x="6" y="63"/>
                </a:cxn>
                <a:cxn ang="0">
                  <a:pos x="10" y="82"/>
                </a:cxn>
                <a:cxn ang="0">
                  <a:pos x="10" y="82"/>
                </a:cxn>
                <a:cxn ang="0">
                  <a:pos x="11" y="84"/>
                </a:cxn>
                <a:cxn ang="0">
                  <a:pos x="12" y="85"/>
                </a:cxn>
                <a:cxn ang="0">
                  <a:pos x="14" y="85"/>
                </a:cxn>
                <a:cxn ang="0">
                  <a:pos x="16" y="85"/>
                </a:cxn>
                <a:cxn ang="0">
                  <a:pos x="17" y="84"/>
                </a:cxn>
                <a:cxn ang="0">
                  <a:pos x="18" y="83"/>
                </a:cxn>
                <a:cxn ang="0">
                  <a:pos x="19" y="82"/>
                </a:cxn>
                <a:cxn ang="0">
                  <a:pos x="19" y="80"/>
                </a:cxn>
                <a:cxn ang="0">
                  <a:pos x="19" y="80"/>
                </a:cxn>
                <a:cxn ang="0">
                  <a:pos x="16" y="61"/>
                </a:cxn>
                <a:cxn ang="0">
                  <a:pos x="13" y="43"/>
                </a:cxn>
                <a:cxn ang="0">
                  <a:pos x="11" y="2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85">
                  <a:moveTo>
                    <a:pt x="10" y="4"/>
                  </a:moveTo>
                  <a:lnTo>
                    <a:pt x="10" y="4"/>
                  </a:lnTo>
                  <a:lnTo>
                    <a:pt x="10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24"/>
                  </a:lnTo>
                  <a:lnTo>
                    <a:pt x="3" y="44"/>
                  </a:lnTo>
                  <a:lnTo>
                    <a:pt x="6" y="63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11" y="84"/>
                  </a:lnTo>
                  <a:lnTo>
                    <a:pt x="12" y="85"/>
                  </a:lnTo>
                  <a:lnTo>
                    <a:pt x="14" y="85"/>
                  </a:lnTo>
                  <a:lnTo>
                    <a:pt x="16" y="85"/>
                  </a:lnTo>
                  <a:lnTo>
                    <a:pt x="17" y="84"/>
                  </a:lnTo>
                  <a:lnTo>
                    <a:pt x="18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19" y="80"/>
                  </a:lnTo>
                  <a:lnTo>
                    <a:pt x="16" y="61"/>
                  </a:lnTo>
                  <a:lnTo>
                    <a:pt x="13" y="43"/>
                  </a:lnTo>
                  <a:lnTo>
                    <a:pt x="11" y="2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2" name="Freeform 198"/>
            <p:cNvSpPr/>
            <p:nvPr/>
          </p:nvSpPr>
          <p:spPr bwMode="auto">
            <a:xfrm>
              <a:off x="4416425" y="2370138"/>
              <a:ext cx="15875" cy="106363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4" y="24"/>
                </a:cxn>
                <a:cxn ang="0">
                  <a:pos x="13" y="34"/>
                </a:cxn>
                <a:cxn ang="0">
                  <a:pos x="13" y="45"/>
                </a:cxn>
                <a:cxn ang="0">
                  <a:pos x="13" y="98"/>
                </a:cxn>
                <a:cxn ang="0">
                  <a:pos x="13" y="98"/>
                </a:cxn>
                <a:cxn ang="0">
                  <a:pos x="13" y="124"/>
                </a:cxn>
                <a:cxn ang="0">
                  <a:pos x="12" y="136"/>
                </a:cxn>
                <a:cxn ang="0">
                  <a:pos x="10" y="149"/>
                </a:cxn>
                <a:cxn ang="0">
                  <a:pos x="10" y="149"/>
                </a:cxn>
                <a:cxn ang="0">
                  <a:pos x="4" y="171"/>
                </a:cxn>
                <a:cxn ang="0">
                  <a:pos x="2" y="183"/>
                </a:cxn>
                <a:cxn ang="0">
                  <a:pos x="0" y="194"/>
                </a:cxn>
                <a:cxn ang="0">
                  <a:pos x="0" y="194"/>
                </a:cxn>
                <a:cxn ang="0">
                  <a:pos x="1" y="196"/>
                </a:cxn>
                <a:cxn ang="0">
                  <a:pos x="2" y="197"/>
                </a:cxn>
                <a:cxn ang="0">
                  <a:pos x="3" y="198"/>
                </a:cxn>
                <a:cxn ang="0">
                  <a:pos x="5" y="199"/>
                </a:cxn>
                <a:cxn ang="0">
                  <a:pos x="6" y="198"/>
                </a:cxn>
                <a:cxn ang="0">
                  <a:pos x="8" y="197"/>
                </a:cxn>
                <a:cxn ang="0">
                  <a:pos x="9" y="196"/>
                </a:cxn>
                <a:cxn ang="0">
                  <a:pos x="10" y="194"/>
                </a:cxn>
                <a:cxn ang="0">
                  <a:pos x="10" y="194"/>
                </a:cxn>
                <a:cxn ang="0">
                  <a:pos x="11" y="182"/>
                </a:cxn>
                <a:cxn ang="0">
                  <a:pos x="14" y="169"/>
                </a:cxn>
                <a:cxn ang="0">
                  <a:pos x="20" y="144"/>
                </a:cxn>
                <a:cxn ang="0">
                  <a:pos x="20" y="144"/>
                </a:cxn>
                <a:cxn ang="0">
                  <a:pos x="22" y="135"/>
                </a:cxn>
                <a:cxn ang="0">
                  <a:pos x="22" y="125"/>
                </a:cxn>
                <a:cxn ang="0">
                  <a:pos x="22" y="105"/>
                </a:cxn>
                <a:cxn ang="0">
                  <a:pos x="22" y="105"/>
                </a:cxn>
                <a:cxn ang="0">
                  <a:pos x="22" y="80"/>
                </a:cxn>
                <a:cxn ang="0">
                  <a:pos x="22" y="55"/>
                </a:cxn>
                <a:cxn ang="0">
                  <a:pos x="23" y="31"/>
                </a:cxn>
                <a:cxn ang="0">
                  <a:pos x="25" y="18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4" y="0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20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29" h="199">
                  <a:moveTo>
                    <a:pt x="19" y="3"/>
                  </a:moveTo>
                  <a:lnTo>
                    <a:pt x="19" y="3"/>
                  </a:lnTo>
                  <a:lnTo>
                    <a:pt x="14" y="24"/>
                  </a:lnTo>
                  <a:lnTo>
                    <a:pt x="13" y="34"/>
                  </a:lnTo>
                  <a:lnTo>
                    <a:pt x="13" y="45"/>
                  </a:lnTo>
                  <a:lnTo>
                    <a:pt x="13" y="98"/>
                  </a:lnTo>
                  <a:lnTo>
                    <a:pt x="13" y="98"/>
                  </a:lnTo>
                  <a:lnTo>
                    <a:pt x="13" y="124"/>
                  </a:lnTo>
                  <a:lnTo>
                    <a:pt x="12" y="136"/>
                  </a:lnTo>
                  <a:lnTo>
                    <a:pt x="10" y="149"/>
                  </a:lnTo>
                  <a:lnTo>
                    <a:pt x="10" y="149"/>
                  </a:lnTo>
                  <a:lnTo>
                    <a:pt x="4" y="171"/>
                  </a:lnTo>
                  <a:lnTo>
                    <a:pt x="2" y="183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1" y="196"/>
                  </a:lnTo>
                  <a:lnTo>
                    <a:pt x="2" y="197"/>
                  </a:lnTo>
                  <a:lnTo>
                    <a:pt x="3" y="198"/>
                  </a:lnTo>
                  <a:lnTo>
                    <a:pt x="5" y="199"/>
                  </a:lnTo>
                  <a:lnTo>
                    <a:pt x="6" y="198"/>
                  </a:lnTo>
                  <a:lnTo>
                    <a:pt x="8" y="197"/>
                  </a:lnTo>
                  <a:lnTo>
                    <a:pt x="9" y="196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11" y="182"/>
                  </a:lnTo>
                  <a:lnTo>
                    <a:pt x="14" y="169"/>
                  </a:lnTo>
                  <a:lnTo>
                    <a:pt x="20" y="144"/>
                  </a:lnTo>
                  <a:lnTo>
                    <a:pt x="20" y="144"/>
                  </a:lnTo>
                  <a:lnTo>
                    <a:pt x="22" y="135"/>
                  </a:lnTo>
                  <a:lnTo>
                    <a:pt x="22" y="12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80"/>
                  </a:lnTo>
                  <a:lnTo>
                    <a:pt x="22" y="55"/>
                  </a:lnTo>
                  <a:lnTo>
                    <a:pt x="23" y="31"/>
                  </a:lnTo>
                  <a:lnTo>
                    <a:pt x="25" y="18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20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3" name="Freeform 199"/>
            <p:cNvSpPr/>
            <p:nvPr/>
          </p:nvSpPr>
          <p:spPr bwMode="auto">
            <a:xfrm>
              <a:off x="4464050" y="2424113"/>
              <a:ext cx="19050" cy="88900"/>
            </a:xfrm>
            <a:custGeom>
              <a:avLst/>
              <a:gdLst/>
              <a:ahLst/>
              <a:cxnLst>
                <a:cxn ang="0">
                  <a:pos x="26" y="3"/>
                </a:cxn>
                <a:cxn ang="0">
                  <a:pos x="26" y="3"/>
                </a:cxn>
                <a:cxn ang="0">
                  <a:pos x="18" y="42"/>
                </a:cxn>
                <a:cxn ang="0">
                  <a:pos x="11" y="83"/>
                </a:cxn>
                <a:cxn ang="0">
                  <a:pos x="6" y="123"/>
                </a:cxn>
                <a:cxn ang="0">
                  <a:pos x="0" y="162"/>
                </a:cxn>
                <a:cxn ang="0">
                  <a:pos x="0" y="162"/>
                </a:cxn>
                <a:cxn ang="0">
                  <a:pos x="0" y="164"/>
                </a:cxn>
                <a:cxn ang="0">
                  <a:pos x="2" y="166"/>
                </a:cxn>
                <a:cxn ang="0">
                  <a:pos x="3" y="167"/>
                </a:cxn>
                <a:cxn ang="0">
                  <a:pos x="5" y="167"/>
                </a:cxn>
                <a:cxn ang="0">
                  <a:pos x="8" y="166"/>
                </a:cxn>
                <a:cxn ang="0">
                  <a:pos x="10" y="164"/>
                </a:cxn>
                <a:cxn ang="0">
                  <a:pos x="10" y="162"/>
                </a:cxn>
                <a:cxn ang="0">
                  <a:pos x="10" y="162"/>
                </a:cxn>
                <a:cxn ang="0">
                  <a:pos x="15" y="123"/>
                </a:cxn>
                <a:cxn ang="0">
                  <a:pos x="20" y="84"/>
                </a:cxn>
                <a:cxn ang="0">
                  <a:pos x="26" y="45"/>
                </a:cxn>
                <a:cxn ang="0">
                  <a:pos x="36" y="6"/>
                </a:cxn>
                <a:cxn ang="0">
                  <a:pos x="36" y="6"/>
                </a:cxn>
                <a:cxn ang="0">
                  <a:pos x="36" y="4"/>
                </a:cxn>
                <a:cxn ang="0">
                  <a:pos x="35" y="2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8" y="0"/>
                </a:cxn>
                <a:cxn ang="0">
                  <a:pos x="26" y="1"/>
                </a:cxn>
                <a:cxn ang="0">
                  <a:pos x="26" y="3"/>
                </a:cxn>
                <a:cxn ang="0">
                  <a:pos x="26" y="3"/>
                </a:cxn>
              </a:cxnLst>
              <a:rect l="0" t="0" r="r" b="b"/>
              <a:pathLst>
                <a:path w="36" h="167">
                  <a:moveTo>
                    <a:pt x="26" y="3"/>
                  </a:moveTo>
                  <a:lnTo>
                    <a:pt x="26" y="3"/>
                  </a:lnTo>
                  <a:lnTo>
                    <a:pt x="18" y="42"/>
                  </a:lnTo>
                  <a:lnTo>
                    <a:pt x="11" y="83"/>
                  </a:lnTo>
                  <a:lnTo>
                    <a:pt x="6" y="12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4"/>
                  </a:lnTo>
                  <a:lnTo>
                    <a:pt x="2" y="166"/>
                  </a:lnTo>
                  <a:lnTo>
                    <a:pt x="3" y="167"/>
                  </a:lnTo>
                  <a:lnTo>
                    <a:pt x="5" y="167"/>
                  </a:lnTo>
                  <a:lnTo>
                    <a:pt x="8" y="166"/>
                  </a:lnTo>
                  <a:lnTo>
                    <a:pt x="10" y="164"/>
                  </a:lnTo>
                  <a:lnTo>
                    <a:pt x="10" y="162"/>
                  </a:lnTo>
                  <a:lnTo>
                    <a:pt x="10" y="162"/>
                  </a:lnTo>
                  <a:lnTo>
                    <a:pt x="15" y="123"/>
                  </a:lnTo>
                  <a:lnTo>
                    <a:pt x="20" y="84"/>
                  </a:lnTo>
                  <a:lnTo>
                    <a:pt x="26" y="45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4"/>
                  </a:lnTo>
                  <a:lnTo>
                    <a:pt x="35" y="2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8" y="0"/>
                  </a:lnTo>
                  <a:lnTo>
                    <a:pt x="26" y="1"/>
                  </a:lnTo>
                  <a:lnTo>
                    <a:pt x="26" y="3"/>
                  </a:lnTo>
                  <a:lnTo>
                    <a:pt x="26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4" name="Freeform 200"/>
            <p:cNvSpPr/>
            <p:nvPr/>
          </p:nvSpPr>
          <p:spPr bwMode="auto">
            <a:xfrm>
              <a:off x="4521200" y="2484438"/>
              <a:ext cx="17463" cy="95250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26" y="5"/>
                </a:cxn>
                <a:cxn ang="0">
                  <a:pos x="25" y="26"/>
                </a:cxn>
                <a:cxn ang="0">
                  <a:pos x="23" y="46"/>
                </a:cxn>
                <a:cxn ang="0">
                  <a:pos x="20" y="67"/>
                </a:cxn>
                <a:cxn ang="0">
                  <a:pos x="14" y="88"/>
                </a:cxn>
                <a:cxn ang="0">
                  <a:pos x="14" y="88"/>
                </a:cxn>
                <a:cxn ang="0">
                  <a:pos x="11" y="98"/>
                </a:cxn>
                <a:cxn ang="0">
                  <a:pos x="9" y="109"/>
                </a:cxn>
                <a:cxn ang="0">
                  <a:pos x="6" y="131"/>
                </a:cxn>
                <a:cxn ang="0">
                  <a:pos x="3" y="153"/>
                </a:cxn>
                <a:cxn ang="0">
                  <a:pos x="0" y="174"/>
                </a:cxn>
                <a:cxn ang="0">
                  <a:pos x="0" y="174"/>
                </a:cxn>
                <a:cxn ang="0">
                  <a:pos x="0" y="176"/>
                </a:cxn>
                <a:cxn ang="0">
                  <a:pos x="1" y="177"/>
                </a:cxn>
                <a:cxn ang="0">
                  <a:pos x="4" y="179"/>
                </a:cxn>
                <a:cxn ang="0">
                  <a:pos x="6" y="179"/>
                </a:cxn>
                <a:cxn ang="0">
                  <a:pos x="7" y="179"/>
                </a:cxn>
                <a:cxn ang="0">
                  <a:pos x="8" y="178"/>
                </a:cxn>
                <a:cxn ang="0">
                  <a:pos x="9" y="176"/>
                </a:cxn>
                <a:cxn ang="0">
                  <a:pos x="9" y="176"/>
                </a:cxn>
                <a:cxn ang="0">
                  <a:pos x="12" y="155"/>
                </a:cxn>
                <a:cxn ang="0">
                  <a:pos x="15" y="133"/>
                </a:cxn>
                <a:cxn ang="0">
                  <a:pos x="18" y="111"/>
                </a:cxn>
                <a:cxn ang="0">
                  <a:pos x="24" y="91"/>
                </a:cxn>
                <a:cxn ang="0">
                  <a:pos x="24" y="91"/>
                </a:cxn>
                <a:cxn ang="0">
                  <a:pos x="28" y="69"/>
                </a:cxn>
                <a:cxn ang="0">
                  <a:pos x="32" y="48"/>
                </a:cxn>
                <a:cxn ang="0">
                  <a:pos x="34" y="27"/>
                </a:cxn>
                <a:cxn ang="0">
                  <a:pos x="35" y="5"/>
                </a:cxn>
                <a:cxn ang="0">
                  <a:pos x="35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7" y="1"/>
                </a:cxn>
                <a:cxn ang="0">
                  <a:pos x="26" y="3"/>
                </a:cxn>
                <a:cxn ang="0">
                  <a:pos x="26" y="5"/>
                </a:cxn>
                <a:cxn ang="0">
                  <a:pos x="26" y="5"/>
                </a:cxn>
              </a:cxnLst>
              <a:rect l="0" t="0" r="r" b="b"/>
              <a:pathLst>
                <a:path w="35" h="179">
                  <a:moveTo>
                    <a:pt x="26" y="5"/>
                  </a:moveTo>
                  <a:lnTo>
                    <a:pt x="26" y="5"/>
                  </a:lnTo>
                  <a:lnTo>
                    <a:pt x="25" y="26"/>
                  </a:lnTo>
                  <a:lnTo>
                    <a:pt x="23" y="46"/>
                  </a:lnTo>
                  <a:lnTo>
                    <a:pt x="20" y="67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1" y="98"/>
                  </a:lnTo>
                  <a:lnTo>
                    <a:pt x="9" y="109"/>
                  </a:lnTo>
                  <a:lnTo>
                    <a:pt x="6" y="131"/>
                  </a:lnTo>
                  <a:lnTo>
                    <a:pt x="3" y="153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1" y="177"/>
                  </a:lnTo>
                  <a:lnTo>
                    <a:pt x="4" y="179"/>
                  </a:lnTo>
                  <a:lnTo>
                    <a:pt x="6" y="179"/>
                  </a:lnTo>
                  <a:lnTo>
                    <a:pt x="7" y="179"/>
                  </a:lnTo>
                  <a:lnTo>
                    <a:pt x="8" y="178"/>
                  </a:lnTo>
                  <a:lnTo>
                    <a:pt x="9" y="176"/>
                  </a:lnTo>
                  <a:lnTo>
                    <a:pt x="9" y="176"/>
                  </a:lnTo>
                  <a:lnTo>
                    <a:pt x="12" y="155"/>
                  </a:lnTo>
                  <a:lnTo>
                    <a:pt x="15" y="133"/>
                  </a:lnTo>
                  <a:lnTo>
                    <a:pt x="18" y="111"/>
                  </a:lnTo>
                  <a:lnTo>
                    <a:pt x="24" y="91"/>
                  </a:lnTo>
                  <a:lnTo>
                    <a:pt x="24" y="91"/>
                  </a:lnTo>
                  <a:lnTo>
                    <a:pt x="28" y="69"/>
                  </a:lnTo>
                  <a:lnTo>
                    <a:pt x="32" y="48"/>
                  </a:lnTo>
                  <a:lnTo>
                    <a:pt x="34" y="27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1"/>
                  </a:lnTo>
                  <a:lnTo>
                    <a:pt x="26" y="3"/>
                  </a:lnTo>
                  <a:lnTo>
                    <a:pt x="26" y="5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5" name="Freeform 201"/>
            <p:cNvSpPr/>
            <p:nvPr/>
          </p:nvSpPr>
          <p:spPr bwMode="auto">
            <a:xfrm>
              <a:off x="4570413" y="2508250"/>
              <a:ext cx="12700" cy="41275"/>
            </a:xfrm>
            <a:custGeom>
              <a:avLst/>
              <a:gdLst/>
              <a:ahLst/>
              <a:cxnLst>
                <a:cxn ang="0">
                  <a:pos x="12" y="3"/>
                </a:cxn>
                <a:cxn ang="0">
                  <a:pos x="12" y="3"/>
                </a:cxn>
                <a:cxn ang="0">
                  <a:pos x="8" y="21"/>
                </a:cxn>
                <a:cxn ang="0">
                  <a:pos x="6" y="38"/>
                </a:cxn>
                <a:cxn ang="0">
                  <a:pos x="3" y="56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8"/>
                </a:cxn>
                <a:cxn ang="0">
                  <a:pos x="9" y="76"/>
                </a:cxn>
                <a:cxn ang="0">
                  <a:pos x="9" y="76"/>
                </a:cxn>
                <a:cxn ang="0">
                  <a:pos x="12" y="58"/>
                </a:cxn>
                <a:cxn ang="0">
                  <a:pos x="14" y="40"/>
                </a:cxn>
                <a:cxn ang="0">
                  <a:pos x="17" y="23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22" y="4"/>
                </a:cxn>
                <a:cxn ang="0">
                  <a:pos x="22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3" y="1"/>
                </a:cxn>
                <a:cxn ang="0">
                  <a:pos x="12" y="3"/>
                </a:cxn>
                <a:cxn ang="0">
                  <a:pos x="12" y="3"/>
                </a:cxn>
              </a:cxnLst>
              <a:rect l="0" t="0" r="r" b="b"/>
              <a:pathLst>
                <a:path w="22" h="79">
                  <a:moveTo>
                    <a:pt x="12" y="3"/>
                  </a:moveTo>
                  <a:lnTo>
                    <a:pt x="12" y="3"/>
                  </a:lnTo>
                  <a:lnTo>
                    <a:pt x="8" y="21"/>
                  </a:lnTo>
                  <a:lnTo>
                    <a:pt x="6" y="38"/>
                  </a:lnTo>
                  <a:lnTo>
                    <a:pt x="3" y="5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8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2" y="58"/>
                  </a:lnTo>
                  <a:lnTo>
                    <a:pt x="14" y="40"/>
                  </a:lnTo>
                  <a:lnTo>
                    <a:pt x="17" y="23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3" y="1"/>
                  </a:lnTo>
                  <a:lnTo>
                    <a:pt x="12" y="3"/>
                  </a:lnTo>
                  <a:lnTo>
                    <a:pt x="1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6" name="Freeform 202"/>
            <p:cNvSpPr/>
            <p:nvPr/>
          </p:nvSpPr>
          <p:spPr bwMode="auto">
            <a:xfrm>
              <a:off x="4603750" y="2557463"/>
              <a:ext cx="15875" cy="46038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1" y="83"/>
                </a:cxn>
                <a:cxn ang="0">
                  <a:pos x="2" y="84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4"/>
                </a:cxn>
                <a:cxn ang="0">
                  <a:pos x="9" y="82"/>
                </a:cxn>
                <a:cxn ang="0">
                  <a:pos x="9" y="82"/>
                </a:cxn>
                <a:cxn ang="0">
                  <a:pos x="28" y="5"/>
                </a:cxn>
                <a:cxn ang="0">
                  <a:pos x="28" y="5"/>
                </a:cxn>
                <a:cxn ang="0">
                  <a:pos x="29" y="3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2" y="0"/>
                </a:cxn>
                <a:cxn ang="0">
                  <a:pos x="20" y="1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85">
                  <a:moveTo>
                    <a:pt x="20" y="3"/>
                  </a:moveTo>
                  <a:lnTo>
                    <a:pt x="20" y="3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1" y="83"/>
                  </a:lnTo>
                  <a:lnTo>
                    <a:pt x="2" y="84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4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9" y="3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7" name="Freeform 203"/>
            <p:cNvSpPr/>
            <p:nvPr/>
          </p:nvSpPr>
          <p:spPr bwMode="auto">
            <a:xfrm>
              <a:off x="4687888" y="2668588"/>
              <a:ext cx="15875" cy="619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9" y="12"/>
                </a:cxn>
                <a:cxn ang="0">
                  <a:pos x="17" y="19"/>
                </a:cxn>
                <a:cxn ang="0">
                  <a:pos x="12" y="35"/>
                </a:cxn>
                <a:cxn ang="0">
                  <a:pos x="8" y="50"/>
                </a:cxn>
                <a:cxn ang="0">
                  <a:pos x="7" y="58"/>
                </a:cxn>
                <a:cxn ang="0">
                  <a:pos x="6" y="65"/>
                </a:cxn>
                <a:cxn ang="0">
                  <a:pos x="6" y="65"/>
                </a:cxn>
                <a:cxn ang="0">
                  <a:pos x="6" y="76"/>
                </a:cxn>
                <a:cxn ang="0">
                  <a:pos x="5" y="89"/>
                </a:cxn>
                <a:cxn ang="0">
                  <a:pos x="4" y="99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0" y="113"/>
                </a:cxn>
                <a:cxn ang="0">
                  <a:pos x="1" y="116"/>
                </a:cxn>
                <a:cxn ang="0">
                  <a:pos x="3" y="116"/>
                </a:cxn>
                <a:cxn ang="0">
                  <a:pos x="6" y="116"/>
                </a:cxn>
                <a:cxn ang="0">
                  <a:pos x="8" y="114"/>
                </a:cxn>
                <a:cxn ang="0">
                  <a:pos x="9" y="112"/>
                </a:cxn>
                <a:cxn ang="0">
                  <a:pos x="9" y="112"/>
                </a:cxn>
                <a:cxn ang="0">
                  <a:pos x="12" y="102"/>
                </a:cxn>
                <a:cxn ang="0">
                  <a:pos x="14" y="92"/>
                </a:cxn>
                <a:cxn ang="0">
                  <a:pos x="15" y="80"/>
                </a:cxn>
                <a:cxn ang="0">
                  <a:pos x="15" y="70"/>
                </a:cxn>
                <a:cxn ang="0">
                  <a:pos x="15" y="70"/>
                </a:cxn>
                <a:cxn ang="0">
                  <a:pos x="17" y="62"/>
                </a:cxn>
                <a:cxn ang="0">
                  <a:pos x="18" y="54"/>
                </a:cxn>
                <a:cxn ang="0">
                  <a:pos x="22" y="37"/>
                </a:cxn>
                <a:cxn ang="0">
                  <a:pos x="26" y="20"/>
                </a:cxn>
                <a:cxn ang="0">
                  <a:pos x="28" y="12"/>
                </a:cxn>
                <a:cxn ang="0">
                  <a:pos x="29" y="4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29" h="116">
                  <a:moveTo>
                    <a:pt x="19" y="4"/>
                  </a:moveTo>
                  <a:lnTo>
                    <a:pt x="19" y="4"/>
                  </a:lnTo>
                  <a:lnTo>
                    <a:pt x="19" y="12"/>
                  </a:lnTo>
                  <a:lnTo>
                    <a:pt x="17" y="19"/>
                  </a:lnTo>
                  <a:lnTo>
                    <a:pt x="12" y="35"/>
                  </a:lnTo>
                  <a:lnTo>
                    <a:pt x="8" y="50"/>
                  </a:lnTo>
                  <a:lnTo>
                    <a:pt x="7" y="58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6" y="76"/>
                  </a:lnTo>
                  <a:lnTo>
                    <a:pt x="5" y="89"/>
                  </a:lnTo>
                  <a:lnTo>
                    <a:pt x="4" y="99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0" y="113"/>
                  </a:lnTo>
                  <a:lnTo>
                    <a:pt x="1" y="116"/>
                  </a:lnTo>
                  <a:lnTo>
                    <a:pt x="3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9" y="112"/>
                  </a:lnTo>
                  <a:lnTo>
                    <a:pt x="9" y="112"/>
                  </a:lnTo>
                  <a:lnTo>
                    <a:pt x="12" y="102"/>
                  </a:lnTo>
                  <a:lnTo>
                    <a:pt x="14" y="92"/>
                  </a:lnTo>
                  <a:lnTo>
                    <a:pt x="15" y="8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7" y="62"/>
                  </a:lnTo>
                  <a:lnTo>
                    <a:pt x="18" y="54"/>
                  </a:lnTo>
                  <a:lnTo>
                    <a:pt x="22" y="37"/>
                  </a:lnTo>
                  <a:lnTo>
                    <a:pt x="26" y="20"/>
                  </a:lnTo>
                  <a:lnTo>
                    <a:pt x="28" y="12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8" name="Freeform 204"/>
            <p:cNvSpPr/>
            <p:nvPr/>
          </p:nvSpPr>
          <p:spPr bwMode="auto">
            <a:xfrm>
              <a:off x="4714875" y="2657475"/>
              <a:ext cx="11113" cy="6191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2"/>
                </a:cxn>
                <a:cxn ang="0">
                  <a:pos x="6" y="59"/>
                </a:cxn>
                <a:cxn ang="0">
                  <a:pos x="2" y="86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1" y="116"/>
                </a:cxn>
                <a:cxn ang="0">
                  <a:pos x="3" y="117"/>
                </a:cxn>
                <a:cxn ang="0">
                  <a:pos x="4" y="117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5"/>
                </a:cxn>
                <a:cxn ang="0">
                  <a:pos x="9" y="113"/>
                </a:cxn>
                <a:cxn ang="0">
                  <a:pos x="9" y="113"/>
                </a:cxn>
                <a:cxn ang="0">
                  <a:pos x="11" y="86"/>
                </a:cxn>
                <a:cxn ang="0">
                  <a:pos x="15" y="59"/>
                </a:cxn>
                <a:cxn ang="0">
                  <a:pos x="19" y="32"/>
                </a:cxn>
                <a:cxn ang="0">
                  <a:pos x="21" y="5"/>
                </a:cxn>
                <a:cxn ang="0">
                  <a:pos x="21" y="5"/>
                </a:cxn>
                <a:cxn ang="0">
                  <a:pos x="21" y="3"/>
                </a:cxn>
                <a:cxn ang="0">
                  <a:pos x="20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5" y="1"/>
                </a:cxn>
                <a:cxn ang="0">
                  <a:pos x="14" y="2"/>
                </a:cxn>
                <a:cxn ang="0">
                  <a:pos x="13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21" h="117">
                  <a:moveTo>
                    <a:pt x="12" y="5"/>
                  </a:moveTo>
                  <a:lnTo>
                    <a:pt x="12" y="5"/>
                  </a:lnTo>
                  <a:lnTo>
                    <a:pt x="10" y="32"/>
                  </a:lnTo>
                  <a:lnTo>
                    <a:pt x="6" y="59"/>
                  </a:lnTo>
                  <a:lnTo>
                    <a:pt x="2" y="86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5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11" y="86"/>
                  </a:lnTo>
                  <a:lnTo>
                    <a:pt x="15" y="59"/>
                  </a:lnTo>
                  <a:lnTo>
                    <a:pt x="19" y="32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3"/>
                  </a:lnTo>
                  <a:lnTo>
                    <a:pt x="20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5" y="1"/>
                  </a:lnTo>
                  <a:lnTo>
                    <a:pt x="14" y="2"/>
                  </a:lnTo>
                  <a:lnTo>
                    <a:pt x="13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9" name="Freeform 206"/>
            <p:cNvSpPr>
              <a:spLocks noEditPoints="1"/>
            </p:cNvSpPr>
            <p:nvPr/>
          </p:nvSpPr>
          <p:spPr bwMode="auto">
            <a:xfrm>
              <a:off x="4249738" y="2249488"/>
              <a:ext cx="555625" cy="574675"/>
            </a:xfrm>
            <a:custGeom>
              <a:avLst/>
              <a:gdLst/>
              <a:ahLst/>
              <a:cxnLst>
                <a:cxn ang="0">
                  <a:pos x="817" y="1056"/>
                </a:cxn>
                <a:cxn ang="0">
                  <a:pos x="716" y="1035"/>
                </a:cxn>
                <a:cxn ang="0">
                  <a:pos x="659" y="1016"/>
                </a:cxn>
                <a:cxn ang="0">
                  <a:pos x="645" y="1010"/>
                </a:cxn>
                <a:cxn ang="0">
                  <a:pos x="623" y="986"/>
                </a:cxn>
                <a:cxn ang="0">
                  <a:pos x="608" y="970"/>
                </a:cxn>
                <a:cxn ang="0">
                  <a:pos x="577" y="929"/>
                </a:cxn>
                <a:cxn ang="0">
                  <a:pos x="513" y="864"/>
                </a:cxn>
                <a:cxn ang="0">
                  <a:pos x="403" y="767"/>
                </a:cxn>
                <a:cxn ang="0">
                  <a:pos x="307" y="683"/>
                </a:cxn>
                <a:cxn ang="0">
                  <a:pos x="222" y="574"/>
                </a:cxn>
                <a:cxn ang="0">
                  <a:pos x="139" y="472"/>
                </a:cxn>
                <a:cxn ang="0">
                  <a:pos x="97" y="439"/>
                </a:cxn>
                <a:cxn ang="0">
                  <a:pos x="31" y="360"/>
                </a:cxn>
                <a:cxn ang="0">
                  <a:pos x="27" y="300"/>
                </a:cxn>
                <a:cxn ang="0">
                  <a:pos x="84" y="371"/>
                </a:cxn>
                <a:cxn ang="0">
                  <a:pos x="141" y="426"/>
                </a:cxn>
                <a:cxn ang="0">
                  <a:pos x="208" y="491"/>
                </a:cxn>
                <a:cxn ang="0">
                  <a:pos x="305" y="624"/>
                </a:cxn>
                <a:cxn ang="0">
                  <a:pos x="398" y="714"/>
                </a:cxn>
                <a:cxn ang="0">
                  <a:pos x="481" y="790"/>
                </a:cxn>
                <a:cxn ang="0">
                  <a:pos x="571" y="872"/>
                </a:cxn>
                <a:cxn ang="0">
                  <a:pos x="646" y="943"/>
                </a:cxn>
                <a:cxn ang="0">
                  <a:pos x="724" y="871"/>
                </a:cxn>
                <a:cxn ang="0">
                  <a:pos x="843" y="787"/>
                </a:cxn>
                <a:cxn ang="0">
                  <a:pos x="981" y="693"/>
                </a:cxn>
                <a:cxn ang="0">
                  <a:pos x="917" y="620"/>
                </a:cxn>
                <a:cxn ang="0">
                  <a:pos x="751" y="446"/>
                </a:cxn>
                <a:cxn ang="0">
                  <a:pos x="583" y="291"/>
                </a:cxn>
                <a:cxn ang="0">
                  <a:pos x="501" y="195"/>
                </a:cxn>
                <a:cxn ang="0">
                  <a:pos x="431" y="116"/>
                </a:cxn>
                <a:cxn ang="0">
                  <a:pos x="378" y="54"/>
                </a:cxn>
                <a:cxn ang="0">
                  <a:pos x="377" y="0"/>
                </a:cxn>
                <a:cxn ang="0">
                  <a:pos x="496" y="134"/>
                </a:cxn>
                <a:cxn ang="0">
                  <a:pos x="631" y="290"/>
                </a:cxn>
                <a:cxn ang="0">
                  <a:pos x="729" y="380"/>
                </a:cxn>
                <a:cxn ang="0">
                  <a:pos x="900" y="546"/>
                </a:cxn>
                <a:cxn ang="0">
                  <a:pos x="980" y="641"/>
                </a:cxn>
                <a:cxn ang="0">
                  <a:pos x="1020" y="678"/>
                </a:cxn>
                <a:cxn ang="0">
                  <a:pos x="1032" y="689"/>
                </a:cxn>
                <a:cxn ang="0">
                  <a:pos x="1037" y="700"/>
                </a:cxn>
                <a:cxn ang="0">
                  <a:pos x="1051" y="800"/>
                </a:cxn>
                <a:cxn ang="0">
                  <a:pos x="1037" y="911"/>
                </a:cxn>
                <a:cxn ang="0">
                  <a:pos x="1029" y="991"/>
                </a:cxn>
                <a:cxn ang="0">
                  <a:pos x="1023" y="1039"/>
                </a:cxn>
                <a:cxn ang="0">
                  <a:pos x="1016" y="1079"/>
                </a:cxn>
                <a:cxn ang="0">
                  <a:pos x="1002" y="1088"/>
                </a:cxn>
                <a:cxn ang="0">
                  <a:pos x="996" y="1087"/>
                </a:cxn>
                <a:cxn ang="0">
                  <a:pos x="954" y="761"/>
                </a:cxn>
                <a:cxn ang="0">
                  <a:pos x="842" y="830"/>
                </a:cxn>
                <a:cxn ang="0">
                  <a:pos x="729" y="917"/>
                </a:cxn>
                <a:cxn ang="0">
                  <a:pos x="672" y="967"/>
                </a:cxn>
                <a:cxn ang="0">
                  <a:pos x="699" y="991"/>
                </a:cxn>
                <a:cxn ang="0">
                  <a:pos x="772" y="1010"/>
                </a:cxn>
                <a:cxn ang="0">
                  <a:pos x="941" y="1046"/>
                </a:cxn>
                <a:cxn ang="0">
                  <a:pos x="989" y="1039"/>
                </a:cxn>
                <a:cxn ang="0">
                  <a:pos x="990" y="1018"/>
                </a:cxn>
                <a:cxn ang="0">
                  <a:pos x="995" y="957"/>
                </a:cxn>
                <a:cxn ang="0">
                  <a:pos x="1010" y="856"/>
                </a:cxn>
                <a:cxn ang="0">
                  <a:pos x="1010" y="734"/>
                </a:cxn>
              </a:cxnLst>
              <a:rect l="0" t="0" r="r" b="b"/>
              <a:pathLst>
                <a:path w="1051" h="1088">
                  <a:moveTo>
                    <a:pt x="991" y="1088"/>
                  </a:moveTo>
                  <a:lnTo>
                    <a:pt x="991" y="1088"/>
                  </a:lnTo>
                  <a:lnTo>
                    <a:pt x="952" y="1084"/>
                  </a:lnTo>
                  <a:lnTo>
                    <a:pt x="911" y="1078"/>
                  </a:lnTo>
                  <a:lnTo>
                    <a:pt x="866" y="1069"/>
                  </a:lnTo>
                  <a:lnTo>
                    <a:pt x="817" y="1056"/>
                  </a:lnTo>
                  <a:lnTo>
                    <a:pt x="817" y="1056"/>
                  </a:lnTo>
                  <a:lnTo>
                    <a:pt x="773" y="1046"/>
                  </a:lnTo>
                  <a:lnTo>
                    <a:pt x="751" y="1041"/>
                  </a:lnTo>
                  <a:lnTo>
                    <a:pt x="728" y="1037"/>
                  </a:lnTo>
                  <a:lnTo>
                    <a:pt x="728" y="1037"/>
                  </a:lnTo>
                  <a:lnTo>
                    <a:pt x="716" y="1035"/>
                  </a:lnTo>
                  <a:lnTo>
                    <a:pt x="706" y="1031"/>
                  </a:lnTo>
                  <a:lnTo>
                    <a:pt x="686" y="1025"/>
                  </a:lnTo>
                  <a:lnTo>
                    <a:pt x="686" y="1025"/>
                  </a:lnTo>
                  <a:lnTo>
                    <a:pt x="673" y="1020"/>
                  </a:lnTo>
                  <a:lnTo>
                    <a:pt x="659" y="1016"/>
                  </a:lnTo>
                  <a:lnTo>
                    <a:pt x="659" y="1016"/>
                  </a:lnTo>
                  <a:lnTo>
                    <a:pt x="654" y="1015"/>
                  </a:lnTo>
                  <a:lnTo>
                    <a:pt x="651" y="1013"/>
                  </a:lnTo>
                  <a:lnTo>
                    <a:pt x="650" y="1012"/>
                  </a:lnTo>
                  <a:lnTo>
                    <a:pt x="649" y="1011"/>
                  </a:lnTo>
                  <a:lnTo>
                    <a:pt x="649" y="1011"/>
                  </a:lnTo>
                  <a:lnTo>
                    <a:pt x="645" y="1010"/>
                  </a:lnTo>
                  <a:lnTo>
                    <a:pt x="645" y="1010"/>
                  </a:lnTo>
                  <a:lnTo>
                    <a:pt x="640" y="1006"/>
                  </a:lnTo>
                  <a:lnTo>
                    <a:pt x="635" y="1001"/>
                  </a:lnTo>
                  <a:lnTo>
                    <a:pt x="628" y="991"/>
                  </a:lnTo>
                  <a:lnTo>
                    <a:pt x="623" y="986"/>
                  </a:lnTo>
                  <a:lnTo>
                    <a:pt x="623" y="986"/>
                  </a:lnTo>
                  <a:lnTo>
                    <a:pt x="620" y="983"/>
                  </a:lnTo>
                  <a:lnTo>
                    <a:pt x="619" y="982"/>
                  </a:lnTo>
                  <a:lnTo>
                    <a:pt x="619" y="982"/>
                  </a:lnTo>
                  <a:lnTo>
                    <a:pt x="614" y="979"/>
                  </a:lnTo>
                  <a:lnTo>
                    <a:pt x="611" y="976"/>
                  </a:lnTo>
                  <a:lnTo>
                    <a:pt x="608" y="970"/>
                  </a:lnTo>
                  <a:lnTo>
                    <a:pt x="608" y="965"/>
                  </a:lnTo>
                  <a:lnTo>
                    <a:pt x="608" y="963"/>
                  </a:lnTo>
                  <a:lnTo>
                    <a:pt x="606" y="961"/>
                  </a:lnTo>
                  <a:lnTo>
                    <a:pt x="606" y="961"/>
                  </a:lnTo>
                  <a:lnTo>
                    <a:pt x="591" y="946"/>
                  </a:lnTo>
                  <a:lnTo>
                    <a:pt x="577" y="929"/>
                  </a:lnTo>
                  <a:lnTo>
                    <a:pt x="577" y="929"/>
                  </a:lnTo>
                  <a:lnTo>
                    <a:pt x="561" y="912"/>
                  </a:lnTo>
                  <a:lnTo>
                    <a:pt x="546" y="895"/>
                  </a:lnTo>
                  <a:lnTo>
                    <a:pt x="529" y="879"/>
                  </a:lnTo>
                  <a:lnTo>
                    <a:pt x="513" y="864"/>
                  </a:lnTo>
                  <a:lnTo>
                    <a:pt x="513" y="864"/>
                  </a:lnTo>
                  <a:lnTo>
                    <a:pt x="490" y="846"/>
                  </a:lnTo>
                  <a:lnTo>
                    <a:pt x="469" y="827"/>
                  </a:lnTo>
                  <a:lnTo>
                    <a:pt x="428" y="789"/>
                  </a:lnTo>
                  <a:lnTo>
                    <a:pt x="428" y="789"/>
                  </a:lnTo>
                  <a:lnTo>
                    <a:pt x="416" y="777"/>
                  </a:lnTo>
                  <a:lnTo>
                    <a:pt x="403" y="767"/>
                  </a:lnTo>
                  <a:lnTo>
                    <a:pt x="378" y="745"/>
                  </a:lnTo>
                  <a:lnTo>
                    <a:pt x="378" y="745"/>
                  </a:lnTo>
                  <a:lnTo>
                    <a:pt x="356" y="729"/>
                  </a:lnTo>
                  <a:lnTo>
                    <a:pt x="336" y="711"/>
                  </a:lnTo>
                  <a:lnTo>
                    <a:pt x="317" y="693"/>
                  </a:lnTo>
                  <a:lnTo>
                    <a:pt x="307" y="683"/>
                  </a:lnTo>
                  <a:lnTo>
                    <a:pt x="299" y="673"/>
                  </a:lnTo>
                  <a:lnTo>
                    <a:pt x="299" y="673"/>
                  </a:lnTo>
                  <a:lnTo>
                    <a:pt x="271" y="638"/>
                  </a:lnTo>
                  <a:lnTo>
                    <a:pt x="271" y="638"/>
                  </a:lnTo>
                  <a:lnTo>
                    <a:pt x="238" y="596"/>
                  </a:lnTo>
                  <a:lnTo>
                    <a:pt x="222" y="574"/>
                  </a:lnTo>
                  <a:lnTo>
                    <a:pt x="207" y="552"/>
                  </a:lnTo>
                  <a:lnTo>
                    <a:pt x="207" y="552"/>
                  </a:lnTo>
                  <a:lnTo>
                    <a:pt x="194" y="534"/>
                  </a:lnTo>
                  <a:lnTo>
                    <a:pt x="178" y="514"/>
                  </a:lnTo>
                  <a:lnTo>
                    <a:pt x="160" y="493"/>
                  </a:lnTo>
                  <a:lnTo>
                    <a:pt x="139" y="472"/>
                  </a:lnTo>
                  <a:lnTo>
                    <a:pt x="139" y="472"/>
                  </a:lnTo>
                  <a:lnTo>
                    <a:pt x="128" y="461"/>
                  </a:lnTo>
                  <a:lnTo>
                    <a:pt x="115" y="453"/>
                  </a:lnTo>
                  <a:lnTo>
                    <a:pt x="115" y="453"/>
                  </a:lnTo>
                  <a:lnTo>
                    <a:pt x="103" y="444"/>
                  </a:lnTo>
                  <a:lnTo>
                    <a:pt x="97" y="439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74" y="414"/>
                  </a:lnTo>
                  <a:lnTo>
                    <a:pt x="57" y="393"/>
                  </a:lnTo>
                  <a:lnTo>
                    <a:pt x="57" y="393"/>
                  </a:lnTo>
                  <a:lnTo>
                    <a:pt x="31" y="360"/>
                  </a:lnTo>
                  <a:lnTo>
                    <a:pt x="16" y="345"/>
                  </a:lnTo>
                  <a:lnTo>
                    <a:pt x="2" y="329"/>
                  </a:lnTo>
                  <a:lnTo>
                    <a:pt x="2" y="329"/>
                  </a:lnTo>
                  <a:lnTo>
                    <a:pt x="0" y="327"/>
                  </a:lnTo>
                  <a:lnTo>
                    <a:pt x="0" y="327"/>
                  </a:lnTo>
                  <a:lnTo>
                    <a:pt x="27" y="300"/>
                  </a:lnTo>
                  <a:lnTo>
                    <a:pt x="27" y="300"/>
                  </a:lnTo>
                  <a:lnTo>
                    <a:pt x="45" y="322"/>
                  </a:lnTo>
                  <a:lnTo>
                    <a:pt x="45" y="322"/>
                  </a:lnTo>
                  <a:lnTo>
                    <a:pt x="68" y="351"/>
                  </a:lnTo>
                  <a:lnTo>
                    <a:pt x="68" y="351"/>
                  </a:lnTo>
                  <a:lnTo>
                    <a:pt x="84" y="371"/>
                  </a:lnTo>
                  <a:lnTo>
                    <a:pt x="102" y="392"/>
                  </a:lnTo>
                  <a:lnTo>
                    <a:pt x="111" y="401"/>
                  </a:lnTo>
                  <a:lnTo>
                    <a:pt x="120" y="411"/>
                  </a:lnTo>
                  <a:lnTo>
                    <a:pt x="131" y="419"/>
                  </a:lnTo>
                  <a:lnTo>
                    <a:pt x="141" y="426"/>
                  </a:lnTo>
                  <a:lnTo>
                    <a:pt x="141" y="426"/>
                  </a:lnTo>
                  <a:lnTo>
                    <a:pt x="151" y="434"/>
                  </a:lnTo>
                  <a:lnTo>
                    <a:pt x="163" y="444"/>
                  </a:lnTo>
                  <a:lnTo>
                    <a:pt x="174" y="454"/>
                  </a:lnTo>
                  <a:lnTo>
                    <a:pt x="186" y="465"/>
                  </a:lnTo>
                  <a:lnTo>
                    <a:pt x="197" y="478"/>
                  </a:lnTo>
                  <a:lnTo>
                    <a:pt x="208" y="491"/>
                  </a:lnTo>
                  <a:lnTo>
                    <a:pt x="219" y="506"/>
                  </a:lnTo>
                  <a:lnTo>
                    <a:pt x="229" y="521"/>
                  </a:lnTo>
                  <a:lnTo>
                    <a:pt x="229" y="521"/>
                  </a:lnTo>
                  <a:lnTo>
                    <a:pt x="261" y="567"/>
                  </a:lnTo>
                  <a:lnTo>
                    <a:pt x="291" y="607"/>
                  </a:lnTo>
                  <a:lnTo>
                    <a:pt x="305" y="624"/>
                  </a:lnTo>
                  <a:lnTo>
                    <a:pt x="319" y="640"/>
                  </a:lnTo>
                  <a:lnTo>
                    <a:pt x="332" y="654"/>
                  </a:lnTo>
                  <a:lnTo>
                    <a:pt x="346" y="668"/>
                  </a:lnTo>
                  <a:lnTo>
                    <a:pt x="346" y="668"/>
                  </a:lnTo>
                  <a:lnTo>
                    <a:pt x="371" y="692"/>
                  </a:lnTo>
                  <a:lnTo>
                    <a:pt x="398" y="714"/>
                  </a:lnTo>
                  <a:lnTo>
                    <a:pt x="398" y="714"/>
                  </a:lnTo>
                  <a:lnTo>
                    <a:pt x="429" y="741"/>
                  </a:lnTo>
                  <a:lnTo>
                    <a:pt x="445" y="755"/>
                  </a:lnTo>
                  <a:lnTo>
                    <a:pt x="459" y="769"/>
                  </a:lnTo>
                  <a:lnTo>
                    <a:pt x="459" y="769"/>
                  </a:lnTo>
                  <a:lnTo>
                    <a:pt x="481" y="790"/>
                  </a:lnTo>
                  <a:lnTo>
                    <a:pt x="504" y="809"/>
                  </a:lnTo>
                  <a:lnTo>
                    <a:pt x="504" y="809"/>
                  </a:lnTo>
                  <a:lnTo>
                    <a:pt x="526" y="828"/>
                  </a:lnTo>
                  <a:lnTo>
                    <a:pt x="548" y="849"/>
                  </a:lnTo>
                  <a:lnTo>
                    <a:pt x="548" y="849"/>
                  </a:lnTo>
                  <a:lnTo>
                    <a:pt x="571" y="872"/>
                  </a:lnTo>
                  <a:lnTo>
                    <a:pt x="594" y="896"/>
                  </a:lnTo>
                  <a:lnTo>
                    <a:pt x="594" y="896"/>
                  </a:lnTo>
                  <a:lnTo>
                    <a:pt x="615" y="920"/>
                  </a:lnTo>
                  <a:lnTo>
                    <a:pt x="638" y="943"/>
                  </a:lnTo>
                  <a:lnTo>
                    <a:pt x="643" y="948"/>
                  </a:lnTo>
                  <a:lnTo>
                    <a:pt x="646" y="943"/>
                  </a:lnTo>
                  <a:lnTo>
                    <a:pt x="646" y="943"/>
                  </a:lnTo>
                  <a:lnTo>
                    <a:pt x="658" y="929"/>
                  </a:lnTo>
                  <a:lnTo>
                    <a:pt x="669" y="917"/>
                  </a:lnTo>
                  <a:lnTo>
                    <a:pt x="682" y="904"/>
                  </a:lnTo>
                  <a:lnTo>
                    <a:pt x="696" y="893"/>
                  </a:lnTo>
                  <a:lnTo>
                    <a:pt x="724" y="871"/>
                  </a:lnTo>
                  <a:lnTo>
                    <a:pt x="753" y="851"/>
                  </a:lnTo>
                  <a:lnTo>
                    <a:pt x="753" y="851"/>
                  </a:lnTo>
                  <a:lnTo>
                    <a:pt x="784" y="829"/>
                  </a:lnTo>
                  <a:lnTo>
                    <a:pt x="784" y="829"/>
                  </a:lnTo>
                  <a:lnTo>
                    <a:pt x="812" y="807"/>
                  </a:lnTo>
                  <a:lnTo>
                    <a:pt x="843" y="787"/>
                  </a:lnTo>
                  <a:lnTo>
                    <a:pt x="906" y="748"/>
                  </a:lnTo>
                  <a:lnTo>
                    <a:pt x="906" y="748"/>
                  </a:lnTo>
                  <a:lnTo>
                    <a:pt x="944" y="725"/>
                  </a:lnTo>
                  <a:lnTo>
                    <a:pt x="980" y="702"/>
                  </a:lnTo>
                  <a:lnTo>
                    <a:pt x="986" y="698"/>
                  </a:lnTo>
                  <a:lnTo>
                    <a:pt x="981" y="693"/>
                  </a:lnTo>
                  <a:lnTo>
                    <a:pt x="981" y="693"/>
                  </a:lnTo>
                  <a:lnTo>
                    <a:pt x="964" y="676"/>
                  </a:lnTo>
                  <a:lnTo>
                    <a:pt x="949" y="660"/>
                  </a:lnTo>
                  <a:lnTo>
                    <a:pt x="920" y="624"/>
                  </a:lnTo>
                  <a:lnTo>
                    <a:pt x="917" y="620"/>
                  </a:lnTo>
                  <a:lnTo>
                    <a:pt x="917" y="620"/>
                  </a:lnTo>
                  <a:lnTo>
                    <a:pt x="882" y="579"/>
                  </a:lnTo>
                  <a:lnTo>
                    <a:pt x="850" y="543"/>
                  </a:lnTo>
                  <a:lnTo>
                    <a:pt x="819" y="510"/>
                  </a:lnTo>
                  <a:lnTo>
                    <a:pt x="789" y="480"/>
                  </a:lnTo>
                  <a:lnTo>
                    <a:pt x="789" y="480"/>
                  </a:lnTo>
                  <a:lnTo>
                    <a:pt x="751" y="446"/>
                  </a:lnTo>
                  <a:lnTo>
                    <a:pt x="712" y="412"/>
                  </a:lnTo>
                  <a:lnTo>
                    <a:pt x="712" y="412"/>
                  </a:lnTo>
                  <a:lnTo>
                    <a:pt x="668" y="372"/>
                  </a:lnTo>
                  <a:lnTo>
                    <a:pt x="624" y="332"/>
                  </a:lnTo>
                  <a:lnTo>
                    <a:pt x="604" y="313"/>
                  </a:lnTo>
                  <a:lnTo>
                    <a:pt x="583" y="291"/>
                  </a:lnTo>
                  <a:lnTo>
                    <a:pt x="564" y="269"/>
                  </a:lnTo>
                  <a:lnTo>
                    <a:pt x="544" y="246"/>
                  </a:lnTo>
                  <a:lnTo>
                    <a:pt x="544" y="246"/>
                  </a:lnTo>
                  <a:lnTo>
                    <a:pt x="522" y="221"/>
                  </a:lnTo>
                  <a:lnTo>
                    <a:pt x="501" y="195"/>
                  </a:lnTo>
                  <a:lnTo>
                    <a:pt x="501" y="195"/>
                  </a:lnTo>
                  <a:lnTo>
                    <a:pt x="475" y="165"/>
                  </a:lnTo>
                  <a:lnTo>
                    <a:pt x="450" y="135"/>
                  </a:lnTo>
                  <a:lnTo>
                    <a:pt x="450" y="135"/>
                  </a:lnTo>
                  <a:lnTo>
                    <a:pt x="441" y="125"/>
                  </a:lnTo>
                  <a:lnTo>
                    <a:pt x="431" y="116"/>
                  </a:lnTo>
                  <a:lnTo>
                    <a:pt x="431" y="116"/>
                  </a:lnTo>
                  <a:lnTo>
                    <a:pt x="422" y="107"/>
                  </a:lnTo>
                  <a:lnTo>
                    <a:pt x="413" y="98"/>
                  </a:lnTo>
                  <a:lnTo>
                    <a:pt x="413" y="98"/>
                  </a:lnTo>
                  <a:lnTo>
                    <a:pt x="400" y="81"/>
                  </a:lnTo>
                  <a:lnTo>
                    <a:pt x="389" y="67"/>
                  </a:lnTo>
                  <a:lnTo>
                    <a:pt x="378" y="54"/>
                  </a:lnTo>
                  <a:lnTo>
                    <a:pt x="366" y="44"/>
                  </a:lnTo>
                  <a:lnTo>
                    <a:pt x="366" y="44"/>
                  </a:lnTo>
                  <a:lnTo>
                    <a:pt x="355" y="33"/>
                  </a:lnTo>
                  <a:lnTo>
                    <a:pt x="346" y="21"/>
                  </a:lnTo>
                  <a:lnTo>
                    <a:pt x="346" y="21"/>
                  </a:lnTo>
                  <a:lnTo>
                    <a:pt x="377" y="0"/>
                  </a:lnTo>
                  <a:lnTo>
                    <a:pt x="377" y="0"/>
                  </a:lnTo>
                  <a:lnTo>
                    <a:pt x="382" y="6"/>
                  </a:lnTo>
                  <a:lnTo>
                    <a:pt x="382" y="6"/>
                  </a:lnTo>
                  <a:lnTo>
                    <a:pt x="433" y="64"/>
                  </a:lnTo>
                  <a:lnTo>
                    <a:pt x="433" y="64"/>
                  </a:lnTo>
                  <a:lnTo>
                    <a:pt x="496" y="134"/>
                  </a:lnTo>
                  <a:lnTo>
                    <a:pt x="527" y="170"/>
                  </a:lnTo>
                  <a:lnTo>
                    <a:pt x="558" y="207"/>
                  </a:lnTo>
                  <a:lnTo>
                    <a:pt x="558" y="207"/>
                  </a:lnTo>
                  <a:lnTo>
                    <a:pt x="585" y="239"/>
                  </a:lnTo>
                  <a:lnTo>
                    <a:pt x="614" y="273"/>
                  </a:lnTo>
                  <a:lnTo>
                    <a:pt x="631" y="290"/>
                  </a:lnTo>
                  <a:lnTo>
                    <a:pt x="647" y="307"/>
                  </a:lnTo>
                  <a:lnTo>
                    <a:pt x="665" y="324"/>
                  </a:lnTo>
                  <a:lnTo>
                    <a:pt x="683" y="341"/>
                  </a:lnTo>
                  <a:lnTo>
                    <a:pt x="683" y="341"/>
                  </a:lnTo>
                  <a:lnTo>
                    <a:pt x="729" y="380"/>
                  </a:lnTo>
                  <a:lnTo>
                    <a:pt x="729" y="380"/>
                  </a:lnTo>
                  <a:lnTo>
                    <a:pt x="765" y="411"/>
                  </a:lnTo>
                  <a:lnTo>
                    <a:pt x="801" y="444"/>
                  </a:lnTo>
                  <a:lnTo>
                    <a:pt x="801" y="444"/>
                  </a:lnTo>
                  <a:lnTo>
                    <a:pt x="836" y="477"/>
                  </a:lnTo>
                  <a:lnTo>
                    <a:pt x="869" y="511"/>
                  </a:lnTo>
                  <a:lnTo>
                    <a:pt x="900" y="546"/>
                  </a:lnTo>
                  <a:lnTo>
                    <a:pt x="930" y="581"/>
                  </a:lnTo>
                  <a:lnTo>
                    <a:pt x="930" y="581"/>
                  </a:lnTo>
                  <a:lnTo>
                    <a:pt x="946" y="600"/>
                  </a:lnTo>
                  <a:lnTo>
                    <a:pt x="946" y="600"/>
                  </a:lnTo>
                  <a:lnTo>
                    <a:pt x="962" y="620"/>
                  </a:lnTo>
                  <a:lnTo>
                    <a:pt x="980" y="641"/>
                  </a:lnTo>
                  <a:lnTo>
                    <a:pt x="998" y="661"/>
                  </a:lnTo>
                  <a:lnTo>
                    <a:pt x="1008" y="669"/>
                  </a:lnTo>
                  <a:lnTo>
                    <a:pt x="1018" y="677"/>
                  </a:lnTo>
                  <a:lnTo>
                    <a:pt x="1019" y="678"/>
                  </a:lnTo>
                  <a:lnTo>
                    <a:pt x="1020" y="678"/>
                  </a:lnTo>
                  <a:lnTo>
                    <a:pt x="1020" y="678"/>
                  </a:lnTo>
                  <a:lnTo>
                    <a:pt x="1025" y="680"/>
                  </a:lnTo>
                  <a:lnTo>
                    <a:pt x="1029" y="684"/>
                  </a:lnTo>
                  <a:lnTo>
                    <a:pt x="1029" y="685"/>
                  </a:lnTo>
                  <a:lnTo>
                    <a:pt x="1030" y="686"/>
                  </a:lnTo>
                  <a:lnTo>
                    <a:pt x="1030" y="686"/>
                  </a:lnTo>
                  <a:lnTo>
                    <a:pt x="1032" y="689"/>
                  </a:lnTo>
                  <a:lnTo>
                    <a:pt x="1035" y="692"/>
                  </a:lnTo>
                  <a:lnTo>
                    <a:pt x="1036" y="695"/>
                  </a:lnTo>
                  <a:lnTo>
                    <a:pt x="1037" y="698"/>
                  </a:lnTo>
                  <a:lnTo>
                    <a:pt x="1037" y="699"/>
                  </a:lnTo>
                  <a:lnTo>
                    <a:pt x="1037" y="700"/>
                  </a:lnTo>
                  <a:lnTo>
                    <a:pt x="1037" y="700"/>
                  </a:lnTo>
                  <a:lnTo>
                    <a:pt x="1041" y="711"/>
                  </a:lnTo>
                  <a:lnTo>
                    <a:pt x="1045" y="723"/>
                  </a:lnTo>
                  <a:lnTo>
                    <a:pt x="1047" y="735"/>
                  </a:lnTo>
                  <a:lnTo>
                    <a:pt x="1049" y="748"/>
                  </a:lnTo>
                  <a:lnTo>
                    <a:pt x="1051" y="774"/>
                  </a:lnTo>
                  <a:lnTo>
                    <a:pt x="1051" y="800"/>
                  </a:lnTo>
                  <a:lnTo>
                    <a:pt x="1050" y="826"/>
                  </a:lnTo>
                  <a:lnTo>
                    <a:pt x="1047" y="851"/>
                  </a:lnTo>
                  <a:lnTo>
                    <a:pt x="1044" y="872"/>
                  </a:lnTo>
                  <a:lnTo>
                    <a:pt x="1040" y="892"/>
                  </a:lnTo>
                  <a:lnTo>
                    <a:pt x="1040" y="892"/>
                  </a:lnTo>
                  <a:lnTo>
                    <a:pt x="1037" y="911"/>
                  </a:lnTo>
                  <a:lnTo>
                    <a:pt x="1035" y="929"/>
                  </a:lnTo>
                  <a:lnTo>
                    <a:pt x="1030" y="967"/>
                  </a:lnTo>
                  <a:lnTo>
                    <a:pt x="1030" y="973"/>
                  </a:lnTo>
                  <a:lnTo>
                    <a:pt x="1030" y="973"/>
                  </a:lnTo>
                  <a:lnTo>
                    <a:pt x="1029" y="991"/>
                  </a:lnTo>
                  <a:lnTo>
                    <a:pt x="1029" y="991"/>
                  </a:lnTo>
                  <a:lnTo>
                    <a:pt x="1029" y="1009"/>
                  </a:lnTo>
                  <a:lnTo>
                    <a:pt x="1028" y="1017"/>
                  </a:lnTo>
                  <a:lnTo>
                    <a:pt x="1026" y="1024"/>
                  </a:lnTo>
                  <a:lnTo>
                    <a:pt x="1026" y="1024"/>
                  </a:lnTo>
                  <a:lnTo>
                    <a:pt x="1024" y="1031"/>
                  </a:lnTo>
                  <a:lnTo>
                    <a:pt x="1023" y="1039"/>
                  </a:lnTo>
                  <a:lnTo>
                    <a:pt x="1023" y="1051"/>
                  </a:lnTo>
                  <a:lnTo>
                    <a:pt x="1023" y="1051"/>
                  </a:lnTo>
                  <a:lnTo>
                    <a:pt x="1023" y="1059"/>
                  </a:lnTo>
                  <a:lnTo>
                    <a:pt x="1021" y="1068"/>
                  </a:lnTo>
                  <a:lnTo>
                    <a:pt x="1019" y="1075"/>
                  </a:lnTo>
                  <a:lnTo>
                    <a:pt x="1016" y="1079"/>
                  </a:lnTo>
                  <a:lnTo>
                    <a:pt x="1013" y="1083"/>
                  </a:lnTo>
                  <a:lnTo>
                    <a:pt x="1013" y="1083"/>
                  </a:lnTo>
                  <a:lnTo>
                    <a:pt x="1010" y="1085"/>
                  </a:lnTo>
                  <a:lnTo>
                    <a:pt x="1008" y="1086"/>
                  </a:lnTo>
                  <a:lnTo>
                    <a:pt x="1005" y="1087"/>
                  </a:lnTo>
                  <a:lnTo>
                    <a:pt x="1002" y="1088"/>
                  </a:lnTo>
                  <a:lnTo>
                    <a:pt x="1002" y="1088"/>
                  </a:lnTo>
                  <a:lnTo>
                    <a:pt x="1002" y="1088"/>
                  </a:lnTo>
                  <a:lnTo>
                    <a:pt x="998" y="1087"/>
                  </a:lnTo>
                  <a:lnTo>
                    <a:pt x="997" y="1087"/>
                  </a:lnTo>
                  <a:lnTo>
                    <a:pt x="996" y="1087"/>
                  </a:lnTo>
                  <a:lnTo>
                    <a:pt x="996" y="1087"/>
                  </a:lnTo>
                  <a:lnTo>
                    <a:pt x="992" y="1088"/>
                  </a:lnTo>
                  <a:lnTo>
                    <a:pt x="991" y="1088"/>
                  </a:lnTo>
                  <a:close/>
                  <a:moveTo>
                    <a:pt x="1002" y="731"/>
                  </a:moveTo>
                  <a:lnTo>
                    <a:pt x="1002" y="731"/>
                  </a:lnTo>
                  <a:lnTo>
                    <a:pt x="954" y="761"/>
                  </a:lnTo>
                  <a:lnTo>
                    <a:pt x="954" y="761"/>
                  </a:lnTo>
                  <a:lnTo>
                    <a:pt x="918" y="784"/>
                  </a:lnTo>
                  <a:lnTo>
                    <a:pt x="918" y="784"/>
                  </a:lnTo>
                  <a:lnTo>
                    <a:pt x="885" y="803"/>
                  </a:lnTo>
                  <a:lnTo>
                    <a:pt x="885" y="803"/>
                  </a:lnTo>
                  <a:lnTo>
                    <a:pt x="856" y="821"/>
                  </a:lnTo>
                  <a:lnTo>
                    <a:pt x="842" y="830"/>
                  </a:lnTo>
                  <a:lnTo>
                    <a:pt x="829" y="839"/>
                  </a:lnTo>
                  <a:lnTo>
                    <a:pt x="819" y="847"/>
                  </a:lnTo>
                  <a:lnTo>
                    <a:pt x="819" y="847"/>
                  </a:lnTo>
                  <a:lnTo>
                    <a:pt x="773" y="881"/>
                  </a:lnTo>
                  <a:lnTo>
                    <a:pt x="729" y="917"/>
                  </a:lnTo>
                  <a:lnTo>
                    <a:pt x="729" y="917"/>
                  </a:lnTo>
                  <a:lnTo>
                    <a:pt x="717" y="925"/>
                  </a:lnTo>
                  <a:lnTo>
                    <a:pt x="717" y="925"/>
                  </a:lnTo>
                  <a:lnTo>
                    <a:pt x="704" y="936"/>
                  </a:lnTo>
                  <a:lnTo>
                    <a:pt x="691" y="948"/>
                  </a:lnTo>
                  <a:lnTo>
                    <a:pt x="678" y="960"/>
                  </a:lnTo>
                  <a:lnTo>
                    <a:pt x="672" y="967"/>
                  </a:lnTo>
                  <a:lnTo>
                    <a:pt x="668" y="974"/>
                  </a:lnTo>
                  <a:lnTo>
                    <a:pt x="664" y="980"/>
                  </a:lnTo>
                  <a:lnTo>
                    <a:pt x="671" y="982"/>
                  </a:lnTo>
                  <a:lnTo>
                    <a:pt x="671" y="982"/>
                  </a:lnTo>
                  <a:lnTo>
                    <a:pt x="699" y="991"/>
                  </a:lnTo>
                  <a:lnTo>
                    <a:pt x="699" y="991"/>
                  </a:lnTo>
                  <a:lnTo>
                    <a:pt x="718" y="996"/>
                  </a:lnTo>
                  <a:lnTo>
                    <a:pt x="738" y="1003"/>
                  </a:lnTo>
                  <a:lnTo>
                    <a:pt x="738" y="1003"/>
                  </a:lnTo>
                  <a:lnTo>
                    <a:pt x="756" y="1007"/>
                  </a:lnTo>
                  <a:lnTo>
                    <a:pt x="772" y="1010"/>
                  </a:lnTo>
                  <a:lnTo>
                    <a:pt x="772" y="1010"/>
                  </a:lnTo>
                  <a:lnTo>
                    <a:pt x="792" y="1014"/>
                  </a:lnTo>
                  <a:lnTo>
                    <a:pt x="811" y="1018"/>
                  </a:lnTo>
                  <a:lnTo>
                    <a:pt x="811" y="1018"/>
                  </a:lnTo>
                  <a:lnTo>
                    <a:pt x="854" y="1028"/>
                  </a:lnTo>
                  <a:lnTo>
                    <a:pt x="897" y="1039"/>
                  </a:lnTo>
                  <a:lnTo>
                    <a:pt x="941" y="1046"/>
                  </a:lnTo>
                  <a:lnTo>
                    <a:pt x="962" y="1049"/>
                  </a:lnTo>
                  <a:lnTo>
                    <a:pt x="984" y="1051"/>
                  </a:lnTo>
                  <a:lnTo>
                    <a:pt x="991" y="1052"/>
                  </a:lnTo>
                  <a:lnTo>
                    <a:pt x="990" y="1045"/>
                  </a:lnTo>
                  <a:lnTo>
                    <a:pt x="990" y="1045"/>
                  </a:lnTo>
                  <a:lnTo>
                    <a:pt x="989" y="1039"/>
                  </a:lnTo>
                  <a:lnTo>
                    <a:pt x="989" y="1039"/>
                  </a:lnTo>
                  <a:lnTo>
                    <a:pt x="987" y="1032"/>
                  </a:lnTo>
                  <a:lnTo>
                    <a:pt x="987" y="1029"/>
                  </a:lnTo>
                  <a:lnTo>
                    <a:pt x="987" y="1027"/>
                  </a:lnTo>
                  <a:lnTo>
                    <a:pt x="987" y="1027"/>
                  </a:lnTo>
                  <a:lnTo>
                    <a:pt x="990" y="1018"/>
                  </a:lnTo>
                  <a:lnTo>
                    <a:pt x="992" y="1008"/>
                  </a:lnTo>
                  <a:lnTo>
                    <a:pt x="993" y="988"/>
                  </a:lnTo>
                  <a:lnTo>
                    <a:pt x="993" y="988"/>
                  </a:lnTo>
                  <a:lnTo>
                    <a:pt x="994" y="974"/>
                  </a:lnTo>
                  <a:lnTo>
                    <a:pt x="994" y="974"/>
                  </a:lnTo>
                  <a:lnTo>
                    <a:pt x="995" y="957"/>
                  </a:lnTo>
                  <a:lnTo>
                    <a:pt x="995" y="957"/>
                  </a:lnTo>
                  <a:lnTo>
                    <a:pt x="998" y="925"/>
                  </a:lnTo>
                  <a:lnTo>
                    <a:pt x="1000" y="910"/>
                  </a:lnTo>
                  <a:lnTo>
                    <a:pt x="1004" y="893"/>
                  </a:lnTo>
                  <a:lnTo>
                    <a:pt x="1004" y="893"/>
                  </a:lnTo>
                  <a:lnTo>
                    <a:pt x="1010" y="856"/>
                  </a:lnTo>
                  <a:lnTo>
                    <a:pt x="1013" y="835"/>
                  </a:lnTo>
                  <a:lnTo>
                    <a:pt x="1015" y="813"/>
                  </a:lnTo>
                  <a:lnTo>
                    <a:pt x="1016" y="793"/>
                  </a:lnTo>
                  <a:lnTo>
                    <a:pt x="1015" y="772"/>
                  </a:lnTo>
                  <a:lnTo>
                    <a:pt x="1014" y="753"/>
                  </a:lnTo>
                  <a:lnTo>
                    <a:pt x="1010" y="734"/>
                  </a:lnTo>
                  <a:lnTo>
                    <a:pt x="1008" y="726"/>
                  </a:lnTo>
                  <a:lnTo>
                    <a:pt x="1002" y="73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0" name="Freeform 207"/>
            <p:cNvSpPr/>
            <p:nvPr/>
          </p:nvSpPr>
          <p:spPr bwMode="auto">
            <a:xfrm>
              <a:off x="4251325" y="2251075"/>
              <a:ext cx="195263" cy="161925"/>
            </a:xfrm>
            <a:custGeom>
              <a:avLst/>
              <a:gdLst/>
              <a:ahLst/>
              <a:cxnLst>
                <a:cxn ang="0">
                  <a:pos x="15" y="307"/>
                </a:cxn>
                <a:cxn ang="0">
                  <a:pos x="9" y="306"/>
                </a:cxn>
                <a:cxn ang="0">
                  <a:pos x="2" y="298"/>
                </a:cxn>
                <a:cxn ang="0">
                  <a:pos x="0" y="293"/>
                </a:cxn>
                <a:cxn ang="0">
                  <a:pos x="2" y="281"/>
                </a:cxn>
                <a:cxn ang="0">
                  <a:pos x="6" y="275"/>
                </a:cxn>
                <a:cxn ang="0">
                  <a:pos x="12" y="272"/>
                </a:cxn>
                <a:cxn ang="0">
                  <a:pos x="18" y="269"/>
                </a:cxn>
                <a:cxn ang="0">
                  <a:pos x="30" y="259"/>
                </a:cxn>
                <a:cxn ang="0">
                  <a:pos x="48" y="238"/>
                </a:cxn>
                <a:cxn ang="0">
                  <a:pos x="59" y="222"/>
                </a:cxn>
                <a:cxn ang="0">
                  <a:pos x="75" y="201"/>
                </a:cxn>
                <a:cxn ang="0">
                  <a:pos x="94" y="180"/>
                </a:cxn>
                <a:cxn ang="0">
                  <a:pos x="136" y="143"/>
                </a:cxn>
                <a:cxn ang="0">
                  <a:pos x="160" y="124"/>
                </a:cxn>
                <a:cxn ang="0">
                  <a:pos x="174" y="112"/>
                </a:cxn>
                <a:cxn ang="0">
                  <a:pos x="224" y="83"/>
                </a:cxn>
                <a:cxn ang="0">
                  <a:pos x="241" y="73"/>
                </a:cxn>
                <a:cxn ang="0">
                  <a:pos x="259" y="63"/>
                </a:cxn>
                <a:cxn ang="0">
                  <a:pos x="305" y="32"/>
                </a:cxn>
                <a:cxn ang="0">
                  <a:pos x="345" y="3"/>
                </a:cxn>
                <a:cxn ang="0">
                  <a:pos x="354" y="0"/>
                </a:cxn>
                <a:cxn ang="0">
                  <a:pos x="359" y="1"/>
                </a:cxn>
                <a:cxn ang="0">
                  <a:pos x="366" y="8"/>
                </a:cxn>
                <a:cxn ang="0">
                  <a:pos x="368" y="12"/>
                </a:cxn>
                <a:cxn ang="0">
                  <a:pos x="369" y="22"/>
                </a:cxn>
                <a:cxn ang="0">
                  <a:pos x="367" y="29"/>
                </a:cxn>
                <a:cxn ang="0">
                  <a:pos x="362" y="35"/>
                </a:cxn>
                <a:cxn ang="0">
                  <a:pos x="339" y="51"/>
                </a:cxn>
                <a:cxn ang="0">
                  <a:pos x="270" y="96"/>
                </a:cxn>
                <a:cxn ang="0">
                  <a:pos x="240" y="115"/>
                </a:cxn>
                <a:cxn ang="0">
                  <a:pos x="180" y="157"/>
                </a:cxn>
                <a:cxn ang="0">
                  <a:pos x="151" y="179"/>
                </a:cxn>
                <a:cxn ang="0">
                  <a:pos x="109" y="218"/>
                </a:cxn>
                <a:cxn ang="0">
                  <a:pos x="78" y="252"/>
                </a:cxn>
                <a:cxn ang="0">
                  <a:pos x="69" y="264"/>
                </a:cxn>
                <a:cxn ang="0">
                  <a:pos x="47" y="290"/>
                </a:cxn>
                <a:cxn ang="0">
                  <a:pos x="35" y="300"/>
                </a:cxn>
                <a:cxn ang="0">
                  <a:pos x="21" y="306"/>
                </a:cxn>
                <a:cxn ang="0">
                  <a:pos x="15" y="307"/>
                </a:cxn>
              </a:cxnLst>
              <a:rect l="0" t="0" r="r" b="b"/>
              <a:pathLst>
                <a:path w="369" h="307">
                  <a:moveTo>
                    <a:pt x="15" y="307"/>
                  </a:moveTo>
                  <a:lnTo>
                    <a:pt x="15" y="307"/>
                  </a:lnTo>
                  <a:lnTo>
                    <a:pt x="12" y="307"/>
                  </a:lnTo>
                  <a:lnTo>
                    <a:pt x="9" y="306"/>
                  </a:lnTo>
                  <a:lnTo>
                    <a:pt x="5" y="303"/>
                  </a:lnTo>
                  <a:lnTo>
                    <a:pt x="2" y="298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87"/>
                  </a:lnTo>
                  <a:lnTo>
                    <a:pt x="2" y="281"/>
                  </a:lnTo>
                  <a:lnTo>
                    <a:pt x="4" y="277"/>
                  </a:lnTo>
                  <a:lnTo>
                    <a:pt x="6" y="275"/>
                  </a:lnTo>
                  <a:lnTo>
                    <a:pt x="9" y="273"/>
                  </a:lnTo>
                  <a:lnTo>
                    <a:pt x="12" y="272"/>
                  </a:lnTo>
                  <a:lnTo>
                    <a:pt x="12" y="272"/>
                  </a:lnTo>
                  <a:lnTo>
                    <a:pt x="18" y="269"/>
                  </a:lnTo>
                  <a:lnTo>
                    <a:pt x="24" y="265"/>
                  </a:lnTo>
                  <a:lnTo>
                    <a:pt x="30" y="259"/>
                  </a:lnTo>
                  <a:lnTo>
                    <a:pt x="36" y="253"/>
                  </a:lnTo>
                  <a:lnTo>
                    <a:pt x="48" y="238"/>
                  </a:lnTo>
                  <a:lnTo>
                    <a:pt x="59" y="222"/>
                  </a:lnTo>
                  <a:lnTo>
                    <a:pt x="59" y="222"/>
                  </a:lnTo>
                  <a:lnTo>
                    <a:pt x="68" y="210"/>
                  </a:lnTo>
                  <a:lnTo>
                    <a:pt x="75" y="201"/>
                  </a:lnTo>
                  <a:lnTo>
                    <a:pt x="75" y="201"/>
                  </a:lnTo>
                  <a:lnTo>
                    <a:pt x="94" y="180"/>
                  </a:lnTo>
                  <a:lnTo>
                    <a:pt x="114" y="162"/>
                  </a:lnTo>
                  <a:lnTo>
                    <a:pt x="136" y="143"/>
                  </a:lnTo>
                  <a:lnTo>
                    <a:pt x="157" y="126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74" y="112"/>
                  </a:lnTo>
                  <a:lnTo>
                    <a:pt x="190" y="102"/>
                  </a:lnTo>
                  <a:lnTo>
                    <a:pt x="224" y="83"/>
                  </a:lnTo>
                  <a:lnTo>
                    <a:pt x="224" y="83"/>
                  </a:lnTo>
                  <a:lnTo>
                    <a:pt x="241" y="73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83" y="47"/>
                  </a:lnTo>
                  <a:lnTo>
                    <a:pt x="305" y="32"/>
                  </a:lnTo>
                  <a:lnTo>
                    <a:pt x="345" y="3"/>
                  </a:lnTo>
                  <a:lnTo>
                    <a:pt x="345" y="3"/>
                  </a:lnTo>
                  <a:lnTo>
                    <a:pt x="350" y="1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59" y="1"/>
                  </a:lnTo>
                  <a:lnTo>
                    <a:pt x="363" y="4"/>
                  </a:lnTo>
                  <a:lnTo>
                    <a:pt x="366" y="8"/>
                  </a:lnTo>
                  <a:lnTo>
                    <a:pt x="368" y="12"/>
                  </a:lnTo>
                  <a:lnTo>
                    <a:pt x="368" y="12"/>
                  </a:lnTo>
                  <a:lnTo>
                    <a:pt x="369" y="16"/>
                  </a:lnTo>
                  <a:lnTo>
                    <a:pt x="369" y="22"/>
                  </a:lnTo>
                  <a:lnTo>
                    <a:pt x="369" y="25"/>
                  </a:lnTo>
                  <a:lnTo>
                    <a:pt x="367" y="29"/>
                  </a:lnTo>
                  <a:lnTo>
                    <a:pt x="365" y="32"/>
                  </a:lnTo>
                  <a:lnTo>
                    <a:pt x="362" y="35"/>
                  </a:lnTo>
                  <a:lnTo>
                    <a:pt x="362" y="35"/>
                  </a:lnTo>
                  <a:lnTo>
                    <a:pt x="339" y="51"/>
                  </a:lnTo>
                  <a:lnTo>
                    <a:pt x="317" y="67"/>
                  </a:lnTo>
                  <a:lnTo>
                    <a:pt x="270" y="96"/>
                  </a:lnTo>
                  <a:lnTo>
                    <a:pt x="270" y="96"/>
                  </a:lnTo>
                  <a:lnTo>
                    <a:pt x="240" y="115"/>
                  </a:lnTo>
                  <a:lnTo>
                    <a:pt x="210" y="135"/>
                  </a:lnTo>
                  <a:lnTo>
                    <a:pt x="180" y="157"/>
                  </a:lnTo>
                  <a:lnTo>
                    <a:pt x="151" y="179"/>
                  </a:lnTo>
                  <a:lnTo>
                    <a:pt x="151" y="179"/>
                  </a:lnTo>
                  <a:lnTo>
                    <a:pt x="131" y="198"/>
                  </a:lnTo>
                  <a:lnTo>
                    <a:pt x="109" y="218"/>
                  </a:lnTo>
                  <a:lnTo>
                    <a:pt x="88" y="239"/>
                  </a:lnTo>
                  <a:lnTo>
                    <a:pt x="78" y="252"/>
                  </a:lnTo>
                  <a:lnTo>
                    <a:pt x="69" y="264"/>
                  </a:lnTo>
                  <a:lnTo>
                    <a:pt x="69" y="264"/>
                  </a:lnTo>
                  <a:lnTo>
                    <a:pt x="59" y="277"/>
                  </a:lnTo>
                  <a:lnTo>
                    <a:pt x="47" y="290"/>
                  </a:lnTo>
                  <a:lnTo>
                    <a:pt x="42" y="295"/>
                  </a:lnTo>
                  <a:lnTo>
                    <a:pt x="35" y="300"/>
                  </a:lnTo>
                  <a:lnTo>
                    <a:pt x="29" y="304"/>
                  </a:lnTo>
                  <a:lnTo>
                    <a:pt x="21" y="306"/>
                  </a:lnTo>
                  <a:lnTo>
                    <a:pt x="21" y="306"/>
                  </a:lnTo>
                  <a:lnTo>
                    <a:pt x="15" y="307"/>
                  </a:lnTo>
                  <a:lnTo>
                    <a:pt x="15" y="30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Freeform 208"/>
            <p:cNvSpPr/>
            <p:nvPr/>
          </p:nvSpPr>
          <p:spPr bwMode="auto">
            <a:xfrm>
              <a:off x="4284663" y="2282825"/>
              <a:ext cx="195263" cy="171450"/>
            </a:xfrm>
            <a:custGeom>
              <a:avLst/>
              <a:gdLst/>
              <a:ahLst/>
              <a:cxnLst>
                <a:cxn ang="0">
                  <a:pos x="15" y="323"/>
                </a:cxn>
                <a:cxn ang="0">
                  <a:pos x="6" y="319"/>
                </a:cxn>
                <a:cxn ang="0">
                  <a:pos x="1" y="309"/>
                </a:cxn>
                <a:cxn ang="0">
                  <a:pos x="0" y="306"/>
                </a:cxn>
                <a:cxn ang="0">
                  <a:pos x="0" y="297"/>
                </a:cxn>
                <a:cxn ang="0">
                  <a:pos x="4" y="290"/>
                </a:cxn>
                <a:cxn ang="0">
                  <a:pos x="7" y="287"/>
                </a:cxn>
                <a:cxn ang="0">
                  <a:pos x="15" y="277"/>
                </a:cxn>
                <a:cxn ang="0">
                  <a:pos x="20" y="266"/>
                </a:cxn>
                <a:cxn ang="0">
                  <a:pos x="29" y="253"/>
                </a:cxn>
                <a:cxn ang="0">
                  <a:pos x="48" y="230"/>
                </a:cxn>
                <a:cxn ang="0">
                  <a:pos x="68" y="211"/>
                </a:cxn>
                <a:cxn ang="0">
                  <a:pos x="94" y="190"/>
                </a:cxn>
                <a:cxn ang="0">
                  <a:pos x="126" y="162"/>
                </a:cxn>
                <a:cxn ang="0">
                  <a:pos x="159" y="135"/>
                </a:cxn>
                <a:cxn ang="0">
                  <a:pos x="187" y="111"/>
                </a:cxn>
                <a:cxn ang="0">
                  <a:pos x="236" y="73"/>
                </a:cxn>
                <a:cxn ang="0">
                  <a:pos x="254" y="61"/>
                </a:cxn>
                <a:cxn ang="0">
                  <a:pos x="311" y="23"/>
                </a:cxn>
                <a:cxn ang="0">
                  <a:pos x="344" y="3"/>
                </a:cxn>
                <a:cxn ang="0">
                  <a:pos x="348" y="1"/>
                </a:cxn>
                <a:cxn ang="0">
                  <a:pos x="352" y="0"/>
                </a:cxn>
                <a:cxn ang="0">
                  <a:pos x="358" y="2"/>
                </a:cxn>
                <a:cxn ang="0">
                  <a:pos x="366" y="9"/>
                </a:cxn>
                <a:cxn ang="0">
                  <a:pos x="368" y="14"/>
                </a:cxn>
                <a:cxn ang="0">
                  <a:pos x="369" y="22"/>
                </a:cxn>
                <a:cxn ang="0">
                  <a:pos x="366" y="29"/>
                </a:cxn>
                <a:cxn ang="0">
                  <a:pos x="361" y="35"/>
                </a:cxn>
                <a:cxn ang="0">
                  <a:pos x="325" y="57"/>
                </a:cxn>
                <a:cxn ang="0">
                  <a:pos x="271" y="92"/>
                </a:cxn>
                <a:cxn ang="0">
                  <a:pos x="250" y="107"/>
                </a:cxn>
                <a:cxn ang="0">
                  <a:pos x="190" y="157"/>
                </a:cxn>
                <a:cxn ang="0">
                  <a:pos x="164" y="179"/>
                </a:cxn>
                <a:cxn ang="0">
                  <a:pos x="134" y="203"/>
                </a:cxn>
                <a:cxn ang="0">
                  <a:pos x="102" y="229"/>
                </a:cxn>
                <a:cxn ang="0">
                  <a:pos x="72" y="258"/>
                </a:cxn>
                <a:cxn ang="0">
                  <a:pos x="66" y="264"/>
                </a:cxn>
                <a:cxn ang="0">
                  <a:pos x="51" y="286"/>
                </a:cxn>
                <a:cxn ang="0">
                  <a:pos x="46" y="295"/>
                </a:cxn>
                <a:cxn ang="0">
                  <a:pos x="33" y="312"/>
                </a:cxn>
                <a:cxn ang="0">
                  <a:pos x="24" y="319"/>
                </a:cxn>
                <a:cxn ang="0">
                  <a:pos x="15" y="323"/>
                </a:cxn>
              </a:cxnLst>
              <a:rect l="0" t="0" r="r" b="b"/>
              <a:pathLst>
                <a:path w="369" h="323">
                  <a:moveTo>
                    <a:pt x="15" y="323"/>
                  </a:moveTo>
                  <a:lnTo>
                    <a:pt x="15" y="323"/>
                  </a:lnTo>
                  <a:lnTo>
                    <a:pt x="10" y="322"/>
                  </a:lnTo>
                  <a:lnTo>
                    <a:pt x="6" y="319"/>
                  </a:lnTo>
                  <a:lnTo>
                    <a:pt x="3" y="315"/>
                  </a:lnTo>
                  <a:lnTo>
                    <a:pt x="1" y="309"/>
                  </a:lnTo>
                  <a:lnTo>
                    <a:pt x="1" y="309"/>
                  </a:lnTo>
                  <a:lnTo>
                    <a:pt x="0" y="306"/>
                  </a:lnTo>
                  <a:lnTo>
                    <a:pt x="0" y="300"/>
                  </a:lnTo>
                  <a:lnTo>
                    <a:pt x="0" y="297"/>
                  </a:lnTo>
                  <a:lnTo>
                    <a:pt x="2" y="294"/>
                  </a:lnTo>
                  <a:lnTo>
                    <a:pt x="4" y="290"/>
                  </a:lnTo>
                  <a:lnTo>
                    <a:pt x="7" y="287"/>
                  </a:lnTo>
                  <a:lnTo>
                    <a:pt x="7" y="287"/>
                  </a:lnTo>
                  <a:lnTo>
                    <a:pt x="11" y="283"/>
                  </a:lnTo>
                  <a:lnTo>
                    <a:pt x="15" y="277"/>
                  </a:lnTo>
                  <a:lnTo>
                    <a:pt x="20" y="266"/>
                  </a:lnTo>
                  <a:lnTo>
                    <a:pt x="20" y="266"/>
                  </a:lnTo>
                  <a:lnTo>
                    <a:pt x="24" y="259"/>
                  </a:lnTo>
                  <a:lnTo>
                    <a:pt x="29" y="253"/>
                  </a:lnTo>
                  <a:lnTo>
                    <a:pt x="29" y="253"/>
                  </a:lnTo>
                  <a:lnTo>
                    <a:pt x="48" y="230"/>
                  </a:lnTo>
                  <a:lnTo>
                    <a:pt x="59" y="221"/>
                  </a:lnTo>
                  <a:lnTo>
                    <a:pt x="68" y="211"/>
                  </a:lnTo>
                  <a:lnTo>
                    <a:pt x="68" y="211"/>
                  </a:lnTo>
                  <a:lnTo>
                    <a:pt x="94" y="190"/>
                  </a:lnTo>
                  <a:lnTo>
                    <a:pt x="94" y="190"/>
                  </a:lnTo>
                  <a:lnTo>
                    <a:pt x="126" y="162"/>
                  </a:lnTo>
                  <a:lnTo>
                    <a:pt x="159" y="135"/>
                  </a:lnTo>
                  <a:lnTo>
                    <a:pt x="159" y="135"/>
                  </a:lnTo>
                  <a:lnTo>
                    <a:pt x="187" y="111"/>
                  </a:lnTo>
                  <a:lnTo>
                    <a:pt x="187" y="111"/>
                  </a:lnTo>
                  <a:lnTo>
                    <a:pt x="220" y="85"/>
                  </a:lnTo>
                  <a:lnTo>
                    <a:pt x="236" y="73"/>
                  </a:lnTo>
                  <a:lnTo>
                    <a:pt x="254" y="61"/>
                  </a:lnTo>
                  <a:lnTo>
                    <a:pt x="254" y="61"/>
                  </a:lnTo>
                  <a:lnTo>
                    <a:pt x="282" y="41"/>
                  </a:lnTo>
                  <a:lnTo>
                    <a:pt x="311" y="23"/>
                  </a:lnTo>
                  <a:lnTo>
                    <a:pt x="311" y="23"/>
                  </a:lnTo>
                  <a:lnTo>
                    <a:pt x="344" y="3"/>
                  </a:lnTo>
                  <a:lnTo>
                    <a:pt x="344" y="3"/>
                  </a:lnTo>
                  <a:lnTo>
                    <a:pt x="348" y="1"/>
                  </a:lnTo>
                  <a:lnTo>
                    <a:pt x="352" y="0"/>
                  </a:lnTo>
                  <a:lnTo>
                    <a:pt x="352" y="0"/>
                  </a:lnTo>
                  <a:lnTo>
                    <a:pt x="355" y="1"/>
                  </a:lnTo>
                  <a:lnTo>
                    <a:pt x="358" y="2"/>
                  </a:lnTo>
                  <a:lnTo>
                    <a:pt x="363" y="5"/>
                  </a:lnTo>
                  <a:lnTo>
                    <a:pt x="366" y="9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69" y="17"/>
                  </a:lnTo>
                  <a:lnTo>
                    <a:pt x="369" y="22"/>
                  </a:lnTo>
                  <a:lnTo>
                    <a:pt x="368" y="25"/>
                  </a:lnTo>
                  <a:lnTo>
                    <a:pt x="366" y="29"/>
                  </a:lnTo>
                  <a:lnTo>
                    <a:pt x="364" y="32"/>
                  </a:lnTo>
                  <a:lnTo>
                    <a:pt x="361" y="35"/>
                  </a:lnTo>
                  <a:lnTo>
                    <a:pt x="361" y="35"/>
                  </a:lnTo>
                  <a:lnTo>
                    <a:pt x="325" y="57"/>
                  </a:lnTo>
                  <a:lnTo>
                    <a:pt x="325" y="57"/>
                  </a:lnTo>
                  <a:lnTo>
                    <a:pt x="271" y="92"/>
                  </a:lnTo>
                  <a:lnTo>
                    <a:pt x="271" y="92"/>
                  </a:lnTo>
                  <a:lnTo>
                    <a:pt x="250" y="107"/>
                  </a:lnTo>
                  <a:lnTo>
                    <a:pt x="229" y="123"/>
                  </a:lnTo>
                  <a:lnTo>
                    <a:pt x="190" y="157"/>
                  </a:lnTo>
                  <a:lnTo>
                    <a:pt x="190" y="157"/>
                  </a:lnTo>
                  <a:lnTo>
                    <a:pt x="164" y="179"/>
                  </a:lnTo>
                  <a:lnTo>
                    <a:pt x="164" y="179"/>
                  </a:lnTo>
                  <a:lnTo>
                    <a:pt x="134" y="203"/>
                  </a:lnTo>
                  <a:lnTo>
                    <a:pt x="134" y="203"/>
                  </a:lnTo>
                  <a:lnTo>
                    <a:pt x="102" y="229"/>
                  </a:lnTo>
                  <a:lnTo>
                    <a:pt x="86" y="242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66" y="264"/>
                  </a:lnTo>
                  <a:lnTo>
                    <a:pt x="61" y="271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46" y="295"/>
                  </a:lnTo>
                  <a:lnTo>
                    <a:pt x="40" y="303"/>
                  </a:lnTo>
                  <a:lnTo>
                    <a:pt x="33" y="312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19" y="322"/>
                  </a:lnTo>
                  <a:lnTo>
                    <a:pt x="15" y="323"/>
                  </a:lnTo>
                  <a:lnTo>
                    <a:pt x="15" y="32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2" name="Freeform 209"/>
            <p:cNvSpPr/>
            <p:nvPr/>
          </p:nvSpPr>
          <p:spPr bwMode="auto">
            <a:xfrm>
              <a:off x="4446588" y="2346325"/>
              <a:ext cx="285750" cy="307975"/>
            </a:xfrm>
            <a:custGeom>
              <a:avLst/>
              <a:gdLst/>
              <a:ahLst/>
              <a:cxnLst>
                <a:cxn ang="0">
                  <a:pos x="524" y="583"/>
                </a:cxn>
                <a:cxn ang="0">
                  <a:pos x="515" y="580"/>
                </a:cxn>
                <a:cxn ang="0">
                  <a:pos x="501" y="571"/>
                </a:cxn>
                <a:cxn ang="0">
                  <a:pos x="476" y="549"/>
                </a:cxn>
                <a:cxn ang="0">
                  <a:pos x="437" y="513"/>
                </a:cxn>
                <a:cxn ang="0">
                  <a:pos x="414" y="488"/>
                </a:cxn>
                <a:cxn ang="0">
                  <a:pos x="388" y="460"/>
                </a:cxn>
                <a:cxn ang="0">
                  <a:pos x="339" y="409"/>
                </a:cxn>
                <a:cxn ang="0">
                  <a:pos x="300" y="361"/>
                </a:cxn>
                <a:cxn ang="0">
                  <a:pos x="288" y="344"/>
                </a:cxn>
                <a:cxn ang="0">
                  <a:pos x="246" y="293"/>
                </a:cxn>
                <a:cxn ang="0">
                  <a:pos x="202" y="245"/>
                </a:cxn>
                <a:cxn ang="0">
                  <a:pos x="167" y="208"/>
                </a:cxn>
                <a:cxn ang="0">
                  <a:pos x="134" y="170"/>
                </a:cxn>
                <a:cxn ang="0">
                  <a:pos x="121" y="153"/>
                </a:cxn>
                <a:cxn ang="0">
                  <a:pos x="95" y="121"/>
                </a:cxn>
                <a:cxn ang="0">
                  <a:pos x="54" y="76"/>
                </a:cxn>
                <a:cxn ang="0">
                  <a:pos x="24" y="48"/>
                </a:cxn>
                <a:cxn ang="0">
                  <a:pos x="8" y="36"/>
                </a:cxn>
                <a:cxn ang="0">
                  <a:pos x="3" y="29"/>
                </a:cxn>
                <a:cxn ang="0">
                  <a:pos x="0" y="22"/>
                </a:cxn>
                <a:cxn ang="0">
                  <a:pos x="1" y="13"/>
                </a:cxn>
                <a:cxn ang="0">
                  <a:pos x="4" y="8"/>
                </a:cxn>
                <a:cxn ang="0">
                  <a:pos x="12" y="1"/>
                </a:cxn>
                <a:cxn ang="0">
                  <a:pos x="16" y="0"/>
                </a:cxn>
                <a:cxn ang="0">
                  <a:pos x="25" y="3"/>
                </a:cxn>
                <a:cxn ang="0">
                  <a:pos x="41" y="15"/>
                </a:cxn>
                <a:cxn ang="0">
                  <a:pos x="70" y="41"/>
                </a:cxn>
                <a:cxn ang="0">
                  <a:pos x="110" y="84"/>
                </a:cxn>
                <a:cxn ang="0">
                  <a:pos x="136" y="115"/>
                </a:cxn>
                <a:cxn ang="0">
                  <a:pos x="206" y="198"/>
                </a:cxn>
                <a:cxn ang="0">
                  <a:pos x="290" y="291"/>
                </a:cxn>
                <a:cxn ang="0">
                  <a:pos x="303" y="306"/>
                </a:cxn>
                <a:cxn ang="0">
                  <a:pos x="341" y="353"/>
                </a:cxn>
                <a:cxn ang="0">
                  <a:pos x="371" y="390"/>
                </a:cxn>
                <a:cxn ang="0">
                  <a:pos x="403" y="425"/>
                </a:cxn>
                <a:cxn ang="0">
                  <a:pos x="433" y="457"/>
                </a:cxn>
                <a:cxn ang="0">
                  <a:pos x="457" y="482"/>
                </a:cxn>
                <a:cxn ang="0">
                  <a:pos x="493" y="518"/>
                </a:cxn>
                <a:cxn ang="0">
                  <a:pos x="519" y="540"/>
                </a:cxn>
                <a:cxn ang="0">
                  <a:pos x="532" y="549"/>
                </a:cxn>
                <a:cxn ang="0">
                  <a:pos x="539" y="554"/>
                </a:cxn>
                <a:cxn ang="0">
                  <a:pos x="541" y="560"/>
                </a:cxn>
                <a:cxn ang="0">
                  <a:pos x="541" y="570"/>
                </a:cxn>
                <a:cxn ang="0">
                  <a:pos x="539" y="575"/>
                </a:cxn>
                <a:cxn ang="0">
                  <a:pos x="530" y="582"/>
                </a:cxn>
                <a:cxn ang="0">
                  <a:pos x="524" y="583"/>
                </a:cxn>
              </a:cxnLst>
              <a:rect l="0" t="0" r="r" b="b"/>
              <a:pathLst>
                <a:path w="541" h="583">
                  <a:moveTo>
                    <a:pt x="524" y="583"/>
                  </a:moveTo>
                  <a:lnTo>
                    <a:pt x="524" y="583"/>
                  </a:lnTo>
                  <a:lnTo>
                    <a:pt x="520" y="582"/>
                  </a:lnTo>
                  <a:lnTo>
                    <a:pt x="515" y="580"/>
                  </a:lnTo>
                  <a:lnTo>
                    <a:pt x="515" y="580"/>
                  </a:lnTo>
                  <a:lnTo>
                    <a:pt x="501" y="571"/>
                  </a:lnTo>
                  <a:lnTo>
                    <a:pt x="488" y="560"/>
                  </a:lnTo>
                  <a:lnTo>
                    <a:pt x="476" y="549"/>
                  </a:lnTo>
                  <a:lnTo>
                    <a:pt x="462" y="538"/>
                  </a:lnTo>
                  <a:lnTo>
                    <a:pt x="437" y="513"/>
                  </a:lnTo>
                  <a:lnTo>
                    <a:pt x="414" y="488"/>
                  </a:lnTo>
                  <a:lnTo>
                    <a:pt x="414" y="488"/>
                  </a:lnTo>
                  <a:lnTo>
                    <a:pt x="388" y="460"/>
                  </a:lnTo>
                  <a:lnTo>
                    <a:pt x="388" y="460"/>
                  </a:lnTo>
                  <a:lnTo>
                    <a:pt x="365" y="437"/>
                  </a:lnTo>
                  <a:lnTo>
                    <a:pt x="339" y="409"/>
                  </a:lnTo>
                  <a:lnTo>
                    <a:pt x="313" y="377"/>
                  </a:lnTo>
                  <a:lnTo>
                    <a:pt x="300" y="361"/>
                  </a:lnTo>
                  <a:lnTo>
                    <a:pt x="288" y="344"/>
                  </a:lnTo>
                  <a:lnTo>
                    <a:pt x="288" y="344"/>
                  </a:lnTo>
                  <a:lnTo>
                    <a:pt x="268" y="319"/>
                  </a:lnTo>
                  <a:lnTo>
                    <a:pt x="246" y="293"/>
                  </a:lnTo>
                  <a:lnTo>
                    <a:pt x="224" y="269"/>
                  </a:lnTo>
                  <a:lnTo>
                    <a:pt x="202" y="245"/>
                  </a:lnTo>
                  <a:lnTo>
                    <a:pt x="202" y="245"/>
                  </a:lnTo>
                  <a:lnTo>
                    <a:pt x="167" y="208"/>
                  </a:lnTo>
                  <a:lnTo>
                    <a:pt x="150" y="189"/>
                  </a:lnTo>
                  <a:lnTo>
                    <a:pt x="134" y="170"/>
                  </a:lnTo>
                  <a:lnTo>
                    <a:pt x="134" y="170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95" y="121"/>
                  </a:lnTo>
                  <a:lnTo>
                    <a:pt x="69" y="90"/>
                  </a:lnTo>
                  <a:lnTo>
                    <a:pt x="54" y="76"/>
                  </a:lnTo>
                  <a:lnTo>
                    <a:pt x="40" y="61"/>
                  </a:lnTo>
                  <a:lnTo>
                    <a:pt x="24" y="4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5" y="32"/>
                  </a:lnTo>
                  <a:lnTo>
                    <a:pt x="3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4" y="8"/>
                  </a:lnTo>
                  <a:lnTo>
                    <a:pt x="7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41" y="15"/>
                  </a:lnTo>
                  <a:lnTo>
                    <a:pt x="55" y="28"/>
                  </a:lnTo>
                  <a:lnTo>
                    <a:pt x="70" y="41"/>
                  </a:lnTo>
                  <a:lnTo>
                    <a:pt x="83" y="55"/>
                  </a:lnTo>
                  <a:lnTo>
                    <a:pt x="110" y="84"/>
                  </a:lnTo>
                  <a:lnTo>
                    <a:pt x="136" y="115"/>
                  </a:lnTo>
                  <a:lnTo>
                    <a:pt x="136" y="115"/>
                  </a:lnTo>
                  <a:lnTo>
                    <a:pt x="170" y="156"/>
                  </a:lnTo>
                  <a:lnTo>
                    <a:pt x="206" y="198"/>
                  </a:lnTo>
                  <a:lnTo>
                    <a:pt x="246" y="242"/>
                  </a:lnTo>
                  <a:lnTo>
                    <a:pt x="290" y="291"/>
                  </a:lnTo>
                  <a:lnTo>
                    <a:pt x="290" y="291"/>
                  </a:lnTo>
                  <a:lnTo>
                    <a:pt x="303" y="306"/>
                  </a:lnTo>
                  <a:lnTo>
                    <a:pt x="317" y="322"/>
                  </a:lnTo>
                  <a:lnTo>
                    <a:pt x="341" y="353"/>
                  </a:lnTo>
                  <a:lnTo>
                    <a:pt x="341" y="353"/>
                  </a:lnTo>
                  <a:lnTo>
                    <a:pt x="371" y="390"/>
                  </a:lnTo>
                  <a:lnTo>
                    <a:pt x="387" y="407"/>
                  </a:lnTo>
                  <a:lnTo>
                    <a:pt x="403" y="425"/>
                  </a:lnTo>
                  <a:lnTo>
                    <a:pt x="403" y="425"/>
                  </a:lnTo>
                  <a:lnTo>
                    <a:pt x="433" y="457"/>
                  </a:lnTo>
                  <a:lnTo>
                    <a:pt x="433" y="457"/>
                  </a:lnTo>
                  <a:lnTo>
                    <a:pt x="457" y="482"/>
                  </a:lnTo>
                  <a:lnTo>
                    <a:pt x="481" y="507"/>
                  </a:lnTo>
                  <a:lnTo>
                    <a:pt x="493" y="518"/>
                  </a:lnTo>
                  <a:lnTo>
                    <a:pt x="507" y="529"/>
                  </a:lnTo>
                  <a:lnTo>
                    <a:pt x="519" y="540"/>
                  </a:lnTo>
                  <a:lnTo>
                    <a:pt x="532" y="549"/>
                  </a:lnTo>
                  <a:lnTo>
                    <a:pt x="532" y="549"/>
                  </a:lnTo>
                  <a:lnTo>
                    <a:pt x="537" y="552"/>
                  </a:lnTo>
                  <a:lnTo>
                    <a:pt x="539" y="554"/>
                  </a:lnTo>
                  <a:lnTo>
                    <a:pt x="540" y="557"/>
                  </a:lnTo>
                  <a:lnTo>
                    <a:pt x="541" y="560"/>
                  </a:lnTo>
                  <a:lnTo>
                    <a:pt x="541" y="565"/>
                  </a:lnTo>
                  <a:lnTo>
                    <a:pt x="541" y="570"/>
                  </a:lnTo>
                  <a:lnTo>
                    <a:pt x="541" y="570"/>
                  </a:lnTo>
                  <a:lnTo>
                    <a:pt x="539" y="575"/>
                  </a:lnTo>
                  <a:lnTo>
                    <a:pt x="534" y="579"/>
                  </a:lnTo>
                  <a:lnTo>
                    <a:pt x="530" y="582"/>
                  </a:lnTo>
                  <a:lnTo>
                    <a:pt x="527" y="583"/>
                  </a:lnTo>
                  <a:lnTo>
                    <a:pt x="524" y="583"/>
                  </a:lnTo>
                  <a:lnTo>
                    <a:pt x="524" y="58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3" name="Freeform 210"/>
            <p:cNvSpPr/>
            <p:nvPr/>
          </p:nvSpPr>
          <p:spPr bwMode="auto">
            <a:xfrm>
              <a:off x="4349750" y="2435225"/>
              <a:ext cx="273050" cy="288925"/>
            </a:xfrm>
            <a:custGeom>
              <a:avLst/>
              <a:gdLst/>
              <a:ahLst/>
              <a:cxnLst>
                <a:cxn ang="0">
                  <a:pos x="493" y="546"/>
                </a:cxn>
                <a:cxn ang="0">
                  <a:pos x="481" y="537"/>
                </a:cxn>
                <a:cxn ang="0">
                  <a:pos x="475" y="524"/>
                </a:cxn>
                <a:cxn ang="0">
                  <a:pos x="457" y="505"/>
                </a:cxn>
                <a:cxn ang="0">
                  <a:pos x="444" y="490"/>
                </a:cxn>
                <a:cxn ang="0">
                  <a:pos x="436" y="479"/>
                </a:cxn>
                <a:cxn ang="0">
                  <a:pos x="411" y="452"/>
                </a:cxn>
                <a:cxn ang="0">
                  <a:pos x="402" y="443"/>
                </a:cxn>
                <a:cxn ang="0">
                  <a:pos x="387" y="420"/>
                </a:cxn>
                <a:cxn ang="0">
                  <a:pos x="376" y="410"/>
                </a:cxn>
                <a:cxn ang="0">
                  <a:pos x="345" y="378"/>
                </a:cxn>
                <a:cxn ang="0">
                  <a:pos x="321" y="352"/>
                </a:cxn>
                <a:cxn ang="0">
                  <a:pos x="280" y="313"/>
                </a:cxn>
                <a:cxn ang="0">
                  <a:pos x="252" y="285"/>
                </a:cxn>
                <a:cxn ang="0">
                  <a:pos x="151" y="183"/>
                </a:cxn>
                <a:cxn ang="0">
                  <a:pos x="106" y="136"/>
                </a:cxn>
                <a:cxn ang="0">
                  <a:pos x="64" y="92"/>
                </a:cxn>
                <a:cxn ang="0">
                  <a:pos x="33" y="58"/>
                </a:cxn>
                <a:cxn ang="0">
                  <a:pos x="13" y="39"/>
                </a:cxn>
                <a:cxn ang="0">
                  <a:pos x="3" y="26"/>
                </a:cxn>
                <a:cxn ang="0">
                  <a:pos x="0" y="14"/>
                </a:cxn>
                <a:cxn ang="0">
                  <a:pos x="5" y="6"/>
                </a:cxn>
                <a:cxn ang="0">
                  <a:pos x="19" y="0"/>
                </a:cxn>
                <a:cxn ang="0">
                  <a:pos x="26" y="2"/>
                </a:cxn>
                <a:cxn ang="0">
                  <a:pos x="34" y="8"/>
                </a:cxn>
                <a:cxn ang="0">
                  <a:pos x="72" y="47"/>
                </a:cxn>
                <a:cxn ang="0">
                  <a:pos x="94" y="67"/>
                </a:cxn>
                <a:cxn ang="0">
                  <a:pos x="151" y="133"/>
                </a:cxn>
                <a:cxn ang="0">
                  <a:pos x="191" y="176"/>
                </a:cxn>
                <a:cxn ang="0">
                  <a:pos x="275" y="260"/>
                </a:cxn>
                <a:cxn ang="0">
                  <a:pos x="311" y="293"/>
                </a:cxn>
                <a:cxn ang="0">
                  <a:pos x="364" y="343"/>
                </a:cxn>
                <a:cxn ang="0">
                  <a:pos x="407" y="387"/>
                </a:cxn>
                <a:cxn ang="0">
                  <a:pos x="423" y="411"/>
                </a:cxn>
                <a:cxn ang="0">
                  <a:pos x="440" y="429"/>
                </a:cxn>
                <a:cxn ang="0">
                  <a:pos x="452" y="440"/>
                </a:cxn>
                <a:cxn ang="0">
                  <a:pos x="460" y="452"/>
                </a:cxn>
                <a:cxn ang="0">
                  <a:pos x="481" y="478"/>
                </a:cxn>
                <a:cxn ang="0">
                  <a:pos x="496" y="493"/>
                </a:cxn>
                <a:cxn ang="0">
                  <a:pos x="508" y="510"/>
                </a:cxn>
                <a:cxn ang="0">
                  <a:pos x="512" y="513"/>
                </a:cxn>
                <a:cxn ang="0">
                  <a:pos x="515" y="524"/>
                </a:cxn>
                <a:cxn ang="0">
                  <a:pos x="515" y="533"/>
                </a:cxn>
                <a:cxn ang="0">
                  <a:pos x="510" y="542"/>
                </a:cxn>
                <a:cxn ang="0">
                  <a:pos x="499" y="546"/>
                </a:cxn>
              </a:cxnLst>
              <a:rect l="0" t="0" r="r" b="b"/>
              <a:pathLst>
                <a:path w="515" h="546">
                  <a:moveTo>
                    <a:pt x="499" y="546"/>
                  </a:moveTo>
                  <a:lnTo>
                    <a:pt x="499" y="546"/>
                  </a:lnTo>
                  <a:lnTo>
                    <a:pt x="493" y="546"/>
                  </a:lnTo>
                  <a:lnTo>
                    <a:pt x="488" y="543"/>
                  </a:lnTo>
                  <a:lnTo>
                    <a:pt x="483" y="540"/>
                  </a:lnTo>
                  <a:lnTo>
                    <a:pt x="481" y="537"/>
                  </a:lnTo>
                  <a:lnTo>
                    <a:pt x="480" y="534"/>
                  </a:lnTo>
                  <a:lnTo>
                    <a:pt x="480" y="534"/>
                  </a:lnTo>
                  <a:lnTo>
                    <a:pt x="475" y="524"/>
                  </a:lnTo>
                  <a:lnTo>
                    <a:pt x="470" y="517"/>
                  </a:lnTo>
                  <a:lnTo>
                    <a:pt x="463" y="511"/>
                  </a:lnTo>
                  <a:lnTo>
                    <a:pt x="457" y="505"/>
                  </a:lnTo>
                  <a:lnTo>
                    <a:pt x="457" y="505"/>
                  </a:lnTo>
                  <a:lnTo>
                    <a:pt x="450" y="498"/>
                  </a:lnTo>
                  <a:lnTo>
                    <a:pt x="444" y="490"/>
                  </a:lnTo>
                  <a:lnTo>
                    <a:pt x="444" y="490"/>
                  </a:lnTo>
                  <a:lnTo>
                    <a:pt x="436" y="479"/>
                  </a:lnTo>
                  <a:lnTo>
                    <a:pt x="436" y="479"/>
                  </a:lnTo>
                  <a:lnTo>
                    <a:pt x="425" y="466"/>
                  </a:lnTo>
                  <a:lnTo>
                    <a:pt x="419" y="458"/>
                  </a:lnTo>
                  <a:lnTo>
                    <a:pt x="411" y="452"/>
                  </a:lnTo>
                  <a:lnTo>
                    <a:pt x="411" y="452"/>
                  </a:lnTo>
                  <a:lnTo>
                    <a:pt x="407" y="448"/>
                  </a:lnTo>
                  <a:lnTo>
                    <a:pt x="402" y="443"/>
                  </a:lnTo>
                  <a:lnTo>
                    <a:pt x="395" y="433"/>
                  </a:lnTo>
                  <a:lnTo>
                    <a:pt x="395" y="433"/>
                  </a:lnTo>
                  <a:lnTo>
                    <a:pt x="387" y="420"/>
                  </a:lnTo>
                  <a:lnTo>
                    <a:pt x="382" y="415"/>
                  </a:lnTo>
                  <a:lnTo>
                    <a:pt x="376" y="410"/>
                  </a:lnTo>
                  <a:lnTo>
                    <a:pt x="376" y="410"/>
                  </a:lnTo>
                  <a:lnTo>
                    <a:pt x="367" y="404"/>
                  </a:lnTo>
                  <a:lnTo>
                    <a:pt x="360" y="395"/>
                  </a:lnTo>
                  <a:lnTo>
                    <a:pt x="345" y="378"/>
                  </a:lnTo>
                  <a:lnTo>
                    <a:pt x="345" y="378"/>
                  </a:lnTo>
                  <a:lnTo>
                    <a:pt x="333" y="364"/>
                  </a:lnTo>
                  <a:lnTo>
                    <a:pt x="321" y="352"/>
                  </a:lnTo>
                  <a:lnTo>
                    <a:pt x="321" y="352"/>
                  </a:lnTo>
                  <a:lnTo>
                    <a:pt x="299" y="332"/>
                  </a:lnTo>
                  <a:lnTo>
                    <a:pt x="280" y="313"/>
                  </a:lnTo>
                  <a:lnTo>
                    <a:pt x="280" y="313"/>
                  </a:lnTo>
                  <a:lnTo>
                    <a:pt x="252" y="285"/>
                  </a:lnTo>
                  <a:lnTo>
                    <a:pt x="252" y="285"/>
                  </a:lnTo>
                  <a:lnTo>
                    <a:pt x="225" y="260"/>
                  </a:lnTo>
                  <a:lnTo>
                    <a:pt x="200" y="234"/>
                  </a:lnTo>
                  <a:lnTo>
                    <a:pt x="151" y="183"/>
                  </a:lnTo>
                  <a:lnTo>
                    <a:pt x="151" y="183"/>
                  </a:lnTo>
                  <a:lnTo>
                    <a:pt x="106" y="136"/>
                  </a:lnTo>
                  <a:lnTo>
                    <a:pt x="106" y="13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64" y="92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33" y="5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3" y="39"/>
                  </a:lnTo>
                  <a:lnTo>
                    <a:pt x="8" y="33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6"/>
                  </a:lnTo>
                  <a:lnTo>
                    <a:pt x="9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31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42" y="18"/>
                  </a:lnTo>
                  <a:lnTo>
                    <a:pt x="51" y="29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83" y="57"/>
                  </a:lnTo>
                  <a:lnTo>
                    <a:pt x="94" y="67"/>
                  </a:lnTo>
                  <a:lnTo>
                    <a:pt x="94" y="67"/>
                  </a:lnTo>
                  <a:lnTo>
                    <a:pt x="124" y="100"/>
                  </a:lnTo>
                  <a:lnTo>
                    <a:pt x="151" y="133"/>
                  </a:lnTo>
                  <a:lnTo>
                    <a:pt x="164" y="146"/>
                  </a:lnTo>
                  <a:lnTo>
                    <a:pt x="164" y="146"/>
                  </a:lnTo>
                  <a:lnTo>
                    <a:pt x="191" y="176"/>
                  </a:lnTo>
                  <a:lnTo>
                    <a:pt x="219" y="205"/>
                  </a:lnTo>
                  <a:lnTo>
                    <a:pt x="247" y="232"/>
                  </a:lnTo>
                  <a:lnTo>
                    <a:pt x="275" y="260"/>
                  </a:lnTo>
                  <a:lnTo>
                    <a:pt x="275" y="260"/>
                  </a:lnTo>
                  <a:lnTo>
                    <a:pt x="311" y="293"/>
                  </a:lnTo>
                  <a:lnTo>
                    <a:pt x="311" y="293"/>
                  </a:lnTo>
                  <a:lnTo>
                    <a:pt x="342" y="321"/>
                  </a:lnTo>
                  <a:lnTo>
                    <a:pt x="342" y="321"/>
                  </a:lnTo>
                  <a:lnTo>
                    <a:pt x="364" y="343"/>
                  </a:lnTo>
                  <a:lnTo>
                    <a:pt x="386" y="363"/>
                  </a:lnTo>
                  <a:lnTo>
                    <a:pt x="396" y="375"/>
                  </a:lnTo>
                  <a:lnTo>
                    <a:pt x="407" y="387"/>
                  </a:lnTo>
                  <a:lnTo>
                    <a:pt x="415" y="398"/>
                  </a:lnTo>
                  <a:lnTo>
                    <a:pt x="423" y="411"/>
                  </a:lnTo>
                  <a:lnTo>
                    <a:pt x="423" y="411"/>
                  </a:lnTo>
                  <a:lnTo>
                    <a:pt x="426" y="416"/>
                  </a:lnTo>
                  <a:lnTo>
                    <a:pt x="430" y="421"/>
                  </a:lnTo>
                  <a:lnTo>
                    <a:pt x="440" y="429"/>
                  </a:lnTo>
                  <a:lnTo>
                    <a:pt x="440" y="429"/>
                  </a:lnTo>
                  <a:lnTo>
                    <a:pt x="446" y="435"/>
                  </a:lnTo>
                  <a:lnTo>
                    <a:pt x="452" y="440"/>
                  </a:lnTo>
                  <a:lnTo>
                    <a:pt x="452" y="440"/>
                  </a:lnTo>
                  <a:lnTo>
                    <a:pt x="460" y="452"/>
                  </a:lnTo>
                  <a:lnTo>
                    <a:pt x="460" y="452"/>
                  </a:lnTo>
                  <a:lnTo>
                    <a:pt x="470" y="466"/>
                  </a:lnTo>
                  <a:lnTo>
                    <a:pt x="475" y="472"/>
                  </a:lnTo>
                  <a:lnTo>
                    <a:pt x="481" y="478"/>
                  </a:lnTo>
                  <a:lnTo>
                    <a:pt x="481" y="478"/>
                  </a:lnTo>
                  <a:lnTo>
                    <a:pt x="489" y="486"/>
                  </a:lnTo>
                  <a:lnTo>
                    <a:pt x="496" y="493"/>
                  </a:lnTo>
                  <a:lnTo>
                    <a:pt x="502" y="501"/>
                  </a:lnTo>
                  <a:lnTo>
                    <a:pt x="507" y="509"/>
                  </a:lnTo>
                  <a:lnTo>
                    <a:pt x="508" y="510"/>
                  </a:lnTo>
                  <a:lnTo>
                    <a:pt x="509" y="511"/>
                  </a:lnTo>
                  <a:lnTo>
                    <a:pt x="509" y="511"/>
                  </a:lnTo>
                  <a:lnTo>
                    <a:pt x="512" y="513"/>
                  </a:lnTo>
                  <a:lnTo>
                    <a:pt x="514" y="516"/>
                  </a:lnTo>
                  <a:lnTo>
                    <a:pt x="515" y="520"/>
                  </a:lnTo>
                  <a:lnTo>
                    <a:pt x="515" y="524"/>
                  </a:lnTo>
                  <a:lnTo>
                    <a:pt x="515" y="530"/>
                  </a:lnTo>
                  <a:lnTo>
                    <a:pt x="515" y="530"/>
                  </a:lnTo>
                  <a:lnTo>
                    <a:pt x="515" y="533"/>
                  </a:lnTo>
                  <a:lnTo>
                    <a:pt x="514" y="537"/>
                  </a:lnTo>
                  <a:lnTo>
                    <a:pt x="513" y="540"/>
                  </a:lnTo>
                  <a:lnTo>
                    <a:pt x="510" y="542"/>
                  </a:lnTo>
                  <a:lnTo>
                    <a:pt x="510" y="542"/>
                  </a:lnTo>
                  <a:lnTo>
                    <a:pt x="506" y="545"/>
                  </a:lnTo>
                  <a:lnTo>
                    <a:pt x="499" y="546"/>
                  </a:lnTo>
                  <a:lnTo>
                    <a:pt x="499" y="54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4" name="Freeform 211"/>
            <p:cNvSpPr/>
            <p:nvPr/>
          </p:nvSpPr>
          <p:spPr bwMode="auto">
            <a:xfrm>
              <a:off x="4708525" y="2740025"/>
              <a:ext cx="77788" cy="74613"/>
            </a:xfrm>
            <a:custGeom>
              <a:avLst/>
              <a:gdLst/>
              <a:ahLst/>
              <a:cxnLst>
                <a:cxn ang="0">
                  <a:pos x="116" y="142"/>
                </a:cxn>
                <a:cxn ang="0">
                  <a:pos x="111" y="142"/>
                </a:cxn>
                <a:cxn ang="0">
                  <a:pos x="101" y="140"/>
                </a:cxn>
                <a:cxn ang="0">
                  <a:pos x="90" y="136"/>
                </a:cxn>
                <a:cxn ang="0">
                  <a:pos x="88" y="139"/>
                </a:cxn>
                <a:cxn ang="0">
                  <a:pos x="79" y="141"/>
                </a:cxn>
                <a:cxn ang="0">
                  <a:pos x="77" y="141"/>
                </a:cxn>
                <a:cxn ang="0">
                  <a:pos x="63" y="139"/>
                </a:cxn>
                <a:cxn ang="0">
                  <a:pos x="49" y="136"/>
                </a:cxn>
                <a:cxn ang="0">
                  <a:pos x="42" y="134"/>
                </a:cxn>
                <a:cxn ang="0">
                  <a:pos x="33" y="127"/>
                </a:cxn>
                <a:cxn ang="0">
                  <a:pos x="30" y="129"/>
                </a:cxn>
                <a:cxn ang="0">
                  <a:pos x="21" y="131"/>
                </a:cxn>
                <a:cxn ang="0">
                  <a:pos x="18" y="130"/>
                </a:cxn>
                <a:cxn ang="0">
                  <a:pos x="12" y="127"/>
                </a:cxn>
                <a:cxn ang="0">
                  <a:pos x="7" y="122"/>
                </a:cxn>
                <a:cxn ang="0">
                  <a:pos x="6" y="117"/>
                </a:cxn>
                <a:cxn ang="0">
                  <a:pos x="5" y="115"/>
                </a:cxn>
                <a:cxn ang="0">
                  <a:pos x="1" y="108"/>
                </a:cxn>
                <a:cxn ang="0">
                  <a:pos x="1" y="101"/>
                </a:cxn>
                <a:cxn ang="0">
                  <a:pos x="3" y="95"/>
                </a:cxn>
                <a:cxn ang="0">
                  <a:pos x="13" y="83"/>
                </a:cxn>
                <a:cxn ang="0">
                  <a:pos x="31" y="62"/>
                </a:cxn>
                <a:cxn ang="0">
                  <a:pos x="63" y="34"/>
                </a:cxn>
                <a:cxn ang="0">
                  <a:pos x="92" y="13"/>
                </a:cxn>
                <a:cxn ang="0">
                  <a:pos x="98" y="8"/>
                </a:cxn>
                <a:cxn ang="0">
                  <a:pos x="113" y="1"/>
                </a:cxn>
                <a:cxn ang="0">
                  <a:pos x="121" y="0"/>
                </a:cxn>
                <a:cxn ang="0">
                  <a:pos x="131" y="2"/>
                </a:cxn>
                <a:cxn ang="0">
                  <a:pos x="137" y="5"/>
                </a:cxn>
                <a:cxn ang="0">
                  <a:pos x="143" y="15"/>
                </a:cxn>
                <a:cxn ang="0">
                  <a:pos x="147" y="29"/>
                </a:cxn>
                <a:cxn ang="0">
                  <a:pos x="148" y="35"/>
                </a:cxn>
                <a:cxn ang="0">
                  <a:pos x="147" y="53"/>
                </a:cxn>
                <a:cxn ang="0">
                  <a:pos x="148" y="84"/>
                </a:cxn>
                <a:cxn ang="0">
                  <a:pos x="148" y="100"/>
                </a:cxn>
                <a:cxn ang="0">
                  <a:pos x="146" y="116"/>
                </a:cxn>
                <a:cxn ang="0">
                  <a:pos x="145" y="125"/>
                </a:cxn>
                <a:cxn ang="0">
                  <a:pos x="141" y="132"/>
                </a:cxn>
                <a:cxn ang="0">
                  <a:pos x="136" y="136"/>
                </a:cxn>
                <a:cxn ang="0">
                  <a:pos x="128" y="141"/>
                </a:cxn>
                <a:cxn ang="0">
                  <a:pos x="126" y="141"/>
                </a:cxn>
                <a:cxn ang="0">
                  <a:pos x="121" y="142"/>
                </a:cxn>
                <a:cxn ang="0">
                  <a:pos x="116" y="142"/>
                </a:cxn>
              </a:cxnLst>
              <a:rect l="0" t="0" r="r" b="b"/>
              <a:pathLst>
                <a:path w="148" h="142">
                  <a:moveTo>
                    <a:pt x="116" y="142"/>
                  </a:moveTo>
                  <a:lnTo>
                    <a:pt x="116" y="142"/>
                  </a:lnTo>
                  <a:lnTo>
                    <a:pt x="111" y="142"/>
                  </a:lnTo>
                  <a:lnTo>
                    <a:pt x="111" y="142"/>
                  </a:lnTo>
                  <a:lnTo>
                    <a:pt x="101" y="140"/>
                  </a:lnTo>
                  <a:lnTo>
                    <a:pt x="101" y="140"/>
                  </a:lnTo>
                  <a:lnTo>
                    <a:pt x="93" y="136"/>
                  </a:lnTo>
                  <a:lnTo>
                    <a:pt x="90" y="136"/>
                  </a:lnTo>
                  <a:lnTo>
                    <a:pt x="88" y="139"/>
                  </a:lnTo>
                  <a:lnTo>
                    <a:pt x="88" y="139"/>
                  </a:lnTo>
                  <a:lnTo>
                    <a:pt x="84" y="141"/>
                  </a:lnTo>
                  <a:lnTo>
                    <a:pt x="79" y="141"/>
                  </a:lnTo>
                  <a:lnTo>
                    <a:pt x="79" y="141"/>
                  </a:lnTo>
                  <a:lnTo>
                    <a:pt x="77" y="141"/>
                  </a:lnTo>
                  <a:lnTo>
                    <a:pt x="77" y="141"/>
                  </a:lnTo>
                  <a:lnTo>
                    <a:pt x="63" y="139"/>
                  </a:lnTo>
                  <a:lnTo>
                    <a:pt x="63" y="139"/>
                  </a:lnTo>
                  <a:lnTo>
                    <a:pt x="49" y="136"/>
                  </a:lnTo>
                  <a:lnTo>
                    <a:pt x="49" y="136"/>
                  </a:lnTo>
                  <a:lnTo>
                    <a:pt x="42" y="134"/>
                  </a:lnTo>
                  <a:lnTo>
                    <a:pt x="36" y="130"/>
                  </a:lnTo>
                  <a:lnTo>
                    <a:pt x="33" y="127"/>
                  </a:lnTo>
                  <a:lnTo>
                    <a:pt x="30" y="129"/>
                  </a:lnTo>
                  <a:lnTo>
                    <a:pt x="30" y="129"/>
                  </a:lnTo>
                  <a:lnTo>
                    <a:pt x="25" y="130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18" y="130"/>
                  </a:lnTo>
                  <a:lnTo>
                    <a:pt x="13" y="129"/>
                  </a:lnTo>
                  <a:lnTo>
                    <a:pt x="12" y="127"/>
                  </a:lnTo>
                  <a:lnTo>
                    <a:pt x="10" y="125"/>
                  </a:lnTo>
                  <a:lnTo>
                    <a:pt x="7" y="122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5" y="115"/>
                  </a:lnTo>
                  <a:lnTo>
                    <a:pt x="5" y="115"/>
                  </a:lnTo>
                  <a:lnTo>
                    <a:pt x="2" y="112"/>
                  </a:lnTo>
                  <a:lnTo>
                    <a:pt x="1" y="108"/>
                  </a:lnTo>
                  <a:lnTo>
                    <a:pt x="0" y="104"/>
                  </a:lnTo>
                  <a:lnTo>
                    <a:pt x="1" y="101"/>
                  </a:lnTo>
                  <a:lnTo>
                    <a:pt x="2" y="98"/>
                  </a:lnTo>
                  <a:lnTo>
                    <a:pt x="3" y="95"/>
                  </a:lnTo>
                  <a:lnTo>
                    <a:pt x="3" y="95"/>
                  </a:lnTo>
                  <a:lnTo>
                    <a:pt x="13" y="83"/>
                  </a:lnTo>
                  <a:lnTo>
                    <a:pt x="22" y="72"/>
                  </a:lnTo>
                  <a:lnTo>
                    <a:pt x="31" y="62"/>
                  </a:lnTo>
                  <a:lnTo>
                    <a:pt x="42" y="52"/>
                  </a:lnTo>
                  <a:lnTo>
                    <a:pt x="63" y="34"/>
                  </a:lnTo>
                  <a:lnTo>
                    <a:pt x="87" y="17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8" y="8"/>
                  </a:lnTo>
                  <a:lnTo>
                    <a:pt x="105" y="4"/>
                  </a:lnTo>
                  <a:lnTo>
                    <a:pt x="113" y="1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26" y="1"/>
                  </a:lnTo>
                  <a:lnTo>
                    <a:pt x="131" y="2"/>
                  </a:lnTo>
                  <a:lnTo>
                    <a:pt x="131" y="2"/>
                  </a:lnTo>
                  <a:lnTo>
                    <a:pt x="137" y="5"/>
                  </a:lnTo>
                  <a:lnTo>
                    <a:pt x="141" y="9"/>
                  </a:lnTo>
                  <a:lnTo>
                    <a:pt x="143" y="15"/>
                  </a:lnTo>
                  <a:lnTo>
                    <a:pt x="145" y="20"/>
                  </a:lnTo>
                  <a:lnTo>
                    <a:pt x="147" y="29"/>
                  </a:lnTo>
                  <a:lnTo>
                    <a:pt x="148" y="35"/>
                  </a:lnTo>
                  <a:lnTo>
                    <a:pt x="148" y="35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47" y="81"/>
                  </a:lnTo>
                  <a:lnTo>
                    <a:pt x="148" y="84"/>
                  </a:lnTo>
                  <a:lnTo>
                    <a:pt x="148" y="84"/>
                  </a:lnTo>
                  <a:lnTo>
                    <a:pt x="148" y="100"/>
                  </a:lnTo>
                  <a:lnTo>
                    <a:pt x="147" y="108"/>
                  </a:lnTo>
                  <a:lnTo>
                    <a:pt x="146" y="116"/>
                  </a:lnTo>
                  <a:lnTo>
                    <a:pt x="146" y="116"/>
                  </a:lnTo>
                  <a:lnTo>
                    <a:pt x="145" y="125"/>
                  </a:lnTo>
                  <a:lnTo>
                    <a:pt x="143" y="128"/>
                  </a:lnTo>
                  <a:lnTo>
                    <a:pt x="141" y="132"/>
                  </a:lnTo>
                  <a:lnTo>
                    <a:pt x="139" y="134"/>
                  </a:lnTo>
                  <a:lnTo>
                    <a:pt x="136" y="136"/>
                  </a:lnTo>
                  <a:lnTo>
                    <a:pt x="128" y="141"/>
                  </a:lnTo>
                  <a:lnTo>
                    <a:pt x="128" y="141"/>
                  </a:lnTo>
                  <a:lnTo>
                    <a:pt x="127" y="141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1" y="142"/>
                  </a:lnTo>
                  <a:lnTo>
                    <a:pt x="116" y="142"/>
                  </a:lnTo>
                  <a:lnTo>
                    <a:pt x="116" y="1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5" name="Freeform 212"/>
            <p:cNvSpPr/>
            <p:nvPr/>
          </p:nvSpPr>
          <p:spPr bwMode="auto">
            <a:xfrm>
              <a:off x="4197350" y="2182813"/>
              <a:ext cx="260350" cy="244475"/>
            </a:xfrm>
            <a:custGeom>
              <a:avLst/>
              <a:gdLst/>
              <a:ahLst/>
              <a:cxnLst>
                <a:cxn ang="0">
                  <a:pos x="106" y="462"/>
                </a:cxn>
                <a:cxn ang="0">
                  <a:pos x="96" y="455"/>
                </a:cxn>
                <a:cxn ang="0">
                  <a:pos x="94" y="452"/>
                </a:cxn>
                <a:cxn ang="0">
                  <a:pos x="85" y="442"/>
                </a:cxn>
                <a:cxn ang="0">
                  <a:pos x="76" y="430"/>
                </a:cxn>
                <a:cxn ang="0">
                  <a:pos x="53" y="411"/>
                </a:cxn>
                <a:cxn ang="0">
                  <a:pos x="35" y="386"/>
                </a:cxn>
                <a:cxn ang="0">
                  <a:pos x="15" y="339"/>
                </a:cxn>
                <a:cxn ang="0">
                  <a:pos x="5" y="299"/>
                </a:cxn>
                <a:cxn ang="0">
                  <a:pos x="0" y="253"/>
                </a:cxn>
                <a:cxn ang="0">
                  <a:pos x="3" y="202"/>
                </a:cxn>
                <a:cxn ang="0">
                  <a:pos x="8" y="172"/>
                </a:cxn>
                <a:cxn ang="0">
                  <a:pos x="24" y="124"/>
                </a:cxn>
                <a:cxn ang="0">
                  <a:pos x="48" y="85"/>
                </a:cxn>
                <a:cxn ang="0">
                  <a:pos x="68" y="64"/>
                </a:cxn>
                <a:cxn ang="0">
                  <a:pos x="124" y="25"/>
                </a:cxn>
                <a:cxn ang="0">
                  <a:pos x="193" y="4"/>
                </a:cxn>
                <a:cxn ang="0">
                  <a:pos x="241" y="0"/>
                </a:cxn>
                <a:cxn ang="0">
                  <a:pos x="298" y="5"/>
                </a:cxn>
                <a:cxn ang="0">
                  <a:pos x="352" y="20"/>
                </a:cxn>
                <a:cxn ang="0">
                  <a:pos x="401" y="44"/>
                </a:cxn>
                <a:cxn ang="0">
                  <a:pos x="445" y="76"/>
                </a:cxn>
                <a:cxn ang="0">
                  <a:pos x="480" y="115"/>
                </a:cxn>
                <a:cxn ang="0">
                  <a:pos x="492" y="135"/>
                </a:cxn>
                <a:cxn ang="0">
                  <a:pos x="491" y="146"/>
                </a:cxn>
                <a:cxn ang="0">
                  <a:pos x="483" y="153"/>
                </a:cxn>
                <a:cxn ang="0">
                  <a:pos x="473" y="157"/>
                </a:cxn>
                <a:cxn ang="0">
                  <a:pos x="465" y="154"/>
                </a:cxn>
                <a:cxn ang="0">
                  <a:pos x="458" y="147"/>
                </a:cxn>
                <a:cxn ang="0">
                  <a:pos x="429" y="112"/>
                </a:cxn>
                <a:cxn ang="0">
                  <a:pos x="395" y="85"/>
                </a:cxn>
                <a:cxn ang="0">
                  <a:pos x="356" y="65"/>
                </a:cxn>
                <a:cxn ang="0">
                  <a:pos x="289" y="42"/>
                </a:cxn>
                <a:cxn ang="0">
                  <a:pos x="247" y="34"/>
                </a:cxn>
                <a:cxn ang="0">
                  <a:pos x="219" y="34"/>
                </a:cxn>
                <a:cxn ang="0">
                  <a:pos x="182" y="40"/>
                </a:cxn>
                <a:cxn ang="0">
                  <a:pos x="144" y="53"/>
                </a:cxn>
                <a:cxn ang="0">
                  <a:pos x="109" y="74"/>
                </a:cxn>
                <a:cxn ang="0">
                  <a:pos x="80" y="100"/>
                </a:cxn>
                <a:cxn ang="0">
                  <a:pos x="59" y="133"/>
                </a:cxn>
                <a:cxn ang="0">
                  <a:pos x="48" y="163"/>
                </a:cxn>
                <a:cxn ang="0">
                  <a:pos x="39" y="210"/>
                </a:cxn>
                <a:cxn ang="0">
                  <a:pos x="38" y="259"/>
                </a:cxn>
                <a:cxn ang="0">
                  <a:pos x="45" y="304"/>
                </a:cxn>
                <a:cxn ang="0">
                  <a:pos x="60" y="348"/>
                </a:cxn>
                <a:cxn ang="0">
                  <a:pos x="76" y="373"/>
                </a:cxn>
                <a:cxn ang="0">
                  <a:pos x="101" y="402"/>
                </a:cxn>
                <a:cxn ang="0">
                  <a:pos x="122" y="429"/>
                </a:cxn>
                <a:cxn ang="0">
                  <a:pos x="125" y="431"/>
                </a:cxn>
                <a:cxn ang="0">
                  <a:pos x="131" y="446"/>
                </a:cxn>
                <a:cxn ang="0">
                  <a:pos x="129" y="455"/>
                </a:cxn>
                <a:cxn ang="0">
                  <a:pos x="121" y="462"/>
                </a:cxn>
                <a:cxn ang="0">
                  <a:pos x="110" y="463"/>
                </a:cxn>
              </a:cxnLst>
              <a:rect l="0" t="0" r="r" b="b"/>
              <a:pathLst>
                <a:path w="492" h="463">
                  <a:moveTo>
                    <a:pt x="110" y="463"/>
                  </a:moveTo>
                  <a:lnTo>
                    <a:pt x="110" y="463"/>
                  </a:lnTo>
                  <a:lnTo>
                    <a:pt x="106" y="462"/>
                  </a:lnTo>
                  <a:lnTo>
                    <a:pt x="102" y="461"/>
                  </a:lnTo>
                  <a:lnTo>
                    <a:pt x="98" y="458"/>
                  </a:lnTo>
                  <a:lnTo>
                    <a:pt x="96" y="455"/>
                  </a:lnTo>
                  <a:lnTo>
                    <a:pt x="96" y="455"/>
                  </a:lnTo>
                  <a:lnTo>
                    <a:pt x="94" y="453"/>
                  </a:lnTo>
                  <a:lnTo>
                    <a:pt x="94" y="452"/>
                  </a:lnTo>
                  <a:lnTo>
                    <a:pt x="91" y="450"/>
                  </a:lnTo>
                  <a:lnTo>
                    <a:pt x="91" y="450"/>
                  </a:lnTo>
                  <a:lnTo>
                    <a:pt x="85" y="442"/>
                  </a:lnTo>
                  <a:lnTo>
                    <a:pt x="85" y="442"/>
                  </a:lnTo>
                  <a:lnTo>
                    <a:pt x="80" y="435"/>
                  </a:lnTo>
                  <a:lnTo>
                    <a:pt x="76" y="430"/>
                  </a:lnTo>
                  <a:lnTo>
                    <a:pt x="65" y="421"/>
                  </a:lnTo>
                  <a:lnTo>
                    <a:pt x="65" y="421"/>
                  </a:lnTo>
                  <a:lnTo>
                    <a:pt x="53" y="411"/>
                  </a:lnTo>
                  <a:lnTo>
                    <a:pt x="53" y="411"/>
                  </a:lnTo>
                  <a:lnTo>
                    <a:pt x="44" y="399"/>
                  </a:lnTo>
                  <a:lnTo>
                    <a:pt x="35" y="386"/>
                  </a:lnTo>
                  <a:lnTo>
                    <a:pt x="27" y="370"/>
                  </a:lnTo>
                  <a:lnTo>
                    <a:pt x="21" y="355"/>
                  </a:lnTo>
                  <a:lnTo>
                    <a:pt x="15" y="339"/>
                  </a:lnTo>
                  <a:lnTo>
                    <a:pt x="11" y="325"/>
                  </a:lnTo>
                  <a:lnTo>
                    <a:pt x="5" y="299"/>
                  </a:lnTo>
                  <a:lnTo>
                    <a:pt x="5" y="299"/>
                  </a:lnTo>
                  <a:lnTo>
                    <a:pt x="3" y="285"/>
                  </a:lnTo>
                  <a:lnTo>
                    <a:pt x="0" y="269"/>
                  </a:lnTo>
                  <a:lnTo>
                    <a:pt x="0" y="253"/>
                  </a:lnTo>
                  <a:lnTo>
                    <a:pt x="0" y="235"/>
                  </a:lnTo>
                  <a:lnTo>
                    <a:pt x="0" y="218"/>
                  </a:lnTo>
                  <a:lnTo>
                    <a:pt x="3" y="202"/>
                  </a:lnTo>
                  <a:lnTo>
                    <a:pt x="5" y="186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3" y="154"/>
                  </a:lnTo>
                  <a:lnTo>
                    <a:pt x="18" y="139"/>
                  </a:lnTo>
                  <a:lnTo>
                    <a:pt x="24" y="124"/>
                  </a:lnTo>
                  <a:lnTo>
                    <a:pt x="31" y="110"/>
                  </a:lnTo>
                  <a:lnTo>
                    <a:pt x="39" y="98"/>
                  </a:lnTo>
                  <a:lnTo>
                    <a:pt x="48" y="85"/>
                  </a:lnTo>
                  <a:lnTo>
                    <a:pt x="57" y="74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85" y="49"/>
                  </a:lnTo>
                  <a:lnTo>
                    <a:pt x="105" y="36"/>
                  </a:lnTo>
                  <a:lnTo>
                    <a:pt x="124" y="25"/>
                  </a:lnTo>
                  <a:lnTo>
                    <a:pt x="146" y="16"/>
                  </a:lnTo>
                  <a:lnTo>
                    <a:pt x="169" y="9"/>
                  </a:lnTo>
                  <a:lnTo>
                    <a:pt x="193" y="4"/>
                  </a:lnTo>
                  <a:lnTo>
                    <a:pt x="216" y="1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60" y="1"/>
                  </a:lnTo>
                  <a:lnTo>
                    <a:pt x="279" y="2"/>
                  </a:lnTo>
                  <a:lnTo>
                    <a:pt x="298" y="5"/>
                  </a:lnTo>
                  <a:lnTo>
                    <a:pt x="316" y="9"/>
                  </a:lnTo>
                  <a:lnTo>
                    <a:pt x="334" y="14"/>
                  </a:lnTo>
                  <a:lnTo>
                    <a:pt x="352" y="20"/>
                  </a:lnTo>
                  <a:lnTo>
                    <a:pt x="368" y="27"/>
                  </a:lnTo>
                  <a:lnTo>
                    <a:pt x="385" y="35"/>
                  </a:lnTo>
                  <a:lnTo>
                    <a:pt x="401" y="44"/>
                  </a:lnTo>
                  <a:lnTo>
                    <a:pt x="416" y="54"/>
                  </a:lnTo>
                  <a:lnTo>
                    <a:pt x="430" y="65"/>
                  </a:lnTo>
                  <a:lnTo>
                    <a:pt x="445" y="76"/>
                  </a:lnTo>
                  <a:lnTo>
                    <a:pt x="457" y="88"/>
                  </a:lnTo>
                  <a:lnTo>
                    <a:pt x="469" y="102"/>
                  </a:lnTo>
                  <a:lnTo>
                    <a:pt x="480" y="115"/>
                  </a:lnTo>
                  <a:lnTo>
                    <a:pt x="490" y="130"/>
                  </a:lnTo>
                  <a:lnTo>
                    <a:pt x="490" y="130"/>
                  </a:lnTo>
                  <a:lnTo>
                    <a:pt x="492" y="135"/>
                  </a:lnTo>
                  <a:lnTo>
                    <a:pt x="492" y="139"/>
                  </a:lnTo>
                  <a:lnTo>
                    <a:pt x="492" y="143"/>
                  </a:lnTo>
                  <a:lnTo>
                    <a:pt x="491" y="146"/>
                  </a:lnTo>
                  <a:lnTo>
                    <a:pt x="491" y="146"/>
                  </a:lnTo>
                  <a:lnTo>
                    <a:pt x="487" y="150"/>
                  </a:lnTo>
                  <a:lnTo>
                    <a:pt x="483" y="153"/>
                  </a:lnTo>
                  <a:lnTo>
                    <a:pt x="478" y="155"/>
                  </a:lnTo>
                  <a:lnTo>
                    <a:pt x="473" y="157"/>
                  </a:lnTo>
                  <a:lnTo>
                    <a:pt x="473" y="157"/>
                  </a:lnTo>
                  <a:lnTo>
                    <a:pt x="473" y="157"/>
                  </a:lnTo>
                  <a:lnTo>
                    <a:pt x="469" y="155"/>
                  </a:lnTo>
                  <a:lnTo>
                    <a:pt x="465" y="154"/>
                  </a:lnTo>
                  <a:lnTo>
                    <a:pt x="462" y="151"/>
                  </a:lnTo>
                  <a:lnTo>
                    <a:pt x="458" y="147"/>
                  </a:lnTo>
                  <a:lnTo>
                    <a:pt x="458" y="147"/>
                  </a:lnTo>
                  <a:lnTo>
                    <a:pt x="450" y="135"/>
                  </a:lnTo>
                  <a:lnTo>
                    <a:pt x="439" y="123"/>
                  </a:lnTo>
                  <a:lnTo>
                    <a:pt x="429" y="112"/>
                  </a:lnTo>
                  <a:lnTo>
                    <a:pt x="419" y="102"/>
                  </a:lnTo>
                  <a:lnTo>
                    <a:pt x="407" y="94"/>
                  </a:lnTo>
                  <a:lnTo>
                    <a:pt x="395" y="85"/>
                  </a:lnTo>
                  <a:lnTo>
                    <a:pt x="383" y="77"/>
                  </a:lnTo>
                  <a:lnTo>
                    <a:pt x="369" y="71"/>
                  </a:lnTo>
                  <a:lnTo>
                    <a:pt x="356" y="65"/>
                  </a:lnTo>
                  <a:lnTo>
                    <a:pt x="342" y="59"/>
                  </a:lnTo>
                  <a:lnTo>
                    <a:pt x="316" y="50"/>
                  </a:lnTo>
                  <a:lnTo>
                    <a:pt x="289" y="42"/>
                  </a:lnTo>
                  <a:lnTo>
                    <a:pt x="263" y="36"/>
                  </a:lnTo>
                  <a:lnTo>
                    <a:pt x="263" y="36"/>
                  </a:lnTo>
                  <a:lnTo>
                    <a:pt x="247" y="34"/>
                  </a:lnTo>
                  <a:lnTo>
                    <a:pt x="232" y="33"/>
                  </a:lnTo>
                  <a:lnTo>
                    <a:pt x="232" y="33"/>
                  </a:lnTo>
                  <a:lnTo>
                    <a:pt x="219" y="34"/>
                  </a:lnTo>
                  <a:lnTo>
                    <a:pt x="207" y="35"/>
                  </a:lnTo>
                  <a:lnTo>
                    <a:pt x="195" y="37"/>
                  </a:lnTo>
                  <a:lnTo>
                    <a:pt x="182" y="40"/>
                  </a:lnTo>
                  <a:lnTo>
                    <a:pt x="169" y="44"/>
                  </a:lnTo>
                  <a:lnTo>
                    <a:pt x="156" y="48"/>
                  </a:lnTo>
                  <a:lnTo>
                    <a:pt x="144" y="53"/>
                  </a:lnTo>
                  <a:lnTo>
                    <a:pt x="133" y="59"/>
                  </a:lnTo>
                  <a:lnTo>
                    <a:pt x="120" y="66"/>
                  </a:lnTo>
                  <a:lnTo>
                    <a:pt x="109" y="74"/>
                  </a:lnTo>
                  <a:lnTo>
                    <a:pt x="99" y="82"/>
                  </a:lnTo>
                  <a:lnTo>
                    <a:pt x="89" y="90"/>
                  </a:lnTo>
                  <a:lnTo>
                    <a:pt x="80" y="100"/>
                  </a:lnTo>
                  <a:lnTo>
                    <a:pt x="72" y="110"/>
                  </a:lnTo>
                  <a:lnTo>
                    <a:pt x="66" y="121"/>
                  </a:lnTo>
                  <a:lnTo>
                    <a:pt x="59" y="133"/>
                  </a:lnTo>
                  <a:lnTo>
                    <a:pt x="59" y="133"/>
                  </a:lnTo>
                  <a:lnTo>
                    <a:pt x="53" y="147"/>
                  </a:lnTo>
                  <a:lnTo>
                    <a:pt x="48" y="163"/>
                  </a:lnTo>
                  <a:lnTo>
                    <a:pt x="44" y="178"/>
                  </a:lnTo>
                  <a:lnTo>
                    <a:pt x="41" y="195"/>
                  </a:lnTo>
                  <a:lnTo>
                    <a:pt x="39" y="210"/>
                  </a:lnTo>
                  <a:lnTo>
                    <a:pt x="38" y="227"/>
                  </a:lnTo>
                  <a:lnTo>
                    <a:pt x="37" y="242"/>
                  </a:lnTo>
                  <a:lnTo>
                    <a:pt x="38" y="259"/>
                  </a:lnTo>
                  <a:lnTo>
                    <a:pt x="39" y="274"/>
                  </a:lnTo>
                  <a:lnTo>
                    <a:pt x="42" y="290"/>
                  </a:lnTo>
                  <a:lnTo>
                    <a:pt x="45" y="304"/>
                  </a:lnTo>
                  <a:lnTo>
                    <a:pt x="49" y="320"/>
                  </a:lnTo>
                  <a:lnTo>
                    <a:pt x="54" y="334"/>
                  </a:lnTo>
                  <a:lnTo>
                    <a:pt x="60" y="348"/>
                  </a:lnTo>
                  <a:lnTo>
                    <a:pt x="68" y="361"/>
                  </a:lnTo>
                  <a:lnTo>
                    <a:pt x="76" y="373"/>
                  </a:lnTo>
                  <a:lnTo>
                    <a:pt x="76" y="373"/>
                  </a:lnTo>
                  <a:lnTo>
                    <a:pt x="87" y="389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12" y="416"/>
                  </a:lnTo>
                  <a:lnTo>
                    <a:pt x="121" y="428"/>
                  </a:lnTo>
                  <a:lnTo>
                    <a:pt x="122" y="429"/>
                  </a:lnTo>
                  <a:lnTo>
                    <a:pt x="123" y="430"/>
                  </a:lnTo>
                  <a:lnTo>
                    <a:pt x="123" y="430"/>
                  </a:lnTo>
                  <a:lnTo>
                    <a:pt x="125" y="431"/>
                  </a:lnTo>
                  <a:lnTo>
                    <a:pt x="128" y="434"/>
                  </a:lnTo>
                  <a:lnTo>
                    <a:pt x="130" y="440"/>
                  </a:lnTo>
                  <a:lnTo>
                    <a:pt x="131" y="446"/>
                  </a:lnTo>
                  <a:lnTo>
                    <a:pt x="130" y="451"/>
                  </a:lnTo>
                  <a:lnTo>
                    <a:pt x="130" y="451"/>
                  </a:lnTo>
                  <a:lnTo>
                    <a:pt x="129" y="455"/>
                  </a:lnTo>
                  <a:lnTo>
                    <a:pt x="125" y="458"/>
                  </a:lnTo>
                  <a:lnTo>
                    <a:pt x="123" y="460"/>
                  </a:lnTo>
                  <a:lnTo>
                    <a:pt x="121" y="462"/>
                  </a:lnTo>
                  <a:lnTo>
                    <a:pt x="117" y="463"/>
                  </a:lnTo>
                  <a:lnTo>
                    <a:pt x="114" y="463"/>
                  </a:lnTo>
                  <a:lnTo>
                    <a:pt x="110" y="46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454505" y="3731444"/>
            <a:ext cx="627742" cy="643432"/>
            <a:chOff x="3282950" y="1154113"/>
            <a:chExt cx="698501" cy="715963"/>
          </a:xfrm>
          <a:solidFill>
            <a:srgbClr val="5D5B92"/>
          </a:solidFill>
        </p:grpSpPr>
        <p:sp>
          <p:nvSpPr>
            <p:cNvPr id="77" name="Freeform 905"/>
            <p:cNvSpPr/>
            <p:nvPr/>
          </p:nvSpPr>
          <p:spPr bwMode="auto">
            <a:xfrm>
              <a:off x="3324225" y="1268413"/>
              <a:ext cx="55563" cy="153988"/>
            </a:xfrm>
            <a:custGeom>
              <a:avLst/>
              <a:gdLst/>
              <a:ahLst/>
              <a:cxnLst>
                <a:cxn ang="0">
                  <a:pos x="96" y="3"/>
                </a:cxn>
                <a:cxn ang="0">
                  <a:pos x="96" y="3"/>
                </a:cxn>
                <a:cxn ang="0">
                  <a:pos x="86" y="18"/>
                </a:cxn>
                <a:cxn ang="0">
                  <a:pos x="77" y="35"/>
                </a:cxn>
                <a:cxn ang="0">
                  <a:pos x="70" y="51"/>
                </a:cxn>
                <a:cxn ang="0">
                  <a:pos x="63" y="69"/>
                </a:cxn>
                <a:cxn ang="0">
                  <a:pos x="50" y="104"/>
                </a:cxn>
                <a:cxn ang="0">
                  <a:pos x="39" y="138"/>
                </a:cxn>
                <a:cxn ang="0">
                  <a:pos x="39" y="138"/>
                </a:cxn>
                <a:cxn ang="0">
                  <a:pos x="27" y="174"/>
                </a:cxn>
                <a:cxn ang="0">
                  <a:pos x="15" y="210"/>
                </a:cxn>
                <a:cxn ang="0">
                  <a:pos x="10" y="229"/>
                </a:cxn>
                <a:cxn ang="0">
                  <a:pos x="5" y="247"/>
                </a:cxn>
                <a:cxn ang="0">
                  <a:pos x="2" y="266"/>
                </a:cxn>
                <a:cxn ang="0">
                  <a:pos x="0" y="285"/>
                </a:cxn>
                <a:cxn ang="0">
                  <a:pos x="0" y="285"/>
                </a:cxn>
                <a:cxn ang="0">
                  <a:pos x="1" y="287"/>
                </a:cxn>
                <a:cxn ang="0">
                  <a:pos x="2" y="288"/>
                </a:cxn>
                <a:cxn ang="0">
                  <a:pos x="3" y="289"/>
                </a:cxn>
                <a:cxn ang="0">
                  <a:pos x="5" y="290"/>
                </a:cxn>
                <a:cxn ang="0">
                  <a:pos x="6" y="289"/>
                </a:cxn>
                <a:cxn ang="0">
                  <a:pos x="8" y="288"/>
                </a:cxn>
                <a:cxn ang="0">
                  <a:pos x="9" y="287"/>
                </a:cxn>
                <a:cxn ang="0">
                  <a:pos x="10" y="285"/>
                </a:cxn>
                <a:cxn ang="0">
                  <a:pos x="10" y="285"/>
                </a:cxn>
                <a:cxn ang="0">
                  <a:pos x="11" y="266"/>
                </a:cxn>
                <a:cxn ang="0">
                  <a:pos x="15" y="247"/>
                </a:cxn>
                <a:cxn ang="0">
                  <a:pos x="19" y="230"/>
                </a:cxn>
                <a:cxn ang="0">
                  <a:pos x="25" y="211"/>
                </a:cxn>
                <a:cxn ang="0">
                  <a:pos x="36" y="176"/>
                </a:cxn>
                <a:cxn ang="0">
                  <a:pos x="48" y="141"/>
                </a:cxn>
                <a:cxn ang="0">
                  <a:pos x="48" y="141"/>
                </a:cxn>
                <a:cxn ang="0">
                  <a:pos x="60" y="107"/>
                </a:cxn>
                <a:cxn ang="0">
                  <a:pos x="71" y="72"/>
                </a:cxn>
                <a:cxn ang="0">
                  <a:pos x="78" y="55"/>
                </a:cxn>
                <a:cxn ang="0">
                  <a:pos x="86" y="39"/>
                </a:cxn>
                <a:cxn ang="0">
                  <a:pos x="94" y="22"/>
                </a:cxn>
                <a:cxn ang="0">
                  <a:pos x="104" y="8"/>
                </a:cxn>
                <a:cxn ang="0">
                  <a:pos x="104" y="8"/>
                </a:cxn>
                <a:cxn ang="0">
                  <a:pos x="105" y="6"/>
                </a:cxn>
                <a:cxn ang="0">
                  <a:pos x="104" y="4"/>
                </a:cxn>
                <a:cxn ang="0">
                  <a:pos x="104" y="3"/>
                </a:cxn>
                <a:cxn ang="0">
                  <a:pos x="102" y="2"/>
                </a:cxn>
                <a:cxn ang="0">
                  <a:pos x="99" y="0"/>
                </a:cxn>
                <a:cxn ang="0">
                  <a:pos x="97" y="2"/>
                </a:cxn>
                <a:cxn ang="0">
                  <a:pos x="96" y="3"/>
                </a:cxn>
                <a:cxn ang="0">
                  <a:pos x="96" y="3"/>
                </a:cxn>
              </a:cxnLst>
              <a:rect l="0" t="0" r="r" b="b"/>
              <a:pathLst>
                <a:path w="105" h="290">
                  <a:moveTo>
                    <a:pt x="96" y="3"/>
                  </a:moveTo>
                  <a:lnTo>
                    <a:pt x="96" y="3"/>
                  </a:lnTo>
                  <a:lnTo>
                    <a:pt x="86" y="18"/>
                  </a:lnTo>
                  <a:lnTo>
                    <a:pt x="77" y="35"/>
                  </a:lnTo>
                  <a:lnTo>
                    <a:pt x="70" y="51"/>
                  </a:lnTo>
                  <a:lnTo>
                    <a:pt x="63" y="69"/>
                  </a:lnTo>
                  <a:lnTo>
                    <a:pt x="50" y="104"/>
                  </a:lnTo>
                  <a:lnTo>
                    <a:pt x="39" y="138"/>
                  </a:lnTo>
                  <a:lnTo>
                    <a:pt x="39" y="138"/>
                  </a:lnTo>
                  <a:lnTo>
                    <a:pt x="27" y="174"/>
                  </a:lnTo>
                  <a:lnTo>
                    <a:pt x="15" y="210"/>
                  </a:lnTo>
                  <a:lnTo>
                    <a:pt x="10" y="229"/>
                  </a:lnTo>
                  <a:lnTo>
                    <a:pt x="5" y="247"/>
                  </a:lnTo>
                  <a:lnTo>
                    <a:pt x="2" y="266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1" y="287"/>
                  </a:lnTo>
                  <a:lnTo>
                    <a:pt x="2" y="288"/>
                  </a:lnTo>
                  <a:lnTo>
                    <a:pt x="3" y="289"/>
                  </a:lnTo>
                  <a:lnTo>
                    <a:pt x="5" y="290"/>
                  </a:lnTo>
                  <a:lnTo>
                    <a:pt x="6" y="289"/>
                  </a:lnTo>
                  <a:lnTo>
                    <a:pt x="8" y="288"/>
                  </a:lnTo>
                  <a:lnTo>
                    <a:pt x="9" y="287"/>
                  </a:lnTo>
                  <a:lnTo>
                    <a:pt x="10" y="285"/>
                  </a:lnTo>
                  <a:lnTo>
                    <a:pt x="10" y="285"/>
                  </a:lnTo>
                  <a:lnTo>
                    <a:pt x="11" y="266"/>
                  </a:lnTo>
                  <a:lnTo>
                    <a:pt x="15" y="247"/>
                  </a:lnTo>
                  <a:lnTo>
                    <a:pt x="19" y="230"/>
                  </a:lnTo>
                  <a:lnTo>
                    <a:pt x="25" y="211"/>
                  </a:lnTo>
                  <a:lnTo>
                    <a:pt x="36" y="176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60" y="107"/>
                  </a:lnTo>
                  <a:lnTo>
                    <a:pt x="71" y="72"/>
                  </a:lnTo>
                  <a:lnTo>
                    <a:pt x="78" y="55"/>
                  </a:lnTo>
                  <a:lnTo>
                    <a:pt x="86" y="39"/>
                  </a:lnTo>
                  <a:lnTo>
                    <a:pt x="94" y="22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5" y="6"/>
                  </a:lnTo>
                  <a:lnTo>
                    <a:pt x="104" y="4"/>
                  </a:lnTo>
                  <a:lnTo>
                    <a:pt x="104" y="3"/>
                  </a:lnTo>
                  <a:lnTo>
                    <a:pt x="102" y="2"/>
                  </a:lnTo>
                  <a:lnTo>
                    <a:pt x="99" y="0"/>
                  </a:lnTo>
                  <a:lnTo>
                    <a:pt x="97" y="2"/>
                  </a:lnTo>
                  <a:lnTo>
                    <a:pt x="96" y="3"/>
                  </a:lnTo>
                  <a:lnTo>
                    <a:pt x="96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8" name="Freeform 906"/>
            <p:cNvSpPr/>
            <p:nvPr/>
          </p:nvSpPr>
          <p:spPr bwMode="auto">
            <a:xfrm>
              <a:off x="3325813" y="1239838"/>
              <a:ext cx="88900" cy="280988"/>
            </a:xfrm>
            <a:custGeom>
              <a:avLst/>
              <a:gdLst/>
              <a:ahLst/>
              <a:cxnLst>
                <a:cxn ang="0">
                  <a:pos x="156" y="4"/>
                </a:cxn>
                <a:cxn ang="0">
                  <a:pos x="152" y="37"/>
                </a:cxn>
                <a:cxn ang="0">
                  <a:pos x="143" y="70"/>
                </a:cxn>
                <a:cxn ang="0">
                  <a:pos x="121" y="134"/>
                </a:cxn>
                <a:cxn ang="0">
                  <a:pos x="108" y="168"/>
                </a:cxn>
                <a:cxn ang="0">
                  <a:pos x="82" y="235"/>
                </a:cxn>
                <a:cxn ang="0">
                  <a:pos x="68" y="268"/>
                </a:cxn>
                <a:cxn ang="0">
                  <a:pos x="58" y="301"/>
                </a:cxn>
                <a:cxn ang="0">
                  <a:pos x="38" y="399"/>
                </a:cxn>
                <a:cxn ang="0">
                  <a:pos x="35" y="416"/>
                </a:cxn>
                <a:cxn ang="0">
                  <a:pos x="26" y="446"/>
                </a:cxn>
                <a:cxn ang="0">
                  <a:pos x="20" y="461"/>
                </a:cxn>
                <a:cxn ang="0">
                  <a:pos x="11" y="492"/>
                </a:cxn>
                <a:cxn ang="0">
                  <a:pos x="2" y="522"/>
                </a:cxn>
                <a:cxn ang="0">
                  <a:pos x="0" y="524"/>
                </a:cxn>
                <a:cxn ang="0">
                  <a:pos x="1" y="528"/>
                </a:cxn>
                <a:cxn ang="0">
                  <a:pos x="1" y="529"/>
                </a:cxn>
                <a:cxn ang="0">
                  <a:pos x="3" y="531"/>
                </a:cxn>
                <a:cxn ang="0">
                  <a:pos x="7" y="531"/>
                </a:cxn>
                <a:cxn ang="0">
                  <a:pos x="9" y="529"/>
                </a:cxn>
                <a:cxn ang="0">
                  <a:pos x="18" y="505"/>
                </a:cxn>
                <a:cxn ang="0">
                  <a:pos x="23" y="480"/>
                </a:cxn>
                <a:cxn ang="0">
                  <a:pos x="29" y="462"/>
                </a:cxn>
                <a:cxn ang="0">
                  <a:pos x="41" y="428"/>
                </a:cxn>
                <a:cxn ang="0">
                  <a:pos x="46" y="410"/>
                </a:cxn>
                <a:cxn ang="0">
                  <a:pos x="59" y="341"/>
                </a:cxn>
                <a:cxn ang="0">
                  <a:pos x="71" y="288"/>
                </a:cxn>
                <a:cxn ang="0">
                  <a:pos x="77" y="271"/>
                </a:cxn>
                <a:cxn ang="0">
                  <a:pos x="105" y="200"/>
                </a:cxn>
                <a:cxn ang="0">
                  <a:pos x="132" y="129"/>
                </a:cxn>
                <a:cxn ang="0">
                  <a:pos x="143" y="98"/>
                </a:cxn>
                <a:cxn ang="0">
                  <a:pos x="158" y="51"/>
                </a:cxn>
                <a:cxn ang="0">
                  <a:pos x="164" y="20"/>
                </a:cxn>
                <a:cxn ang="0">
                  <a:pos x="166" y="4"/>
                </a:cxn>
                <a:cxn ang="0">
                  <a:pos x="164" y="1"/>
                </a:cxn>
                <a:cxn ang="0">
                  <a:pos x="161" y="0"/>
                </a:cxn>
                <a:cxn ang="0">
                  <a:pos x="158" y="1"/>
                </a:cxn>
                <a:cxn ang="0">
                  <a:pos x="156" y="4"/>
                </a:cxn>
              </a:cxnLst>
              <a:rect l="0" t="0" r="r" b="b"/>
              <a:pathLst>
                <a:path w="166" h="531">
                  <a:moveTo>
                    <a:pt x="156" y="4"/>
                  </a:moveTo>
                  <a:lnTo>
                    <a:pt x="156" y="4"/>
                  </a:lnTo>
                  <a:lnTo>
                    <a:pt x="155" y="20"/>
                  </a:lnTo>
                  <a:lnTo>
                    <a:pt x="152" y="37"/>
                  </a:lnTo>
                  <a:lnTo>
                    <a:pt x="148" y="53"/>
                  </a:lnTo>
                  <a:lnTo>
                    <a:pt x="143" y="70"/>
                  </a:lnTo>
                  <a:lnTo>
                    <a:pt x="132" y="103"/>
                  </a:lnTo>
                  <a:lnTo>
                    <a:pt x="121" y="134"/>
                  </a:lnTo>
                  <a:lnTo>
                    <a:pt x="121" y="134"/>
                  </a:lnTo>
                  <a:lnTo>
                    <a:pt x="108" y="168"/>
                  </a:lnTo>
                  <a:lnTo>
                    <a:pt x="95" y="202"/>
                  </a:lnTo>
                  <a:lnTo>
                    <a:pt x="82" y="235"/>
                  </a:lnTo>
                  <a:lnTo>
                    <a:pt x="68" y="268"/>
                  </a:lnTo>
                  <a:lnTo>
                    <a:pt x="68" y="268"/>
                  </a:lnTo>
                  <a:lnTo>
                    <a:pt x="63" y="285"/>
                  </a:lnTo>
                  <a:lnTo>
                    <a:pt x="58" y="301"/>
                  </a:lnTo>
                  <a:lnTo>
                    <a:pt x="51" y="333"/>
                  </a:lnTo>
                  <a:lnTo>
                    <a:pt x="38" y="399"/>
                  </a:lnTo>
                  <a:lnTo>
                    <a:pt x="38" y="399"/>
                  </a:lnTo>
                  <a:lnTo>
                    <a:pt x="35" y="416"/>
                  </a:lnTo>
                  <a:lnTo>
                    <a:pt x="31" y="431"/>
                  </a:lnTo>
                  <a:lnTo>
                    <a:pt x="26" y="446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15" y="476"/>
                  </a:lnTo>
                  <a:lnTo>
                    <a:pt x="11" y="492"/>
                  </a:lnTo>
                  <a:lnTo>
                    <a:pt x="7" y="507"/>
                  </a:lnTo>
                  <a:lnTo>
                    <a:pt x="2" y="522"/>
                  </a:lnTo>
                  <a:lnTo>
                    <a:pt x="2" y="522"/>
                  </a:lnTo>
                  <a:lnTo>
                    <a:pt x="0" y="524"/>
                  </a:lnTo>
                  <a:lnTo>
                    <a:pt x="0" y="526"/>
                  </a:lnTo>
                  <a:lnTo>
                    <a:pt x="1" y="528"/>
                  </a:lnTo>
                  <a:lnTo>
                    <a:pt x="1" y="528"/>
                  </a:lnTo>
                  <a:lnTo>
                    <a:pt x="1" y="529"/>
                  </a:lnTo>
                  <a:lnTo>
                    <a:pt x="1" y="529"/>
                  </a:lnTo>
                  <a:lnTo>
                    <a:pt x="3" y="531"/>
                  </a:lnTo>
                  <a:lnTo>
                    <a:pt x="5" y="531"/>
                  </a:lnTo>
                  <a:lnTo>
                    <a:pt x="7" y="531"/>
                  </a:lnTo>
                  <a:lnTo>
                    <a:pt x="9" y="529"/>
                  </a:lnTo>
                  <a:lnTo>
                    <a:pt x="9" y="529"/>
                  </a:lnTo>
                  <a:lnTo>
                    <a:pt x="13" y="517"/>
                  </a:lnTo>
                  <a:lnTo>
                    <a:pt x="18" y="505"/>
                  </a:lnTo>
                  <a:lnTo>
                    <a:pt x="20" y="492"/>
                  </a:lnTo>
                  <a:lnTo>
                    <a:pt x="23" y="480"/>
                  </a:lnTo>
                  <a:lnTo>
                    <a:pt x="23" y="480"/>
                  </a:lnTo>
                  <a:lnTo>
                    <a:pt x="29" y="462"/>
                  </a:lnTo>
                  <a:lnTo>
                    <a:pt x="35" y="446"/>
                  </a:lnTo>
                  <a:lnTo>
                    <a:pt x="41" y="428"/>
                  </a:lnTo>
                  <a:lnTo>
                    <a:pt x="46" y="410"/>
                  </a:lnTo>
                  <a:lnTo>
                    <a:pt x="46" y="410"/>
                  </a:lnTo>
                  <a:lnTo>
                    <a:pt x="53" y="375"/>
                  </a:lnTo>
                  <a:lnTo>
                    <a:pt x="59" y="341"/>
                  </a:lnTo>
                  <a:lnTo>
                    <a:pt x="67" y="305"/>
                  </a:lnTo>
                  <a:lnTo>
                    <a:pt x="71" y="288"/>
                  </a:lnTo>
                  <a:lnTo>
                    <a:pt x="77" y="271"/>
                  </a:lnTo>
                  <a:lnTo>
                    <a:pt x="77" y="271"/>
                  </a:lnTo>
                  <a:lnTo>
                    <a:pt x="91" y="235"/>
                  </a:lnTo>
                  <a:lnTo>
                    <a:pt x="105" y="200"/>
                  </a:lnTo>
                  <a:lnTo>
                    <a:pt x="120" y="165"/>
                  </a:lnTo>
                  <a:lnTo>
                    <a:pt x="132" y="129"/>
                  </a:lnTo>
                  <a:lnTo>
                    <a:pt x="132" y="129"/>
                  </a:lnTo>
                  <a:lnTo>
                    <a:pt x="143" y="98"/>
                  </a:lnTo>
                  <a:lnTo>
                    <a:pt x="154" y="67"/>
                  </a:lnTo>
                  <a:lnTo>
                    <a:pt x="158" y="51"/>
                  </a:lnTo>
                  <a:lnTo>
                    <a:pt x="162" y="36"/>
                  </a:lnTo>
                  <a:lnTo>
                    <a:pt x="164" y="20"/>
                  </a:lnTo>
                  <a:lnTo>
                    <a:pt x="166" y="4"/>
                  </a:lnTo>
                  <a:lnTo>
                    <a:pt x="166" y="4"/>
                  </a:lnTo>
                  <a:lnTo>
                    <a:pt x="165" y="2"/>
                  </a:lnTo>
                  <a:lnTo>
                    <a:pt x="164" y="1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60" y="0"/>
                  </a:lnTo>
                  <a:lnTo>
                    <a:pt x="158" y="1"/>
                  </a:lnTo>
                  <a:lnTo>
                    <a:pt x="157" y="2"/>
                  </a:lnTo>
                  <a:lnTo>
                    <a:pt x="156" y="4"/>
                  </a:lnTo>
                  <a:lnTo>
                    <a:pt x="156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9" name="Freeform 907"/>
            <p:cNvSpPr/>
            <p:nvPr/>
          </p:nvSpPr>
          <p:spPr bwMode="auto">
            <a:xfrm>
              <a:off x="3338513" y="1404938"/>
              <a:ext cx="58738" cy="168275"/>
            </a:xfrm>
            <a:custGeom>
              <a:avLst/>
              <a:gdLst/>
              <a:ahLst/>
              <a:cxnLst>
                <a:cxn ang="0">
                  <a:pos x="99" y="4"/>
                </a:cxn>
                <a:cxn ang="0">
                  <a:pos x="99" y="4"/>
                </a:cxn>
                <a:cxn ang="0">
                  <a:pos x="98" y="14"/>
                </a:cxn>
                <a:cxn ang="0">
                  <a:pos x="97" y="23"/>
                </a:cxn>
                <a:cxn ang="0">
                  <a:pos x="92" y="43"/>
                </a:cxn>
                <a:cxn ang="0">
                  <a:pos x="79" y="81"/>
                </a:cxn>
                <a:cxn ang="0">
                  <a:pos x="79" y="81"/>
                </a:cxn>
                <a:cxn ang="0">
                  <a:pos x="73" y="103"/>
                </a:cxn>
                <a:cxn ang="0">
                  <a:pos x="68" y="125"/>
                </a:cxn>
                <a:cxn ang="0">
                  <a:pos x="57" y="169"/>
                </a:cxn>
                <a:cxn ang="0">
                  <a:pos x="57" y="169"/>
                </a:cxn>
                <a:cxn ang="0">
                  <a:pos x="51" y="188"/>
                </a:cxn>
                <a:cxn ang="0">
                  <a:pos x="43" y="205"/>
                </a:cxn>
                <a:cxn ang="0">
                  <a:pos x="35" y="223"/>
                </a:cxn>
                <a:cxn ang="0">
                  <a:pos x="26" y="239"/>
                </a:cxn>
                <a:cxn ang="0">
                  <a:pos x="17" y="257"/>
                </a:cxn>
                <a:cxn ang="0">
                  <a:pos x="10" y="274"/>
                </a:cxn>
                <a:cxn ang="0">
                  <a:pos x="4" y="293"/>
                </a:cxn>
                <a:cxn ang="0">
                  <a:pos x="1" y="302"/>
                </a:cxn>
                <a:cxn ang="0">
                  <a:pos x="0" y="313"/>
                </a:cxn>
                <a:cxn ang="0">
                  <a:pos x="0" y="313"/>
                </a:cxn>
                <a:cxn ang="0">
                  <a:pos x="0" y="314"/>
                </a:cxn>
                <a:cxn ang="0">
                  <a:pos x="1" y="316"/>
                </a:cxn>
                <a:cxn ang="0">
                  <a:pos x="2" y="317"/>
                </a:cxn>
                <a:cxn ang="0">
                  <a:pos x="4" y="317"/>
                </a:cxn>
                <a:cxn ang="0">
                  <a:pos x="7" y="316"/>
                </a:cxn>
                <a:cxn ang="0">
                  <a:pos x="9" y="314"/>
                </a:cxn>
                <a:cxn ang="0">
                  <a:pos x="9" y="313"/>
                </a:cxn>
                <a:cxn ang="0">
                  <a:pos x="9" y="313"/>
                </a:cxn>
                <a:cxn ang="0">
                  <a:pos x="11" y="302"/>
                </a:cxn>
                <a:cxn ang="0">
                  <a:pos x="13" y="292"/>
                </a:cxn>
                <a:cxn ang="0">
                  <a:pos x="19" y="273"/>
                </a:cxn>
                <a:cxn ang="0">
                  <a:pos x="28" y="255"/>
                </a:cxn>
                <a:cxn ang="0">
                  <a:pos x="36" y="237"/>
                </a:cxn>
                <a:cxn ang="0">
                  <a:pos x="45" y="220"/>
                </a:cxn>
                <a:cxn ang="0">
                  <a:pos x="54" y="201"/>
                </a:cxn>
                <a:cxn ang="0">
                  <a:pos x="62" y="182"/>
                </a:cxn>
                <a:cxn ang="0">
                  <a:pos x="68" y="164"/>
                </a:cxn>
                <a:cxn ang="0">
                  <a:pos x="68" y="164"/>
                </a:cxn>
                <a:cxn ang="0">
                  <a:pos x="79" y="119"/>
                </a:cxn>
                <a:cxn ang="0">
                  <a:pos x="91" y="76"/>
                </a:cxn>
                <a:cxn ang="0">
                  <a:pos x="91" y="76"/>
                </a:cxn>
                <a:cxn ang="0">
                  <a:pos x="102" y="40"/>
                </a:cxn>
                <a:cxn ang="0">
                  <a:pos x="106" y="22"/>
                </a:cxn>
                <a:cxn ang="0">
                  <a:pos x="109" y="4"/>
                </a:cxn>
                <a:cxn ang="0">
                  <a:pos x="109" y="4"/>
                </a:cxn>
                <a:cxn ang="0">
                  <a:pos x="108" y="2"/>
                </a:cxn>
                <a:cxn ang="0">
                  <a:pos x="107" y="1"/>
                </a:cxn>
                <a:cxn ang="0">
                  <a:pos x="106" y="0"/>
                </a:cxn>
                <a:cxn ang="0">
                  <a:pos x="104" y="0"/>
                </a:cxn>
                <a:cxn ang="0">
                  <a:pos x="101" y="1"/>
                </a:cxn>
                <a:cxn ang="0">
                  <a:pos x="100" y="2"/>
                </a:cxn>
                <a:cxn ang="0">
                  <a:pos x="99" y="4"/>
                </a:cxn>
                <a:cxn ang="0">
                  <a:pos x="99" y="4"/>
                </a:cxn>
              </a:cxnLst>
              <a:rect l="0" t="0" r="r" b="b"/>
              <a:pathLst>
                <a:path w="109" h="317">
                  <a:moveTo>
                    <a:pt x="99" y="4"/>
                  </a:moveTo>
                  <a:lnTo>
                    <a:pt x="99" y="4"/>
                  </a:lnTo>
                  <a:lnTo>
                    <a:pt x="98" y="14"/>
                  </a:lnTo>
                  <a:lnTo>
                    <a:pt x="97" y="23"/>
                  </a:lnTo>
                  <a:lnTo>
                    <a:pt x="92" y="43"/>
                  </a:lnTo>
                  <a:lnTo>
                    <a:pt x="79" y="81"/>
                  </a:lnTo>
                  <a:lnTo>
                    <a:pt x="79" y="81"/>
                  </a:lnTo>
                  <a:lnTo>
                    <a:pt x="73" y="103"/>
                  </a:lnTo>
                  <a:lnTo>
                    <a:pt x="68" y="125"/>
                  </a:lnTo>
                  <a:lnTo>
                    <a:pt x="57" y="169"/>
                  </a:lnTo>
                  <a:lnTo>
                    <a:pt x="57" y="169"/>
                  </a:lnTo>
                  <a:lnTo>
                    <a:pt x="51" y="188"/>
                  </a:lnTo>
                  <a:lnTo>
                    <a:pt x="43" y="205"/>
                  </a:lnTo>
                  <a:lnTo>
                    <a:pt x="35" y="223"/>
                  </a:lnTo>
                  <a:lnTo>
                    <a:pt x="26" y="239"/>
                  </a:lnTo>
                  <a:lnTo>
                    <a:pt x="17" y="257"/>
                  </a:lnTo>
                  <a:lnTo>
                    <a:pt x="10" y="274"/>
                  </a:lnTo>
                  <a:lnTo>
                    <a:pt x="4" y="293"/>
                  </a:lnTo>
                  <a:lnTo>
                    <a:pt x="1" y="302"/>
                  </a:lnTo>
                  <a:lnTo>
                    <a:pt x="0" y="313"/>
                  </a:lnTo>
                  <a:lnTo>
                    <a:pt x="0" y="313"/>
                  </a:lnTo>
                  <a:lnTo>
                    <a:pt x="0" y="314"/>
                  </a:lnTo>
                  <a:lnTo>
                    <a:pt x="1" y="316"/>
                  </a:lnTo>
                  <a:lnTo>
                    <a:pt x="2" y="317"/>
                  </a:lnTo>
                  <a:lnTo>
                    <a:pt x="4" y="317"/>
                  </a:lnTo>
                  <a:lnTo>
                    <a:pt x="7" y="316"/>
                  </a:lnTo>
                  <a:lnTo>
                    <a:pt x="9" y="314"/>
                  </a:lnTo>
                  <a:lnTo>
                    <a:pt x="9" y="313"/>
                  </a:lnTo>
                  <a:lnTo>
                    <a:pt x="9" y="313"/>
                  </a:lnTo>
                  <a:lnTo>
                    <a:pt x="11" y="302"/>
                  </a:lnTo>
                  <a:lnTo>
                    <a:pt x="13" y="292"/>
                  </a:lnTo>
                  <a:lnTo>
                    <a:pt x="19" y="273"/>
                  </a:lnTo>
                  <a:lnTo>
                    <a:pt x="28" y="255"/>
                  </a:lnTo>
                  <a:lnTo>
                    <a:pt x="36" y="237"/>
                  </a:lnTo>
                  <a:lnTo>
                    <a:pt x="45" y="220"/>
                  </a:lnTo>
                  <a:lnTo>
                    <a:pt x="54" y="201"/>
                  </a:lnTo>
                  <a:lnTo>
                    <a:pt x="62" y="182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79" y="119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102" y="40"/>
                  </a:lnTo>
                  <a:lnTo>
                    <a:pt x="106" y="22"/>
                  </a:lnTo>
                  <a:lnTo>
                    <a:pt x="109" y="4"/>
                  </a:lnTo>
                  <a:lnTo>
                    <a:pt x="109" y="4"/>
                  </a:lnTo>
                  <a:lnTo>
                    <a:pt x="108" y="2"/>
                  </a:lnTo>
                  <a:lnTo>
                    <a:pt x="107" y="1"/>
                  </a:lnTo>
                  <a:lnTo>
                    <a:pt x="106" y="0"/>
                  </a:lnTo>
                  <a:lnTo>
                    <a:pt x="104" y="0"/>
                  </a:lnTo>
                  <a:lnTo>
                    <a:pt x="101" y="1"/>
                  </a:lnTo>
                  <a:lnTo>
                    <a:pt x="100" y="2"/>
                  </a:lnTo>
                  <a:lnTo>
                    <a:pt x="99" y="4"/>
                  </a:lnTo>
                  <a:lnTo>
                    <a:pt x="99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0" name="Freeform 908"/>
            <p:cNvSpPr/>
            <p:nvPr/>
          </p:nvSpPr>
          <p:spPr bwMode="auto">
            <a:xfrm>
              <a:off x="3365500" y="1427163"/>
              <a:ext cx="58738" cy="169863"/>
            </a:xfrm>
            <a:custGeom>
              <a:avLst/>
              <a:gdLst/>
              <a:ahLst/>
              <a:cxnLst>
                <a:cxn ang="0">
                  <a:pos x="102" y="1"/>
                </a:cxn>
                <a:cxn ang="0">
                  <a:pos x="102" y="1"/>
                </a:cxn>
                <a:cxn ang="0">
                  <a:pos x="97" y="7"/>
                </a:cxn>
                <a:cxn ang="0">
                  <a:pos x="93" y="13"/>
                </a:cxn>
                <a:cxn ang="0">
                  <a:pos x="87" y="26"/>
                </a:cxn>
                <a:cxn ang="0">
                  <a:pos x="82" y="39"/>
                </a:cxn>
                <a:cxn ang="0">
                  <a:pos x="79" y="54"/>
                </a:cxn>
                <a:cxn ang="0">
                  <a:pos x="79" y="54"/>
                </a:cxn>
                <a:cxn ang="0">
                  <a:pos x="72" y="77"/>
                </a:cxn>
                <a:cxn ang="0">
                  <a:pos x="65" y="101"/>
                </a:cxn>
                <a:cxn ang="0">
                  <a:pos x="51" y="148"/>
                </a:cxn>
                <a:cxn ang="0">
                  <a:pos x="51" y="148"/>
                </a:cxn>
                <a:cxn ang="0">
                  <a:pos x="44" y="168"/>
                </a:cxn>
                <a:cxn ang="0">
                  <a:pos x="37" y="190"/>
                </a:cxn>
                <a:cxn ang="0">
                  <a:pos x="20" y="231"/>
                </a:cxn>
                <a:cxn ang="0">
                  <a:pos x="13" y="252"/>
                </a:cxn>
                <a:cxn ang="0">
                  <a:pos x="7" y="274"/>
                </a:cxn>
                <a:cxn ang="0">
                  <a:pos x="2" y="295"/>
                </a:cxn>
                <a:cxn ang="0">
                  <a:pos x="1" y="307"/>
                </a:cxn>
                <a:cxn ang="0">
                  <a:pos x="0" y="317"/>
                </a:cxn>
                <a:cxn ang="0">
                  <a:pos x="0" y="317"/>
                </a:cxn>
                <a:cxn ang="0">
                  <a:pos x="1" y="319"/>
                </a:cxn>
                <a:cxn ang="0">
                  <a:pos x="2" y="321"/>
                </a:cxn>
                <a:cxn ang="0">
                  <a:pos x="3" y="322"/>
                </a:cxn>
                <a:cxn ang="0">
                  <a:pos x="6" y="322"/>
                </a:cxn>
                <a:cxn ang="0">
                  <a:pos x="8" y="322"/>
                </a:cxn>
                <a:cxn ang="0">
                  <a:pos x="9" y="321"/>
                </a:cxn>
                <a:cxn ang="0">
                  <a:pos x="10" y="319"/>
                </a:cxn>
                <a:cxn ang="0">
                  <a:pos x="11" y="317"/>
                </a:cxn>
                <a:cxn ang="0">
                  <a:pos x="11" y="317"/>
                </a:cxn>
                <a:cxn ang="0">
                  <a:pos x="11" y="307"/>
                </a:cxn>
                <a:cxn ang="0">
                  <a:pos x="12" y="296"/>
                </a:cxn>
                <a:cxn ang="0">
                  <a:pos x="16" y="276"/>
                </a:cxn>
                <a:cxn ang="0">
                  <a:pos x="22" y="256"/>
                </a:cxn>
                <a:cxn ang="0">
                  <a:pos x="29" y="237"/>
                </a:cxn>
                <a:cxn ang="0">
                  <a:pos x="44" y="198"/>
                </a:cxn>
                <a:cxn ang="0">
                  <a:pos x="51" y="179"/>
                </a:cxn>
                <a:cxn ang="0">
                  <a:pos x="57" y="159"/>
                </a:cxn>
                <a:cxn ang="0">
                  <a:pos x="57" y="159"/>
                </a:cxn>
                <a:cxn ang="0">
                  <a:pos x="70" y="120"/>
                </a:cxn>
                <a:cxn ang="0">
                  <a:pos x="81" y="81"/>
                </a:cxn>
                <a:cxn ang="0">
                  <a:pos x="81" y="81"/>
                </a:cxn>
                <a:cxn ang="0">
                  <a:pos x="86" y="62"/>
                </a:cxn>
                <a:cxn ang="0">
                  <a:pos x="91" y="42"/>
                </a:cxn>
                <a:cxn ang="0">
                  <a:pos x="94" y="33"/>
                </a:cxn>
                <a:cxn ang="0">
                  <a:pos x="97" y="25"/>
                </a:cxn>
                <a:cxn ang="0">
                  <a:pos x="103" y="16"/>
                </a:cxn>
                <a:cxn ang="0">
                  <a:pos x="109" y="8"/>
                </a:cxn>
                <a:cxn ang="0">
                  <a:pos x="109" y="8"/>
                </a:cxn>
                <a:cxn ang="0">
                  <a:pos x="110" y="6"/>
                </a:cxn>
                <a:cxn ang="0">
                  <a:pos x="110" y="4"/>
                </a:cxn>
                <a:cxn ang="0">
                  <a:pos x="109" y="3"/>
                </a:cxn>
                <a:cxn ang="0">
                  <a:pos x="108" y="1"/>
                </a:cxn>
                <a:cxn ang="0">
                  <a:pos x="107" y="0"/>
                </a:cxn>
                <a:cxn ang="0">
                  <a:pos x="105" y="0"/>
                </a:cxn>
                <a:cxn ang="0">
                  <a:pos x="104" y="0"/>
                </a:cxn>
                <a:cxn ang="0">
                  <a:pos x="102" y="1"/>
                </a:cxn>
                <a:cxn ang="0">
                  <a:pos x="102" y="1"/>
                </a:cxn>
              </a:cxnLst>
              <a:rect l="0" t="0" r="r" b="b"/>
              <a:pathLst>
                <a:path w="110" h="322">
                  <a:moveTo>
                    <a:pt x="102" y="1"/>
                  </a:moveTo>
                  <a:lnTo>
                    <a:pt x="102" y="1"/>
                  </a:lnTo>
                  <a:lnTo>
                    <a:pt x="97" y="7"/>
                  </a:lnTo>
                  <a:lnTo>
                    <a:pt x="93" y="13"/>
                  </a:lnTo>
                  <a:lnTo>
                    <a:pt x="87" y="26"/>
                  </a:lnTo>
                  <a:lnTo>
                    <a:pt x="82" y="39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72" y="77"/>
                  </a:lnTo>
                  <a:lnTo>
                    <a:pt x="65" y="101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44" y="168"/>
                  </a:lnTo>
                  <a:lnTo>
                    <a:pt x="37" y="190"/>
                  </a:lnTo>
                  <a:lnTo>
                    <a:pt x="20" y="231"/>
                  </a:lnTo>
                  <a:lnTo>
                    <a:pt x="13" y="252"/>
                  </a:lnTo>
                  <a:lnTo>
                    <a:pt x="7" y="274"/>
                  </a:lnTo>
                  <a:lnTo>
                    <a:pt x="2" y="295"/>
                  </a:lnTo>
                  <a:lnTo>
                    <a:pt x="1" y="307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1" y="319"/>
                  </a:lnTo>
                  <a:lnTo>
                    <a:pt x="2" y="321"/>
                  </a:lnTo>
                  <a:lnTo>
                    <a:pt x="3" y="322"/>
                  </a:lnTo>
                  <a:lnTo>
                    <a:pt x="6" y="322"/>
                  </a:lnTo>
                  <a:lnTo>
                    <a:pt x="8" y="322"/>
                  </a:lnTo>
                  <a:lnTo>
                    <a:pt x="9" y="321"/>
                  </a:lnTo>
                  <a:lnTo>
                    <a:pt x="10" y="319"/>
                  </a:lnTo>
                  <a:lnTo>
                    <a:pt x="11" y="317"/>
                  </a:lnTo>
                  <a:lnTo>
                    <a:pt x="11" y="317"/>
                  </a:lnTo>
                  <a:lnTo>
                    <a:pt x="11" y="307"/>
                  </a:lnTo>
                  <a:lnTo>
                    <a:pt x="12" y="296"/>
                  </a:lnTo>
                  <a:lnTo>
                    <a:pt x="16" y="276"/>
                  </a:lnTo>
                  <a:lnTo>
                    <a:pt x="22" y="256"/>
                  </a:lnTo>
                  <a:lnTo>
                    <a:pt x="29" y="237"/>
                  </a:lnTo>
                  <a:lnTo>
                    <a:pt x="44" y="198"/>
                  </a:lnTo>
                  <a:lnTo>
                    <a:pt x="51" y="179"/>
                  </a:lnTo>
                  <a:lnTo>
                    <a:pt x="57" y="159"/>
                  </a:lnTo>
                  <a:lnTo>
                    <a:pt x="57" y="159"/>
                  </a:lnTo>
                  <a:lnTo>
                    <a:pt x="70" y="120"/>
                  </a:lnTo>
                  <a:lnTo>
                    <a:pt x="81" y="81"/>
                  </a:lnTo>
                  <a:lnTo>
                    <a:pt x="81" y="81"/>
                  </a:lnTo>
                  <a:lnTo>
                    <a:pt x="86" y="62"/>
                  </a:lnTo>
                  <a:lnTo>
                    <a:pt x="91" y="42"/>
                  </a:lnTo>
                  <a:lnTo>
                    <a:pt x="94" y="33"/>
                  </a:lnTo>
                  <a:lnTo>
                    <a:pt x="97" y="25"/>
                  </a:lnTo>
                  <a:lnTo>
                    <a:pt x="103" y="16"/>
                  </a:lnTo>
                  <a:lnTo>
                    <a:pt x="109" y="8"/>
                  </a:lnTo>
                  <a:lnTo>
                    <a:pt x="109" y="8"/>
                  </a:lnTo>
                  <a:lnTo>
                    <a:pt x="110" y="6"/>
                  </a:lnTo>
                  <a:lnTo>
                    <a:pt x="110" y="4"/>
                  </a:lnTo>
                  <a:lnTo>
                    <a:pt x="109" y="3"/>
                  </a:lnTo>
                  <a:lnTo>
                    <a:pt x="108" y="1"/>
                  </a:lnTo>
                  <a:lnTo>
                    <a:pt x="107" y="0"/>
                  </a:lnTo>
                  <a:lnTo>
                    <a:pt x="105" y="0"/>
                  </a:lnTo>
                  <a:lnTo>
                    <a:pt x="104" y="0"/>
                  </a:lnTo>
                  <a:lnTo>
                    <a:pt x="102" y="1"/>
                  </a:lnTo>
                  <a:lnTo>
                    <a:pt x="102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1" name="Freeform 909"/>
            <p:cNvSpPr/>
            <p:nvPr/>
          </p:nvSpPr>
          <p:spPr bwMode="auto">
            <a:xfrm>
              <a:off x="3403600" y="1430338"/>
              <a:ext cx="41275" cy="182563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62" y="52"/>
                </a:cxn>
                <a:cxn ang="0">
                  <a:pos x="53" y="99"/>
                </a:cxn>
                <a:cxn ang="0">
                  <a:pos x="39" y="171"/>
                </a:cxn>
                <a:cxn ang="0">
                  <a:pos x="35" y="193"/>
                </a:cxn>
                <a:cxn ang="0">
                  <a:pos x="30" y="215"/>
                </a:cxn>
                <a:cxn ang="0">
                  <a:pos x="15" y="255"/>
                </a:cxn>
                <a:cxn ang="0">
                  <a:pos x="10" y="277"/>
                </a:cxn>
                <a:cxn ang="0">
                  <a:pos x="7" y="294"/>
                </a:cxn>
                <a:cxn ang="0">
                  <a:pos x="5" y="310"/>
                </a:cxn>
                <a:cxn ang="0">
                  <a:pos x="5" y="325"/>
                </a:cxn>
                <a:cxn ang="0">
                  <a:pos x="4" y="335"/>
                </a:cxn>
                <a:cxn ang="0">
                  <a:pos x="3" y="337"/>
                </a:cxn>
                <a:cxn ang="0">
                  <a:pos x="0" y="340"/>
                </a:cxn>
                <a:cxn ang="0">
                  <a:pos x="1" y="343"/>
                </a:cxn>
                <a:cxn ang="0">
                  <a:pos x="4" y="345"/>
                </a:cxn>
                <a:cxn ang="0">
                  <a:pos x="7" y="345"/>
                </a:cxn>
                <a:cxn ang="0">
                  <a:pos x="10" y="342"/>
                </a:cxn>
                <a:cxn ang="0">
                  <a:pos x="13" y="334"/>
                </a:cxn>
                <a:cxn ang="0">
                  <a:pos x="14" y="318"/>
                </a:cxn>
                <a:cxn ang="0">
                  <a:pos x="14" y="310"/>
                </a:cxn>
                <a:cxn ang="0">
                  <a:pos x="17" y="285"/>
                </a:cxn>
                <a:cxn ang="0">
                  <a:pos x="23" y="260"/>
                </a:cxn>
                <a:cxn ang="0">
                  <a:pos x="40" y="213"/>
                </a:cxn>
                <a:cxn ang="0">
                  <a:pos x="44" y="201"/>
                </a:cxn>
                <a:cxn ang="0">
                  <a:pos x="47" y="176"/>
                </a:cxn>
                <a:cxn ang="0">
                  <a:pos x="49" y="163"/>
                </a:cxn>
                <a:cxn ang="0">
                  <a:pos x="63" y="107"/>
                </a:cxn>
                <a:cxn ang="0">
                  <a:pos x="65" y="93"/>
                </a:cxn>
                <a:cxn ang="0">
                  <a:pos x="70" y="52"/>
                </a:cxn>
                <a:cxn ang="0">
                  <a:pos x="73" y="28"/>
                </a:cxn>
                <a:cxn ang="0">
                  <a:pos x="76" y="4"/>
                </a:cxn>
                <a:cxn ang="0">
                  <a:pos x="75" y="2"/>
                </a:cxn>
                <a:cxn ang="0">
                  <a:pos x="73" y="0"/>
                </a:cxn>
                <a:cxn ang="0">
                  <a:pos x="70" y="0"/>
                </a:cxn>
                <a:cxn ang="0">
                  <a:pos x="67" y="2"/>
                </a:cxn>
                <a:cxn ang="0">
                  <a:pos x="67" y="4"/>
                </a:cxn>
              </a:cxnLst>
              <a:rect l="0" t="0" r="r" b="b"/>
              <a:pathLst>
                <a:path w="76" h="346">
                  <a:moveTo>
                    <a:pt x="67" y="4"/>
                  </a:moveTo>
                  <a:lnTo>
                    <a:pt x="67" y="4"/>
                  </a:lnTo>
                  <a:lnTo>
                    <a:pt x="65" y="28"/>
                  </a:lnTo>
                  <a:lnTo>
                    <a:pt x="62" y="52"/>
                  </a:lnTo>
                  <a:lnTo>
                    <a:pt x="58" y="76"/>
                  </a:lnTo>
                  <a:lnTo>
                    <a:pt x="53" y="99"/>
                  </a:lnTo>
                  <a:lnTo>
                    <a:pt x="43" y="147"/>
                  </a:lnTo>
                  <a:lnTo>
                    <a:pt x="39" y="171"/>
                  </a:lnTo>
                  <a:lnTo>
                    <a:pt x="35" y="193"/>
                  </a:lnTo>
                  <a:lnTo>
                    <a:pt x="35" y="193"/>
                  </a:lnTo>
                  <a:lnTo>
                    <a:pt x="33" y="205"/>
                  </a:lnTo>
                  <a:lnTo>
                    <a:pt x="30" y="215"/>
                  </a:lnTo>
                  <a:lnTo>
                    <a:pt x="22" y="236"/>
                  </a:lnTo>
                  <a:lnTo>
                    <a:pt x="15" y="255"/>
                  </a:lnTo>
                  <a:lnTo>
                    <a:pt x="12" y="267"/>
                  </a:lnTo>
                  <a:lnTo>
                    <a:pt x="10" y="277"/>
                  </a:lnTo>
                  <a:lnTo>
                    <a:pt x="10" y="277"/>
                  </a:lnTo>
                  <a:lnTo>
                    <a:pt x="7" y="294"/>
                  </a:lnTo>
                  <a:lnTo>
                    <a:pt x="6" y="302"/>
                  </a:lnTo>
                  <a:lnTo>
                    <a:pt x="5" y="310"/>
                  </a:lnTo>
                  <a:lnTo>
                    <a:pt x="5" y="310"/>
                  </a:lnTo>
                  <a:lnTo>
                    <a:pt x="5" y="325"/>
                  </a:lnTo>
                  <a:lnTo>
                    <a:pt x="5" y="333"/>
                  </a:lnTo>
                  <a:lnTo>
                    <a:pt x="4" y="335"/>
                  </a:lnTo>
                  <a:lnTo>
                    <a:pt x="3" y="337"/>
                  </a:lnTo>
                  <a:lnTo>
                    <a:pt x="3" y="337"/>
                  </a:lnTo>
                  <a:lnTo>
                    <a:pt x="1" y="338"/>
                  </a:lnTo>
                  <a:lnTo>
                    <a:pt x="0" y="340"/>
                  </a:lnTo>
                  <a:lnTo>
                    <a:pt x="1" y="342"/>
                  </a:lnTo>
                  <a:lnTo>
                    <a:pt x="1" y="343"/>
                  </a:lnTo>
                  <a:lnTo>
                    <a:pt x="2" y="345"/>
                  </a:lnTo>
                  <a:lnTo>
                    <a:pt x="4" y="345"/>
                  </a:lnTo>
                  <a:lnTo>
                    <a:pt x="5" y="346"/>
                  </a:lnTo>
                  <a:lnTo>
                    <a:pt x="7" y="345"/>
                  </a:lnTo>
                  <a:lnTo>
                    <a:pt x="7" y="345"/>
                  </a:lnTo>
                  <a:lnTo>
                    <a:pt x="10" y="342"/>
                  </a:lnTo>
                  <a:lnTo>
                    <a:pt x="12" y="339"/>
                  </a:lnTo>
                  <a:lnTo>
                    <a:pt x="13" y="334"/>
                  </a:lnTo>
                  <a:lnTo>
                    <a:pt x="14" y="329"/>
                  </a:lnTo>
                  <a:lnTo>
                    <a:pt x="14" y="318"/>
                  </a:lnTo>
                  <a:lnTo>
                    <a:pt x="14" y="310"/>
                  </a:lnTo>
                  <a:lnTo>
                    <a:pt x="14" y="310"/>
                  </a:lnTo>
                  <a:lnTo>
                    <a:pt x="15" y="298"/>
                  </a:lnTo>
                  <a:lnTo>
                    <a:pt x="17" y="285"/>
                  </a:lnTo>
                  <a:lnTo>
                    <a:pt x="19" y="273"/>
                  </a:lnTo>
                  <a:lnTo>
                    <a:pt x="23" y="260"/>
                  </a:lnTo>
                  <a:lnTo>
                    <a:pt x="32" y="236"/>
                  </a:lnTo>
                  <a:lnTo>
                    <a:pt x="40" y="213"/>
                  </a:lnTo>
                  <a:lnTo>
                    <a:pt x="40" y="213"/>
                  </a:lnTo>
                  <a:lnTo>
                    <a:pt x="44" y="201"/>
                  </a:lnTo>
                  <a:lnTo>
                    <a:pt x="46" y="188"/>
                  </a:lnTo>
                  <a:lnTo>
                    <a:pt x="47" y="176"/>
                  </a:lnTo>
                  <a:lnTo>
                    <a:pt x="49" y="163"/>
                  </a:lnTo>
                  <a:lnTo>
                    <a:pt x="49" y="163"/>
                  </a:lnTo>
                  <a:lnTo>
                    <a:pt x="56" y="135"/>
                  </a:lnTo>
                  <a:lnTo>
                    <a:pt x="63" y="107"/>
                  </a:lnTo>
                  <a:lnTo>
                    <a:pt x="63" y="107"/>
                  </a:lnTo>
                  <a:lnTo>
                    <a:pt x="65" y="93"/>
                  </a:lnTo>
                  <a:lnTo>
                    <a:pt x="66" y="79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3" y="28"/>
                  </a:lnTo>
                  <a:lnTo>
                    <a:pt x="75" y="17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5" y="2"/>
                  </a:lnTo>
                  <a:lnTo>
                    <a:pt x="74" y="1"/>
                  </a:lnTo>
                  <a:lnTo>
                    <a:pt x="73" y="0"/>
                  </a:lnTo>
                  <a:lnTo>
                    <a:pt x="71" y="0"/>
                  </a:lnTo>
                  <a:lnTo>
                    <a:pt x="70" y="0"/>
                  </a:lnTo>
                  <a:lnTo>
                    <a:pt x="68" y="1"/>
                  </a:lnTo>
                  <a:lnTo>
                    <a:pt x="67" y="2"/>
                  </a:lnTo>
                  <a:lnTo>
                    <a:pt x="67" y="4"/>
                  </a:lnTo>
                  <a:lnTo>
                    <a:pt x="67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2" name="Freeform 910"/>
            <p:cNvSpPr/>
            <p:nvPr/>
          </p:nvSpPr>
          <p:spPr bwMode="auto">
            <a:xfrm>
              <a:off x="3436938" y="1397000"/>
              <a:ext cx="47625" cy="252413"/>
            </a:xfrm>
            <a:custGeom>
              <a:avLst/>
              <a:gdLst/>
              <a:ahLst/>
              <a:cxnLst>
                <a:cxn ang="0">
                  <a:pos x="80" y="4"/>
                </a:cxn>
                <a:cxn ang="0">
                  <a:pos x="80" y="4"/>
                </a:cxn>
                <a:cxn ang="0">
                  <a:pos x="78" y="20"/>
                </a:cxn>
                <a:cxn ang="0">
                  <a:pos x="76" y="34"/>
                </a:cxn>
                <a:cxn ang="0">
                  <a:pos x="69" y="63"/>
                </a:cxn>
                <a:cxn ang="0">
                  <a:pos x="54" y="121"/>
                </a:cxn>
                <a:cxn ang="0">
                  <a:pos x="54" y="121"/>
                </a:cxn>
                <a:cxn ang="0">
                  <a:pos x="40" y="180"/>
                </a:cxn>
                <a:cxn ang="0">
                  <a:pos x="26" y="238"/>
                </a:cxn>
                <a:cxn ang="0">
                  <a:pos x="26" y="238"/>
                </a:cxn>
                <a:cxn ang="0">
                  <a:pos x="23" y="253"/>
                </a:cxn>
                <a:cxn ang="0">
                  <a:pos x="21" y="269"/>
                </a:cxn>
                <a:cxn ang="0">
                  <a:pos x="19" y="301"/>
                </a:cxn>
                <a:cxn ang="0">
                  <a:pos x="16" y="332"/>
                </a:cxn>
                <a:cxn ang="0">
                  <a:pos x="15" y="347"/>
                </a:cxn>
                <a:cxn ang="0">
                  <a:pos x="12" y="363"/>
                </a:cxn>
                <a:cxn ang="0">
                  <a:pos x="12" y="363"/>
                </a:cxn>
                <a:cxn ang="0">
                  <a:pos x="8" y="391"/>
                </a:cxn>
                <a:cxn ang="0">
                  <a:pos x="4" y="419"/>
                </a:cxn>
                <a:cxn ang="0">
                  <a:pos x="2" y="446"/>
                </a:cxn>
                <a:cxn ang="0">
                  <a:pos x="0" y="474"/>
                </a:cxn>
                <a:cxn ang="0">
                  <a:pos x="0" y="474"/>
                </a:cxn>
                <a:cxn ang="0">
                  <a:pos x="0" y="476"/>
                </a:cxn>
                <a:cxn ang="0">
                  <a:pos x="1" y="477"/>
                </a:cxn>
                <a:cxn ang="0">
                  <a:pos x="3" y="478"/>
                </a:cxn>
                <a:cxn ang="0">
                  <a:pos x="4" y="478"/>
                </a:cxn>
                <a:cxn ang="0">
                  <a:pos x="6" y="478"/>
                </a:cxn>
                <a:cxn ang="0">
                  <a:pos x="8" y="477"/>
                </a:cxn>
                <a:cxn ang="0">
                  <a:pos x="9" y="476"/>
                </a:cxn>
                <a:cxn ang="0">
                  <a:pos x="9" y="474"/>
                </a:cxn>
                <a:cxn ang="0">
                  <a:pos x="9" y="474"/>
                </a:cxn>
                <a:cxn ang="0">
                  <a:pos x="11" y="444"/>
                </a:cxn>
                <a:cxn ang="0">
                  <a:pos x="14" y="415"/>
                </a:cxn>
                <a:cxn ang="0">
                  <a:pos x="18" y="385"/>
                </a:cxn>
                <a:cxn ang="0">
                  <a:pos x="23" y="357"/>
                </a:cxn>
                <a:cxn ang="0">
                  <a:pos x="23" y="357"/>
                </a:cxn>
                <a:cxn ang="0">
                  <a:pos x="25" y="341"/>
                </a:cxn>
                <a:cxn ang="0">
                  <a:pos x="28" y="326"/>
                </a:cxn>
                <a:cxn ang="0">
                  <a:pos x="30" y="295"/>
                </a:cxn>
                <a:cxn ang="0">
                  <a:pos x="33" y="263"/>
                </a:cxn>
                <a:cxn ang="0">
                  <a:pos x="35" y="247"/>
                </a:cxn>
                <a:cxn ang="0">
                  <a:pos x="38" y="232"/>
                </a:cxn>
                <a:cxn ang="0">
                  <a:pos x="38" y="232"/>
                </a:cxn>
                <a:cxn ang="0">
                  <a:pos x="51" y="174"/>
                </a:cxn>
                <a:cxn ang="0">
                  <a:pos x="66" y="116"/>
                </a:cxn>
                <a:cxn ang="0">
                  <a:pos x="66" y="116"/>
                </a:cxn>
                <a:cxn ang="0">
                  <a:pos x="79" y="61"/>
                </a:cxn>
                <a:cxn ang="0">
                  <a:pos x="85" y="32"/>
                </a:cxn>
                <a:cxn ang="0">
                  <a:pos x="90" y="4"/>
                </a:cxn>
                <a:cxn ang="0">
                  <a:pos x="90" y="4"/>
                </a:cxn>
                <a:cxn ang="0">
                  <a:pos x="90" y="3"/>
                </a:cxn>
                <a:cxn ang="0">
                  <a:pos x="88" y="1"/>
                </a:cxn>
                <a:cxn ang="0">
                  <a:pos x="87" y="0"/>
                </a:cxn>
                <a:cxn ang="0">
                  <a:pos x="85" y="0"/>
                </a:cxn>
                <a:cxn ang="0">
                  <a:pos x="82" y="1"/>
                </a:cxn>
                <a:cxn ang="0">
                  <a:pos x="81" y="3"/>
                </a:cxn>
                <a:cxn ang="0">
                  <a:pos x="80" y="4"/>
                </a:cxn>
                <a:cxn ang="0">
                  <a:pos x="80" y="4"/>
                </a:cxn>
              </a:cxnLst>
              <a:rect l="0" t="0" r="r" b="b"/>
              <a:pathLst>
                <a:path w="90" h="478">
                  <a:moveTo>
                    <a:pt x="80" y="4"/>
                  </a:moveTo>
                  <a:lnTo>
                    <a:pt x="80" y="4"/>
                  </a:lnTo>
                  <a:lnTo>
                    <a:pt x="78" y="20"/>
                  </a:lnTo>
                  <a:lnTo>
                    <a:pt x="76" y="34"/>
                  </a:lnTo>
                  <a:lnTo>
                    <a:pt x="69" y="63"/>
                  </a:lnTo>
                  <a:lnTo>
                    <a:pt x="54" y="121"/>
                  </a:lnTo>
                  <a:lnTo>
                    <a:pt x="54" y="121"/>
                  </a:lnTo>
                  <a:lnTo>
                    <a:pt x="40" y="180"/>
                  </a:lnTo>
                  <a:lnTo>
                    <a:pt x="26" y="238"/>
                  </a:lnTo>
                  <a:lnTo>
                    <a:pt x="26" y="238"/>
                  </a:lnTo>
                  <a:lnTo>
                    <a:pt x="23" y="253"/>
                  </a:lnTo>
                  <a:lnTo>
                    <a:pt x="21" y="269"/>
                  </a:lnTo>
                  <a:lnTo>
                    <a:pt x="19" y="301"/>
                  </a:lnTo>
                  <a:lnTo>
                    <a:pt x="16" y="332"/>
                  </a:lnTo>
                  <a:lnTo>
                    <a:pt x="15" y="347"/>
                  </a:lnTo>
                  <a:lnTo>
                    <a:pt x="12" y="363"/>
                  </a:lnTo>
                  <a:lnTo>
                    <a:pt x="12" y="363"/>
                  </a:lnTo>
                  <a:lnTo>
                    <a:pt x="8" y="391"/>
                  </a:lnTo>
                  <a:lnTo>
                    <a:pt x="4" y="419"/>
                  </a:lnTo>
                  <a:lnTo>
                    <a:pt x="2" y="446"/>
                  </a:lnTo>
                  <a:lnTo>
                    <a:pt x="0" y="474"/>
                  </a:lnTo>
                  <a:lnTo>
                    <a:pt x="0" y="474"/>
                  </a:lnTo>
                  <a:lnTo>
                    <a:pt x="0" y="476"/>
                  </a:lnTo>
                  <a:lnTo>
                    <a:pt x="1" y="477"/>
                  </a:lnTo>
                  <a:lnTo>
                    <a:pt x="3" y="478"/>
                  </a:lnTo>
                  <a:lnTo>
                    <a:pt x="4" y="478"/>
                  </a:lnTo>
                  <a:lnTo>
                    <a:pt x="6" y="478"/>
                  </a:lnTo>
                  <a:lnTo>
                    <a:pt x="8" y="477"/>
                  </a:lnTo>
                  <a:lnTo>
                    <a:pt x="9" y="476"/>
                  </a:lnTo>
                  <a:lnTo>
                    <a:pt x="9" y="474"/>
                  </a:lnTo>
                  <a:lnTo>
                    <a:pt x="9" y="474"/>
                  </a:lnTo>
                  <a:lnTo>
                    <a:pt x="11" y="444"/>
                  </a:lnTo>
                  <a:lnTo>
                    <a:pt x="14" y="415"/>
                  </a:lnTo>
                  <a:lnTo>
                    <a:pt x="18" y="385"/>
                  </a:lnTo>
                  <a:lnTo>
                    <a:pt x="23" y="357"/>
                  </a:lnTo>
                  <a:lnTo>
                    <a:pt x="23" y="357"/>
                  </a:lnTo>
                  <a:lnTo>
                    <a:pt x="25" y="341"/>
                  </a:lnTo>
                  <a:lnTo>
                    <a:pt x="28" y="326"/>
                  </a:lnTo>
                  <a:lnTo>
                    <a:pt x="30" y="295"/>
                  </a:lnTo>
                  <a:lnTo>
                    <a:pt x="33" y="263"/>
                  </a:lnTo>
                  <a:lnTo>
                    <a:pt x="35" y="247"/>
                  </a:lnTo>
                  <a:lnTo>
                    <a:pt x="38" y="232"/>
                  </a:lnTo>
                  <a:lnTo>
                    <a:pt x="38" y="232"/>
                  </a:lnTo>
                  <a:lnTo>
                    <a:pt x="51" y="174"/>
                  </a:lnTo>
                  <a:lnTo>
                    <a:pt x="66" y="116"/>
                  </a:lnTo>
                  <a:lnTo>
                    <a:pt x="66" y="116"/>
                  </a:lnTo>
                  <a:lnTo>
                    <a:pt x="79" y="61"/>
                  </a:lnTo>
                  <a:lnTo>
                    <a:pt x="85" y="32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0" y="3"/>
                  </a:lnTo>
                  <a:lnTo>
                    <a:pt x="88" y="1"/>
                  </a:lnTo>
                  <a:lnTo>
                    <a:pt x="87" y="0"/>
                  </a:lnTo>
                  <a:lnTo>
                    <a:pt x="85" y="0"/>
                  </a:lnTo>
                  <a:lnTo>
                    <a:pt x="82" y="1"/>
                  </a:lnTo>
                  <a:lnTo>
                    <a:pt x="81" y="3"/>
                  </a:lnTo>
                  <a:lnTo>
                    <a:pt x="80" y="4"/>
                  </a:lnTo>
                  <a:lnTo>
                    <a:pt x="80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3" name="Freeform 911"/>
            <p:cNvSpPr/>
            <p:nvPr/>
          </p:nvSpPr>
          <p:spPr bwMode="auto">
            <a:xfrm>
              <a:off x="3457575" y="1241425"/>
              <a:ext cx="104775" cy="455613"/>
            </a:xfrm>
            <a:custGeom>
              <a:avLst/>
              <a:gdLst/>
              <a:ahLst/>
              <a:cxnLst>
                <a:cxn ang="0">
                  <a:pos x="189" y="5"/>
                </a:cxn>
                <a:cxn ang="0">
                  <a:pos x="187" y="12"/>
                </a:cxn>
                <a:cxn ang="0">
                  <a:pos x="185" y="19"/>
                </a:cxn>
                <a:cxn ang="0">
                  <a:pos x="183" y="34"/>
                </a:cxn>
                <a:cxn ang="0">
                  <a:pos x="181" y="47"/>
                </a:cxn>
                <a:cxn ang="0">
                  <a:pos x="173" y="98"/>
                </a:cxn>
                <a:cxn ang="0">
                  <a:pos x="167" y="127"/>
                </a:cxn>
                <a:cxn ang="0">
                  <a:pos x="152" y="182"/>
                </a:cxn>
                <a:cxn ang="0">
                  <a:pos x="142" y="208"/>
                </a:cxn>
                <a:cxn ang="0">
                  <a:pos x="108" y="307"/>
                </a:cxn>
                <a:cxn ang="0">
                  <a:pos x="101" y="334"/>
                </a:cxn>
                <a:cxn ang="0">
                  <a:pos x="88" y="420"/>
                </a:cxn>
                <a:cxn ang="0">
                  <a:pos x="82" y="448"/>
                </a:cxn>
                <a:cxn ang="0">
                  <a:pos x="66" y="533"/>
                </a:cxn>
                <a:cxn ang="0">
                  <a:pos x="41" y="644"/>
                </a:cxn>
                <a:cxn ang="0">
                  <a:pos x="30" y="698"/>
                </a:cxn>
                <a:cxn ang="0">
                  <a:pos x="7" y="804"/>
                </a:cxn>
                <a:cxn ang="0">
                  <a:pos x="0" y="858"/>
                </a:cxn>
                <a:cxn ang="0">
                  <a:pos x="0" y="860"/>
                </a:cxn>
                <a:cxn ang="0">
                  <a:pos x="2" y="862"/>
                </a:cxn>
                <a:cxn ang="0">
                  <a:pos x="7" y="861"/>
                </a:cxn>
                <a:cxn ang="0">
                  <a:pos x="9" y="858"/>
                </a:cxn>
                <a:cxn ang="0">
                  <a:pos x="12" y="830"/>
                </a:cxn>
                <a:cxn ang="0">
                  <a:pos x="29" y="748"/>
                </a:cxn>
                <a:cxn ang="0">
                  <a:pos x="53" y="638"/>
                </a:cxn>
                <a:cxn ang="0">
                  <a:pos x="64" y="580"/>
                </a:cxn>
                <a:cxn ang="0">
                  <a:pos x="89" y="464"/>
                </a:cxn>
                <a:cxn ang="0">
                  <a:pos x="99" y="405"/>
                </a:cxn>
                <a:cxn ang="0">
                  <a:pos x="103" y="379"/>
                </a:cxn>
                <a:cxn ang="0">
                  <a:pos x="113" y="326"/>
                </a:cxn>
                <a:cxn ang="0">
                  <a:pos x="121" y="301"/>
                </a:cxn>
                <a:cxn ang="0">
                  <a:pos x="158" y="195"/>
                </a:cxn>
                <a:cxn ang="0">
                  <a:pos x="174" y="140"/>
                </a:cxn>
                <a:cxn ang="0">
                  <a:pos x="186" y="83"/>
                </a:cxn>
                <a:cxn ang="0">
                  <a:pos x="189" y="60"/>
                </a:cxn>
                <a:cxn ang="0">
                  <a:pos x="192" y="36"/>
                </a:cxn>
                <a:cxn ang="0">
                  <a:pos x="196" y="20"/>
                </a:cxn>
                <a:cxn ang="0">
                  <a:pos x="198" y="5"/>
                </a:cxn>
                <a:cxn ang="0">
                  <a:pos x="198" y="3"/>
                </a:cxn>
                <a:cxn ang="0">
                  <a:pos x="196" y="1"/>
                </a:cxn>
                <a:cxn ang="0">
                  <a:pos x="192" y="1"/>
                </a:cxn>
                <a:cxn ang="0">
                  <a:pos x="190" y="3"/>
                </a:cxn>
                <a:cxn ang="0">
                  <a:pos x="189" y="5"/>
                </a:cxn>
              </a:cxnLst>
              <a:rect l="0" t="0" r="r" b="b"/>
              <a:pathLst>
                <a:path w="198" h="862">
                  <a:moveTo>
                    <a:pt x="189" y="5"/>
                  </a:moveTo>
                  <a:lnTo>
                    <a:pt x="189" y="5"/>
                  </a:lnTo>
                  <a:lnTo>
                    <a:pt x="189" y="9"/>
                  </a:lnTo>
                  <a:lnTo>
                    <a:pt x="187" y="12"/>
                  </a:lnTo>
                  <a:lnTo>
                    <a:pt x="186" y="15"/>
                  </a:lnTo>
                  <a:lnTo>
                    <a:pt x="185" y="19"/>
                  </a:lnTo>
                  <a:lnTo>
                    <a:pt x="185" y="19"/>
                  </a:lnTo>
                  <a:lnTo>
                    <a:pt x="183" y="34"/>
                  </a:lnTo>
                  <a:lnTo>
                    <a:pt x="181" y="47"/>
                  </a:lnTo>
                  <a:lnTo>
                    <a:pt x="181" y="47"/>
                  </a:lnTo>
                  <a:lnTo>
                    <a:pt x="178" y="73"/>
                  </a:lnTo>
                  <a:lnTo>
                    <a:pt x="173" y="98"/>
                  </a:lnTo>
                  <a:lnTo>
                    <a:pt x="173" y="98"/>
                  </a:lnTo>
                  <a:lnTo>
                    <a:pt x="167" y="127"/>
                  </a:lnTo>
                  <a:lnTo>
                    <a:pt x="160" y="154"/>
                  </a:lnTo>
                  <a:lnTo>
                    <a:pt x="152" y="182"/>
                  </a:lnTo>
                  <a:lnTo>
                    <a:pt x="142" y="208"/>
                  </a:lnTo>
                  <a:lnTo>
                    <a:pt x="142" y="208"/>
                  </a:lnTo>
                  <a:lnTo>
                    <a:pt x="108" y="307"/>
                  </a:lnTo>
                  <a:lnTo>
                    <a:pt x="108" y="307"/>
                  </a:lnTo>
                  <a:lnTo>
                    <a:pt x="104" y="321"/>
                  </a:lnTo>
                  <a:lnTo>
                    <a:pt x="101" y="334"/>
                  </a:lnTo>
                  <a:lnTo>
                    <a:pt x="96" y="363"/>
                  </a:lnTo>
                  <a:lnTo>
                    <a:pt x="88" y="420"/>
                  </a:lnTo>
                  <a:lnTo>
                    <a:pt x="88" y="420"/>
                  </a:lnTo>
                  <a:lnTo>
                    <a:pt x="82" y="448"/>
                  </a:lnTo>
                  <a:lnTo>
                    <a:pt x="77" y="476"/>
                  </a:lnTo>
                  <a:lnTo>
                    <a:pt x="66" y="533"/>
                  </a:lnTo>
                  <a:lnTo>
                    <a:pt x="54" y="589"/>
                  </a:lnTo>
                  <a:lnTo>
                    <a:pt x="41" y="644"/>
                  </a:lnTo>
                  <a:lnTo>
                    <a:pt x="41" y="644"/>
                  </a:lnTo>
                  <a:lnTo>
                    <a:pt x="30" y="698"/>
                  </a:lnTo>
                  <a:lnTo>
                    <a:pt x="18" y="751"/>
                  </a:lnTo>
                  <a:lnTo>
                    <a:pt x="7" y="804"/>
                  </a:lnTo>
                  <a:lnTo>
                    <a:pt x="3" y="831"/>
                  </a:lnTo>
                  <a:lnTo>
                    <a:pt x="0" y="858"/>
                  </a:lnTo>
                  <a:lnTo>
                    <a:pt x="0" y="858"/>
                  </a:lnTo>
                  <a:lnTo>
                    <a:pt x="0" y="860"/>
                  </a:lnTo>
                  <a:lnTo>
                    <a:pt x="1" y="861"/>
                  </a:lnTo>
                  <a:lnTo>
                    <a:pt x="2" y="862"/>
                  </a:lnTo>
                  <a:lnTo>
                    <a:pt x="4" y="862"/>
                  </a:lnTo>
                  <a:lnTo>
                    <a:pt x="7" y="861"/>
                  </a:lnTo>
                  <a:lnTo>
                    <a:pt x="8" y="860"/>
                  </a:lnTo>
                  <a:lnTo>
                    <a:pt x="9" y="858"/>
                  </a:lnTo>
                  <a:lnTo>
                    <a:pt x="9" y="858"/>
                  </a:lnTo>
                  <a:lnTo>
                    <a:pt x="12" y="830"/>
                  </a:lnTo>
                  <a:lnTo>
                    <a:pt x="17" y="803"/>
                  </a:lnTo>
                  <a:lnTo>
                    <a:pt x="29" y="748"/>
                  </a:lnTo>
                  <a:lnTo>
                    <a:pt x="40" y="693"/>
                  </a:lnTo>
                  <a:lnTo>
                    <a:pt x="53" y="638"/>
                  </a:lnTo>
                  <a:lnTo>
                    <a:pt x="53" y="638"/>
                  </a:lnTo>
                  <a:lnTo>
                    <a:pt x="64" y="580"/>
                  </a:lnTo>
                  <a:lnTo>
                    <a:pt x="77" y="522"/>
                  </a:lnTo>
                  <a:lnTo>
                    <a:pt x="89" y="464"/>
                  </a:lnTo>
                  <a:lnTo>
                    <a:pt x="95" y="435"/>
                  </a:lnTo>
                  <a:lnTo>
                    <a:pt x="99" y="405"/>
                  </a:lnTo>
                  <a:lnTo>
                    <a:pt x="99" y="405"/>
                  </a:lnTo>
                  <a:lnTo>
                    <a:pt x="103" y="379"/>
                  </a:lnTo>
                  <a:lnTo>
                    <a:pt x="107" y="353"/>
                  </a:lnTo>
                  <a:lnTo>
                    <a:pt x="113" y="326"/>
                  </a:lnTo>
                  <a:lnTo>
                    <a:pt x="121" y="301"/>
                  </a:lnTo>
                  <a:lnTo>
                    <a:pt x="121" y="301"/>
                  </a:lnTo>
                  <a:lnTo>
                    <a:pt x="158" y="195"/>
                  </a:lnTo>
                  <a:lnTo>
                    <a:pt x="158" y="195"/>
                  </a:lnTo>
                  <a:lnTo>
                    <a:pt x="166" y="167"/>
                  </a:lnTo>
                  <a:lnTo>
                    <a:pt x="174" y="140"/>
                  </a:lnTo>
                  <a:lnTo>
                    <a:pt x="181" y="112"/>
                  </a:lnTo>
                  <a:lnTo>
                    <a:pt x="186" y="83"/>
                  </a:lnTo>
                  <a:lnTo>
                    <a:pt x="186" y="83"/>
                  </a:lnTo>
                  <a:lnTo>
                    <a:pt x="189" y="60"/>
                  </a:lnTo>
                  <a:lnTo>
                    <a:pt x="190" y="47"/>
                  </a:lnTo>
                  <a:lnTo>
                    <a:pt x="192" y="36"/>
                  </a:lnTo>
                  <a:lnTo>
                    <a:pt x="192" y="36"/>
                  </a:lnTo>
                  <a:lnTo>
                    <a:pt x="196" y="20"/>
                  </a:lnTo>
                  <a:lnTo>
                    <a:pt x="198" y="12"/>
                  </a:lnTo>
                  <a:lnTo>
                    <a:pt x="198" y="5"/>
                  </a:lnTo>
                  <a:lnTo>
                    <a:pt x="198" y="5"/>
                  </a:lnTo>
                  <a:lnTo>
                    <a:pt x="198" y="3"/>
                  </a:lnTo>
                  <a:lnTo>
                    <a:pt x="197" y="2"/>
                  </a:lnTo>
                  <a:lnTo>
                    <a:pt x="196" y="1"/>
                  </a:lnTo>
                  <a:lnTo>
                    <a:pt x="194" y="0"/>
                  </a:lnTo>
                  <a:lnTo>
                    <a:pt x="192" y="1"/>
                  </a:lnTo>
                  <a:lnTo>
                    <a:pt x="191" y="2"/>
                  </a:lnTo>
                  <a:lnTo>
                    <a:pt x="190" y="3"/>
                  </a:lnTo>
                  <a:lnTo>
                    <a:pt x="189" y="5"/>
                  </a:lnTo>
                  <a:lnTo>
                    <a:pt x="189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4" name="Freeform 912"/>
            <p:cNvSpPr/>
            <p:nvPr/>
          </p:nvSpPr>
          <p:spPr bwMode="auto">
            <a:xfrm>
              <a:off x="3494088" y="1250950"/>
              <a:ext cx="98425" cy="452438"/>
            </a:xfrm>
            <a:custGeom>
              <a:avLst/>
              <a:gdLst/>
              <a:ahLst/>
              <a:cxnLst>
                <a:cxn ang="0">
                  <a:pos x="175" y="5"/>
                </a:cxn>
                <a:cxn ang="0">
                  <a:pos x="174" y="29"/>
                </a:cxn>
                <a:cxn ang="0">
                  <a:pos x="159" y="100"/>
                </a:cxn>
                <a:cxn ang="0">
                  <a:pos x="150" y="153"/>
                </a:cxn>
                <a:cxn ang="0">
                  <a:pos x="141" y="207"/>
                </a:cxn>
                <a:cxn ang="0">
                  <a:pos x="121" y="315"/>
                </a:cxn>
                <a:cxn ang="0">
                  <a:pos x="104" y="426"/>
                </a:cxn>
                <a:cxn ang="0">
                  <a:pos x="99" y="449"/>
                </a:cxn>
                <a:cxn ang="0">
                  <a:pos x="93" y="472"/>
                </a:cxn>
                <a:cxn ang="0">
                  <a:pos x="91" y="488"/>
                </a:cxn>
                <a:cxn ang="0">
                  <a:pos x="81" y="531"/>
                </a:cxn>
                <a:cxn ang="0">
                  <a:pos x="51" y="644"/>
                </a:cxn>
                <a:cxn ang="0">
                  <a:pos x="44" y="672"/>
                </a:cxn>
                <a:cxn ang="0">
                  <a:pos x="19" y="753"/>
                </a:cxn>
                <a:cxn ang="0">
                  <a:pos x="13" y="780"/>
                </a:cxn>
                <a:cxn ang="0">
                  <a:pos x="7" y="806"/>
                </a:cxn>
                <a:cxn ang="0">
                  <a:pos x="0" y="838"/>
                </a:cxn>
                <a:cxn ang="0">
                  <a:pos x="0" y="848"/>
                </a:cxn>
                <a:cxn ang="0">
                  <a:pos x="1" y="853"/>
                </a:cxn>
                <a:cxn ang="0">
                  <a:pos x="4" y="854"/>
                </a:cxn>
                <a:cxn ang="0">
                  <a:pos x="7" y="853"/>
                </a:cxn>
                <a:cxn ang="0">
                  <a:pos x="9" y="848"/>
                </a:cxn>
                <a:cxn ang="0">
                  <a:pos x="10" y="837"/>
                </a:cxn>
                <a:cxn ang="0">
                  <a:pos x="18" y="800"/>
                </a:cxn>
                <a:cxn ang="0">
                  <a:pos x="23" y="774"/>
                </a:cxn>
                <a:cxn ang="0">
                  <a:pos x="30" y="747"/>
                </a:cxn>
                <a:cxn ang="0">
                  <a:pos x="63" y="638"/>
                </a:cxn>
                <a:cxn ang="0">
                  <a:pos x="92" y="525"/>
                </a:cxn>
                <a:cxn ang="0">
                  <a:pos x="98" y="500"/>
                </a:cxn>
                <a:cxn ang="0">
                  <a:pos x="102" y="476"/>
                </a:cxn>
                <a:cxn ang="0">
                  <a:pos x="109" y="447"/>
                </a:cxn>
                <a:cxn ang="0">
                  <a:pos x="115" y="419"/>
                </a:cxn>
                <a:cxn ang="0">
                  <a:pos x="131" y="309"/>
                </a:cxn>
                <a:cxn ang="0">
                  <a:pos x="151" y="201"/>
                </a:cxn>
                <a:cxn ang="0">
                  <a:pos x="160" y="147"/>
                </a:cxn>
                <a:cxn ang="0">
                  <a:pos x="170" y="93"/>
                </a:cxn>
                <a:cxn ang="0">
                  <a:pos x="183" y="27"/>
                </a:cxn>
                <a:cxn ang="0">
                  <a:pos x="185" y="5"/>
                </a:cxn>
                <a:cxn ang="0">
                  <a:pos x="184" y="3"/>
                </a:cxn>
                <a:cxn ang="0">
                  <a:pos x="182" y="0"/>
                </a:cxn>
                <a:cxn ang="0">
                  <a:pos x="178" y="0"/>
                </a:cxn>
                <a:cxn ang="0">
                  <a:pos x="176" y="3"/>
                </a:cxn>
                <a:cxn ang="0">
                  <a:pos x="175" y="5"/>
                </a:cxn>
              </a:cxnLst>
              <a:rect l="0" t="0" r="r" b="b"/>
              <a:pathLst>
                <a:path w="185" h="854">
                  <a:moveTo>
                    <a:pt x="175" y="5"/>
                  </a:moveTo>
                  <a:lnTo>
                    <a:pt x="175" y="5"/>
                  </a:lnTo>
                  <a:lnTo>
                    <a:pt x="175" y="17"/>
                  </a:lnTo>
                  <a:lnTo>
                    <a:pt x="174" y="29"/>
                  </a:lnTo>
                  <a:lnTo>
                    <a:pt x="170" y="52"/>
                  </a:lnTo>
                  <a:lnTo>
                    <a:pt x="159" y="100"/>
                  </a:lnTo>
                  <a:lnTo>
                    <a:pt x="159" y="100"/>
                  </a:lnTo>
                  <a:lnTo>
                    <a:pt x="150" y="153"/>
                  </a:lnTo>
                  <a:lnTo>
                    <a:pt x="141" y="207"/>
                  </a:lnTo>
                  <a:lnTo>
                    <a:pt x="141" y="207"/>
                  </a:lnTo>
                  <a:lnTo>
                    <a:pt x="130" y="261"/>
                  </a:lnTo>
                  <a:lnTo>
                    <a:pt x="121" y="315"/>
                  </a:lnTo>
                  <a:lnTo>
                    <a:pt x="104" y="426"/>
                  </a:lnTo>
                  <a:lnTo>
                    <a:pt x="104" y="426"/>
                  </a:lnTo>
                  <a:lnTo>
                    <a:pt x="101" y="437"/>
                  </a:lnTo>
                  <a:lnTo>
                    <a:pt x="99" y="449"/>
                  </a:lnTo>
                  <a:lnTo>
                    <a:pt x="96" y="461"/>
                  </a:lnTo>
                  <a:lnTo>
                    <a:pt x="93" y="472"/>
                  </a:lnTo>
                  <a:lnTo>
                    <a:pt x="93" y="472"/>
                  </a:lnTo>
                  <a:lnTo>
                    <a:pt x="91" y="488"/>
                  </a:lnTo>
                  <a:lnTo>
                    <a:pt x="88" y="502"/>
                  </a:lnTo>
                  <a:lnTo>
                    <a:pt x="81" y="531"/>
                  </a:lnTo>
                  <a:lnTo>
                    <a:pt x="81" y="531"/>
                  </a:lnTo>
                  <a:lnTo>
                    <a:pt x="51" y="644"/>
                  </a:lnTo>
                  <a:lnTo>
                    <a:pt x="51" y="644"/>
                  </a:lnTo>
                  <a:lnTo>
                    <a:pt x="44" y="672"/>
                  </a:lnTo>
                  <a:lnTo>
                    <a:pt x="35" y="699"/>
                  </a:lnTo>
                  <a:lnTo>
                    <a:pt x="19" y="753"/>
                  </a:lnTo>
                  <a:lnTo>
                    <a:pt x="19" y="753"/>
                  </a:lnTo>
                  <a:lnTo>
                    <a:pt x="13" y="780"/>
                  </a:lnTo>
                  <a:lnTo>
                    <a:pt x="7" y="806"/>
                  </a:lnTo>
                  <a:lnTo>
                    <a:pt x="7" y="806"/>
                  </a:lnTo>
                  <a:lnTo>
                    <a:pt x="2" y="828"/>
                  </a:lnTo>
                  <a:lnTo>
                    <a:pt x="0" y="838"/>
                  </a:lnTo>
                  <a:lnTo>
                    <a:pt x="0" y="848"/>
                  </a:lnTo>
                  <a:lnTo>
                    <a:pt x="0" y="848"/>
                  </a:lnTo>
                  <a:lnTo>
                    <a:pt x="0" y="851"/>
                  </a:lnTo>
                  <a:lnTo>
                    <a:pt x="1" y="853"/>
                  </a:lnTo>
                  <a:lnTo>
                    <a:pt x="2" y="853"/>
                  </a:lnTo>
                  <a:lnTo>
                    <a:pt x="4" y="854"/>
                  </a:lnTo>
                  <a:lnTo>
                    <a:pt x="6" y="853"/>
                  </a:lnTo>
                  <a:lnTo>
                    <a:pt x="7" y="853"/>
                  </a:lnTo>
                  <a:lnTo>
                    <a:pt x="8" y="851"/>
                  </a:lnTo>
                  <a:lnTo>
                    <a:pt x="9" y="848"/>
                  </a:lnTo>
                  <a:lnTo>
                    <a:pt x="9" y="848"/>
                  </a:lnTo>
                  <a:lnTo>
                    <a:pt x="10" y="837"/>
                  </a:lnTo>
                  <a:lnTo>
                    <a:pt x="13" y="825"/>
                  </a:lnTo>
                  <a:lnTo>
                    <a:pt x="18" y="800"/>
                  </a:lnTo>
                  <a:lnTo>
                    <a:pt x="18" y="800"/>
                  </a:lnTo>
                  <a:lnTo>
                    <a:pt x="23" y="774"/>
                  </a:lnTo>
                  <a:lnTo>
                    <a:pt x="30" y="747"/>
                  </a:lnTo>
                  <a:lnTo>
                    <a:pt x="30" y="747"/>
                  </a:lnTo>
                  <a:lnTo>
                    <a:pt x="47" y="693"/>
                  </a:lnTo>
                  <a:lnTo>
                    <a:pt x="63" y="638"/>
                  </a:lnTo>
                  <a:lnTo>
                    <a:pt x="63" y="638"/>
                  </a:lnTo>
                  <a:lnTo>
                    <a:pt x="92" y="525"/>
                  </a:lnTo>
                  <a:lnTo>
                    <a:pt x="92" y="525"/>
                  </a:lnTo>
                  <a:lnTo>
                    <a:pt x="98" y="500"/>
                  </a:lnTo>
                  <a:lnTo>
                    <a:pt x="102" y="476"/>
                  </a:lnTo>
                  <a:lnTo>
                    <a:pt x="102" y="476"/>
                  </a:lnTo>
                  <a:lnTo>
                    <a:pt x="105" y="461"/>
                  </a:lnTo>
                  <a:lnTo>
                    <a:pt x="109" y="447"/>
                  </a:lnTo>
                  <a:lnTo>
                    <a:pt x="112" y="433"/>
                  </a:lnTo>
                  <a:lnTo>
                    <a:pt x="115" y="419"/>
                  </a:lnTo>
                  <a:lnTo>
                    <a:pt x="115" y="419"/>
                  </a:lnTo>
                  <a:lnTo>
                    <a:pt x="131" y="309"/>
                  </a:lnTo>
                  <a:lnTo>
                    <a:pt x="141" y="255"/>
                  </a:lnTo>
                  <a:lnTo>
                    <a:pt x="151" y="201"/>
                  </a:lnTo>
                  <a:lnTo>
                    <a:pt x="151" y="201"/>
                  </a:lnTo>
                  <a:lnTo>
                    <a:pt x="160" y="147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80" y="50"/>
                  </a:lnTo>
                  <a:lnTo>
                    <a:pt x="183" y="27"/>
                  </a:lnTo>
                  <a:lnTo>
                    <a:pt x="184" y="16"/>
                  </a:lnTo>
                  <a:lnTo>
                    <a:pt x="185" y="5"/>
                  </a:lnTo>
                  <a:lnTo>
                    <a:pt x="185" y="5"/>
                  </a:lnTo>
                  <a:lnTo>
                    <a:pt x="184" y="3"/>
                  </a:lnTo>
                  <a:lnTo>
                    <a:pt x="183" y="1"/>
                  </a:lnTo>
                  <a:lnTo>
                    <a:pt x="182" y="0"/>
                  </a:lnTo>
                  <a:lnTo>
                    <a:pt x="180" y="0"/>
                  </a:lnTo>
                  <a:lnTo>
                    <a:pt x="178" y="0"/>
                  </a:lnTo>
                  <a:lnTo>
                    <a:pt x="177" y="1"/>
                  </a:lnTo>
                  <a:lnTo>
                    <a:pt x="176" y="3"/>
                  </a:lnTo>
                  <a:lnTo>
                    <a:pt x="175" y="5"/>
                  </a:lnTo>
                  <a:lnTo>
                    <a:pt x="175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5" name="Freeform 913"/>
            <p:cNvSpPr/>
            <p:nvPr/>
          </p:nvSpPr>
          <p:spPr bwMode="auto">
            <a:xfrm>
              <a:off x="3532188" y="1266825"/>
              <a:ext cx="103188" cy="504825"/>
            </a:xfrm>
            <a:custGeom>
              <a:avLst/>
              <a:gdLst/>
              <a:ahLst/>
              <a:cxnLst>
                <a:cxn ang="0">
                  <a:pos x="185" y="5"/>
                </a:cxn>
                <a:cxn ang="0">
                  <a:pos x="181" y="67"/>
                </a:cxn>
                <a:cxn ang="0">
                  <a:pos x="169" y="127"/>
                </a:cxn>
                <a:cxn ang="0">
                  <a:pos x="153" y="187"/>
                </a:cxn>
                <a:cxn ang="0">
                  <a:pos x="136" y="246"/>
                </a:cxn>
                <a:cxn ang="0">
                  <a:pos x="129" y="273"/>
                </a:cxn>
                <a:cxn ang="0">
                  <a:pos x="124" y="327"/>
                </a:cxn>
                <a:cxn ang="0">
                  <a:pos x="123" y="355"/>
                </a:cxn>
                <a:cxn ang="0">
                  <a:pos x="118" y="418"/>
                </a:cxn>
                <a:cxn ang="0">
                  <a:pos x="108" y="481"/>
                </a:cxn>
                <a:cxn ang="0">
                  <a:pos x="101" y="511"/>
                </a:cxn>
                <a:cxn ang="0">
                  <a:pos x="74" y="596"/>
                </a:cxn>
                <a:cxn ang="0">
                  <a:pos x="65" y="627"/>
                </a:cxn>
                <a:cxn ang="0">
                  <a:pos x="53" y="691"/>
                </a:cxn>
                <a:cxn ang="0">
                  <a:pos x="47" y="723"/>
                </a:cxn>
                <a:cxn ang="0">
                  <a:pos x="23" y="846"/>
                </a:cxn>
                <a:cxn ang="0">
                  <a:pos x="20" y="863"/>
                </a:cxn>
                <a:cxn ang="0">
                  <a:pos x="14" y="897"/>
                </a:cxn>
                <a:cxn ang="0">
                  <a:pos x="9" y="913"/>
                </a:cxn>
                <a:cxn ang="0">
                  <a:pos x="6" y="922"/>
                </a:cxn>
                <a:cxn ang="0">
                  <a:pos x="1" y="939"/>
                </a:cxn>
                <a:cxn ang="0">
                  <a:pos x="0" y="949"/>
                </a:cxn>
                <a:cxn ang="0">
                  <a:pos x="2" y="952"/>
                </a:cxn>
                <a:cxn ang="0">
                  <a:pos x="6" y="954"/>
                </a:cxn>
                <a:cxn ang="0">
                  <a:pos x="9" y="952"/>
                </a:cxn>
                <a:cxn ang="0">
                  <a:pos x="11" y="949"/>
                </a:cxn>
                <a:cxn ang="0">
                  <a:pos x="12" y="937"/>
                </a:cxn>
                <a:cxn ang="0">
                  <a:pos x="18" y="914"/>
                </a:cxn>
                <a:cxn ang="0">
                  <a:pos x="21" y="903"/>
                </a:cxn>
                <a:cxn ang="0">
                  <a:pos x="33" y="840"/>
                </a:cxn>
                <a:cxn ang="0">
                  <a:pos x="47" y="774"/>
                </a:cxn>
                <a:cxn ang="0">
                  <a:pos x="59" y="709"/>
                </a:cxn>
                <a:cxn ang="0">
                  <a:pos x="71" y="650"/>
                </a:cxn>
                <a:cxn ang="0">
                  <a:pos x="85" y="591"/>
                </a:cxn>
                <a:cxn ang="0">
                  <a:pos x="94" y="563"/>
                </a:cxn>
                <a:cxn ang="0">
                  <a:pos x="105" y="534"/>
                </a:cxn>
                <a:cxn ang="0">
                  <a:pos x="114" y="500"/>
                </a:cxn>
                <a:cxn ang="0">
                  <a:pos x="120" y="465"/>
                </a:cxn>
                <a:cxn ang="0">
                  <a:pos x="128" y="407"/>
                </a:cxn>
                <a:cxn ang="0">
                  <a:pos x="135" y="320"/>
                </a:cxn>
                <a:cxn ang="0">
                  <a:pos x="143" y="262"/>
                </a:cxn>
                <a:cxn ang="0">
                  <a:pos x="150" y="233"/>
                </a:cxn>
                <a:cxn ang="0">
                  <a:pos x="167" y="177"/>
                </a:cxn>
                <a:cxn ang="0">
                  <a:pos x="181" y="120"/>
                </a:cxn>
                <a:cxn ang="0">
                  <a:pos x="191" y="63"/>
                </a:cxn>
                <a:cxn ang="0">
                  <a:pos x="196" y="5"/>
                </a:cxn>
                <a:cxn ang="0">
                  <a:pos x="195" y="3"/>
                </a:cxn>
                <a:cxn ang="0">
                  <a:pos x="192" y="1"/>
                </a:cxn>
                <a:cxn ang="0">
                  <a:pos x="188" y="1"/>
                </a:cxn>
                <a:cxn ang="0">
                  <a:pos x="186" y="3"/>
                </a:cxn>
                <a:cxn ang="0">
                  <a:pos x="185" y="5"/>
                </a:cxn>
              </a:cxnLst>
              <a:rect l="0" t="0" r="r" b="b"/>
              <a:pathLst>
                <a:path w="196" h="954">
                  <a:moveTo>
                    <a:pt x="185" y="5"/>
                  </a:moveTo>
                  <a:lnTo>
                    <a:pt x="185" y="5"/>
                  </a:lnTo>
                  <a:lnTo>
                    <a:pt x="184" y="36"/>
                  </a:lnTo>
                  <a:lnTo>
                    <a:pt x="181" y="67"/>
                  </a:lnTo>
                  <a:lnTo>
                    <a:pt x="176" y="97"/>
                  </a:lnTo>
                  <a:lnTo>
                    <a:pt x="169" y="127"/>
                  </a:lnTo>
                  <a:lnTo>
                    <a:pt x="162" y="157"/>
                  </a:lnTo>
                  <a:lnTo>
                    <a:pt x="153" y="187"/>
                  </a:lnTo>
                  <a:lnTo>
                    <a:pt x="136" y="246"/>
                  </a:lnTo>
                  <a:lnTo>
                    <a:pt x="136" y="246"/>
                  </a:lnTo>
                  <a:lnTo>
                    <a:pt x="133" y="261"/>
                  </a:lnTo>
                  <a:lnTo>
                    <a:pt x="129" y="273"/>
                  </a:lnTo>
                  <a:lnTo>
                    <a:pt x="126" y="300"/>
                  </a:lnTo>
                  <a:lnTo>
                    <a:pt x="124" y="327"/>
                  </a:lnTo>
                  <a:lnTo>
                    <a:pt x="123" y="355"/>
                  </a:lnTo>
                  <a:lnTo>
                    <a:pt x="123" y="355"/>
                  </a:lnTo>
                  <a:lnTo>
                    <a:pt x="121" y="386"/>
                  </a:lnTo>
                  <a:lnTo>
                    <a:pt x="118" y="418"/>
                  </a:lnTo>
                  <a:lnTo>
                    <a:pt x="113" y="449"/>
                  </a:lnTo>
                  <a:lnTo>
                    <a:pt x="108" y="481"/>
                  </a:lnTo>
                  <a:lnTo>
                    <a:pt x="108" y="481"/>
                  </a:lnTo>
                  <a:lnTo>
                    <a:pt x="101" y="511"/>
                  </a:lnTo>
                  <a:lnTo>
                    <a:pt x="92" y="538"/>
                  </a:lnTo>
                  <a:lnTo>
                    <a:pt x="74" y="596"/>
                  </a:lnTo>
                  <a:lnTo>
                    <a:pt x="74" y="596"/>
                  </a:lnTo>
                  <a:lnTo>
                    <a:pt x="65" y="627"/>
                  </a:lnTo>
                  <a:lnTo>
                    <a:pt x="58" y="659"/>
                  </a:lnTo>
                  <a:lnTo>
                    <a:pt x="53" y="691"/>
                  </a:lnTo>
                  <a:lnTo>
                    <a:pt x="47" y="723"/>
                  </a:lnTo>
                  <a:lnTo>
                    <a:pt x="47" y="723"/>
                  </a:lnTo>
                  <a:lnTo>
                    <a:pt x="34" y="784"/>
                  </a:lnTo>
                  <a:lnTo>
                    <a:pt x="23" y="846"/>
                  </a:lnTo>
                  <a:lnTo>
                    <a:pt x="23" y="846"/>
                  </a:lnTo>
                  <a:lnTo>
                    <a:pt x="20" y="863"/>
                  </a:lnTo>
                  <a:lnTo>
                    <a:pt x="18" y="880"/>
                  </a:lnTo>
                  <a:lnTo>
                    <a:pt x="14" y="897"/>
                  </a:lnTo>
                  <a:lnTo>
                    <a:pt x="12" y="905"/>
                  </a:lnTo>
                  <a:lnTo>
                    <a:pt x="9" y="913"/>
                  </a:lnTo>
                  <a:lnTo>
                    <a:pt x="9" y="913"/>
                  </a:lnTo>
                  <a:lnTo>
                    <a:pt x="6" y="922"/>
                  </a:lnTo>
                  <a:lnTo>
                    <a:pt x="3" y="931"/>
                  </a:lnTo>
                  <a:lnTo>
                    <a:pt x="1" y="939"/>
                  </a:lnTo>
                  <a:lnTo>
                    <a:pt x="0" y="949"/>
                  </a:lnTo>
                  <a:lnTo>
                    <a:pt x="0" y="949"/>
                  </a:lnTo>
                  <a:lnTo>
                    <a:pt x="1" y="951"/>
                  </a:lnTo>
                  <a:lnTo>
                    <a:pt x="2" y="952"/>
                  </a:lnTo>
                  <a:lnTo>
                    <a:pt x="3" y="953"/>
                  </a:lnTo>
                  <a:lnTo>
                    <a:pt x="6" y="954"/>
                  </a:lnTo>
                  <a:lnTo>
                    <a:pt x="7" y="953"/>
                  </a:lnTo>
                  <a:lnTo>
                    <a:pt x="9" y="952"/>
                  </a:lnTo>
                  <a:lnTo>
                    <a:pt x="10" y="951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12" y="937"/>
                  </a:lnTo>
                  <a:lnTo>
                    <a:pt x="15" y="926"/>
                  </a:lnTo>
                  <a:lnTo>
                    <a:pt x="18" y="914"/>
                  </a:lnTo>
                  <a:lnTo>
                    <a:pt x="21" y="903"/>
                  </a:lnTo>
                  <a:lnTo>
                    <a:pt x="21" y="903"/>
                  </a:lnTo>
                  <a:lnTo>
                    <a:pt x="27" y="871"/>
                  </a:lnTo>
                  <a:lnTo>
                    <a:pt x="33" y="840"/>
                  </a:lnTo>
                  <a:lnTo>
                    <a:pt x="33" y="840"/>
                  </a:lnTo>
                  <a:lnTo>
                    <a:pt x="47" y="774"/>
                  </a:lnTo>
                  <a:lnTo>
                    <a:pt x="53" y="741"/>
                  </a:lnTo>
                  <a:lnTo>
                    <a:pt x="59" y="709"/>
                  </a:lnTo>
                  <a:lnTo>
                    <a:pt x="59" y="709"/>
                  </a:lnTo>
                  <a:lnTo>
                    <a:pt x="71" y="650"/>
                  </a:lnTo>
                  <a:lnTo>
                    <a:pt x="77" y="620"/>
                  </a:lnTo>
                  <a:lnTo>
                    <a:pt x="85" y="591"/>
                  </a:lnTo>
                  <a:lnTo>
                    <a:pt x="85" y="591"/>
                  </a:lnTo>
                  <a:lnTo>
                    <a:pt x="94" y="563"/>
                  </a:lnTo>
                  <a:lnTo>
                    <a:pt x="105" y="534"/>
                  </a:lnTo>
                  <a:lnTo>
                    <a:pt x="105" y="534"/>
                  </a:lnTo>
                  <a:lnTo>
                    <a:pt x="110" y="518"/>
                  </a:lnTo>
                  <a:lnTo>
                    <a:pt x="114" y="500"/>
                  </a:lnTo>
                  <a:lnTo>
                    <a:pt x="120" y="465"/>
                  </a:lnTo>
                  <a:lnTo>
                    <a:pt x="120" y="465"/>
                  </a:lnTo>
                  <a:lnTo>
                    <a:pt x="125" y="436"/>
                  </a:lnTo>
                  <a:lnTo>
                    <a:pt x="128" y="407"/>
                  </a:lnTo>
                  <a:lnTo>
                    <a:pt x="133" y="348"/>
                  </a:lnTo>
                  <a:lnTo>
                    <a:pt x="135" y="320"/>
                  </a:lnTo>
                  <a:lnTo>
                    <a:pt x="138" y="291"/>
                  </a:lnTo>
                  <a:lnTo>
                    <a:pt x="143" y="262"/>
                  </a:lnTo>
                  <a:lnTo>
                    <a:pt x="146" y="247"/>
                  </a:lnTo>
                  <a:lnTo>
                    <a:pt x="150" y="233"/>
                  </a:lnTo>
                  <a:lnTo>
                    <a:pt x="150" y="233"/>
                  </a:lnTo>
                  <a:lnTo>
                    <a:pt x="167" y="177"/>
                  </a:lnTo>
                  <a:lnTo>
                    <a:pt x="174" y="149"/>
                  </a:lnTo>
                  <a:lnTo>
                    <a:pt x="181" y="120"/>
                  </a:lnTo>
                  <a:lnTo>
                    <a:pt x="186" y="92"/>
                  </a:lnTo>
                  <a:lnTo>
                    <a:pt x="191" y="63"/>
                  </a:lnTo>
                  <a:lnTo>
                    <a:pt x="195" y="34"/>
                  </a:lnTo>
                  <a:lnTo>
                    <a:pt x="196" y="5"/>
                  </a:lnTo>
                  <a:lnTo>
                    <a:pt x="196" y="5"/>
                  </a:lnTo>
                  <a:lnTo>
                    <a:pt x="195" y="3"/>
                  </a:lnTo>
                  <a:lnTo>
                    <a:pt x="194" y="1"/>
                  </a:lnTo>
                  <a:lnTo>
                    <a:pt x="192" y="1"/>
                  </a:lnTo>
                  <a:lnTo>
                    <a:pt x="190" y="0"/>
                  </a:lnTo>
                  <a:lnTo>
                    <a:pt x="188" y="1"/>
                  </a:lnTo>
                  <a:lnTo>
                    <a:pt x="187" y="1"/>
                  </a:lnTo>
                  <a:lnTo>
                    <a:pt x="186" y="3"/>
                  </a:lnTo>
                  <a:lnTo>
                    <a:pt x="185" y="5"/>
                  </a:lnTo>
                  <a:lnTo>
                    <a:pt x="185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6" name="Freeform 914"/>
            <p:cNvSpPr/>
            <p:nvPr/>
          </p:nvSpPr>
          <p:spPr bwMode="auto">
            <a:xfrm>
              <a:off x="3570288" y="1301750"/>
              <a:ext cx="96838" cy="488950"/>
            </a:xfrm>
            <a:custGeom>
              <a:avLst/>
              <a:gdLst/>
              <a:ahLst/>
              <a:cxnLst>
                <a:cxn ang="0">
                  <a:pos x="175" y="5"/>
                </a:cxn>
                <a:cxn ang="0">
                  <a:pos x="172" y="13"/>
                </a:cxn>
                <a:cxn ang="0">
                  <a:pos x="163" y="30"/>
                </a:cxn>
                <a:cxn ang="0">
                  <a:pos x="161" y="39"/>
                </a:cxn>
                <a:cxn ang="0">
                  <a:pos x="161" y="62"/>
                </a:cxn>
                <a:cxn ang="0">
                  <a:pos x="159" y="87"/>
                </a:cxn>
                <a:cxn ang="0">
                  <a:pos x="149" y="148"/>
                </a:cxn>
                <a:cxn ang="0">
                  <a:pos x="146" y="164"/>
                </a:cxn>
                <a:cxn ang="0">
                  <a:pos x="138" y="193"/>
                </a:cxn>
                <a:cxn ang="0">
                  <a:pos x="135" y="207"/>
                </a:cxn>
                <a:cxn ang="0">
                  <a:pos x="128" y="268"/>
                </a:cxn>
                <a:cxn ang="0">
                  <a:pos x="117" y="361"/>
                </a:cxn>
                <a:cxn ang="0">
                  <a:pos x="106" y="422"/>
                </a:cxn>
                <a:cxn ang="0">
                  <a:pos x="99" y="452"/>
                </a:cxn>
                <a:cxn ang="0">
                  <a:pos x="72" y="538"/>
                </a:cxn>
                <a:cxn ang="0">
                  <a:pos x="64" y="568"/>
                </a:cxn>
                <a:cxn ang="0">
                  <a:pos x="50" y="630"/>
                </a:cxn>
                <a:cxn ang="0">
                  <a:pos x="38" y="691"/>
                </a:cxn>
                <a:cxn ang="0">
                  <a:pos x="15" y="809"/>
                </a:cxn>
                <a:cxn ang="0">
                  <a:pos x="6" y="865"/>
                </a:cxn>
                <a:cxn ang="0">
                  <a:pos x="1" y="906"/>
                </a:cxn>
                <a:cxn ang="0">
                  <a:pos x="0" y="921"/>
                </a:cxn>
                <a:cxn ang="0">
                  <a:pos x="2" y="924"/>
                </a:cxn>
                <a:cxn ang="0">
                  <a:pos x="5" y="925"/>
                </a:cxn>
                <a:cxn ang="0">
                  <a:pos x="8" y="924"/>
                </a:cxn>
                <a:cxn ang="0">
                  <a:pos x="9" y="921"/>
                </a:cxn>
                <a:cxn ang="0">
                  <a:pos x="10" y="906"/>
                </a:cxn>
                <a:cxn ang="0">
                  <a:pos x="13" y="875"/>
                </a:cxn>
                <a:cxn ang="0">
                  <a:pos x="16" y="862"/>
                </a:cxn>
                <a:cxn ang="0">
                  <a:pos x="25" y="803"/>
                </a:cxn>
                <a:cxn ang="0">
                  <a:pos x="31" y="774"/>
                </a:cxn>
                <a:cxn ang="0">
                  <a:pos x="48" y="685"/>
                </a:cxn>
                <a:cxn ang="0">
                  <a:pos x="62" y="623"/>
                </a:cxn>
                <a:cxn ang="0">
                  <a:pos x="75" y="560"/>
                </a:cxn>
                <a:cxn ang="0">
                  <a:pos x="83" y="531"/>
                </a:cxn>
                <a:cxn ang="0">
                  <a:pos x="110" y="446"/>
                </a:cxn>
                <a:cxn ang="0">
                  <a:pos x="117" y="417"/>
                </a:cxn>
                <a:cxn ang="0">
                  <a:pos x="129" y="355"/>
                </a:cxn>
                <a:cxn ang="0">
                  <a:pos x="138" y="262"/>
                </a:cxn>
                <a:cxn ang="0">
                  <a:pos x="145" y="201"/>
                </a:cxn>
                <a:cxn ang="0">
                  <a:pos x="148" y="186"/>
                </a:cxn>
                <a:cxn ang="0">
                  <a:pos x="157" y="157"/>
                </a:cxn>
                <a:cxn ang="0">
                  <a:pos x="161" y="143"/>
                </a:cxn>
                <a:cxn ang="0">
                  <a:pos x="167" y="94"/>
                </a:cxn>
                <a:cxn ang="0">
                  <a:pos x="169" y="70"/>
                </a:cxn>
                <a:cxn ang="0">
                  <a:pos x="171" y="45"/>
                </a:cxn>
                <a:cxn ang="0">
                  <a:pos x="172" y="36"/>
                </a:cxn>
                <a:cxn ang="0">
                  <a:pos x="181" y="17"/>
                </a:cxn>
                <a:cxn ang="0">
                  <a:pos x="185" y="7"/>
                </a:cxn>
                <a:cxn ang="0">
                  <a:pos x="185" y="5"/>
                </a:cxn>
                <a:cxn ang="0">
                  <a:pos x="180" y="1"/>
                </a:cxn>
                <a:cxn ang="0">
                  <a:pos x="177" y="1"/>
                </a:cxn>
                <a:cxn ang="0">
                  <a:pos x="175" y="5"/>
                </a:cxn>
              </a:cxnLst>
              <a:rect l="0" t="0" r="r" b="b"/>
              <a:pathLst>
                <a:path w="185" h="925">
                  <a:moveTo>
                    <a:pt x="175" y="5"/>
                  </a:moveTo>
                  <a:lnTo>
                    <a:pt x="175" y="5"/>
                  </a:lnTo>
                  <a:lnTo>
                    <a:pt x="174" y="9"/>
                  </a:lnTo>
                  <a:lnTo>
                    <a:pt x="172" y="13"/>
                  </a:lnTo>
                  <a:lnTo>
                    <a:pt x="168" y="22"/>
                  </a:lnTo>
                  <a:lnTo>
                    <a:pt x="163" y="30"/>
                  </a:lnTo>
                  <a:lnTo>
                    <a:pt x="162" y="35"/>
                  </a:lnTo>
                  <a:lnTo>
                    <a:pt x="161" y="39"/>
                  </a:lnTo>
                  <a:lnTo>
                    <a:pt x="161" y="39"/>
                  </a:lnTo>
                  <a:lnTo>
                    <a:pt x="161" y="62"/>
                  </a:lnTo>
                  <a:lnTo>
                    <a:pt x="159" y="87"/>
                  </a:lnTo>
                  <a:lnTo>
                    <a:pt x="159" y="87"/>
                  </a:lnTo>
                  <a:lnTo>
                    <a:pt x="155" y="118"/>
                  </a:lnTo>
                  <a:lnTo>
                    <a:pt x="149" y="148"/>
                  </a:lnTo>
                  <a:lnTo>
                    <a:pt x="149" y="148"/>
                  </a:lnTo>
                  <a:lnTo>
                    <a:pt x="146" y="164"/>
                  </a:lnTo>
                  <a:lnTo>
                    <a:pt x="142" y="178"/>
                  </a:lnTo>
                  <a:lnTo>
                    <a:pt x="138" y="193"/>
                  </a:lnTo>
                  <a:lnTo>
                    <a:pt x="135" y="207"/>
                  </a:lnTo>
                  <a:lnTo>
                    <a:pt x="135" y="207"/>
                  </a:lnTo>
                  <a:lnTo>
                    <a:pt x="131" y="238"/>
                  </a:lnTo>
                  <a:lnTo>
                    <a:pt x="128" y="268"/>
                  </a:lnTo>
                  <a:lnTo>
                    <a:pt x="122" y="330"/>
                  </a:lnTo>
                  <a:lnTo>
                    <a:pt x="117" y="361"/>
                  </a:lnTo>
                  <a:lnTo>
                    <a:pt x="112" y="392"/>
                  </a:lnTo>
                  <a:lnTo>
                    <a:pt x="106" y="422"/>
                  </a:lnTo>
                  <a:lnTo>
                    <a:pt x="99" y="452"/>
                  </a:lnTo>
                  <a:lnTo>
                    <a:pt x="99" y="452"/>
                  </a:lnTo>
                  <a:lnTo>
                    <a:pt x="80" y="510"/>
                  </a:lnTo>
                  <a:lnTo>
                    <a:pt x="72" y="538"/>
                  </a:lnTo>
                  <a:lnTo>
                    <a:pt x="64" y="568"/>
                  </a:lnTo>
                  <a:lnTo>
                    <a:pt x="64" y="568"/>
                  </a:lnTo>
                  <a:lnTo>
                    <a:pt x="56" y="599"/>
                  </a:lnTo>
                  <a:lnTo>
                    <a:pt x="50" y="630"/>
                  </a:lnTo>
                  <a:lnTo>
                    <a:pt x="38" y="691"/>
                  </a:lnTo>
                  <a:lnTo>
                    <a:pt x="38" y="691"/>
                  </a:lnTo>
                  <a:lnTo>
                    <a:pt x="25" y="750"/>
                  </a:lnTo>
                  <a:lnTo>
                    <a:pt x="15" y="809"/>
                  </a:lnTo>
                  <a:lnTo>
                    <a:pt x="15" y="809"/>
                  </a:lnTo>
                  <a:lnTo>
                    <a:pt x="6" y="865"/>
                  </a:lnTo>
                  <a:lnTo>
                    <a:pt x="2" y="893"/>
                  </a:lnTo>
                  <a:lnTo>
                    <a:pt x="1" y="906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1" y="923"/>
                  </a:lnTo>
                  <a:lnTo>
                    <a:pt x="2" y="924"/>
                  </a:lnTo>
                  <a:lnTo>
                    <a:pt x="3" y="925"/>
                  </a:lnTo>
                  <a:lnTo>
                    <a:pt x="5" y="925"/>
                  </a:lnTo>
                  <a:lnTo>
                    <a:pt x="7" y="925"/>
                  </a:lnTo>
                  <a:lnTo>
                    <a:pt x="8" y="924"/>
                  </a:lnTo>
                  <a:lnTo>
                    <a:pt x="9" y="923"/>
                  </a:lnTo>
                  <a:lnTo>
                    <a:pt x="9" y="921"/>
                  </a:lnTo>
                  <a:lnTo>
                    <a:pt x="9" y="921"/>
                  </a:lnTo>
                  <a:lnTo>
                    <a:pt x="10" y="906"/>
                  </a:lnTo>
                  <a:lnTo>
                    <a:pt x="11" y="891"/>
                  </a:lnTo>
                  <a:lnTo>
                    <a:pt x="13" y="875"/>
                  </a:lnTo>
                  <a:lnTo>
                    <a:pt x="16" y="862"/>
                  </a:lnTo>
                  <a:lnTo>
                    <a:pt x="16" y="862"/>
                  </a:lnTo>
                  <a:lnTo>
                    <a:pt x="21" y="833"/>
                  </a:lnTo>
                  <a:lnTo>
                    <a:pt x="25" y="803"/>
                  </a:lnTo>
                  <a:lnTo>
                    <a:pt x="25" y="803"/>
                  </a:lnTo>
                  <a:lnTo>
                    <a:pt x="31" y="774"/>
                  </a:lnTo>
                  <a:lnTo>
                    <a:pt x="37" y="744"/>
                  </a:lnTo>
                  <a:lnTo>
                    <a:pt x="48" y="685"/>
                  </a:lnTo>
                  <a:lnTo>
                    <a:pt x="48" y="685"/>
                  </a:lnTo>
                  <a:lnTo>
                    <a:pt x="62" y="623"/>
                  </a:lnTo>
                  <a:lnTo>
                    <a:pt x="68" y="592"/>
                  </a:lnTo>
                  <a:lnTo>
                    <a:pt x="75" y="560"/>
                  </a:lnTo>
                  <a:lnTo>
                    <a:pt x="75" y="560"/>
                  </a:lnTo>
                  <a:lnTo>
                    <a:pt x="83" y="531"/>
                  </a:lnTo>
                  <a:lnTo>
                    <a:pt x="93" y="503"/>
                  </a:lnTo>
                  <a:lnTo>
                    <a:pt x="110" y="446"/>
                  </a:lnTo>
                  <a:lnTo>
                    <a:pt x="110" y="446"/>
                  </a:lnTo>
                  <a:lnTo>
                    <a:pt x="117" y="417"/>
                  </a:lnTo>
                  <a:lnTo>
                    <a:pt x="124" y="386"/>
                  </a:lnTo>
                  <a:lnTo>
                    <a:pt x="129" y="355"/>
                  </a:lnTo>
                  <a:lnTo>
                    <a:pt x="132" y="324"/>
                  </a:lnTo>
                  <a:lnTo>
                    <a:pt x="138" y="262"/>
                  </a:lnTo>
                  <a:lnTo>
                    <a:pt x="141" y="231"/>
                  </a:lnTo>
                  <a:lnTo>
                    <a:pt x="145" y="201"/>
                  </a:lnTo>
                  <a:lnTo>
                    <a:pt x="145" y="201"/>
                  </a:lnTo>
                  <a:lnTo>
                    <a:pt x="148" y="186"/>
                  </a:lnTo>
                  <a:lnTo>
                    <a:pt x="153" y="172"/>
                  </a:lnTo>
                  <a:lnTo>
                    <a:pt x="157" y="157"/>
                  </a:lnTo>
                  <a:lnTo>
                    <a:pt x="161" y="143"/>
                  </a:lnTo>
                  <a:lnTo>
                    <a:pt x="161" y="143"/>
                  </a:lnTo>
                  <a:lnTo>
                    <a:pt x="164" y="119"/>
                  </a:lnTo>
                  <a:lnTo>
                    <a:pt x="167" y="94"/>
                  </a:lnTo>
                  <a:lnTo>
                    <a:pt x="167" y="94"/>
                  </a:lnTo>
                  <a:lnTo>
                    <a:pt x="169" y="70"/>
                  </a:lnTo>
                  <a:lnTo>
                    <a:pt x="171" y="45"/>
                  </a:lnTo>
                  <a:lnTo>
                    <a:pt x="171" y="45"/>
                  </a:lnTo>
                  <a:lnTo>
                    <a:pt x="171" y="40"/>
                  </a:lnTo>
                  <a:lnTo>
                    <a:pt x="172" y="36"/>
                  </a:lnTo>
                  <a:lnTo>
                    <a:pt x="177" y="26"/>
                  </a:lnTo>
                  <a:lnTo>
                    <a:pt x="181" y="17"/>
                  </a:lnTo>
                  <a:lnTo>
                    <a:pt x="183" y="12"/>
                  </a:lnTo>
                  <a:lnTo>
                    <a:pt x="185" y="7"/>
                  </a:lnTo>
                  <a:lnTo>
                    <a:pt x="185" y="7"/>
                  </a:lnTo>
                  <a:lnTo>
                    <a:pt x="185" y="5"/>
                  </a:lnTo>
                  <a:lnTo>
                    <a:pt x="183" y="4"/>
                  </a:lnTo>
                  <a:lnTo>
                    <a:pt x="180" y="1"/>
                  </a:lnTo>
                  <a:lnTo>
                    <a:pt x="179" y="0"/>
                  </a:lnTo>
                  <a:lnTo>
                    <a:pt x="177" y="1"/>
                  </a:lnTo>
                  <a:lnTo>
                    <a:pt x="176" y="3"/>
                  </a:lnTo>
                  <a:lnTo>
                    <a:pt x="175" y="5"/>
                  </a:lnTo>
                  <a:lnTo>
                    <a:pt x="175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7" name="Freeform 915"/>
            <p:cNvSpPr/>
            <p:nvPr/>
          </p:nvSpPr>
          <p:spPr bwMode="auto">
            <a:xfrm>
              <a:off x="3605213" y="1336675"/>
              <a:ext cx="98425" cy="500063"/>
            </a:xfrm>
            <a:custGeom>
              <a:avLst/>
              <a:gdLst/>
              <a:ahLst/>
              <a:cxnLst>
                <a:cxn ang="0">
                  <a:pos x="174" y="4"/>
                </a:cxn>
                <a:cxn ang="0">
                  <a:pos x="173" y="62"/>
                </a:cxn>
                <a:cxn ang="0">
                  <a:pos x="167" y="119"/>
                </a:cxn>
                <a:cxn ang="0">
                  <a:pos x="157" y="179"/>
                </a:cxn>
                <a:cxn ang="0">
                  <a:pos x="147" y="239"/>
                </a:cxn>
                <a:cxn ang="0">
                  <a:pos x="136" y="302"/>
                </a:cxn>
                <a:cxn ang="0">
                  <a:pos x="126" y="365"/>
                </a:cxn>
                <a:cxn ang="0">
                  <a:pos x="118" y="428"/>
                </a:cxn>
                <a:cxn ang="0">
                  <a:pos x="107" y="490"/>
                </a:cxn>
                <a:cxn ang="0">
                  <a:pos x="101" y="519"/>
                </a:cxn>
                <a:cxn ang="0">
                  <a:pos x="78" y="605"/>
                </a:cxn>
                <a:cxn ang="0">
                  <a:pos x="47" y="719"/>
                </a:cxn>
                <a:cxn ang="0">
                  <a:pos x="41" y="747"/>
                </a:cxn>
                <a:cxn ang="0">
                  <a:pos x="32" y="806"/>
                </a:cxn>
                <a:cxn ang="0">
                  <a:pos x="27" y="835"/>
                </a:cxn>
                <a:cxn ang="0">
                  <a:pos x="20" y="859"/>
                </a:cxn>
                <a:cxn ang="0">
                  <a:pos x="5" y="907"/>
                </a:cxn>
                <a:cxn ang="0">
                  <a:pos x="0" y="931"/>
                </a:cxn>
                <a:cxn ang="0">
                  <a:pos x="0" y="933"/>
                </a:cxn>
                <a:cxn ang="0">
                  <a:pos x="0" y="939"/>
                </a:cxn>
                <a:cxn ang="0">
                  <a:pos x="1" y="942"/>
                </a:cxn>
                <a:cxn ang="0">
                  <a:pos x="4" y="943"/>
                </a:cxn>
                <a:cxn ang="0">
                  <a:pos x="7" y="942"/>
                </a:cxn>
                <a:cxn ang="0">
                  <a:pos x="9" y="939"/>
                </a:cxn>
                <a:cxn ang="0">
                  <a:pos x="10" y="924"/>
                </a:cxn>
                <a:cxn ang="0">
                  <a:pos x="16" y="897"/>
                </a:cxn>
                <a:cxn ang="0">
                  <a:pos x="30" y="857"/>
                </a:cxn>
                <a:cxn ang="0">
                  <a:pos x="37" y="829"/>
                </a:cxn>
                <a:cxn ang="0">
                  <a:pos x="42" y="800"/>
                </a:cxn>
                <a:cxn ang="0">
                  <a:pos x="52" y="741"/>
                </a:cxn>
                <a:cxn ang="0">
                  <a:pos x="58" y="712"/>
                </a:cxn>
                <a:cxn ang="0">
                  <a:pos x="90" y="595"/>
                </a:cxn>
                <a:cxn ang="0">
                  <a:pos x="113" y="506"/>
                </a:cxn>
                <a:cxn ang="0">
                  <a:pos x="120" y="476"/>
                </a:cxn>
                <a:cxn ang="0">
                  <a:pos x="129" y="417"/>
                </a:cxn>
                <a:cxn ang="0">
                  <a:pos x="136" y="359"/>
                </a:cxn>
                <a:cxn ang="0">
                  <a:pos x="146" y="296"/>
                </a:cxn>
                <a:cxn ang="0">
                  <a:pos x="158" y="233"/>
                </a:cxn>
                <a:cxn ang="0">
                  <a:pos x="168" y="173"/>
                </a:cxn>
                <a:cxn ang="0">
                  <a:pos x="178" y="113"/>
                </a:cxn>
                <a:cxn ang="0">
                  <a:pos x="184" y="58"/>
                </a:cxn>
                <a:cxn ang="0">
                  <a:pos x="185" y="4"/>
                </a:cxn>
                <a:cxn ang="0">
                  <a:pos x="184" y="2"/>
                </a:cxn>
                <a:cxn ang="0">
                  <a:pos x="182" y="0"/>
                </a:cxn>
                <a:cxn ang="0">
                  <a:pos x="177" y="0"/>
                </a:cxn>
                <a:cxn ang="0">
                  <a:pos x="175" y="2"/>
                </a:cxn>
                <a:cxn ang="0">
                  <a:pos x="174" y="4"/>
                </a:cxn>
              </a:cxnLst>
              <a:rect l="0" t="0" r="r" b="b"/>
              <a:pathLst>
                <a:path w="185" h="943">
                  <a:moveTo>
                    <a:pt x="174" y="4"/>
                  </a:moveTo>
                  <a:lnTo>
                    <a:pt x="174" y="4"/>
                  </a:lnTo>
                  <a:lnTo>
                    <a:pt x="174" y="33"/>
                  </a:lnTo>
                  <a:lnTo>
                    <a:pt x="173" y="62"/>
                  </a:lnTo>
                  <a:lnTo>
                    <a:pt x="171" y="90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57" y="179"/>
                  </a:lnTo>
                  <a:lnTo>
                    <a:pt x="147" y="239"/>
                  </a:lnTo>
                  <a:lnTo>
                    <a:pt x="147" y="239"/>
                  </a:lnTo>
                  <a:lnTo>
                    <a:pt x="142" y="271"/>
                  </a:lnTo>
                  <a:lnTo>
                    <a:pt x="136" y="302"/>
                  </a:lnTo>
                  <a:lnTo>
                    <a:pt x="131" y="334"/>
                  </a:lnTo>
                  <a:lnTo>
                    <a:pt x="126" y="365"/>
                  </a:lnTo>
                  <a:lnTo>
                    <a:pt x="126" y="365"/>
                  </a:lnTo>
                  <a:lnTo>
                    <a:pt x="118" y="428"/>
                  </a:lnTo>
                  <a:lnTo>
                    <a:pt x="112" y="459"/>
                  </a:lnTo>
                  <a:lnTo>
                    <a:pt x="107" y="490"/>
                  </a:lnTo>
                  <a:lnTo>
                    <a:pt x="107" y="490"/>
                  </a:lnTo>
                  <a:lnTo>
                    <a:pt x="101" y="519"/>
                  </a:lnTo>
                  <a:lnTo>
                    <a:pt x="94" y="547"/>
                  </a:lnTo>
                  <a:lnTo>
                    <a:pt x="78" y="605"/>
                  </a:lnTo>
                  <a:lnTo>
                    <a:pt x="62" y="662"/>
                  </a:lnTo>
                  <a:lnTo>
                    <a:pt x="47" y="719"/>
                  </a:lnTo>
                  <a:lnTo>
                    <a:pt x="47" y="719"/>
                  </a:lnTo>
                  <a:lnTo>
                    <a:pt x="41" y="747"/>
                  </a:lnTo>
                  <a:lnTo>
                    <a:pt x="36" y="776"/>
                  </a:lnTo>
                  <a:lnTo>
                    <a:pt x="32" y="806"/>
                  </a:lnTo>
                  <a:lnTo>
                    <a:pt x="27" y="835"/>
                  </a:lnTo>
                  <a:lnTo>
                    <a:pt x="27" y="835"/>
                  </a:lnTo>
                  <a:lnTo>
                    <a:pt x="24" y="848"/>
                  </a:lnTo>
                  <a:lnTo>
                    <a:pt x="20" y="859"/>
                  </a:lnTo>
                  <a:lnTo>
                    <a:pt x="12" y="883"/>
                  </a:lnTo>
                  <a:lnTo>
                    <a:pt x="5" y="907"/>
                  </a:lnTo>
                  <a:lnTo>
                    <a:pt x="2" y="919"/>
                  </a:lnTo>
                  <a:lnTo>
                    <a:pt x="0" y="931"/>
                  </a:lnTo>
                  <a:lnTo>
                    <a:pt x="0" y="931"/>
                  </a:lnTo>
                  <a:lnTo>
                    <a:pt x="0" y="933"/>
                  </a:lnTo>
                  <a:lnTo>
                    <a:pt x="0" y="939"/>
                  </a:lnTo>
                  <a:lnTo>
                    <a:pt x="0" y="939"/>
                  </a:lnTo>
                  <a:lnTo>
                    <a:pt x="0" y="940"/>
                  </a:lnTo>
                  <a:lnTo>
                    <a:pt x="1" y="942"/>
                  </a:lnTo>
                  <a:lnTo>
                    <a:pt x="2" y="943"/>
                  </a:lnTo>
                  <a:lnTo>
                    <a:pt x="4" y="943"/>
                  </a:lnTo>
                  <a:lnTo>
                    <a:pt x="6" y="943"/>
                  </a:lnTo>
                  <a:lnTo>
                    <a:pt x="7" y="942"/>
                  </a:lnTo>
                  <a:lnTo>
                    <a:pt x="8" y="940"/>
                  </a:lnTo>
                  <a:lnTo>
                    <a:pt x="9" y="939"/>
                  </a:lnTo>
                  <a:lnTo>
                    <a:pt x="9" y="939"/>
                  </a:lnTo>
                  <a:lnTo>
                    <a:pt x="10" y="924"/>
                  </a:lnTo>
                  <a:lnTo>
                    <a:pt x="13" y="911"/>
                  </a:lnTo>
                  <a:lnTo>
                    <a:pt x="16" y="897"/>
                  </a:lnTo>
                  <a:lnTo>
                    <a:pt x="21" y="884"/>
                  </a:lnTo>
                  <a:lnTo>
                    <a:pt x="30" y="857"/>
                  </a:lnTo>
                  <a:lnTo>
                    <a:pt x="34" y="843"/>
                  </a:lnTo>
                  <a:lnTo>
                    <a:pt x="37" y="829"/>
                  </a:lnTo>
                  <a:lnTo>
                    <a:pt x="37" y="829"/>
                  </a:lnTo>
                  <a:lnTo>
                    <a:pt x="42" y="800"/>
                  </a:lnTo>
                  <a:lnTo>
                    <a:pt x="47" y="771"/>
                  </a:lnTo>
                  <a:lnTo>
                    <a:pt x="52" y="741"/>
                  </a:lnTo>
                  <a:lnTo>
                    <a:pt x="58" y="712"/>
                  </a:lnTo>
                  <a:lnTo>
                    <a:pt x="58" y="712"/>
                  </a:lnTo>
                  <a:lnTo>
                    <a:pt x="73" y="653"/>
                  </a:lnTo>
                  <a:lnTo>
                    <a:pt x="90" y="595"/>
                  </a:lnTo>
                  <a:lnTo>
                    <a:pt x="106" y="535"/>
                  </a:lnTo>
                  <a:lnTo>
                    <a:pt x="113" y="506"/>
                  </a:lnTo>
                  <a:lnTo>
                    <a:pt x="120" y="476"/>
                  </a:lnTo>
                  <a:lnTo>
                    <a:pt x="120" y="476"/>
                  </a:lnTo>
                  <a:lnTo>
                    <a:pt x="125" y="447"/>
                  </a:lnTo>
                  <a:lnTo>
                    <a:pt x="129" y="417"/>
                  </a:lnTo>
                  <a:lnTo>
                    <a:pt x="136" y="359"/>
                  </a:lnTo>
                  <a:lnTo>
                    <a:pt x="136" y="359"/>
                  </a:lnTo>
                  <a:lnTo>
                    <a:pt x="141" y="327"/>
                  </a:lnTo>
                  <a:lnTo>
                    <a:pt x="146" y="296"/>
                  </a:lnTo>
                  <a:lnTo>
                    <a:pt x="153" y="264"/>
                  </a:lnTo>
                  <a:lnTo>
                    <a:pt x="158" y="233"/>
                  </a:lnTo>
                  <a:lnTo>
                    <a:pt x="158" y="233"/>
                  </a:lnTo>
                  <a:lnTo>
                    <a:pt x="168" y="173"/>
                  </a:lnTo>
                  <a:lnTo>
                    <a:pt x="178" y="113"/>
                  </a:lnTo>
                  <a:lnTo>
                    <a:pt x="178" y="113"/>
                  </a:lnTo>
                  <a:lnTo>
                    <a:pt x="182" y="86"/>
                  </a:lnTo>
                  <a:lnTo>
                    <a:pt x="184" y="58"/>
                  </a:lnTo>
                  <a:lnTo>
                    <a:pt x="184" y="32"/>
                  </a:lnTo>
                  <a:lnTo>
                    <a:pt x="185" y="4"/>
                  </a:lnTo>
                  <a:lnTo>
                    <a:pt x="185" y="4"/>
                  </a:lnTo>
                  <a:lnTo>
                    <a:pt x="184" y="2"/>
                  </a:lnTo>
                  <a:lnTo>
                    <a:pt x="183" y="1"/>
                  </a:lnTo>
                  <a:lnTo>
                    <a:pt x="182" y="0"/>
                  </a:lnTo>
                  <a:lnTo>
                    <a:pt x="180" y="0"/>
                  </a:lnTo>
                  <a:lnTo>
                    <a:pt x="177" y="0"/>
                  </a:lnTo>
                  <a:lnTo>
                    <a:pt x="176" y="1"/>
                  </a:lnTo>
                  <a:lnTo>
                    <a:pt x="175" y="2"/>
                  </a:lnTo>
                  <a:lnTo>
                    <a:pt x="174" y="4"/>
                  </a:lnTo>
                  <a:lnTo>
                    <a:pt x="17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8" name="Freeform 916"/>
            <p:cNvSpPr/>
            <p:nvPr/>
          </p:nvSpPr>
          <p:spPr bwMode="auto">
            <a:xfrm>
              <a:off x="3649663" y="1366838"/>
              <a:ext cx="90488" cy="492125"/>
            </a:xfrm>
            <a:custGeom>
              <a:avLst/>
              <a:gdLst/>
              <a:ahLst/>
              <a:cxnLst>
                <a:cxn ang="0">
                  <a:pos x="162" y="5"/>
                </a:cxn>
                <a:cxn ang="0">
                  <a:pos x="161" y="67"/>
                </a:cxn>
                <a:cxn ang="0">
                  <a:pos x="155" y="128"/>
                </a:cxn>
                <a:cxn ang="0">
                  <a:pos x="151" y="156"/>
                </a:cxn>
                <a:cxn ang="0">
                  <a:pos x="141" y="214"/>
                </a:cxn>
                <a:cxn ang="0">
                  <a:pos x="137" y="243"/>
                </a:cxn>
                <a:cxn ang="0">
                  <a:pos x="123" y="335"/>
                </a:cxn>
                <a:cxn ang="0">
                  <a:pos x="111" y="397"/>
                </a:cxn>
                <a:cxn ang="0">
                  <a:pos x="97" y="457"/>
                </a:cxn>
                <a:cxn ang="0">
                  <a:pos x="87" y="487"/>
                </a:cxn>
                <a:cxn ang="0">
                  <a:pos x="69" y="543"/>
                </a:cxn>
                <a:cxn ang="0">
                  <a:pos x="51" y="599"/>
                </a:cxn>
                <a:cxn ang="0">
                  <a:pos x="48" y="614"/>
                </a:cxn>
                <a:cxn ang="0">
                  <a:pos x="44" y="658"/>
                </a:cxn>
                <a:cxn ang="0">
                  <a:pos x="40" y="702"/>
                </a:cxn>
                <a:cxn ang="0">
                  <a:pos x="38" y="717"/>
                </a:cxn>
                <a:cxn ang="0">
                  <a:pos x="23" y="796"/>
                </a:cxn>
                <a:cxn ang="0">
                  <a:pos x="17" y="822"/>
                </a:cxn>
                <a:cxn ang="0">
                  <a:pos x="12" y="846"/>
                </a:cxn>
                <a:cxn ang="0">
                  <a:pos x="6" y="898"/>
                </a:cxn>
                <a:cxn ang="0">
                  <a:pos x="0" y="924"/>
                </a:cxn>
                <a:cxn ang="0">
                  <a:pos x="0" y="926"/>
                </a:cxn>
                <a:cxn ang="0">
                  <a:pos x="3" y="928"/>
                </a:cxn>
                <a:cxn ang="0">
                  <a:pos x="6" y="929"/>
                </a:cxn>
                <a:cxn ang="0">
                  <a:pos x="9" y="928"/>
                </a:cxn>
                <a:cxn ang="0">
                  <a:pos x="10" y="926"/>
                </a:cxn>
                <a:cxn ang="0">
                  <a:pos x="14" y="902"/>
                </a:cxn>
                <a:cxn ang="0">
                  <a:pos x="20" y="855"/>
                </a:cxn>
                <a:cxn ang="0">
                  <a:pos x="25" y="831"/>
                </a:cxn>
                <a:cxn ang="0">
                  <a:pos x="30" y="805"/>
                </a:cxn>
                <a:cxn ang="0">
                  <a:pos x="45" y="727"/>
                </a:cxn>
                <a:cxn ang="0">
                  <a:pos x="49" y="698"/>
                </a:cxn>
                <a:cxn ang="0">
                  <a:pos x="54" y="640"/>
                </a:cxn>
                <a:cxn ang="0">
                  <a:pos x="58" y="610"/>
                </a:cxn>
                <a:cxn ang="0">
                  <a:pos x="66" y="580"/>
                </a:cxn>
                <a:cxn ang="0">
                  <a:pos x="86" y="519"/>
                </a:cxn>
                <a:cxn ang="0">
                  <a:pos x="97" y="490"/>
                </a:cxn>
                <a:cxn ang="0">
                  <a:pos x="113" y="431"/>
                </a:cxn>
                <a:cxn ang="0">
                  <a:pos x="126" y="372"/>
                </a:cxn>
                <a:cxn ang="0">
                  <a:pos x="137" y="312"/>
                </a:cxn>
                <a:cxn ang="0">
                  <a:pos x="145" y="252"/>
                </a:cxn>
                <a:cxn ang="0">
                  <a:pos x="155" y="186"/>
                </a:cxn>
                <a:cxn ang="0">
                  <a:pos x="166" y="121"/>
                </a:cxn>
                <a:cxn ang="0">
                  <a:pos x="169" y="92"/>
                </a:cxn>
                <a:cxn ang="0">
                  <a:pos x="171" y="34"/>
                </a:cxn>
                <a:cxn ang="0">
                  <a:pos x="171" y="5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4" y="1"/>
                </a:cxn>
                <a:cxn ang="0">
                  <a:pos x="162" y="5"/>
                </a:cxn>
              </a:cxnLst>
              <a:rect l="0" t="0" r="r" b="b"/>
              <a:pathLst>
                <a:path w="171" h="929">
                  <a:moveTo>
                    <a:pt x="162" y="5"/>
                  </a:moveTo>
                  <a:lnTo>
                    <a:pt x="162" y="5"/>
                  </a:lnTo>
                  <a:lnTo>
                    <a:pt x="162" y="36"/>
                  </a:lnTo>
                  <a:lnTo>
                    <a:pt x="161" y="67"/>
                  </a:lnTo>
                  <a:lnTo>
                    <a:pt x="160" y="97"/>
                  </a:lnTo>
                  <a:lnTo>
                    <a:pt x="155" y="128"/>
                  </a:lnTo>
                  <a:lnTo>
                    <a:pt x="155" y="128"/>
                  </a:lnTo>
                  <a:lnTo>
                    <a:pt x="151" y="156"/>
                  </a:lnTo>
                  <a:lnTo>
                    <a:pt x="146" y="185"/>
                  </a:lnTo>
                  <a:lnTo>
                    <a:pt x="141" y="214"/>
                  </a:lnTo>
                  <a:lnTo>
                    <a:pt x="137" y="243"/>
                  </a:lnTo>
                  <a:lnTo>
                    <a:pt x="137" y="243"/>
                  </a:lnTo>
                  <a:lnTo>
                    <a:pt x="129" y="305"/>
                  </a:lnTo>
                  <a:lnTo>
                    <a:pt x="123" y="335"/>
                  </a:lnTo>
                  <a:lnTo>
                    <a:pt x="117" y="366"/>
                  </a:lnTo>
                  <a:lnTo>
                    <a:pt x="111" y="397"/>
                  </a:lnTo>
                  <a:lnTo>
                    <a:pt x="104" y="427"/>
                  </a:lnTo>
                  <a:lnTo>
                    <a:pt x="97" y="457"/>
                  </a:lnTo>
                  <a:lnTo>
                    <a:pt x="87" y="487"/>
                  </a:lnTo>
                  <a:lnTo>
                    <a:pt x="87" y="487"/>
                  </a:lnTo>
                  <a:lnTo>
                    <a:pt x="78" y="515"/>
                  </a:lnTo>
                  <a:lnTo>
                    <a:pt x="69" y="543"/>
                  </a:lnTo>
                  <a:lnTo>
                    <a:pt x="59" y="572"/>
                  </a:lnTo>
                  <a:lnTo>
                    <a:pt x="51" y="599"/>
                  </a:lnTo>
                  <a:lnTo>
                    <a:pt x="51" y="599"/>
                  </a:lnTo>
                  <a:lnTo>
                    <a:pt x="48" y="614"/>
                  </a:lnTo>
                  <a:lnTo>
                    <a:pt x="46" y="628"/>
                  </a:lnTo>
                  <a:lnTo>
                    <a:pt x="44" y="658"/>
                  </a:lnTo>
                  <a:lnTo>
                    <a:pt x="42" y="687"/>
                  </a:lnTo>
                  <a:lnTo>
                    <a:pt x="40" y="702"/>
                  </a:lnTo>
                  <a:lnTo>
                    <a:pt x="38" y="717"/>
                  </a:lnTo>
                  <a:lnTo>
                    <a:pt x="38" y="717"/>
                  </a:lnTo>
                  <a:lnTo>
                    <a:pt x="28" y="769"/>
                  </a:lnTo>
                  <a:lnTo>
                    <a:pt x="23" y="796"/>
                  </a:lnTo>
                  <a:lnTo>
                    <a:pt x="17" y="822"/>
                  </a:lnTo>
                  <a:lnTo>
                    <a:pt x="17" y="822"/>
                  </a:lnTo>
                  <a:lnTo>
                    <a:pt x="15" y="834"/>
                  </a:lnTo>
                  <a:lnTo>
                    <a:pt x="12" y="846"/>
                  </a:lnTo>
                  <a:lnTo>
                    <a:pt x="9" y="872"/>
                  </a:lnTo>
                  <a:lnTo>
                    <a:pt x="6" y="898"/>
                  </a:lnTo>
                  <a:lnTo>
                    <a:pt x="4" y="910"/>
                  </a:lnTo>
                  <a:lnTo>
                    <a:pt x="0" y="924"/>
                  </a:lnTo>
                  <a:lnTo>
                    <a:pt x="0" y="924"/>
                  </a:lnTo>
                  <a:lnTo>
                    <a:pt x="0" y="926"/>
                  </a:lnTo>
                  <a:lnTo>
                    <a:pt x="2" y="927"/>
                  </a:lnTo>
                  <a:lnTo>
                    <a:pt x="3" y="928"/>
                  </a:lnTo>
                  <a:lnTo>
                    <a:pt x="5" y="929"/>
                  </a:lnTo>
                  <a:lnTo>
                    <a:pt x="6" y="929"/>
                  </a:lnTo>
                  <a:lnTo>
                    <a:pt x="8" y="929"/>
                  </a:lnTo>
                  <a:lnTo>
                    <a:pt x="9" y="928"/>
                  </a:lnTo>
                  <a:lnTo>
                    <a:pt x="10" y="926"/>
                  </a:lnTo>
                  <a:lnTo>
                    <a:pt x="10" y="926"/>
                  </a:lnTo>
                  <a:lnTo>
                    <a:pt x="13" y="915"/>
                  </a:lnTo>
                  <a:lnTo>
                    <a:pt x="14" y="902"/>
                  </a:lnTo>
                  <a:lnTo>
                    <a:pt x="17" y="878"/>
                  </a:lnTo>
                  <a:lnTo>
                    <a:pt x="20" y="855"/>
                  </a:lnTo>
                  <a:lnTo>
                    <a:pt x="22" y="842"/>
                  </a:lnTo>
                  <a:lnTo>
                    <a:pt x="25" y="831"/>
                  </a:lnTo>
                  <a:lnTo>
                    <a:pt x="25" y="831"/>
                  </a:lnTo>
                  <a:lnTo>
                    <a:pt x="30" y="805"/>
                  </a:lnTo>
                  <a:lnTo>
                    <a:pt x="36" y="778"/>
                  </a:lnTo>
                  <a:lnTo>
                    <a:pt x="45" y="727"/>
                  </a:lnTo>
                  <a:lnTo>
                    <a:pt x="45" y="727"/>
                  </a:lnTo>
                  <a:lnTo>
                    <a:pt x="49" y="698"/>
                  </a:lnTo>
                  <a:lnTo>
                    <a:pt x="52" y="669"/>
                  </a:lnTo>
                  <a:lnTo>
                    <a:pt x="54" y="640"/>
                  </a:lnTo>
                  <a:lnTo>
                    <a:pt x="58" y="610"/>
                  </a:lnTo>
                  <a:lnTo>
                    <a:pt x="58" y="610"/>
                  </a:lnTo>
                  <a:lnTo>
                    <a:pt x="61" y="595"/>
                  </a:lnTo>
                  <a:lnTo>
                    <a:pt x="66" y="580"/>
                  </a:lnTo>
                  <a:lnTo>
                    <a:pt x="76" y="550"/>
                  </a:lnTo>
                  <a:lnTo>
                    <a:pt x="86" y="519"/>
                  </a:lnTo>
                  <a:lnTo>
                    <a:pt x="97" y="490"/>
                  </a:lnTo>
                  <a:lnTo>
                    <a:pt x="97" y="490"/>
                  </a:lnTo>
                  <a:lnTo>
                    <a:pt x="106" y="461"/>
                  </a:lnTo>
                  <a:lnTo>
                    <a:pt x="113" y="431"/>
                  </a:lnTo>
                  <a:lnTo>
                    <a:pt x="120" y="402"/>
                  </a:lnTo>
                  <a:lnTo>
                    <a:pt x="126" y="372"/>
                  </a:lnTo>
                  <a:lnTo>
                    <a:pt x="132" y="342"/>
                  </a:lnTo>
                  <a:lnTo>
                    <a:pt x="137" y="312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9" y="219"/>
                  </a:lnTo>
                  <a:lnTo>
                    <a:pt x="155" y="186"/>
                  </a:lnTo>
                  <a:lnTo>
                    <a:pt x="161" y="154"/>
                  </a:lnTo>
                  <a:lnTo>
                    <a:pt x="166" y="121"/>
                  </a:lnTo>
                  <a:lnTo>
                    <a:pt x="166" y="121"/>
                  </a:lnTo>
                  <a:lnTo>
                    <a:pt x="169" y="92"/>
                  </a:lnTo>
                  <a:lnTo>
                    <a:pt x="171" y="63"/>
                  </a:lnTo>
                  <a:lnTo>
                    <a:pt x="171" y="34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5" y="0"/>
                  </a:lnTo>
                  <a:lnTo>
                    <a:pt x="164" y="1"/>
                  </a:lnTo>
                  <a:lnTo>
                    <a:pt x="163" y="2"/>
                  </a:lnTo>
                  <a:lnTo>
                    <a:pt x="162" y="5"/>
                  </a:lnTo>
                  <a:lnTo>
                    <a:pt x="162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9" name="Freeform 917"/>
            <p:cNvSpPr/>
            <p:nvPr/>
          </p:nvSpPr>
          <p:spPr bwMode="auto">
            <a:xfrm>
              <a:off x="3692525" y="1401763"/>
              <a:ext cx="90488" cy="436563"/>
            </a:xfrm>
            <a:custGeom>
              <a:avLst/>
              <a:gdLst/>
              <a:ahLst/>
              <a:cxnLst>
                <a:cxn ang="0">
                  <a:pos x="161" y="5"/>
                </a:cxn>
                <a:cxn ang="0">
                  <a:pos x="157" y="61"/>
                </a:cxn>
                <a:cxn ang="0">
                  <a:pos x="148" y="118"/>
                </a:cxn>
                <a:cxn ang="0">
                  <a:pos x="143" y="143"/>
                </a:cxn>
                <a:cxn ang="0">
                  <a:pos x="130" y="192"/>
                </a:cxn>
                <a:cxn ang="0">
                  <a:pos x="126" y="216"/>
                </a:cxn>
                <a:cxn ang="0">
                  <a:pos x="124" y="236"/>
                </a:cxn>
                <a:cxn ang="0">
                  <a:pos x="124" y="257"/>
                </a:cxn>
                <a:cxn ang="0">
                  <a:pos x="120" y="285"/>
                </a:cxn>
                <a:cxn ang="0">
                  <a:pos x="115" y="314"/>
                </a:cxn>
                <a:cxn ang="0">
                  <a:pos x="97" y="395"/>
                </a:cxn>
                <a:cxn ang="0">
                  <a:pos x="93" y="422"/>
                </a:cxn>
                <a:cxn ang="0">
                  <a:pos x="88" y="472"/>
                </a:cxn>
                <a:cxn ang="0">
                  <a:pos x="82" y="520"/>
                </a:cxn>
                <a:cxn ang="0">
                  <a:pos x="74" y="547"/>
                </a:cxn>
                <a:cxn ang="0">
                  <a:pos x="56" y="599"/>
                </a:cxn>
                <a:cxn ang="0">
                  <a:pos x="47" y="624"/>
                </a:cxn>
                <a:cxn ang="0">
                  <a:pos x="24" y="696"/>
                </a:cxn>
                <a:cxn ang="0">
                  <a:pos x="10" y="745"/>
                </a:cxn>
                <a:cxn ang="0">
                  <a:pos x="2" y="795"/>
                </a:cxn>
                <a:cxn ang="0">
                  <a:pos x="0" y="820"/>
                </a:cxn>
                <a:cxn ang="0">
                  <a:pos x="2" y="823"/>
                </a:cxn>
                <a:cxn ang="0">
                  <a:pos x="5" y="825"/>
                </a:cxn>
                <a:cxn ang="0">
                  <a:pos x="8" y="823"/>
                </a:cxn>
                <a:cxn ang="0">
                  <a:pos x="9" y="820"/>
                </a:cxn>
                <a:cxn ang="0">
                  <a:pos x="11" y="794"/>
                </a:cxn>
                <a:cxn ang="0">
                  <a:pos x="21" y="743"/>
                </a:cxn>
                <a:cxn ang="0">
                  <a:pos x="34" y="693"/>
                </a:cxn>
                <a:cxn ang="0">
                  <a:pos x="58" y="618"/>
                </a:cxn>
                <a:cxn ang="0">
                  <a:pos x="66" y="594"/>
                </a:cxn>
                <a:cxn ang="0">
                  <a:pos x="84" y="547"/>
                </a:cxn>
                <a:cxn ang="0">
                  <a:pos x="90" y="522"/>
                </a:cxn>
                <a:cxn ang="0">
                  <a:pos x="95" y="496"/>
                </a:cxn>
                <a:cxn ang="0">
                  <a:pos x="100" y="443"/>
                </a:cxn>
                <a:cxn ang="0">
                  <a:pos x="103" y="416"/>
                </a:cxn>
                <a:cxn ang="0">
                  <a:pos x="113" y="366"/>
                </a:cxn>
                <a:cxn ang="0">
                  <a:pos x="123" y="316"/>
                </a:cxn>
                <a:cxn ang="0">
                  <a:pos x="133" y="266"/>
                </a:cxn>
                <a:cxn ang="0">
                  <a:pos x="134" y="253"/>
                </a:cxn>
                <a:cxn ang="0">
                  <a:pos x="134" y="226"/>
                </a:cxn>
                <a:cxn ang="0">
                  <a:pos x="136" y="212"/>
                </a:cxn>
                <a:cxn ang="0">
                  <a:pos x="147" y="162"/>
                </a:cxn>
                <a:cxn ang="0">
                  <a:pos x="159" y="112"/>
                </a:cxn>
                <a:cxn ang="0">
                  <a:pos x="163" y="85"/>
                </a:cxn>
                <a:cxn ang="0">
                  <a:pos x="169" y="32"/>
                </a:cxn>
                <a:cxn ang="0">
                  <a:pos x="170" y="5"/>
                </a:cxn>
                <a:cxn ang="0">
                  <a:pos x="169" y="1"/>
                </a:cxn>
                <a:cxn ang="0">
                  <a:pos x="166" y="0"/>
                </a:cxn>
                <a:cxn ang="0">
                  <a:pos x="163" y="1"/>
                </a:cxn>
                <a:cxn ang="0">
                  <a:pos x="161" y="5"/>
                </a:cxn>
              </a:cxnLst>
              <a:rect l="0" t="0" r="r" b="b"/>
              <a:pathLst>
                <a:path w="170" h="825">
                  <a:moveTo>
                    <a:pt x="161" y="5"/>
                  </a:moveTo>
                  <a:lnTo>
                    <a:pt x="161" y="5"/>
                  </a:lnTo>
                  <a:lnTo>
                    <a:pt x="160" y="34"/>
                  </a:lnTo>
                  <a:lnTo>
                    <a:pt x="157" y="61"/>
                  </a:lnTo>
                  <a:lnTo>
                    <a:pt x="153" y="90"/>
                  </a:lnTo>
                  <a:lnTo>
                    <a:pt x="148" y="118"/>
                  </a:lnTo>
                  <a:lnTo>
                    <a:pt x="148" y="118"/>
                  </a:lnTo>
                  <a:lnTo>
                    <a:pt x="143" y="143"/>
                  </a:lnTo>
                  <a:lnTo>
                    <a:pt x="136" y="168"/>
                  </a:lnTo>
                  <a:lnTo>
                    <a:pt x="130" y="192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4" y="227"/>
                  </a:lnTo>
                  <a:lnTo>
                    <a:pt x="124" y="236"/>
                  </a:lnTo>
                  <a:lnTo>
                    <a:pt x="124" y="257"/>
                  </a:lnTo>
                  <a:lnTo>
                    <a:pt x="124" y="257"/>
                  </a:lnTo>
                  <a:lnTo>
                    <a:pt x="123" y="271"/>
                  </a:lnTo>
                  <a:lnTo>
                    <a:pt x="120" y="285"/>
                  </a:lnTo>
                  <a:lnTo>
                    <a:pt x="115" y="314"/>
                  </a:lnTo>
                  <a:lnTo>
                    <a:pt x="115" y="314"/>
                  </a:lnTo>
                  <a:lnTo>
                    <a:pt x="102" y="367"/>
                  </a:lnTo>
                  <a:lnTo>
                    <a:pt x="97" y="395"/>
                  </a:lnTo>
                  <a:lnTo>
                    <a:pt x="93" y="422"/>
                  </a:lnTo>
                  <a:lnTo>
                    <a:pt x="93" y="422"/>
                  </a:lnTo>
                  <a:lnTo>
                    <a:pt x="91" y="447"/>
                  </a:lnTo>
                  <a:lnTo>
                    <a:pt x="88" y="472"/>
                  </a:lnTo>
                  <a:lnTo>
                    <a:pt x="86" y="495"/>
                  </a:lnTo>
                  <a:lnTo>
                    <a:pt x="82" y="520"/>
                  </a:lnTo>
                  <a:lnTo>
                    <a:pt x="82" y="520"/>
                  </a:lnTo>
                  <a:lnTo>
                    <a:pt x="74" y="547"/>
                  </a:lnTo>
                  <a:lnTo>
                    <a:pt x="65" y="573"/>
                  </a:lnTo>
                  <a:lnTo>
                    <a:pt x="56" y="599"/>
                  </a:lnTo>
                  <a:lnTo>
                    <a:pt x="47" y="624"/>
                  </a:lnTo>
                  <a:lnTo>
                    <a:pt x="47" y="624"/>
                  </a:lnTo>
                  <a:lnTo>
                    <a:pt x="31" y="672"/>
                  </a:lnTo>
                  <a:lnTo>
                    <a:pt x="24" y="696"/>
                  </a:lnTo>
                  <a:lnTo>
                    <a:pt x="17" y="720"/>
                  </a:lnTo>
                  <a:lnTo>
                    <a:pt x="10" y="745"/>
                  </a:lnTo>
                  <a:lnTo>
                    <a:pt x="5" y="770"/>
                  </a:lnTo>
                  <a:lnTo>
                    <a:pt x="2" y="795"/>
                  </a:lnTo>
                  <a:lnTo>
                    <a:pt x="0" y="820"/>
                  </a:lnTo>
                  <a:lnTo>
                    <a:pt x="0" y="820"/>
                  </a:lnTo>
                  <a:lnTo>
                    <a:pt x="1" y="822"/>
                  </a:lnTo>
                  <a:lnTo>
                    <a:pt x="2" y="823"/>
                  </a:lnTo>
                  <a:lnTo>
                    <a:pt x="3" y="824"/>
                  </a:lnTo>
                  <a:lnTo>
                    <a:pt x="5" y="825"/>
                  </a:lnTo>
                  <a:lnTo>
                    <a:pt x="6" y="824"/>
                  </a:lnTo>
                  <a:lnTo>
                    <a:pt x="8" y="823"/>
                  </a:lnTo>
                  <a:lnTo>
                    <a:pt x="9" y="822"/>
                  </a:lnTo>
                  <a:lnTo>
                    <a:pt x="9" y="820"/>
                  </a:lnTo>
                  <a:lnTo>
                    <a:pt x="9" y="820"/>
                  </a:lnTo>
                  <a:lnTo>
                    <a:pt x="11" y="794"/>
                  </a:lnTo>
                  <a:lnTo>
                    <a:pt x="15" y="769"/>
                  </a:lnTo>
                  <a:lnTo>
                    <a:pt x="21" y="743"/>
                  </a:lnTo>
                  <a:lnTo>
                    <a:pt x="27" y="717"/>
                  </a:lnTo>
                  <a:lnTo>
                    <a:pt x="34" y="693"/>
                  </a:lnTo>
                  <a:lnTo>
                    <a:pt x="42" y="668"/>
                  </a:lnTo>
                  <a:lnTo>
                    <a:pt x="58" y="618"/>
                  </a:lnTo>
                  <a:lnTo>
                    <a:pt x="58" y="618"/>
                  </a:lnTo>
                  <a:lnTo>
                    <a:pt x="66" y="594"/>
                  </a:lnTo>
                  <a:lnTo>
                    <a:pt x="75" y="571"/>
                  </a:lnTo>
                  <a:lnTo>
                    <a:pt x="84" y="547"/>
                  </a:lnTo>
                  <a:lnTo>
                    <a:pt x="90" y="522"/>
                  </a:lnTo>
                  <a:lnTo>
                    <a:pt x="90" y="522"/>
                  </a:lnTo>
                  <a:lnTo>
                    <a:pt x="93" y="510"/>
                  </a:lnTo>
                  <a:lnTo>
                    <a:pt x="95" y="496"/>
                  </a:lnTo>
                  <a:lnTo>
                    <a:pt x="98" y="469"/>
                  </a:lnTo>
                  <a:lnTo>
                    <a:pt x="100" y="443"/>
                  </a:lnTo>
                  <a:lnTo>
                    <a:pt x="103" y="416"/>
                  </a:lnTo>
                  <a:lnTo>
                    <a:pt x="103" y="416"/>
                  </a:lnTo>
                  <a:lnTo>
                    <a:pt x="107" y="391"/>
                  </a:lnTo>
                  <a:lnTo>
                    <a:pt x="113" y="366"/>
                  </a:lnTo>
                  <a:lnTo>
                    <a:pt x="123" y="316"/>
                  </a:lnTo>
                  <a:lnTo>
                    <a:pt x="123" y="316"/>
                  </a:lnTo>
                  <a:lnTo>
                    <a:pt x="128" y="291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4" y="253"/>
                  </a:lnTo>
                  <a:lnTo>
                    <a:pt x="134" y="239"/>
                  </a:lnTo>
                  <a:lnTo>
                    <a:pt x="134" y="226"/>
                  </a:lnTo>
                  <a:lnTo>
                    <a:pt x="136" y="212"/>
                  </a:lnTo>
                  <a:lnTo>
                    <a:pt x="136" y="212"/>
                  </a:lnTo>
                  <a:lnTo>
                    <a:pt x="141" y="186"/>
                  </a:lnTo>
                  <a:lnTo>
                    <a:pt x="147" y="162"/>
                  </a:lnTo>
                  <a:lnTo>
                    <a:pt x="153" y="137"/>
                  </a:lnTo>
                  <a:lnTo>
                    <a:pt x="159" y="112"/>
                  </a:lnTo>
                  <a:lnTo>
                    <a:pt x="159" y="112"/>
                  </a:lnTo>
                  <a:lnTo>
                    <a:pt x="163" y="85"/>
                  </a:lnTo>
                  <a:lnTo>
                    <a:pt x="167" y="58"/>
                  </a:lnTo>
                  <a:lnTo>
                    <a:pt x="169" y="32"/>
                  </a:lnTo>
                  <a:lnTo>
                    <a:pt x="170" y="5"/>
                  </a:lnTo>
                  <a:lnTo>
                    <a:pt x="170" y="5"/>
                  </a:lnTo>
                  <a:lnTo>
                    <a:pt x="170" y="3"/>
                  </a:lnTo>
                  <a:lnTo>
                    <a:pt x="169" y="1"/>
                  </a:lnTo>
                  <a:lnTo>
                    <a:pt x="168" y="0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2" y="3"/>
                  </a:lnTo>
                  <a:lnTo>
                    <a:pt x="161" y="5"/>
                  </a:lnTo>
                  <a:lnTo>
                    <a:pt x="161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0" name="Freeform 918"/>
            <p:cNvSpPr/>
            <p:nvPr/>
          </p:nvSpPr>
          <p:spPr bwMode="auto">
            <a:xfrm>
              <a:off x="3751263" y="1443038"/>
              <a:ext cx="66675" cy="360363"/>
            </a:xfrm>
            <a:custGeom>
              <a:avLst/>
              <a:gdLst/>
              <a:ahLst/>
              <a:cxnLst>
                <a:cxn ang="0">
                  <a:pos x="117" y="4"/>
                </a:cxn>
                <a:cxn ang="0">
                  <a:pos x="116" y="50"/>
                </a:cxn>
                <a:cxn ang="0">
                  <a:pos x="108" y="139"/>
                </a:cxn>
                <a:cxn ang="0">
                  <a:pos x="94" y="228"/>
                </a:cxn>
                <a:cxn ang="0">
                  <a:pos x="68" y="361"/>
                </a:cxn>
                <a:cxn ang="0">
                  <a:pos x="63" y="383"/>
                </a:cxn>
                <a:cxn ang="0">
                  <a:pos x="57" y="404"/>
                </a:cxn>
                <a:cxn ang="0">
                  <a:pos x="48" y="432"/>
                </a:cxn>
                <a:cxn ang="0">
                  <a:pos x="47" y="440"/>
                </a:cxn>
                <a:cxn ang="0">
                  <a:pos x="44" y="482"/>
                </a:cxn>
                <a:cxn ang="0">
                  <a:pos x="38" y="523"/>
                </a:cxn>
                <a:cxn ang="0">
                  <a:pos x="32" y="542"/>
                </a:cxn>
                <a:cxn ang="0">
                  <a:pos x="10" y="598"/>
                </a:cxn>
                <a:cxn ang="0">
                  <a:pos x="7" y="608"/>
                </a:cxn>
                <a:cxn ang="0">
                  <a:pos x="2" y="637"/>
                </a:cxn>
                <a:cxn ang="0">
                  <a:pos x="0" y="678"/>
                </a:cxn>
                <a:cxn ang="0">
                  <a:pos x="0" y="680"/>
                </a:cxn>
                <a:cxn ang="0">
                  <a:pos x="3" y="682"/>
                </a:cxn>
                <a:cxn ang="0">
                  <a:pos x="6" y="682"/>
                </a:cxn>
                <a:cxn ang="0">
                  <a:pos x="9" y="680"/>
                </a:cxn>
                <a:cxn ang="0">
                  <a:pos x="9" y="678"/>
                </a:cxn>
                <a:cxn ang="0">
                  <a:pos x="12" y="635"/>
                </a:cxn>
                <a:cxn ang="0">
                  <a:pos x="22" y="594"/>
                </a:cxn>
                <a:cxn ang="0">
                  <a:pos x="36" y="556"/>
                </a:cxn>
                <a:cxn ang="0">
                  <a:pos x="48" y="517"/>
                </a:cxn>
                <a:cxn ang="0">
                  <a:pos x="51" y="501"/>
                </a:cxn>
                <a:cxn ang="0">
                  <a:pos x="56" y="448"/>
                </a:cxn>
                <a:cxn ang="0">
                  <a:pos x="57" y="436"/>
                </a:cxn>
                <a:cxn ang="0">
                  <a:pos x="67" y="398"/>
                </a:cxn>
                <a:cxn ang="0">
                  <a:pos x="77" y="359"/>
                </a:cxn>
                <a:cxn ang="0">
                  <a:pos x="80" y="347"/>
                </a:cxn>
                <a:cxn ang="0">
                  <a:pos x="96" y="262"/>
                </a:cxn>
                <a:cxn ang="0">
                  <a:pos x="112" y="178"/>
                </a:cxn>
                <a:cxn ang="0">
                  <a:pos x="119" y="134"/>
                </a:cxn>
                <a:cxn ang="0">
                  <a:pos x="127" y="48"/>
                </a:cxn>
                <a:cxn ang="0">
                  <a:pos x="128" y="4"/>
                </a:cxn>
                <a:cxn ang="0">
                  <a:pos x="126" y="1"/>
                </a:cxn>
                <a:cxn ang="0">
                  <a:pos x="122" y="0"/>
                </a:cxn>
                <a:cxn ang="0">
                  <a:pos x="119" y="1"/>
                </a:cxn>
                <a:cxn ang="0">
                  <a:pos x="117" y="4"/>
                </a:cxn>
              </a:cxnLst>
              <a:rect l="0" t="0" r="r" b="b"/>
              <a:pathLst>
                <a:path w="128" h="682">
                  <a:moveTo>
                    <a:pt x="117" y="4"/>
                  </a:moveTo>
                  <a:lnTo>
                    <a:pt x="117" y="4"/>
                  </a:lnTo>
                  <a:lnTo>
                    <a:pt x="117" y="27"/>
                  </a:lnTo>
                  <a:lnTo>
                    <a:pt x="116" y="50"/>
                  </a:lnTo>
                  <a:lnTo>
                    <a:pt x="113" y="95"/>
                  </a:lnTo>
                  <a:lnTo>
                    <a:pt x="108" y="139"/>
                  </a:lnTo>
                  <a:lnTo>
                    <a:pt x="101" y="184"/>
                  </a:lnTo>
                  <a:lnTo>
                    <a:pt x="94" y="228"/>
                  </a:lnTo>
                  <a:lnTo>
                    <a:pt x="84" y="273"/>
                  </a:lnTo>
                  <a:lnTo>
                    <a:pt x="68" y="361"/>
                  </a:lnTo>
                  <a:lnTo>
                    <a:pt x="68" y="361"/>
                  </a:lnTo>
                  <a:lnTo>
                    <a:pt x="63" y="383"/>
                  </a:lnTo>
                  <a:lnTo>
                    <a:pt x="57" y="404"/>
                  </a:lnTo>
                  <a:lnTo>
                    <a:pt x="57" y="404"/>
                  </a:lnTo>
                  <a:lnTo>
                    <a:pt x="51" y="422"/>
                  </a:lnTo>
                  <a:lnTo>
                    <a:pt x="48" y="432"/>
                  </a:lnTo>
                  <a:lnTo>
                    <a:pt x="47" y="440"/>
                  </a:lnTo>
                  <a:lnTo>
                    <a:pt x="47" y="440"/>
                  </a:lnTo>
                  <a:lnTo>
                    <a:pt x="46" y="461"/>
                  </a:lnTo>
                  <a:lnTo>
                    <a:pt x="44" y="482"/>
                  </a:lnTo>
                  <a:lnTo>
                    <a:pt x="41" y="503"/>
                  </a:lnTo>
                  <a:lnTo>
                    <a:pt x="38" y="523"/>
                  </a:lnTo>
                  <a:lnTo>
                    <a:pt x="38" y="523"/>
                  </a:lnTo>
                  <a:lnTo>
                    <a:pt x="32" y="542"/>
                  </a:lnTo>
                  <a:lnTo>
                    <a:pt x="24" y="561"/>
                  </a:lnTo>
                  <a:lnTo>
                    <a:pt x="10" y="598"/>
                  </a:lnTo>
                  <a:lnTo>
                    <a:pt x="10" y="598"/>
                  </a:lnTo>
                  <a:lnTo>
                    <a:pt x="7" y="608"/>
                  </a:lnTo>
                  <a:lnTo>
                    <a:pt x="5" y="618"/>
                  </a:lnTo>
                  <a:lnTo>
                    <a:pt x="2" y="637"/>
                  </a:lnTo>
                  <a:lnTo>
                    <a:pt x="0" y="657"/>
                  </a:lnTo>
                  <a:lnTo>
                    <a:pt x="0" y="678"/>
                  </a:lnTo>
                  <a:lnTo>
                    <a:pt x="0" y="678"/>
                  </a:lnTo>
                  <a:lnTo>
                    <a:pt x="0" y="680"/>
                  </a:lnTo>
                  <a:lnTo>
                    <a:pt x="1" y="681"/>
                  </a:lnTo>
                  <a:lnTo>
                    <a:pt x="3" y="682"/>
                  </a:lnTo>
                  <a:lnTo>
                    <a:pt x="4" y="682"/>
                  </a:lnTo>
                  <a:lnTo>
                    <a:pt x="6" y="682"/>
                  </a:lnTo>
                  <a:lnTo>
                    <a:pt x="7" y="681"/>
                  </a:lnTo>
                  <a:lnTo>
                    <a:pt x="9" y="680"/>
                  </a:lnTo>
                  <a:lnTo>
                    <a:pt x="9" y="678"/>
                  </a:lnTo>
                  <a:lnTo>
                    <a:pt x="9" y="678"/>
                  </a:lnTo>
                  <a:lnTo>
                    <a:pt x="10" y="656"/>
                  </a:lnTo>
                  <a:lnTo>
                    <a:pt x="12" y="635"/>
                  </a:lnTo>
                  <a:lnTo>
                    <a:pt x="16" y="615"/>
                  </a:lnTo>
                  <a:lnTo>
                    <a:pt x="22" y="594"/>
                  </a:lnTo>
                  <a:lnTo>
                    <a:pt x="22" y="594"/>
                  </a:lnTo>
                  <a:lnTo>
                    <a:pt x="36" y="556"/>
                  </a:lnTo>
                  <a:lnTo>
                    <a:pt x="43" y="537"/>
                  </a:lnTo>
                  <a:lnTo>
                    <a:pt x="48" y="517"/>
                  </a:lnTo>
                  <a:lnTo>
                    <a:pt x="48" y="517"/>
                  </a:lnTo>
                  <a:lnTo>
                    <a:pt x="51" y="501"/>
                  </a:lnTo>
                  <a:lnTo>
                    <a:pt x="53" y="483"/>
                  </a:lnTo>
                  <a:lnTo>
                    <a:pt x="56" y="448"/>
                  </a:lnTo>
                  <a:lnTo>
                    <a:pt x="56" y="448"/>
                  </a:lnTo>
                  <a:lnTo>
                    <a:pt x="57" y="436"/>
                  </a:lnTo>
                  <a:lnTo>
                    <a:pt x="60" y="422"/>
                  </a:lnTo>
                  <a:lnTo>
                    <a:pt x="67" y="398"/>
                  </a:lnTo>
                  <a:lnTo>
                    <a:pt x="74" y="372"/>
                  </a:lnTo>
                  <a:lnTo>
                    <a:pt x="77" y="359"/>
                  </a:lnTo>
                  <a:lnTo>
                    <a:pt x="80" y="347"/>
                  </a:lnTo>
                  <a:lnTo>
                    <a:pt x="80" y="347"/>
                  </a:lnTo>
                  <a:lnTo>
                    <a:pt x="87" y="305"/>
                  </a:lnTo>
                  <a:lnTo>
                    <a:pt x="96" y="262"/>
                  </a:lnTo>
                  <a:lnTo>
                    <a:pt x="104" y="220"/>
                  </a:lnTo>
                  <a:lnTo>
                    <a:pt x="112" y="178"/>
                  </a:lnTo>
                  <a:lnTo>
                    <a:pt x="112" y="178"/>
                  </a:lnTo>
                  <a:lnTo>
                    <a:pt x="119" y="134"/>
                  </a:lnTo>
                  <a:lnTo>
                    <a:pt x="123" y="92"/>
                  </a:lnTo>
                  <a:lnTo>
                    <a:pt x="127" y="48"/>
                  </a:lnTo>
                  <a:lnTo>
                    <a:pt x="128" y="4"/>
                  </a:lnTo>
                  <a:lnTo>
                    <a:pt x="128" y="4"/>
                  </a:lnTo>
                  <a:lnTo>
                    <a:pt x="127" y="2"/>
                  </a:lnTo>
                  <a:lnTo>
                    <a:pt x="126" y="1"/>
                  </a:lnTo>
                  <a:lnTo>
                    <a:pt x="125" y="0"/>
                  </a:lnTo>
                  <a:lnTo>
                    <a:pt x="122" y="0"/>
                  </a:lnTo>
                  <a:lnTo>
                    <a:pt x="120" y="0"/>
                  </a:lnTo>
                  <a:lnTo>
                    <a:pt x="119" y="1"/>
                  </a:lnTo>
                  <a:lnTo>
                    <a:pt x="118" y="2"/>
                  </a:lnTo>
                  <a:lnTo>
                    <a:pt x="117" y="4"/>
                  </a:lnTo>
                  <a:lnTo>
                    <a:pt x="117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1" name="Freeform 919"/>
            <p:cNvSpPr/>
            <p:nvPr/>
          </p:nvSpPr>
          <p:spPr bwMode="auto">
            <a:xfrm>
              <a:off x="3797300" y="1477963"/>
              <a:ext cx="60325" cy="268288"/>
            </a:xfrm>
            <a:custGeom>
              <a:avLst/>
              <a:gdLst/>
              <a:ahLst/>
              <a:cxnLst>
                <a:cxn ang="0">
                  <a:pos x="114" y="4"/>
                </a:cxn>
                <a:cxn ang="0">
                  <a:pos x="113" y="1"/>
                </a:cxn>
                <a:cxn ang="0">
                  <a:pos x="110" y="0"/>
                </a:cxn>
                <a:cxn ang="0">
                  <a:pos x="106" y="1"/>
                </a:cxn>
                <a:cxn ang="0">
                  <a:pos x="105" y="4"/>
                </a:cxn>
                <a:cxn ang="0">
                  <a:pos x="104" y="38"/>
                </a:cxn>
                <a:cxn ang="0">
                  <a:pos x="94" y="104"/>
                </a:cxn>
                <a:cxn ang="0">
                  <a:pos x="81" y="170"/>
                </a:cxn>
                <a:cxn ang="0">
                  <a:pos x="58" y="268"/>
                </a:cxn>
                <a:cxn ang="0">
                  <a:pos x="47" y="324"/>
                </a:cxn>
                <a:cxn ang="0">
                  <a:pos x="37" y="366"/>
                </a:cxn>
                <a:cxn ang="0">
                  <a:pos x="31" y="379"/>
                </a:cxn>
                <a:cxn ang="0">
                  <a:pos x="28" y="393"/>
                </a:cxn>
                <a:cxn ang="0">
                  <a:pos x="25" y="419"/>
                </a:cxn>
                <a:cxn ang="0">
                  <a:pos x="22" y="433"/>
                </a:cxn>
                <a:cxn ang="0">
                  <a:pos x="8" y="483"/>
                </a:cxn>
                <a:cxn ang="0">
                  <a:pos x="1" y="500"/>
                </a:cxn>
                <a:cxn ang="0">
                  <a:pos x="0" y="504"/>
                </a:cxn>
                <a:cxn ang="0">
                  <a:pos x="5" y="507"/>
                </a:cxn>
                <a:cxn ang="0">
                  <a:pos x="8" y="506"/>
                </a:cxn>
                <a:cxn ang="0">
                  <a:pos x="10" y="505"/>
                </a:cxn>
                <a:cxn ang="0">
                  <a:pos x="25" y="465"/>
                </a:cxn>
                <a:cxn ang="0">
                  <a:pos x="32" y="437"/>
                </a:cxn>
                <a:cxn ang="0">
                  <a:pos x="38" y="409"/>
                </a:cxn>
                <a:cxn ang="0">
                  <a:pos x="39" y="396"/>
                </a:cxn>
                <a:cxn ang="0">
                  <a:pos x="41" y="380"/>
                </a:cxn>
                <a:cxn ang="0">
                  <a:pos x="55" y="335"/>
                </a:cxn>
                <a:cxn ang="0">
                  <a:pos x="59" y="319"/>
                </a:cxn>
                <a:cxn ang="0">
                  <a:pos x="64" y="286"/>
                </a:cxn>
                <a:cxn ang="0">
                  <a:pos x="68" y="271"/>
                </a:cxn>
                <a:cxn ang="0">
                  <a:pos x="96" y="142"/>
                </a:cxn>
                <a:cxn ang="0">
                  <a:pos x="109" y="76"/>
                </a:cxn>
                <a:cxn ang="0">
                  <a:pos x="114" y="10"/>
                </a:cxn>
                <a:cxn ang="0">
                  <a:pos x="114" y="9"/>
                </a:cxn>
              </a:cxnLst>
              <a:rect l="0" t="0" r="r" b="b"/>
              <a:pathLst>
                <a:path w="114" h="507">
                  <a:moveTo>
                    <a:pt x="114" y="4"/>
                  </a:moveTo>
                  <a:lnTo>
                    <a:pt x="114" y="4"/>
                  </a:lnTo>
                  <a:lnTo>
                    <a:pt x="114" y="2"/>
                  </a:lnTo>
                  <a:lnTo>
                    <a:pt x="113" y="1"/>
                  </a:lnTo>
                  <a:lnTo>
                    <a:pt x="111" y="0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5" y="2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04" y="38"/>
                  </a:lnTo>
                  <a:lnTo>
                    <a:pt x="100" y="71"/>
                  </a:lnTo>
                  <a:lnTo>
                    <a:pt x="94" y="104"/>
                  </a:lnTo>
                  <a:lnTo>
                    <a:pt x="88" y="137"/>
                  </a:lnTo>
                  <a:lnTo>
                    <a:pt x="81" y="170"/>
                  </a:lnTo>
                  <a:lnTo>
                    <a:pt x="74" y="203"/>
                  </a:lnTo>
                  <a:lnTo>
                    <a:pt x="58" y="268"/>
                  </a:lnTo>
                  <a:lnTo>
                    <a:pt x="58" y="268"/>
                  </a:lnTo>
                  <a:lnTo>
                    <a:pt x="47" y="324"/>
                  </a:lnTo>
                  <a:lnTo>
                    <a:pt x="40" y="352"/>
                  </a:lnTo>
                  <a:lnTo>
                    <a:pt x="37" y="366"/>
                  </a:lnTo>
                  <a:lnTo>
                    <a:pt x="31" y="379"/>
                  </a:lnTo>
                  <a:lnTo>
                    <a:pt x="31" y="379"/>
                  </a:lnTo>
                  <a:lnTo>
                    <a:pt x="29" y="385"/>
                  </a:lnTo>
                  <a:lnTo>
                    <a:pt x="28" y="393"/>
                  </a:lnTo>
                  <a:lnTo>
                    <a:pt x="26" y="406"/>
                  </a:lnTo>
                  <a:lnTo>
                    <a:pt x="25" y="419"/>
                  </a:lnTo>
                  <a:lnTo>
                    <a:pt x="22" y="433"/>
                  </a:lnTo>
                  <a:lnTo>
                    <a:pt x="22" y="433"/>
                  </a:lnTo>
                  <a:lnTo>
                    <a:pt x="13" y="467"/>
                  </a:lnTo>
                  <a:lnTo>
                    <a:pt x="8" y="483"/>
                  </a:lnTo>
                  <a:lnTo>
                    <a:pt x="1" y="500"/>
                  </a:lnTo>
                  <a:lnTo>
                    <a:pt x="1" y="500"/>
                  </a:lnTo>
                  <a:lnTo>
                    <a:pt x="0" y="502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5" y="507"/>
                  </a:lnTo>
                  <a:lnTo>
                    <a:pt x="7" y="507"/>
                  </a:lnTo>
                  <a:lnTo>
                    <a:pt x="8" y="506"/>
                  </a:lnTo>
                  <a:lnTo>
                    <a:pt x="10" y="505"/>
                  </a:lnTo>
                  <a:lnTo>
                    <a:pt x="10" y="505"/>
                  </a:lnTo>
                  <a:lnTo>
                    <a:pt x="20" y="479"/>
                  </a:lnTo>
                  <a:lnTo>
                    <a:pt x="25" y="465"/>
                  </a:lnTo>
                  <a:lnTo>
                    <a:pt x="29" y="451"/>
                  </a:lnTo>
                  <a:lnTo>
                    <a:pt x="32" y="437"/>
                  </a:lnTo>
                  <a:lnTo>
                    <a:pt x="36" y="424"/>
                  </a:lnTo>
                  <a:lnTo>
                    <a:pt x="38" y="409"/>
                  </a:lnTo>
                  <a:lnTo>
                    <a:pt x="39" y="396"/>
                  </a:lnTo>
                  <a:lnTo>
                    <a:pt x="39" y="396"/>
                  </a:lnTo>
                  <a:lnTo>
                    <a:pt x="40" y="387"/>
                  </a:lnTo>
                  <a:lnTo>
                    <a:pt x="41" y="380"/>
                  </a:lnTo>
                  <a:lnTo>
                    <a:pt x="45" y="365"/>
                  </a:lnTo>
                  <a:lnTo>
                    <a:pt x="55" y="335"/>
                  </a:lnTo>
                  <a:lnTo>
                    <a:pt x="55" y="335"/>
                  </a:lnTo>
                  <a:lnTo>
                    <a:pt x="59" y="319"/>
                  </a:lnTo>
                  <a:lnTo>
                    <a:pt x="62" y="303"/>
                  </a:lnTo>
                  <a:lnTo>
                    <a:pt x="64" y="286"/>
                  </a:lnTo>
                  <a:lnTo>
                    <a:pt x="68" y="271"/>
                  </a:lnTo>
                  <a:lnTo>
                    <a:pt x="68" y="271"/>
                  </a:lnTo>
                  <a:lnTo>
                    <a:pt x="82" y="206"/>
                  </a:lnTo>
                  <a:lnTo>
                    <a:pt x="96" y="142"/>
                  </a:lnTo>
                  <a:lnTo>
                    <a:pt x="103" y="109"/>
                  </a:lnTo>
                  <a:lnTo>
                    <a:pt x="109" y="76"/>
                  </a:lnTo>
                  <a:lnTo>
                    <a:pt x="112" y="43"/>
                  </a:lnTo>
                  <a:lnTo>
                    <a:pt x="114" y="10"/>
                  </a:lnTo>
                  <a:lnTo>
                    <a:pt x="114" y="10"/>
                  </a:lnTo>
                  <a:lnTo>
                    <a:pt x="114" y="9"/>
                  </a:lnTo>
                  <a:lnTo>
                    <a:pt x="11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2" name="Freeform 920"/>
            <p:cNvSpPr/>
            <p:nvPr/>
          </p:nvSpPr>
          <p:spPr bwMode="auto">
            <a:xfrm>
              <a:off x="3857625" y="1504950"/>
              <a:ext cx="33338" cy="190500"/>
            </a:xfrm>
            <a:custGeom>
              <a:avLst/>
              <a:gdLst/>
              <a:ahLst/>
              <a:cxnLst>
                <a:cxn ang="0">
                  <a:pos x="54" y="2"/>
                </a:cxn>
                <a:cxn ang="0">
                  <a:pos x="48" y="11"/>
                </a:cxn>
                <a:cxn ang="0">
                  <a:pos x="45" y="24"/>
                </a:cxn>
                <a:cxn ang="0">
                  <a:pos x="46" y="44"/>
                </a:cxn>
                <a:cxn ang="0">
                  <a:pos x="46" y="50"/>
                </a:cxn>
                <a:cxn ang="0">
                  <a:pos x="42" y="74"/>
                </a:cxn>
                <a:cxn ang="0">
                  <a:pos x="31" y="123"/>
                </a:cxn>
                <a:cxn ang="0">
                  <a:pos x="29" y="147"/>
                </a:cxn>
                <a:cxn ang="0">
                  <a:pos x="28" y="162"/>
                </a:cxn>
                <a:cxn ang="0">
                  <a:pos x="24" y="206"/>
                </a:cxn>
                <a:cxn ang="0">
                  <a:pos x="13" y="265"/>
                </a:cxn>
                <a:cxn ang="0">
                  <a:pos x="11" y="275"/>
                </a:cxn>
                <a:cxn ang="0">
                  <a:pos x="9" y="306"/>
                </a:cxn>
                <a:cxn ang="0">
                  <a:pos x="8" y="319"/>
                </a:cxn>
                <a:cxn ang="0">
                  <a:pos x="0" y="354"/>
                </a:cxn>
                <a:cxn ang="0">
                  <a:pos x="0" y="356"/>
                </a:cxn>
                <a:cxn ang="0">
                  <a:pos x="4" y="360"/>
                </a:cxn>
                <a:cxn ang="0">
                  <a:pos x="7" y="360"/>
                </a:cxn>
                <a:cxn ang="0">
                  <a:pos x="9" y="357"/>
                </a:cxn>
                <a:cxn ang="0">
                  <a:pos x="16" y="325"/>
                </a:cxn>
                <a:cxn ang="0">
                  <a:pos x="19" y="292"/>
                </a:cxn>
                <a:cxn ang="0">
                  <a:pos x="20" y="280"/>
                </a:cxn>
                <a:cxn ang="0">
                  <a:pos x="27" y="240"/>
                </a:cxn>
                <a:cxn ang="0">
                  <a:pos x="35" y="201"/>
                </a:cxn>
                <a:cxn ang="0">
                  <a:pos x="37" y="188"/>
                </a:cxn>
                <a:cxn ang="0">
                  <a:pos x="38" y="161"/>
                </a:cxn>
                <a:cxn ang="0">
                  <a:pos x="40" y="133"/>
                </a:cxn>
                <a:cxn ang="0">
                  <a:pos x="44" y="109"/>
                </a:cxn>
                <a:cxn ang="0">
                  <a:pos x="50" y="85"/>
                </a:cxn>
                <a:cxn ang="0">
                  <a:pos x="57" y="53"/>
                </a:cxn>
                <a:cxn ang="0">
                  <a:pos x="57" y="43"/>
                </a:cxn>
                <a:cxn ang="0">
                  <a:pos x="56" y="24"/>
                </a:cxn>
                <a:cxn ang="0">
                  <a:pos x="56" y="15"/>
                </a:cxn>
                <a:cxn ang="0">
                  <a:pos x="60" y="8"/>
                </a:cxn>
                <a:cxn ang="0">
                  <a:pos x="62" y="7"/>
                </a:cxn>
                <a:cxn ang="0">
                  <a:pos x="62" y="3"/>
                </a:cxn>
                <a:cxn ang="0">
                  <a:pos x="58" y="0"/>
                </a:cxn>
                <a:cxn ang="0">
                  <a:pos x="54" y="2"/>
                </a:cxn>
              </a:cxnLst>
              <a:rect l="0" t="0" r="r" b="b"/>
              <a:pathLst>
                <a:path w="62" h="360">
                  <a:moveTo>
                    <a:pt x="54" y="2"/>
                  </a:moveTo>
                  <a:lnTo>
                    <a:pt x="54" y="2"/>
                  </a:lnTo>
                  <a:lnTo>
                    <a:pt x="50" y="6"/>
                  </a:lnTo>
                  <a:lnTo>
                    <a:pt x="48" y="11"/>
                  </a:lnTo>
                  <a:lnTo>
                    <a:pt x="46" y="17"/>
                  </a:lnTo>
                  <a:lnTo>
                    <a:pt x="45" y="24"/>
                  </a:lnTo>
                  <a:lnTo>
                    <a:pt x="46" y="38"/>
                  </a:lnTo>
                  <a:lnTo>
                    <a:pt x="46" y="44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4" y="62"/>
                  </a:lnTo>
                  <a:lnTo>
                    <a:pt x="42" y="74"/>
                  </a:lnTo>
                  <a:lnTo>
                    <a:pt x="36" y="99"/>
                  </a:lnTo>
                  <a:lnTo>
                    <a:pt x="31" y="123"/>
                  </a:lnTo>
                  <a:lnTo>
                    <a:pt x="29" y="135"/>
                  </a:lnTo>
                  <a:lnTo>
                    <a:pt x="29" y="147"/>
                  </a:lnTo>
                  <a:lnTo>
                    <a:pt x="29" y="147"/>
                  </a:lnTo>
                  <a:lnTo>
                    <a:pt x="28" y="162"/>
                  </a:lnTo>
                  <a:lnTo>
                    <a:pt x="27" y="177"/>
                  </a:lnTo>
                  <a:lnTo>
                    <a:pt x="24" y="206"/>
                  </a:lnTo>
                  <a:lnTo>
                    <a:pt x="19" y="236"/>
                  </a:lnTo>
                  <a:lnTo>
                    <a:pt x="13" y="265"/>
                  </a:lnTo>
                  <a:lnTo>
                    <a:pt x="13" y="265"/>
                  </a:lnTo>
                  <a:lnTo>
                    <a:pt x="11" y="275"/>
                  </a:lnTo>
                  <a:lnTo>
                    <a:pt x="10" y="286"/>
                  </a:lnTo>
                  <a:lnTo>
                    <a:pt x="9" y="306"/>
                  </a:lnTo>
                  <a:lnTo>
                    <a:pt x="9" y="306"/>
                  </a:lnTo>
                  <a:lnTo>
                    <a:pt x="8" y="319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6"/>
                  </a:lnTo>
                  <a:lnTo>
                    <a:pt x="1" y="358"/>
                  </a:lnTo>
                  <a:lnTo>
                    <a:pt x="4" y="360"/>
                  </a:lnTo>
                  <a:lnTo>
                    <a:pt x="6" y="360"/>
                  </a:lnTo>
                  <a:lnTo>
                    <a:pt x="7" y="360"/>
                  </a:lnTo>
                  <a:lnTo>
                    <a:pt x="8" y="359"/>
                  </a:lnTo>
                  <a:lnTo>
                    <a:pt x="9" y="357"/>
                  </a:lnTo>
                  <a:lnTo>
                    <a:pt x="9" y="357"/>
                  </a:lnTo>
                  <a:lnTo>
                    <a:pt x="16" y="325"/>
                  </a:lnTo>
                  <a:lnTo>
                    <a:pt x="18" y="309"/>
                  </a:lnTo>
                  <a:lnTo>
                    <a:pt x="19" y="292"/>
                  </a:lnTo>
                  <a:lnTo>
                    <a:pt x="19" y="292"/>
                  </a:lnTo>
                  <a:lnTo>
                    <a:pt x="20" y="280"/>
                  </a:lnTo>
                  <a:lnTo>
                    <a:pt x="22" y="266"/>
                  </a:lnTo>
                  <a:lnTo>
                    <a:pt x="27" y="240"/>
                  </a:lnTo>
                  <a:lnTo>
                    <a:pt x="33" y="215"/>
                  </a:lnTo>
                  <a:lnTo>
                    <a:pt x="35" y="201"/>
                  </a:lnTo>
                  <a:lnTo>
                    <a:pt x="37" y="188"/>
                  </a:lnTo>
                  <a:lnTo>
                    <a:pt x="37" y="188"/>
                  </a:lnTo>
                  <a:lnTo>
                    <a:pt x="38" y="174"/>
                  </a:lnTo>
                  <a:lnTo>
                    <a:pt x="38" y="161"/>
                  </a:lnTo>
                  <a:lnTo>
                    <a:pt x="39" y="146"/>
                  </a:lnTo>
                  <a:lnTo>
                    <a:pt x="40" y="133"/>
                  </a:lnTo>
                  <a:lnTo>
                    <a:pt x="40" y="133"/>
                  </a:lnTo>
                  <a:lnTo>
                    <a:pt x="44" y="109"/>
                  </a:lnTo>
                  <a:lnTo>
                    <a:pt x="50" y="85"/>
                  </a:lnTo>
                  <a:lnTo>
                    <a:pt x="50" y="85"/>
                  </a:lnTo>
                  <a:lnTo>
                    <a:pt x="55" y="65"/>
                  </a:lnTo>
                  <a:lnTo>
                    <a:pt x="57" y="5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34"/>
                  </a:lnTo>
                  <a:lnTo>
                    <a:pt x="56" y="24"/>
                  </a:lnTo>
                  <a:lnTo>
                    <a:pt x="56" y="19"/>
                  </a:lnTo>
                  <a:lnTo>
                    <a:pt x="56" y="15"/>
                  </a:lnTo>
                  <a:lnTo>
                    <a:pt x="58" y="11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2" y="7"/>
                  </a:lnTo>
                  <a:lnTo>
                    <a:pt x="62" y="5"/>
                  </a:lnTo>
                  <a:lnTo>
                    <a:pt x="62" y="3"/>
                  </a:lnTo>
                  <a:lnTo>
                    <a:pt x="61" y="2"/>
                  </a:lnTo>
                  <a:lnTo>
                    <a:pt x="58" y="0"/>
                  </a:lnTo>
                  <a:lnTo>
                    <a:pt x="56" y="1"/>
                  </a:lnTo>
                  <a:lnTo>
                    <a:pt x="54" y="2"/>
                  </a:lnTo>
                  <a:lnTo>
                    <a:pt x="54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3" name="Freeform 921"/>
            <p:cNvSpPr/>
            <p:nvPr/>
          </p:nvSpPr>
          <p:spPr bwMode="auto">
            <a:xfrm>
              <a:off x="3883025" y="1544638"/>
              <a:ext cx="22225" cy="130175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4"/>
                </a:cxn>
                <a:cxn ang="0">
                  <a:pos x="33" y="37"/>
                </a:cxn>
                <a:cxn ang="0">
                  <a:pos x="29" y="69"/>
                </a:cxn>
                <a:cxn ang="0">
                  <a:pos x="25" y="101"/>
                </a:cxn>
                <a:cxn ang="0">
                  <a:pos x="23" y="117"/>
                </a:cxn>
                <a:cxn ang="0">
                  <a:pos x="19" y="133"/>
                </a:cxn>
                <a:cxn ang="0">
                  <a:pos x="19" y="133"/>
                </a:cxn>
                <a:cxn ang="0">
                  <a:pos x="13" y="156"/>
                </a:cxn>
                <a:cxn ang="0">
                  <a:pos x="11" y="167"/>
                </a:cxn>
                <a:cxn ang="0">
                  <a:pos x="10" y="179"/>
                </a:cxn>
                <a:cxn ang="0">
                  <a:pos x="10" y="179"/>
                </a:cxn>
                <a:cxn ang="0">
                  <a:pos x="8" y="194"/>
                </a:cxn>
                <a:cxn ang="0">
                  <a:pos x="5" y="210"/>
                </a:cxn>
                <a:cxn ang="0">
                  <a:pos x="2" y="225"/>
                </a:cxn>
                <a:cxn ang="0">
                  <a:pos x="0" y="242"/>
                </a:cxn>
                <a:cxn ang="0">
                  <a:pos x="0" y="242"/>
                </a:cxn>
                <a:cxn ang="0">
                  <a:pos x="0" y="244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4" y="246"/>
                </a:cxn>
                <a:cxn ang="0">
                  <a:pos x="6" y="246"/>
                </a:cxn>
                <a:cxn ang="0">
                  <a:pos x="8" y="245"/>
                </a:cxn>
                <a:cxn ang="0">
                  <a:pos x="9" y="244"/>
                </a:cxn>
                <a:cxn ang="0">
                  <a:pos x="9" y="242"/>
                </a:cxn>
                <a:cxn ang="0">
                  <a:pos x="9" y="242"/>
                </a:cxn>
                <a:cxn ang="0">
                  <a:pos x="11" y="227"/>
                </a:cxn>
                <a:cxn ang="0">
                  <a:pos x="14" y="214"/>
                </a:cxn>
                <a:cxn ang="0">
                  <a:pos x="17" y="199"/>
                </a:cxn>
                <a:cxn ang="0">
                  <a:pos x="18" y="193"/>
                </a:cxn>
                <a:cxn ang="0">
                  <a:pos x="18" y="186"/>
                </a:cxn>
                <a:cxn ang="0">
                  <a:pos x="18" y="186"/>
                </a:cxn>
                <a:cxn ang="0">
                  <a:pos x="19" y="177"/>
                </a:cxn>
                <a:cxn ang="0">
                  <a:pos x="20" y="169"/>
                </a:cxn>
                <a:cxn ang="0">
                  <a:pos x="24" y="152"/>
                </a:cxn>
                <a:cxn ang="0">
                  <a:pos x="28" y="135"/>
                </a:cxn>
                <a:cxn ang="0">
                  <a:pos x="32" y="119"/>
                </a:cxn>
                <a:cxn ang="0">
                  <a:pos x="32" y="119"/>
                </a:cxn>
                <a:cxn ang="0">
                  <a:pos x="37" y="90"/>
                </a:cxn>
                <a:cxn ang="0">
                  <a:pos x="40" y="62"/>
                </a:cxn>
                <a:cxn ang="0">
                  <a:pos x="42" y="33"/>
                </a:cxn>
                <a:cxn ang="0">
                  <a:pos x="42" y="4"/>
                </a:cxn>
                <a:cxn ang="0">
                  <a:pos x="42" y="4"/>
                </a:cxn>
                <a:cxn ang="0">
                  <a:pos x="42" y="2"/>
                </a:cxn>
                <a:cxn ang="0">
                  <a:pos x="41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1"/>
                </a:cxn>
                <a:cxn ang="0">
                  <a:pos x="34" y="2"/>
                </a:cxn>
                <a:cxn ang="0">
                  <a:pos x="33" y="4"/>
                </a:cxn>
                <a:cxn ang="0">
                  <a:pos x="33" y="4"/>
                </a:cxn>
              </a:cxnLst>
              <a:rect l="0" t="0" r="r" b="b"/>
              <a:pathLst>
                <a:path w="42" h="246">
                  <a:moveTo>
                    <a:pt x="33" y="4"/>
                  </a:moveTo>
                  <a:lnTo>
                    <a:pt x="33" y="4"/>
                  </a:lnTo>
                  <a:lnTo>
                    <a:pt x="33" y="37"/>
                  </a:lnTo>
                  <a:lnTo>
                    <a:pt x="29" y="69"/>
                  </a:lnTo>
                  <a:lnTo>
                    <a:pt x="25" y="101"/>
                  </a:lnTo>
                  <a:lnTo>
                    <a:pt x="23" y="117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3" y="156"/>
                  </a:lnTo>
                  <a:lnTo>
                    <a:pt x="11" y="167"/>
                  </a:lnTo>
                  <a:lnTo>
                    <a:pt x="10" y="179"/>
                  </a:lnTo>
                  <a:lnTo>
                    <a:pt x="10" y="179"/>
                  </a:lnTo>
                  <a:lnTo>
                    <a:pt x="8" y="194"/>
                  </a:lnTo>
                  <a:lnTo>
                    <a:pt x="5" y="210"/>
                  </a:lnTo>
                  <a:lnTo>
                    <a:pt x="2" y="225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4" y="246"/>
                  </a:lnTo>
                  <a:lnTo>
                    <a:pt x="6" y="246"/>
                  </a:lnTo>
                  <a:lnTo>
                    <a:pt x="8" y="245"/>
                  </a:lnTo>
                  <a:lnTo>
                    <a:pt x="9" y="244"/>
                  </a:lnTo>
                  <a:lnTo>
                    <a:pt x="9" y="242"/>
                  </a:lnTo>
                  <a:lnTo>
                    <a:pt x="9" y="242"/>
                  </a:lnTo>
                  <a:lnTo>
                    <a:pt x="11" y="227"/>
                  </a:lnTo>
                  <a:lnTo>
                    <a:pt x="14" y="214"/>
                  </a:lnTo>
                  <a:lnTo>
                    <a:pt x="17" y="199"/>
                  </a:lnTo>
                  <a:lnTo>
                    <a:pt x="18" y="193"/>
                  </a:lnTo>
                  <a:lnTo>
                    <a:pt x="18" y="186"/>
                  </a:lnTo>
                  <a:lnTo>
                    <a:pt x="18" y="186"/>
                  </a:lnTo>
                  <a:lnTo>
                    <a:pt x="19" y="177"/>
                  </a:lnTo>
                  <a:lnTo>
                    <a:pt x="20" y="169"/>
                  </a:lnTo>
                  <a:lnTo>
                    <a:pt x="24" y="152"/>
                  </a:lnTo>
                  <a:lnTo>
                    <a:pt x="28" y="135"/>
                  </a:lnTo>
                  <a:lnTo>
                    <a:pt x="32" y="119"/>
                  </a:lnTo>
                  <a:lnTo>
                    <a:pt x="32" y="119"/>
                  </a:lnTo>
                  <a:lnTo>
                    <a:pt x="37" y="90"/>
                  </a:lnTo>
                  <a:lnTo>
                    <a:pt x="40" y="62"/>
                  </a:lnTo>
                  <a:lnTo>
                    <a:pt x="42" y="33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1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1"/>
                  </a:lnTo>
                  <a:lnTo>
                    <a:pt x="34" y="2"/>
                  </a:lnTo>
                  <a:lnTo>
                    <a:pt x="33" y="4"/>
                  </a:lnTo>
                  <a:lnTo>
                    <a:pt x="33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4" name="Freeform 922"/>
            <p:cNvSpPr/>
            <p:nvPr/>
          </p:nvSpPr>
          <p:spPr bwMode="auto">
            <a:xfrm>
              <a:off x="3454400" y="1239838"/>
              <a:ext cx="25400" cy="65088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7" y="12"/>
                </a:cxn>
                <a:cxn ang="0">
                  <a:pos x="36" y="19"/>
                </a:cxn>
                <a:cxn ang="0">
                  <a:pos x="31" y="34"/>
                </a:cxn>
                <a:cxn ang="0">
                  <a:pos x="26" y="47"/>
                </a:cxn>
                <a:cxn ang="0">
                  <a:pos x="18" y="62"/>
                </a:cxn>
                <a:cxn ang="0">
                  <a:pos x="12" y="75"/>
                </a:cxn>
                <a:cxn ang="0">
                  <a:pos x="6" y="89"/>
                </a:cxn>
                <a:cxn ang="0">
                  <a:pos x="2" y="103"/>
                </a:cxn>
                <a:cxn ang="0">
                  <a:pos x="1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0" y="120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0"/>
                </a:cxn>
                <a:cxn ang="0">
                  <a:pos x="9" y="117"/>
                </a:cxn>
                <a:cxn ang="0">
                  <a:pos x="9" y="117"/>
                </a:cxn>
                <a:cxn ang="0">
                  <a:pos x="10" y="109"/>
                </a:cxn>
                <a:cxn ang="0">
                  <a:pos x="12" y="101"/>
                </a:cxn>
                <a:cxn ang="0">
                  <a:pos x="15" y="94"/>
                </a:cxn>
                <a:cxn ang="0">
                  <a:pos x="19" y="86"/>
                </a:cxn>
                <a:cxn ang="0">
                  <a:pos x="27" y="73"/>
                </a:cxn>
                <a:cxn ang="0">
                  <a:pos x="30" y="65"/>
                </a:cxn>
                <a:cxn ang="0">
                  <a:pos x="33" y="58"/>
                </a:cxn>
                <a:cxn ang="0">
                  <a:pos x="33" y="58"/>
                </a:cxn>
                <a:cxn ang="0">
                  <a:pos x="42" y="32"/>
                </a:cxn>
                <a:cxn ang="0">
                  <a:pos x="45" y="18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4" y="0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47" h="123">
                  <a:moveTo>
                    <a:pt x="38" y="4"/>
                  </a:moveTo>
                  <a:lnTo>
                    <a:pt x="38" y="4"/>
                  </a:lnTo>
                  <a:lnTo>
                    <a:pt x="37" y="12"/>
                  </a:lnTo>
                  <a:lnTo>
                    <a:pt x="36" y="19"/>
                  </a:lnTo>
                  <a:lnTo>
                    <a:pt x="31" y="34"/>
                  </a:lnTo>
                  <a:lnTo>
                    <a:pt x="26" y="47"/>
                  </a:lnTo>
                  <a:lnTo>
                    <a:pt x="18" y="62"/>
                  </a:lnTo>
                  <a:lnTo>
                    <a:pt x="12" y="75"/>
                  </a:lnTo>
                  <a:lnTo>
                    <a:pt x="6" y="89"/>
                  </a:lnTo>
                  <a:lnTo>
                    <a:pt x="2" y="103"/>
                  </a:lnTo>
                  <a:lnTo>
                    <a:pt x="1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20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0"/>
                  </a:lnTo>
                  <a:lnTo>
                    <a:pt x="9" y="117"/>
                  </a:lnTo>
                  <a:lnTo>
                    <a:pt x="9" y="117"/>
                  </a:lnTo>
                  <a:lnTo>
                    <a:pt x="10" y="109"/>
                  </a:lnTo>
                  <a:lnTo>
                    <a:pt x="12" y="101"/>
                  </a:lnTo>
                  <a:lnTo>
                    <a:pt x="15" y="94"/>
                  </a:lnTo>
                  <a:lnTo>
                    <a:pt x="19" y="86"/>
                  </a:lnTo>
                  <a:lnTo>
                    <a:pt x="27" y="73"/>
                  </a:lnTo>
                  <a:lnTo>
                    <a:pt x="30" y="65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42" y="32"/>
                  </a:lnTo>
                  <a:lnTo>
                    <a:pt x="45" y="18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4" y="0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5" name="Freeform 923"/>
            <p:cNvSpPr/>
            <p:nvPr/>
          </p:nvSpPr>
          <p:spPr bwMode="auto">
            <a:xfrm>
              <a:off x="3471863" y="1241425"/>
              <a:ext cx="26988" cy="77788"/>
            </a:xfrm>
            <a:custGeom>
              <a:avLst/>
              <a:gdLst/>
              <a:ahLst/>
              <a:cxnLst>
                <a:cxn ang="0">
                  <a:pos x="43" y="5"/>
                </a:cxn>
                <a:cxn ang="0">
                  <a:pos x="43" y="5"/>
                </a:cxn>
                <a:cxn ang="0">
                  <a:pos x="42" y="13"/>
                </a:cxn>
                <a:cxn ang="0">
                  <a:pos x="40" y="23"/>
                </a:cxn>
                <a:cxn ang="0">
                  <a:pos x="35" y="40"/>
                </a:cxn>
                <a:cxn ang="0">
                  <a:pos x="29" y="57"/>
                </a:cxn>
                <a:cxn ang="0">
                  <a:pos x="21" y="73"/>
                </a:cxn>
                <a:cxn ang="0">
                  <a:pos x="14" y="91"/>
                </a:cxn>
                <a:cxn ang="0">
                  <a:pos x="7" y="107"/>
                </a:cxn>
                <a:cxn ang="0">
                  <a:pos x="3" y="125"/>
                </a:cxn>
                <a:cxn ang="0">
                  <a:pos x="1" y="133"/>
                </a:cxn>
                <a:cxn ang="0">
                  <a:pos x="0" y="142"/>
                </a:cxn>
                <a:cxn ang="0">
                  <a:pos x="0" y="142"/>
                </a:cxn>
                <a:cxn ang="0">
                  <a:pos x="1" y="144"/>
                </a:cxn>
                <a:cxn ang="0">
                  <a:pos x="1" y="145"/>
                </a:cxn>
                <a:cxn ang="0">
                  <a:pos x="3" y="146"/>
                </a:cxn>
                <a:cxn ang="0">
                  <a:pos x="5" y="146"/>
                </a:cxn>
                <a:cxn ang="0">
                  <a:pos x="6" y="146"/>
                </a:cxn>
                <a:cxn ang="0">
                  <a:pos x="8" y="145"/>
                </a:cxn>
                <a:cxn ang="0">
                  <a:pos x="9" y="144"/>
                </a:cxn>
                <a:cxn ang="0">
                  <a:pos x="9" y="142"/>
                </a:cxn>
                <a:cxn ang="0">
                  <a:pos x="9" y="142"/>
                </a:cxn>
                <a:cxn ang="0">
                  <a:pos x="10" y="133"/>
                </a:cxn>
                <a:cxn ang="0">
                  <a:pos x="12" y="125"/>
                </a:cxn>
                <a:cxn ang="0">
                  <a:pos x="17" y="107"/>
                </a:cxn>
                <a:cxn ang="0">
                  <a:pos x="24" y="91"/>
                </a:cxn>
                <a:cxn ang="0">
                  <a:pos x="31" y="73"/>
                </a:cxn>
                <a:cxn ang="0">
                  <a:pos x="38" y="57"/>
                </a:cxn>
                <a:cxn ang="0">
                  <a:pos x="44" y="40"/>
                </a:cxn>
                <a:cxn ang="0">
                  <a:pos x="49" y="23"/>
                </a:cxn>
                <a:cxn ang="0">
                  <a:pos x="51" y="13"/>
                </a:cxn>
                <a:cxn ang="0">
                  <a:pos x="52" y="5"/>
                </a:cxn>
                <a:cxn ang="0">
                  <a:pos x="52" y="5"/>
                </a:cxn>
                <a:cxn ang="0">
                  <a:pos x="51" y="3"/>
                </a:cxn>
                <a:cxn ang="0">
                  <a:pos x="51" y="2"/>
                </a:cxn>
                <a:cxn ang="0">
                  <a:pos x="49" y="1"/>
                </a:cxn>
                <a:cxn ang="0">
                  <a:pos x="47" y="0"/>
                </a:cxn>
                <a:cxn ang="0">
                  <a:pos x="44" y="2"/>
                </a:cxn>
                <a:cxn ang="0">
                  <a:pos x="43" y="3"/>
                </a:cxn>
                <a:cxn ang="0">
                  <a:pos x="43" y="5"/>
                </a:cxn>
                <a:cxn ang="0">
                  <a:pos x="43" y="5"/>
                </a:cxn>
              </a:cxnLst>
              <a:rect l="0" t="0" r="r" b="b"/>
              <a:pathLst>
                <a:path w="52" h="146">
                  <a:moveTo>
                    <a:pt x="43" y="5"/>
                  </a:moveTo>
                  <a:lnTo>
                    <a:pt x="43" y="5"/>
                  </a:lnTo>
                  <a:lnTo>
                    <a:pt x="42" y="13"/>
                  </a:lnTo>
                  <a:lnTo>
                    <a:pt x="40" y="23"/>
                  </a:lnTo>
                  <a:lnTo>
                    <a:pt x="35" y="40"/>
                  </a:lnTo>
                  <a:lnTo>
                    <a:pt x="29" y="57"/>
                  </a:lnTo>
                  <a:lnTo>
                    <a:pt x="21" y="73"/>
                  </a:lnTo>
                  <a:lnTo>
                    <a:pt x="14" y="91"/>
                  </a:lnTo>
                  <a:lnTo>
                    <a:pt x="7" y="107"/>
                  </a:lnTo>
                  <a:lnTo>
                    <a:pt x="3" y="125"/>
                  </a:lnTo>
                  <a:lnTo>
                    <a:pt x="1" y="133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44"/>
                  </a:lnTo>
                  <a:lnTo>
                    <a:pt x="1" y="145"/>
                  </a:lnTo>
                  <a:lnTo>
                    <a:pt x="3" y="146"/>
                  </a:lnTo>
                  <a:lnTo>
                    <a:pt x="5" y="146"/>
                  </a:lnTo>
                  <a:lnTo>
                    <a:pt x="6" y="146"/>
                  </a:lnTo>
                  <a:lnTo>
                    <a:pt x="8" y="145"/>
                  </a:lnTo>
                  <a:lnTo>
                    <a:pt x="9" y="144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10" y="133"/>
                  </a:lnTo>
                  <a:lnTo>
                    <a:pt x="12" y="125"/>
                  </a:lnTo>
                  <a:lnTo>
                    <a:pt x="17" y="107"/>
                  </a:lnTo>
                  <a:lnTo>
                    <a:pt x="24" y="91"/>
                  </a:lnTo>
                  <a:lnTo>
                    <a:pt x="31" y="73"/>
                  </a:lnTo>
                  <a:lnTo>
                    <a:pt x="38" y="57"/>
                  </a:lnTo>
                  <a:lnTo>
                    <a:pt x="44" y="40"/>
                  </a:lnTo>
                  <a:lnTo>
                    <a:pt x="49" y="23"/>
                  </a:lnTo>
                  <a:lnTo>
                    <a:pt x="51" y="13"/>
                  </a:lnTo>
                  <a:lnTo>
                    <a:pt x="52" y="5"/>
                  </a:lnTo>
                  <a:lnTo>
                    <a:pt x="52" y="5"/>
                  </a:lnTo>
                  <a:lnTo>
                    <a:pt x="51" y="3"/>
                  </a:lnTo>
                  <a:lnTo>
                    <a:pt x="51" y="2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4" y="2"/>
                  </a:lnTo>
                  <a:lnTo>
                    <a:pt x="43" y="3"/>
                  </a:lnTo>
                  <a:lnTo>
                    <a:pt x="43" y="5"/>
                  </a:lnTo>
                  <a:lnTo>
                    <a:pt x="43" y="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6" name="Freeform 924"/>
            <p:cNvSpPr/>
            <p:nvPr/>
          </p:nvSpPr>
          <p:spPr bwMode="auto">
            <a:xfrm>
              <a:off x="3497263" y="1241425"/>
              <a:ext cx="34925" cy="100013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4" y="12"/>
                </a:cxn>
                <a:cxn ang="0">
                  <a:pos x="50" y="20"/>
                </a:cxn>
                <a:cxn ang="0">
                  <a:pos x="47" y="31"/>
                </a:cxn>
                <a:cxn ang="0">
                  <a:pos x="45" y="42"/>
                </a:cxn>
                <a:cxn ang="0">
                  <a:pos x="30" y="86"/>
                </a:cxn>
                <a:cxn ang="0">
                  <a:pos x="24" y="99"/>
                </a:cxn>
                <a:cxn ang="0">
                  <a:pos x="12" y="128"/>
                </a:cxn>
                <a:cxn ang="0">
                  <a:pos x="9" y="138"/>
                </a:cxn>
                <a:cxn ang="0">
                  <a:pos x="7" y="149"/>
                </a:cxn>
                <a:cxn ang="0">
                  <a:pos x="6" y="167"/>
                </a:cxn>
                <a:cxn ang="0">
                  <a:pos x="4" y="179"/>
                </a:cxn>
                <a:cxn ang="0">
                  <a:pos x="1" y="182"/>
                </a:cxn>
                <a:cxn ang="0">
                  <a:pos x="0" y="185"/>
                </a:cxn>
                <a:cxn ang="0">
                  <a:pos x="1" y="188"/>
                </a:cxn>
                <a:cxn ang="0">
                  <a:pos x="6" y="189"/>
                </a:cxn>
                <a:cxn ang="0">
                  <a:pos x="9" y="189"/>
                </a:cxn>
                <a:cxn ang="0">
                  <a:pos x="15" y="179"/>
                </a:cxn>
                <a:cxn ang="0">
                  <a:pos x="16" y="167"/>
                </a:cxn>
                <a:cxn ang="0">
                  <a:pos x="15" y="159"/>
                </a:cxn>
                <a:cxn ang="0">
                  <a:pos x="17" y="142"/>
                </a:cxn>
                <a:cxn ang="0">
                  <a:pos x="25" y="119"/>
                </a:cxn>
                <a:cxn ang="0">
                  <a:pos x="32" y="103"/>
                </a:cxn>
                <a:cxn ang="0">
                  <a:pos x="42" y="80"/>
                </a:cxn>
                <a:cxn ang="0">
                  <a:pos x="49" y="58"/>
                </a:cxn>
                <a:cxn ang="0">
                  <a:pos x="57" y="30"/>
                </a:cxn>
                <a:cxn ang="0">
                  <a:pos x="59" y="24"/>
                </a:cxn>
                <a:cxn ang="0">
                  <a:pos x="64" y="12"/>
                </a:cxn>
                <a:cxn ang="0">
                  <a:pos x="66" y="6"/>
                </a:cxn>
                <a:cxn ang="0">
                  <a:pos x="65" y="2"/>
                </a:cxn>
                <a:cxn ang="0">
                  <a:pos x="61" y="0"/>
                </a:cxn>
                <a:cxn ang="0">
                  <a:pos x="58" y="2"/>
                </a:cxn>
                <a:cxn ang="0">
                  <a:pos x="57" y="4"/>
                </a:cxn>
              </a:cxnLst>
              <a:rect l="0" t="0" r="r" b="b"/>
              <a:pathLst>
                <a:path w="66" h="190">
                  <a:moveTo>
                    <a:pt x="57" y="4"/>
                  </a:moveTo>
                  <a:lnTo>
                    <a:pt x="57" y="4"/>
                  </a:lnTo>
                  <a:lnTo>
                    <a:pt x="56" y="8"/>
                  </a:lnTo>
                  <a:lnTo>
                    <a:pt x="54" y="12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8" y="26"/>
                  </a:lnTo>
                  <a:lnTo>
                    <a:pt x="47" y="31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35" y="71"/>
                  </a:lnTo>
                  <a:lnTo>
                    <a:pt x="30" y="86"/>
                  </a:lnTo>
                  <a:lnTo>
                    <a:pt x="24" y="99"/>
                  </a:lnTo>
                  <a:lnTo>
                    <a:pt x="24" y="99"/>
                  </a:lnTo>
                  <a:lnTo>
                    <a:pt x="15" y="118"/>
                  </a:lnTo>
                  <a:lnTo>
                    <a:pt x="12" y="128"/>
                  </a:lnTo>
                  <a:lnTo>
                    <a:pt x="9" y="138"/>
                  </a:lnTo>
                  <a:lnTo>
                    <a:pt x="9" y="138"/>
                  </a:lnTo>
                  <a:lnTo>
                    <a:pt x="7" y="142"/>
                  </a:lnTo>
                  <a:lnTo>
                    <a:pt x="7" y="149"/>
                  </a:lnTo>
                  <a:lnTo>
                    <a:pt x="6" y="161"/>
                  </a:lnTo>
                  <a:lnTo>
                    <a:pt x="6" y="167"/>
                  </a:lnTo>
                  <a:lnTo>
                    <a:pt x="5" y="173"/>
                  </a:lnTo>
                  <a:lnTo>
                    <a:pt x="4" y="179"/>
                  </a:lnTo>
                  <a:lnTo>
                    <a:pt x="1" y="182"/>
                  </a:lnTo>
                  <a:lnTo>
                    <a:pt x="1" y="182"/>
                  </a:lnTo>
                  <a:lnTo>
                    <a:pt x="0" y="184"/>
                  </a:lnTo>
                  <a:lnTo>
                    <a:pt x="0" y="185"/>
                  </a:lnTo>
                  <a:lnTo>
                    <a:pt x="0" y="187"/>
                  </a:lnTo>
                  <a:lnTo>
                    <a:pt x="1" y="188"/>
                  </a:lnTo>
                  <a:lnTo>
                    <a:pt x="4" y="190"/>
                  </a:lnTo>
                  <a:lnTo>
                    <a:pt x="6" y="189"/>
                  </a:lnTo>
                  <a:lnTo>
                    <a:pt x="9" y="189"/>
                  </a:lnTo>
                  <a:lnTo>
                    <a:pt x="9" y="189"/>
                  </a:lnTo>
                  <a:lnTo>
                    <a:pt x="13" y="184"/>
                  </a:lnTo>
                  <a:lnTo>
                    <a:pt x="15" y="179"/>
                  </a:lnTo>
                  <a:lnTo>
                    <a:pt x="16" y="173"/>
                  </a:lnTo>
                  <a:lnTo>
                    <a:pt x="16" y="167"/>
                  </a:lnTo>
                  <a:lnTo>
                    <a:pt x="16" y="167"/>
                  </a:lnTo>
                  <a:lnTo>
                    <a:pt x="15" y="159"/>
                  </a:lnTo>
                  <a:lnTo>
                    <a:pt x="16" y="151"/>
                  </a:lnTo>
                  <a:lnTo>
                    <a:pt x="17" y="142"/>
                  </a:lnTo>
                  <a:lnTo>
                    <a:pt x="19" y="134"/>
                  </a:lnTo>
                  <a:lnTo>
                    <a:pt x="25" y="119"/>
                  </a:lnTo>
                  <a:lnTo>
                    <a:pt x="32" y="103"/>
                  </a:lnTo>
                  <a:lnTo>
                    <a:pt x="32" y="103"/>
                  </a:lnTo>
                  <a:lnTo>
                    <a:pt x="37" y="92"/>
                  </a:lnTo>
                  <a:lnTo>
                    <a:pt x="42" y="80"/>
                  </a:lnTo>
                  <a:lnTo>
                    <a:pt x="49" y="58"/>
                  </a:lnTo>
                  <a:lnTo>
                    <a:pt x="49" y="58"/>
                  </a:lnTo>
                  <a:lnTo>
                    <a:pt x="53" y="44"/>
                  </a:lnTo>
                  <a:lnTo>
                    <a:pt x="57" y="30"/>
                  </a:lnTo>
                  <a:lnTo>
                    <a:pt x="57" y="30"/>
                  </a:lnTo>
                  <a:lnTo>
                    <a:pt x="59" y="24"/>
                  </a:lnTo>
                  <a:lnTo>
                    <a:pt x="62" y="18"/>
                  </a:lnTo>
                  <a:lnTo>
                    <a:pt x="64" y="12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5" y="2"/>
                  </a:lnTo>
                  <a:lnTo>
                    <a:pt x="63" y="1"/>
                  </a:lnTo>
                  <a:lnTo>
                    <a:pt x="61" y="0"/>
                  </a:lnTo>
                  <a:lnTo>
                    <a:pt x="59" y="1"/>
                  </a:lnTo>
                  <a:lnTo>
                    <a:pt x="58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7" name="Freeform 925"/>
            <p:cNvSpPr>
              <a:spLocks noEditPoints="1"/>
            </p:cNvSpPr>
            <p:nvPr/>
          </p:nvSpPr>
          <p:spPr bwMode="auto">
            <a:xfrm>
              <a:off x="3362325" y="1298575"/>
              <a:ext cx="142875" cy="146050"/>
            </a:xfrm>
            <a:custGeom>
              <a:avLst/>
              <a:gdLst/>
              <a:ahLst/>
              <a:cxnLst>
                <a:cxn ang="0">
                  <a:pos x="131" y="277"/>
                </a:cxn>
                <a:cxn ang="0">
                  <a:pos x="96" y="271"/>
                </a:cxn>
                <a:cxn ang="0">
                  <a:pos x="62" y="257"/>
                </a:cxn>
                <a:cxn ang="0">
                  <a:pos x="34" y="236"/>
                </a:cxn>
                <a:cxn ang="0">
                  <a:pos x="13" y="206"/>
                </a:cxn>
                <a:cxn ang="0">
                  <a:pos x="1" y="168"/>
                </a:cxn>
                <a:cxn ang="0">
                  <a:pos x="0" y="139"/>
                </a:cxn>
                <a:cxn ang="0">
                  <a:pos x="8" y="98"/>
                </a:cxn>
                <a:cxn ang="0">
                  <a:pos x="27" y="61"/>
                </a:cxn>
                <a:cxn ang="0">
                  <a:pos x="55" y="31"/>
                </a:cxn>
                <a:cxn ang="0">
                  <a:pos x="91" y="10"/>
                </a:cxn>
                <a:cxn ang="0">
                  <a:pos x="118" y="0"/>
                </a:cxn>
                <a:cxn ang="0">
                  <a:pos x="128" y="1"/>
                </a:cxn>
                <a:cxn ang="0">
                  <a:pos x="138" y="9"/>
                </a:cxn>
                <a:cxn ang="0">
                  <a:pos x="146" y="14"/>
                </a:cxn>
                <a:cxn ang="0">
                  <a:pos x="183" y="24"/>
                </a:cxn>
                <a:cxn ang="0">
                  <a:pos x="214" y="41"/>
                </a:cxn>
                <a:cxn ang="0">
                  <a:pos x="239" y="63"/>
                </a:cxn>
                <a:cxn ang="0">
                  <a:pos x="257" y="90"/>
                </a:cxn>
                <a:cxn ang="0">
                  <a:pos x="268" y="122"/>
                </a:cxn>
                <a:cxn ang="0">
                  <a:pos x="271" y="145"/>
                </a:cxn>
                <a:cxn ang="0">
                  <a:pos x="268" y="179"/>
                </a:cxn>
                <a:cxn ang="0">
                  <a:pos x="255" y="212"/>
                </a:cxn>
                <a:cxn ang="0">
                  <a:pos x="236" y="241"/>
                </a:cxn>
                <a:cxn ang="0">
                  <a:pos x="209" y="263"/>
                </a:cxn>
                <a:cxn ang="0">
                  <a:pos x="174" y="275"/>
                </a:cxn>
                <a:cxn ang="0">
                  <a:pos x="144" y="277"/>
                </a:cxn>
                <a:cxn ang="0">
                  <a:pos x="101" y="48"/>
                </a:cxn>
                <a:cxn ang="0">
                  <a:pos x="62" y="79"/>
                </a:cxn>
                <a:cxn ang="0">
                  <a:pos x="48" y="100"/>
                </a:cxn>
                <a:cxn ang="0">
                  <a:pos x="38" y="126"/>
                </a:cxn>
                <a:cxn ang="0">
                  <a:pos x="37" y="153"/>
                </a:cxn>
                <a:cxn ang="0">
                  <a:pos x="41" y="172"/>
                </a:cxn>
                <a:cxn ang="0">
                  <a:pos x="52" y="194"/>
                </a:cxn>
                <a:cxn ang="0">
                  <a:pos x="67" y="214"/>
                </a:cxn>
                <a:cxn ang="0">
                  <a:pos x="88" y="229"/>
                </a:cxn>
                <a:cxn ang="0">
                  <a:pos x="112" y="238"/>
                </a:cxn>
                <a:cxn ang="0">
                  <a:pos x="139" y="241"/>
                </a:cxn>
                <a:cxn ang="0">
                  <a:pos x="155" y="240"/>
                </a:cxn>
                <a:cxn ang="0">
                  <a:pos x="171" y="236"/>
                </a:cxn>
                <a:cxn ang="0">
                  <a:pos x="194" y="224"/>
                </a:cxn>
                <a:cxn ang="0">
                  <a:pos x="213" y="208"/>
                </a:cxn>
                <a:cxn ang="0">
                  <a:pos x="225" y="187"/>
                </a:cxn>
                <a:cxn ang="0">
                  <a:pos x="233" y="163"/>
                </a:cxn>
                <a:cxn ang="0">
                  <a:pos x="233" y="139"/>
                </a:cxn>
                <a:cxn ang="0">
                  <a:pos x="228" y="121"/>
                </a:cxn>
                <a:cxn ang="0">
                  <a:pos x="216" y="97"/>
                </a:cxn>
                <a:cxn ang="0">
                  <a:pos x="199" y="78"/>
                </a:cxn>
                <a:cxn ang="0">
                  <a:pos x="177" y="63"/>
                </a:cxn>
                <a:cxn ang="0">
                  <a:pos x="150" y="53"/>
                </a:cxn>
                <a:cxn ang="0">
                  <a:pos x="119" y="49"/>
                </a:cxn>
                <a:cxn ang="0">
                  <a:pos x="112" y="47"/>
                </a:cxn>
              </a:cxnLst>
              <a:rect l="0" t="0" r="r" b="b"/>
              <a:pathLst>
                <a:path w="271" h="277">
                  <a:moveTo>
                    <a:pt x="144" y="277"/>
                  </a:moveTo>
                  <a:lnTo>
                    <a:pt x="144" y="277"/>
                  </a:lnTo>
                  <a:lnTo>
                    <a:pt x="131" y="277"/>
                  </a:lnTo>
                  <a:lnTo>
                    <a:pt x="120" y="276"/>
                  </a:lnTo>
                  <a:lnTo>
                    <a:pt x="108" y="274"/>
                  </a:lnTo>
                  <a:lnTo>
                    <a:pt x="96" y="271"/>
                  </a:lnTo>
                  <a:lnTo>
                    <a:pt x="85" y="267"/>
                  </a:lnTo>
                  <a:lnTo>
                    <a:pt x="73" y="263"/>
                  </a:lnTo>
                  <a:lnTo>
                    <a:pt x="62" y="257"/>
                  </a:lnTo>
                  <a:lnTo>
                    <a:pt x="53" y="251"/>
                  </a:lnTo>
                  <a:lnTo>
                    <a:pt x="42" y="244"/>
                  </a:lnTo>
                  <a:lnTo>
                    <a:pt x="34" y="236"/>
                  </a:lnTo>
                  <a:lnTo>
                    <a:pt x="26" y="226"/>
                  </a:lnTo>
                  <a:lnTo>
                    <a:pt x="19" y="217"/>
                  </a:lnTo>
                  <a:lnTo>
                    <a:pt x="13" y="206"/>
                  </a:lnTo>
                  <a:lnTo>
                    <a:pt x="7" y="194"/>
                  </a:lnTo>
                  <a:lnTo>
                    <a:pt x="3" y="181"/>
                  </a:lnTo>
                  <a:lnTo>
                    <a:pt x="1" y="168"/>
                  </a:lnTo>
                  <a:lnTo>
                    <a:pt x="1" y="168"/>
                  </a:lnTo>
                  <a:lnTo>
                    <a:pt x="0" y="153"/>
                  </a:lnTo>
                  <a:lnTo>
                    <a:pt x="0" y="139"/>
                  </a:lnTo>
                  <a:lnTo>
                    <a:pt x="1" y="125"/>
                  </a:lnTo>
                  <a:lnTo>
                    <a:pt x="4" y="112"/>
                  </a:lnTo>
                  <a:lnTo>
                    <a:pt x="8" y="98"/>
                  </a:lnTo>
                  <a:lnTo>
                    <a:pt x="14" y="86"/>
                  </a:lnTo>
                  <a:lnTo>
                    <a:pt x="20" y="74"/>
                  </a:lnTo>
                  <a:lnTo>
                    <a:pt x="27" y="61"/>
                  </a:lnTo>
                  <a:lnTo>
                    <a:pt x="35" y="51"/>
                  </a:lnTo>
                  <a:lnTo>
                    <a:pt x="45" y="41"/>
                  </a:lnTo>
                  <a:lnTo>
                    <a:pt x="55" y="31"/>
                  </a:lnTo>
                  <a:lnTo>
                    <a:pt x="66" y="23"/>
                  </a:lnTo>
                  <a:lnTo>
                    <a:pt x="78" y="16"/>
                  </a:lnTo>
                  <a:lnTo>
                    <a:pt x="91" y="10"/>
                  </a:lnTo>
                  <a:lnTo>
                    <a:pt x="103" y="4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28" y="1"/>
                  </a:lnTo>
                  <a:lnTo>
                    <a:pt x="132" y="2"/>
                  </a:lnTo>
                  <a:lnTo>
                    <a:pt x="135" y="5"/>
                  </a:lnTo>
                  <a:lnTo>
                    <a:pt x="138" y="9"/>
                  </a:lnTo>
                  <a:lnTo>
                    <a:pt x="141" y="13"/>
                  </a:lnTo>
                  <a:lnTo>
                    <a:pt x="146" y="14"/>
                  </a:lnTo>
                  <a:lnTo>
                    <a:pt x="146" y="14"/>
                  </a:lnTo>
                  <a:lnTo>
                    <a:pt x="158" y="17"/>
                  </a:lnTo>
                  <a:lnTo>
                    <a:pt x="171" y="20"/>
                  </a:lnTo>
                  <a:lnTo>
                    <a:pt x="183" y="24"/>
                  </a:lnTo>
                  <a:lnTo>
                    <a:pt x="193" y="29"/>
                  </a:lnTo>
                  <a:lnTo>
                    <a:pt x="204" y="34"/>
                  </a:lnTo>
                  <a:lnTo>
                    <a:pt x="214" y="41"/>
                  </a:lnTo>
                  <a:lnTo>
                    <a:pt x="223" y="48"/>
                  </a:lnTo>
                  <a:lnTo>
                    <a:pt x="232" y="55"/>
                  </a:lnTo>
                  <a:lnTo>
                    <a:pt x="239" y="63"/>
                  </a:lnTo>
                  <a:lnTo>
                    <a:pt x="246" y="72"/>
                  </a:lnTo>
                  <a:lnTo>
                    <a:pt x="252" y="81"/>
                  </a:lnTo>
                  <a:lnTo>
                    <a:pt x="257" y="90"/>
                  </a:lnTo>
                  <a:lnTo>
                    <a:pt x="261" y="100"/>
                  </a:lnTo>
                  <a:lnTo>
                    <a:pt x="266" y="111"/>
                  </a:lnTo>
                  <a:lnTo>
                    <a:pt x="268" y="122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1" y="145"/>
                  </a:lnTo>
                  <a:lnTo>
                    <a:pt x="271" y="156"/>
                  </a:lnTo>
                  <a:lnTo>
                    <a:pt x="270" y="168"/>
                  </a:lnTo>
                  <a:lnTo>
                    <a:pt x="268" y="179"/>
                  </a:lnTo>
                  <a:lnTo>
                    <a:pt x="265" y="190"/>
                  </a:lnTo>
                  <a:lnTo>
                    <a:pt x="260" y="202"/>
                  </a:lnTo>
                  <a:lnTo>
                    <a:pt x="255" y="212"/>
                  </a:lnTo>
                  <a:lnTo>
                    <a:pt x="250" y="222"/>
                  </a:lnTo>
                  <a:lnTo>
                    <a:pt x="243" y="232"/>
                  </a:lnTo>
                  <a:lnTo>
                    <a:pt x="236" y="241"/>
                  </a:lnTo>
                  <a:lnTo>
                    <a:pt x="227" y="249"/>
                  </a:lnTo>
                  <a:lnTo>
                    <a:pt x="218" y="256"/>
                  </a:lnTo>
                  <a:lnTo>
                    <a:pt x="209" y="263"/>
                  </a:lnTo>
                  <a:lnTo>
                    <a:pt x="197" y="268"/>
                  </a:lnTo>
                  <a:lnTo>
                    <a:pt x="186" y="272"/>
                  </a:lnTo>
                  <a:lnTo>
                    <a:pt x="174" y="275"/>
                  </a:lnTo>
                  <a:lnTo>
                    <a:pt x="174" y="275"/>
                  </a:lnTo>
                  <a:lnTo>
                    <a:pt x="159" y="277"/>
                  </a:lnTo>
                  <a:lnTo>
                    <a:pt x="144" y="277"/>
                  </a:lnTo>
                  <a:lnTo>
                    <a:pt x="144" y="277"/>
                  </a:lnTo>
                  <a:close/>
                  <a:moveTo>
                    <a:pt x="101" y="48"/>
                  </a:moveTo>
                  <a:lnTo>
                    <a:pt x="101" y="48"/>
                  </a:lnTo>
                  <a:lnTo>
                    <a:pt x="87" y="56"/>
                  </a:lnTo>
                  <a:lnTo>
                    <a:pt x="73" y="66"/>
                  </a:lnTo>
                  <a:lnTo>
                    <a:pt x="62" y="79"/>
                  </a:lnTo>
                  <a:lnTo>
                    <a:pt x="57" y="86"/>
                  </a:lnTo>
                  <a:lnTo>
                    <a:pt x="52" y="93"/>
                  </a:lnTo>
                  <a:lnTo>
                    <a:pt x="48" y="100"/>
                  </a:lnTo>
                  <a:lnTo>
                    <a:pt x="44" y="109"/>
                  </a:lnTo>
                  <a:lnTo>
                    <a:pt x="40" y="117"/>
                  </a:lnTo>
                  <a:lnTo>
                    <a:pt x="38" y="126"/>
                  </a:lnTo>
                  <a:lnTo>
                    <a:pt x="37" y="135"/>
                  </a:lnTo>
                  <a:lnTo>
                    <a:pt x="36" y="144"/>
                  </a:lnTo>
                  <a:lnTo>
                    <a:pt x="37" y="15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41" y="172"/>
                  </a:lnTo>
                  <a:lnTo>
                    <a:pt x="44" y="180"/>
                  </a:lnTo>
                  <a:lnTo>
                    <a:pt x="48" y="187"/>
                  </a:lnTo>
                  <a:lnTo>
                    <a:pt x="52" y="194"/>
                  </a:lnTo>
                  <a:lnTo>
                    <a:pt x="56" y="202"/>
                  </a:lnTo>
                  <a:lnTo>
                    <a:pt x="62" y="208"/>
                  </a:lnTo>
                  <a:lnTo>
                    <a:pt x="67" y="214"/>
                  </a:lnTo>
                  <a:lnTo>
                    <a:pt x="73" y="219"/>
                  </a:lnTo>
                  <a:lnTo>
                    <a:pt x="81" y="224"/>
                  </a:lnTo>
                  <a:lnTo>
                    <a:pt x="88" y="229"/>
                  </a:lnTo>
                  <a:lnTo>
                    <a:pt x="95" y="232"/>
                  </a:lnTo>
                  <a:lnTo>
                    <a:pt x="103" y="235"/>
                  </a:lnTo>
                  <a:lnTo>
                    <a:pt x="112" y="238"/>
                  </a:lnTo>
                  <a:lnTo>
                    <a:pt x="121" y="239"/>
                  </a:lnTo>
                  <a:lnTo>
                    <a:pt x="129" y="241"/>
                  </a:lnTo>
                  <a:lnTo>
                    <a:pt x="139" y="241"/>
                  </a:lnTo>
                  <a:lnTo>
                    <a:pt x="139" y="241"/>
                  </a:lnTo>
                  <a:lnTo>
                    <a:pt x="147" y="241"/>
                  </a:lnTo>
                  <a:lnTo>
                    <a:pt x="155" y="240"/>
                  </a:lnTo>
                  <a:lnTo>
                    <a:pt x="163" y="238"/>
                  </a:lnTo>
                  <a:lnTo>
                    <a:pt x="171" y="236"/>
                  </a:lnTo>
                  <a:lnTo>
                    <a:pt x="171" y="236"/>
                  </a:lnTo>
                  <a:lnTo>
                    <a:pt x="179" y="233"/>
                  </a:lnTo>
                  <a:lnTo>
                    <a:pt x="187" y="229"/>
                  </a:lnTo>
                  <a:lnTo>
                    <a:pt x="194" y="224"/>
                  </a:lnTo>
                  <a:lnTo>
                    <a:pt x="201" y="219"/>
                  </a:lnTo>
                  <a:lnTo>
                    <a:pt x="207" y="214"/>
                  </a:lnTo>
                  <a:lnTo>
                    <a:pt x="213" y="208"/>
                  </a:lnTo>
                  <a:lnTo>
                    <a:pt x="217" y="202"/>
                  </a:lnTo>
                  <a:lnTo>
                    <a:pt x="222" y="194"/>
                  </a:lnTo>
                  <a:lnTo>
                    <a:pt x="225" y="187"/>
                  </a:lnTo>
                  <a:lnTo>
                    <a:pt x="228" y="180"/>
                  </a:lnTo>
                  <a:lnTo>
                    <a:pt x="230" y="172"/>
                  </a:lnTo>
                  <a:lnTo>
                    <a:pt x="233" y="163"/>
                  </a:lnTo>
                  <a:lnTo>
                    <a:pt x="234" y="155"/>
                  </a:lnTo>
                  <a:lnTo>
                    <a:pt x="234" y="147"/>
                  </a:lnTo>
                  <a:lnTo>
                    <a:pt x="233" y="139"/>
                  </a:lnTo>
                  <a:lnTo>
                    <a:pt x="230" y="130"/>
                  </a:lnTo>
                  <a:lnTo>
                    <a:pt x="230" y="130"/>
                  </a:lnTo>
                  <a:lnTo>
                    <a:pt x="228" y="121"/>
                  </a:lnTo>
                  <a:lnTo>
                    <a:pt x="225" y="113"/>
                  </a:lnTo>
                  <a:lnTo>
                    <a:pt x="221" y="105"/>
                  </a:lnTo>
                  <a:lnTo>
                    <a:pt x="216" y="97"/>
                  </a:lnTo>
                  <a:lnTo>
                    <a:pt x="212" y="90"/>
                  </a:lnTo>
                  <a:lnTo>
                    <a:pt x="206" y="84"/>
                  </a:lnTo>
                  <a:lnTo>
                    <a:pt x="199" y="78"/>
                  </a:lnTo>
                  <a:lnTo>
                    <a:pt x="192" y="73"/>
                  </a:lnTo>
                  <a:lnTo>
                    <a:pt x="185" y="67"/>
                  </a:lnTo>
                  <a:lnTo>
                    <a:pt x="177" y="63"/>
                  </a:lnTo>
                  <a:lnTo>
                    <a:pt x="168" y="59"/>
                  </a:lnTo>
                  <a:lnTo>
                    <a:pt x="160" y="56"/>
                  </a:lnTo>
                  <a:lnTo>
                    <a:pt x="150" y="53"/>
                  </a:lnTo>
                  <a:lnTo>
                    <a:pt x="141" y="51"/>
                  </a:lnTo>
                  <a:lnTo>
                    <a:pt x="129" y="50"/>
                  </a:lnTo>
                  <a:lnTo>
                    <a:pt x="119" y="49"/>
                  </a:lnTo>
                  <a:lnTo>
                    <a:pt x="119" y="49"/>
                  </a:lnTo>
                  <a:lnTo>
                    <a:pt x="115" y="49"/>
                  </a:lnTo>
                  <a:lnTo>
                    <a:pt x="112" y="47"/>
                  </a:lnTo>
                  <a:lnTo>
                    <a:pt x="107" y="45"/>
                  </a:lnTo>
                  <a:lnTo>
                    <a:pt x="101" y="4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8" name="Freeform 926"/>
            <p:cNvSpPr>
              <a:spLocks noEditPoints="1"/>
            </p:cNvSpPr>
            <p:nvPr/>
          </p:nvSpPr>
          <p:spPr bwMode="auto">
            <a:xfrm>
              <a:off x="3282950" y="1227138"/>
              <a:ext cx="644525" cy="642938"/>
            </a:xfrm>
            <a:custGeom>
              <a:avLst/>
              <a:gdLst/>
              <a:ahLst/>
              <a:cxnLst>
                <a:cxn ang="0">
                  <a:pos x="653" y="1206"/>
                </a:cxn>
                <a:cxn ang="0">
                  <a:pos x="563" y="1160"/>
                </a:cxn>
                <a:cxn ang="0">
                  <a:pos x="550" y="1153"/>
                </a:cxn>
                <a:cxn ang="0">
                  <a:pos x="236" y="832"/>
                </a:cxn>
                <a:cxn ang="0">
                  <a:pos x="143" y="731"/>
                </a:cxn>
                <a:cxn ang="0">
                  <a:pos x="77" y="679"/>
                </a:cxn>
                <a:cxn ang="0">
                  <a:pos x="72" y="657"/>
                </a:cxn>
                <a:cxn ang="0">
                  <a:pos x="40" y="570"/>
                </a:cxn>
                <a:cxn ang="0">
                  <a:pos x="11" y="425"/>
                </a:cxn>
                <a:cxn ang="0">
                  <a:pos x="1" y="212"/>
                </a:cxn>
                <a:cxn ang="0">
                  <a:pos x="10" y="196"/>
                </a:cxn>
                <a:cxn ang="0">
                  <a:pos x="19" y="182"/>
                </a:cxn>
                <a:cxn ang="0">
                  <a:pos x="110" y="81"/>
                </a:cxn>
                <a:cxn ang="0">
                  <a:pos x="210" y="10"/>
                </a:cxn>
                <a:cxn ang="0">
                  <a:pos x="228" y="8"/>
                </a:cxn>
                <a:cxn ang="0">
                  <a:pos x="242" y="2"/>
                </a:cxn>
                <a:cxn ang="0">
                  <a:pos x="419" y="2"/>
                </a:cxn>
                <a:cxn ang="0">
                  <a:pos x="599" y="26"/>
                </a:cxn>
                <a:cxn ang="0">
                  <a:pos x="638" y="36"/>
                </a:cxn>
                <a:cxn ang="0">
                  <a:pos x="656" y="46"/>
                </a:cxn>
                <a:cxn ang="0">
                  <a:pos x="887" y="256"/>
                </a:cxn>
                <a:cxn ang="0">
                  <a:pos x="1107" y="475"/>
                </a:cxn>
                <a:cxn ang="0">
                  <a:pos x="1167" y="525"/>
                </a:cxn>
                <a:cxn ang="0">
                  <a:pos x="1185" y="553"/>
                </a:cxn>
                <a:cxn ang="0">
                  <a:pos x="1215" y="644"/>
                </a:cxn>
                <a:cxn ang="0">
                  <a:pos x="1218" y="725"/>
                </a:cxn>
                <a:cxn ang="0">
                  <a:pos x="1194" y="798"/>
                </a:cxn>
                <a:cxn ang="0">
                  <a:pos x="1193" y="817"/>
                </a:cxn>
                <a:cxn ang="0">
                  <a:pos x="1109" y="909"/>
                </a:cxn>
                <a:cxn ang="0">
                  <a:pos x="862" y="1146"/>
                </a:cxn>
                <a:cxn ang="0">
                  <a:pos x="853" y="1157"/>
                </a:cxn>
                <a:cxn ang="0">
                  <a:pos x="761" y="1206"/>
                </a:cxn>
                <a:cxn ang="0">
                  <a:pos x="231" y="43"/>
                </a:cxn>
                <a:cxn ang="0">
                  <a:pos x="137" y="108"/>
                </a:cxn>
                <a:cxn ang="0">
                  <a:pos x="54" y="198"/>
                </a:cxn>
                <a:cxn ang="0">
                  <a:pos x="40" y="216"/>
                </a:cxn>
                <a:cxn ang="0">
                  <a:pos x="45" y="400"/>
                </a:cxn>
                <a:cxn ang="0">
                  <a:pos x="68" y="529"/>
                </a:cxn>
                <a:cxn ang="0">
                  <a:pos x="105" y="637"/>
                </a:cxn>
                <a:cxn ang="0">
                  <a:pos x="112" y="658"/>
                </a:cxn>
                <a:cxn ang="0">
                  <a:pos x="181" y="718"/>
                </a:cxn>
                <a:cxn ang="0">
                  <a:pos x="294" y="841"/>
                </a:cxn>
                <a:cxn ang="0">
                  <a:pos x="585" y="1129"/>
                </a:cxn>
                <a:cxn ang="0">
                  <a:pos x="633" y="1159"/>
                </a:cxn>
                <a:cxn ang="0">
                  <a:pos x="706" y="1177"/>
                </a:cxn>
                <a:cxn ang="0">
                  <a:pos x="765" y="1165"/>
                </a:cxn>
                <a:cxn ang="0">
                  <a:pos x="823" y="1131"/>
                </a:cxn>
                <a:cxn ang="0">
                  <a:pos x="865" y="1090"/>
                </a:cxn>
                <a:cxn ang="0">
                  <a:pos x="1140" y="817"/>
                </a:cxn>
                <a:cxn ang="0">
                  <a:pos x="1147" y="803"/>
                </a:cxn>
                <a:cxn ang="0">
                  <a:pos x="1177" y="736"/>
                </a:cxn>
                <a:cxn ang="0">
                  <a:pos x="1179" y="657"/>
                </a:cxn>
                <a:cxn ang="0">
                  <a:pos x="1148" y="564"/>
                </a:cxn>
                <a:cxn ang="0">
                  <a:pos x="1140" y="556"/>
                </a:cxn>
                <a:cxn ang="0">
                  <a:pos x="894" y="335"/>
                </a:cxn>
                <a:cxn ang="0">
                  <a:pos x="627" y="72"/>
                </a:cxn>
                <a:cxn ang="0">
                  <a:pos x="558" y="57"/>
                </a:cxn>
                <a:cxn ang="0">
                  <a:pos x="377" y="39"/>
                </a:cxn>
                <a:cxn ang="0">
                  <a:pos x="236" y="40"/>
                </a:cxn>
              </a:cxnLst>
              <a:rect l="0" t="0" r="r" b="b"/>
              <a:pathLst>
                <a:path w="1220" h="1215">
                  <a:moveTo>
                    <a:pt x="706" y="1215"/>
                  </a:moveTo>
                  <a:lnTo>
                    <a:pt x="706" y="1215"/>
                  </a:lnTo>
                  <a:lnTo>
                    <a:pt x="688" y="1214"/>
                  </a:lnTo>
                  <a:lnTo>
                    <a:pt x="671" y="1211"/>
                  </a:lnTo>
                  <a:lnTo>
                    <a:pt x="653" y="1206"/>
                  </a:lnTo>
                  <a:lnTo>
                    <a:pt x="636" y="1200"/>
                  </a:lnTo>
                  <a:lnTo>
                    <a:pt x="617" y="1193"/>
                  </a:lnTo>
                  <a:lnTo>
                    <a:pt x="599" y="1184"/>
                  </a:lnTo>
                  <a:lnTo>
                    <a:pt x="581" y="1172"/>
                  </a:lnTo>
                  <a:lnTo>
                    <a:pt x="563" y="1160"/>
                  </a:lnTo>
                  <a:lnTo>
                    <a:pt x="561" y="1158"/>
                  </a:lnTo>
                  <a:lnTo>
                    <a:pt x="558" y="1158"/>
                  </a:lnTo>
                  <a:lnTo>
                    <a:pt x="558" y="1158"/>
                  </a:lnTo>
                  <a:lnTo>
                    <a:pt x="554" y="1156"/>
                  </a:lnTo>
                  <a:lnTo>
                    <a:pt x="550" y="1153"/>
                  </a:lnTo>
                  <a:lnTo>
                    <a:pt x="307" y="910"/>
                  </a:lnTo>
                  <a:lnTo>
                    <a:pt x="307" y="910"/>
                  </a:lnTo>
                  <a:lnTo>
                    <a:pt x="290" y="891"/>
                  </a:lnTo>
                  <a:lnTo>
                    <a:pt x="271" y="872"/>
                  </a:lnTo>
                  <a:lnTo>
                    <a:pt x="236" y="832"/>
                  </a:lnTo>
                  <a:lnTo>
                    <a:pt x="236" y="832"/>
                  </a:lnTo>
                  <a:lnTo>
                    <a:pt x="200" y="790"/>
                  </a:lnTo>
                  <a:lnTo>
                    <a:pt x="181" y="771"/>
                  </a:lnTo>
                  <a:lnTo>
                    <a:pt x="163" y="751"/>
                  </a:lnTo>
                  <a:lnTo>
                    <a:pt x="143" y="731"/>
                  </a:lnTo>
                  <a:lnTo>
                    <a:pt x="123" y="714"/>
                  </a:lnTo>
                  <a:lnTo>
                    <a:pt x="102" y="697"/>
                  </a:lnTo>
                  <a:lnTo>
                    <a:pt x="80" y="682"/>
                  </a:lnTo>
                  <a:lnTo>
                    <a:pt x="80" y="682"/>
                  </a:lnTo>
                  <a:lnTo>
                    <a:pt x="77" y="679"/>
                  </a:lnTo>
                  <a:lnTo>
                    <a:pt x="74" y="677"/>
                  </a:lnTo>
                  <a:lnTo>
                    <a:pt x="72" y="670"/>
                  </a:lnTo>
                  <a:lnTo>
                    <a:pt x="71" y="665"/>
                  </a:lnTo>
                  <a:lnTo>
                    <a:pt x="71" y="661"/>
                  </a:lnTo>
                  <a:lnTo>
                    <a:pt x="72" y="657"/>
                  </a:lnTo>
                  <a:lnTo>
                    <a:pt x="71" y="654"/>
                  </a:lnTo>
                  <a:lnTo>
                    <a:pt x="71" y="654"/>
                  </a:lnTo>
                  <a:lnTo>
                    <a:pt x="59" y="626"/>
                  </a:lnTo>
                  <a:lnTo>
                    <a:pt x="49" y="598"/>
                  </a:lnTo>
                  <a:lnTo>
                    <a:pt x="40" y="570"/>
                  </a:lnTo>
                  <a:lnTo>
                    <a:pt x="32" y="541"/>
                  </a:lnTo>
                  <a:lnTo>
                    <a:pt x="25" y="512"/>
                  </a:lnTo>
                  <a:lnTo>
                    <a:pt x="19" y="483"/>
                  </a:lnTo>
                  <a:lnTo>
                    <a:pt x="15" y="453"/>
                  </a:lnTo>
                  <a:lnTo>
                    <a:pt x="11" y="425"/>
                  </a:lnTo>
                  <a:lnTo>
                    <a:pt x="7" y="396"/>
                  </a:lnTo>
                  <a:lnTo>
                    <a:pt x="4" y="368"/>
                  </a:lnTo>
                  <a:lnTo>
                    <a:pt x="1" y="312"/>
                  </a:lnTo>
                  <a:lnTo>
                    <a:pt x="0" y="259"/>
                  </a:lnTo>
                  <a:lnTo>
                    <a:pt x="1" y="212"/>
                  </a:lnTo>
                  <a:lnTo>
                    <a:pt x="1" y="212"/>
                  </a:lnTo>
                  <a:lnTo>
                    <a:pt x="1" y="207"/>
                  </a:lnTo>
                  <a:lnTo>
                    <a:pt x="3" y="202"/>
                  </a:lnTo>
                  <a:lnTo>
                    <a:pt x="6" y="198"/>
                  </a:lnTo>
                  <a:lnTo>
                    <a:pt x="10" y="196"/>
                  </a:lnTo>
                  <a:lnTo>
                    <a:pt x="14" y="193"/>
                  </a:lnTo>
                  <a:lnTo>
                    <a:pt x="16" y="188"/>
                  </a:lnTo>
                  <a:lnTo>
                    <a:pt x="16" y="188"/>
                  </a:lnTo>
                  <a:lnTo>
                    <a:pt x="17" y="185"/>
                  </a:lnTo>
                  <a:lnTo>
                    <a:pt x="19" y="182"/>
                  </a:lnTo>
                  <a:lnTo>
                    <a:pt x="19" y="182"/>
                  </a:lnTo>
                  <a:lnTo>
                    <a:pt x="41" y="154"/>
                  </a:lnTo>
                  <a:lnTo>
                    <a:pt x="63" y="127"/>
                  </a:lnTo>
                  <a:lnTo>
                    <a:pt x="86" y="103"/>
                  </a:lnTo>
                  <a:lnTo>
                    <a:pt x="110" y="81"/>
                  </a:lnTo>
                  <a:lnTo>
                    <a:pt x="135" y="60"/>
                  </a:lnTo>
                  <a:lnTo>
                    <a:pt x="159" y="41"/>
                  </a:lnTo>
                  <a:lnTo>
                    <a:pt x="185" y="25"/>
                  </a:lnTo>
                  <a:lnTo>
                    <a:pt x="210" y="10"/>
                  </a:lnTo>
                  <a:lnTo>
                    <a:pt x="210" y="10"/>
                  </a:lnTo>
                  <a:lnTo>
                    <a:pt x="215" y="8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22" y="8"/>
                  </a:lnTo>
                  <a:lnTo>
                    <a:pt x="228" y="8"/>
                  </a:lnTo>
                  <a:lnTo>
                    <a:pt x="232" y="5"/>
                  </a:lnTo>
                  <a:lnTo>
                    <a:pt x="232" y="5"/>
                  </a:lnTo>
                  <a:lnTo>
                    <a:pt x="236" y="3"/>
                  </a:lnTo>
                  <a:lnTo>
                    <a:pt x="242" y="2"/>
                  </a:lnTo>
                  <a:lnTo>
                    <a:pt x="242" y="2"/>
                  </a:lnTo>
                  <a:lnTo>
                    <a:pt x="291" y="0"/>
                  </a:lnTo>
                  <a:lnTo>
                    <a:pt x="335" y="0"/>
                  </a:lnTo>
                  <a:lnTo>
                    <a:pt x="335" y="0"/>
                  </a:lnTo>
                  <a:lnTo>
                    <a:pt x="377" y="0"/>
                  </a:lnTo>
                  <a:lnTo>
                    <a:pt x="419" y="2"/>
                  </a:lnTo>
                  <a:lnTo>
                    <a:pt x="458" y="5"/>
                  </a:lnTo>
                  <a:lnTo>
                    <a:pt x="495" y="8"/>
                  </a:lnTo>
                  <a:lnTo>
                    <a:pt x="531" y="13"/>
                  </a:lnTo>
                  <a:lnTo>
                    <a:pt x="566" y="20"/>
                  </a:lnTo>
                  <a:lnTo>
                    <a:pt x="599" y="26"/>
                  </a:lnTo>
                  <a:lnTo>
                    <a:pt x="631" y="34"/>
                  </a:lnTo>
                  <a:lnTo>
                    <a:pt x="631" y="34"/>
                  </a:lnTo>
                  <a:lnTo>
                    <a:pt x="634" y="35"/>
                  </a:lnTo>
                  <a:lnTo>
                    <a:pt x="636" y="36"/>
                  </a:lnTo>
                  <a:lnTo>
                    <a:pt x="638" y="36"/>
                  </a:lnTo>
                  <a:lnTo>
                    <a:pt x="638" y="36"/>
                  </a:lnTo>
                  <a:lnTo>
                    <a:pt x="642" y="36"/>
                  </a:lnTo>
                  <a:lnTo>
                    <a:pt x="646" y="38"/>
                  </a:lnTo>
                  <a:lnTo>
                    <a:pt x="656" y="46"/>
                  </a:lnTo>
                  <a:lnTo>
                    <a:pt x="656" y="46"/>
                  </a:lnTo>
                  <a:lnTo>
                    <a:pt x="697" y="80"/>
                  </a:lnTo>
                  <a:lnTo>
                    <a:pt x="736" y="114"/>
                  </a:lnTo>
                  <a:lnTo>
                    <a:pt x="775" y="149"/>
                  </a:lnTo>
                  <a:lnTo>
                    <a:pt x="812" y="184"/>
                  </a:lnTo>
                  <a:lnTo>
                    <a:pt x="887" y="256"/>
                  </a:lnTo>
                  <a:lnTo>
                    <a:pt x="958" y="328"/>
                  </a:lnTo>
                  <a:lnTo>
                    <a:pt x="958" y="328"/>
                  </a:lnTo>
                  <a:lnTo>
                    <a:pt x="1008" y="379"/>
                  </a:lnTo>
                  <a:lnTo>
                    <a:pt x="1057" y="428"/>
                  </a:lnTo>
                  <a:lnTo>
                    <a:pt x="1107" y="475"/>
                  </a:lnTo>
                  <a:lnTo>
                    <a:pt x="1156" y="521"/>
                  </a:lnTo>
                  <a:lnTo>
                    <a:pt x="1159" y="524"/>
                  </a:lnTo>
                  <a:lnTo>
                    <a:pt x="1163" y="524"/>
                  </a:lnTo>
                  <a:lnTo>
                    <a:pt x="1163" y="524"/>
                  </a:lnTo>
                  <a:lnTo>
                    <a:pt x="1167" y="525"/>
                  </a:lnTo>
                  <a:lnTo>
                    <a:pt x="1171" y="527"/>
                  </a:lnTo>
                  <a:lnTo>
                    <a:pt x="1173" y="529"/>
                  </a:lnTo>
                  <a:lnTo>
                    <a:pt x="1175" y="533"/>
                  </a:lnTo>
                  <a:lnTo>
                    <a:pt x="1175" y="533"/>
                  </a:lnTo>
                  <a:lnTo>
                    <a:pt x="1185" y="553"/>
                  </a:lnTo>
                  <a:lnTo>
                    <a:pt x="1193" y="571"/>
                  </a:lnTo>
                  <a:lnTo>
                    <a:pt x="1201" y="590"/>
                  </a:lnTo>
                  <a:lnTo>
                    <a:pt x="1207" y="607"/>
                  </a:lnTo>
                  <a:lnTo>
                    <a:pt x="1211" y="626"/>
                  </a:lnTo>
                  <a:lnTo>
                    <a:pt x="1215" y="644"/>
                  </a:lnTo>
                  <a:lnTo>
                    <a:pt x="1218" y="660"/>
                  </a:lnTo>
                  <a:lnTo>
                    <a:pt x="1220" y="677"/>
                  </a:lnTo>
                  <a:lnTo>
                    <a:pt x="1220" y="693"/>
                  </a:lnTo>
                  <a:lnTo>
                    <a:pt x="1220" y="710"/>
                  </a:lnTo>
                  <a:lnTo>
                    <a:pt x="1218" y="725"/>
                  </a:lnTo>
                  <a:lnTo>
                    <a:pt x="1216" y="741"/>
                  </a:lnTo>
                  <a:lnTo>
                    <a:pt x="1212" y="755"/>
                  </a:lnTo>
                  <a:lnTo>
                    <a:pt x="1208" y="771"/>
                  </a:lnTo>
                  <a:lnTo>
                    <a:pt x="1202" y="785"/>
                  </a:lnTo>
                  <a:lnTo>
                    <a:pt x="1194" y="798"/>
                  </a:lnTo>
                  <a:lnTo>
                    <a:pt x="1192" y="804"/>
                  </a:lnTo>
                  <a:lnTo>
                    <a:pt x="1193" y="809"/>
                  </a:lnTo>
                  <a:lnTo>
                    <a:pt x="1193" y="809"/>
                  </a:lnTo>
                  <a:lnTo>
                    <a:pt x="1194" y="813"/>
                  </a:lnTo>
                  <a:lnTo>
                    <a:pt x="1193" y="817"/>
                  </a:lnTo>
                  <a:lnTo>
                    <a:pt x="1191" y="821"/>
                  </a:lnTo>
                  <a:lnTo>
                    <a:pt x="1188" y="826"/>
                  </a:lnTo>
                  <a:lnTo>
                    <a:pt x="1188" y="826"/>
                  </a:lnTo>
                  <a:lnTo>
                    <a:pt x="1147" y="869"/>
                  </a:lnTo>
                  <a:lnTo>
                    <a:pt x="1109" y="909"/>
                  </a:lnTo>
                  <a:lnTo>
                    <a:pt x="1070" y="948"/>
                  </a:lnTo>
                  <a:lnTo>
                    <a:pt x="1031" y="985"/>
                  </a:lnTo>
                  <a:lnTo>
                    <a:pt x="952" y="1062"/>
                  </a:lnTo>
                  <a:lnTo>
                    <a:pt x="862" y="1146"/>
                  </a:lnTo>
                  <a:lnTo>
                    <a:pt x="862" y="1146"/>
                  </a:lnTo>
                  <a:lnTo>
                    <a:pt x="858" y="1151"/>
                  </a:lnTo>
                  <a:lnTo>
                    <a:pt x="857" y="1152"/>
                  </a:lnTo>
                  <a:lnTo>
                    <a:pt x="857" y="1152"/>
                  </a:lnTo>
                  <a:lnTo>
                    <a:pt x="853" y="1157"/>
                  </a:lnTo>
                  <a:lnTo>
                    <a:pt x="853" y="1157"/>
                  </a:lnTo>
                  <a:lnTo>
                    <a:pt x="834" y="1170"/>
                  </a:lnTo>
                  <a:lnTo>
                    <a:pt x="815" y="1182"/>
                  </a:lnTo>
                  <a:lnTo>
                    <a:pt x="798" y="1192"/>
                  </a:lnTo>
                  <a:lnTo>
                    <a:pt x="779" y="1200"/>
                  </a:lnTo>
                  <a:lnTo>
                    <a:pt x="761" y="1206"/>
                  </a:lnTo>
                  <a:lnTo>
                    <a:pt x="743" y="1211"/>
                  </a:lnTo>
                  <a:lnTo>
                    <a:pt x="724" y="1214"/>
                  </a:lnTo>
                  <a:lnTo>
                    <a:pt x="706" y="1215"/>
                  </a:lnTo>
                  <a:lnTo>
                    <a:pt x="706" y="1215"/>
                  </a:lnTo>
                  <a:close/>
                  <a:moveTo>
                    <a:pt x="231" y="43"/>
                  </a:moveTo>
                  <a:lnTo>
                    <a:pt x="231" y="43"/>
                  </a:lnTo>
                  <a:lnTo>
                    <a:pt x="206" y="57"/>
                  </a:lnTo>
                  <a:lnTo>
                    <a:pt x="182" y="72"/>
                  </a:lnTo>
                  <a:lnTo>
                    <a:pt x="159" y="90"/>
                  </a:lnTo>
                  <a:lnTo>
                    <a:pt x="137" y="108"/>
                  </a:lnTo>
                  <a:lnTo>
                    <a:pt x="114" y="129"/>
                  </a:lnTo>
                  <a:lnTo>
                    <a:pt x="93" y="151"/>
                  </a:lnTo>
                  <a:lnTo>
                    <a:pt x="73" y="175"/>
                  </a:lnTo>
                  <a:lnTo>
                    <a:pt x="54" y="198"/>
                  </a:lnTo>
                  <a:lnTo>
                    <a:pt x="54" y="198"/>
                  </a:lnTo>
                  <a:lnTo>
                    <a:pt x="50" y="202"/>
                  </a:lnTo>
                  <a:lnTo>
                    <a:pt x="46" y="205"/>
                  </a:lnTo>
                  <a:lnTo>
                    <a:pt x="40" y="208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39" y="280"/>
                  </a:lnTo>
                  <a:lnTo>
                    <a:pt x="40" y="311"/>
                  </a:lnTo>
                  <a:lnTo>
                    <a:pt x="41" y="342"/>
                  </a:lnTo>
                  <a:lnTo>
                    <a:pt x="43" y="371"/>
                  </a:lnTo>
                  <a:lnTo>
                    <a:pt x="45" y="400"/>
                  </a:lnTo>
                  <a:lnTo>
                    <a:pt x="49" y="427"/>
                  </a:lnTo>
                  <a:lnTo>
                    <a:pt x="52" y="453"/>
                  </a:lnTo>
                  <a:lnTo>
                    <a:pt x="56" y="479"/>
                  </a:lnTo>
                  <a:lnTo>
                    <a:pt x="61" y="504"/>
                  </a:lnTo>
                  <a:lnTo>
                    <a:pt x="68" y="529"/>
                  </a:lnTo>
                  <a:lnTo>
                    <a:pt x="74" y="552"/>
                  </a:lnTo>
                  <a:lnTo>
                    <a:pt x="80" y="574"/>
                  </a:lnTo>
                  <a:lnTo>
                    <a:pt x="88" y="596"/>
                  </a:lnTo>
                  <a:lnTo>
                    <a:pt x="96" y="618"/>
                  </a:lnTo>
                  <a:lnTo>
                    <a:pt x="105" y="637"/>
                  </a:lnTo>
                  <a:lnTo>
                    <a:pt x="105" y="637"/>
                  </a:lnTo>
                  <a:lnTo>
                    <a:pt x="107" y="642"/>
                  </a:lnTo>
                  <a:lnTo>
                    <a:pt x="107" y="648"/>
                  </a:lnTo>
                  <a:lnTo>
                    <a:pt x="107" y="654"/>
                  </a:lnTo>
                  <a:lnTo>
                    <a:pt x="112" y="658"/>
                  </a:lnTo>
                  <a:lnTo>
                    <a:pt x="112" y="658"/>
                  </a:lnTo>
                  <a:lnTo>
                    <a:pt x="131" y="671"/>
                  </a:lnTo>
                  <a:lnTo>
                    <a:pt x="148" y="686"/>
                  </a:lnTo>
                  <a:lnTo>
                    <a:pt x="165" y="701"/>
                  </a:lnTo>
                  <a:lnTo>
                    <a:pt x="181" y="718"/>
                  </a:lnTo>
                  <a:lnTo>
                    <a:pt x="213" y="751"/>
                  </a:lnTo>
                  <a:lnTo>
                    <a:pt x="243" y="785"/>
                  </a:lnTo>
                  <a:lnTo>
                    <a:pt x="243" y="785"/>
                  </a:lnTo>
                  <a:lnTo>
                    <a:pt x="276" y="822"/>
                  </a:lnTo>
                  <a:lnTo>
                    <a:pt x="294" y="841"/>
                  </a:lnTo>
                  <a:lnTo>
                    <a:pt x="311" y="859"/>
                  </a:lnTo>
                  <a:lnTo>
                    <a:pt x="579" y="1127"/>
                  </a:lnTo>
                  <a:lnTo>
                    <a:pt x="582" y="1128"/>
                  </a:lnTo>
                  <a:lnTo>
                    <a:pt x="582" y="1128"/>
                  </a:lnTo>
                  <a:lnTo>
                    <a:pt x="585" y="1129"/>
                  </a:lnTo>
                  <a:lnTo>
                    <a:pt x="588" y="1131"/>
                  </a:lnTo>
                  <a:lnTo>
                    <a:pt x="588" y="1131"/>
                  </a:lnTo>
                  <a:lnTo>
                    <a:pt x="604" y="1142"/>
                  </a:lnTo>
                  <a:lnTo>
                    <a:pt x="618" y="1152"/>
                  </a:lnTo>
                  <a:lnTo>
                    <a:pt x="633" y="1159"/>
                  </a:lnTo>
                  <a:lnTo>
                    <a:pt x="647" y="1165"/>
                  </a:lnTo>
                  <a:lnTo>
                    <a:pt x="662" y="1170"/>
                  </a:lnTo>
                  <a:lnTo>
                    <a:pt x="677" y="1174"/>
                  </a:lnTo>
                  <a:lnTo>
                    <a:pt x="691" y="1177"/>
                  </a:lnTo>
                  <a:lnTo>
                    <a:pt x="706" y="1177"/>
                  </a:lnTo>
                  <a:lnTo>
                    <a:pt x="706" y="1177"/>
                  </a:lnTo>
                  <a:lnTo>
                    <a:pt x="720" y="1177"/>
                  </a:lnTo>
                  <a:lnTo>
                    <a:pt x="735" y="1174"/>
                  </a:lnTo>
                  <a:lnTo>
                    <a:pt x="750" y="1170"/>
                  </a:lnTo>
                  <a:lnTo>
                    <a:pt x="765" y="1165"/>
                  </a:lnTo>
                  <a:lnTo>
                    <a:pt x="779" y="1159"/>
                  </a:lnTo>
                  <a:lnTo>
                    <a:pt x="794" y="1152"/>
                  </a:lnTo>
                  <a:lnTo>
                    <a:pt x="808" y="1142"/>
                  </a:lnTo>
                  <a:lnTo>
                    <a:pt x="823" y="1131"/>
                  </a:lnTo>
                  <a:lnTo>
                    <a:pt x="823" y="1131"/>
                  </a:lnTo>
                  <a:lnTo>
                    <a:pt x="824" y="1130"/>
                  </a:lnTo>
                  <a:lnTo>
                    <a:pt x="825" y="1130"/>
                  </a:lnTo>
                  <a:lnTo>
                    <a:pt x="826" y="1129"/>
                  </a:lnTo>
                  <a:lnTo>
                    <a:pt x="865" y="1090"/>
                  </a:lnTo>
                  <a:lnTo>
                    <a:pt x="865" y="1090"/>
                  </a:lnTo>
                  <a:lnTo>
                    <a:pt x="934" y="1017"/>
                  </a:lnTo>
                  <a:lnTo>
                    <a:pt x="1002" y="949"/>
                  </a:lnTo>
                  <a:lnTo>
                    <a:pt x="1069" y="883"/>
                  </a:lnTo>
                  <a:lnTo>
                    <a:pt x="1105" y="850"/>
                  </a:lnTo>
                  <a:lnTo>
                    <a:pt x="1140" y="817"/>
                  </a:lnTo>
                  <a:lnTo>
                    <a:pt x="1143" y="815"/>
                  </a:lnTo>
                  <a:lnTo>
                    <a:pt x="1144" y="811"/>
                  </a:lnTo>
                  <a:lnTo>
                    <a:pt x="1144" y="811"/>
                  </a:lnTo>
                  <a:lnTo>
                    <a:pt x="1145" y="807"/>
                  </a:lnTo>
                  <a:lnTo>
                    <a:pt x="1147" y="803"/>
                  </a:lnTo>
                  <a:lnTo>
                    <a:pt x="1147" y="803"/>
                  </a:lnTo>
                  <a:lnTo>
                    <a:pt x="1157" y="786"/>
                  </a:lnTo>
                  <a:lnTo>
                    <a:pt x="1165" y="770"/>
                  </a:lnTo>
                  <a:lnTo>
                    <a:pt x="1173" y="753"/>
                  </a:lnTo>
                  <a:lnTo>
                    <a:pt x="1177" y="736"/>
                  </a:lnTo>
                  <a:lnTo>
                    <a:pt x="1180" y="720"/>
                  </a:lnTo>
                  <a:lnTo>
                    <a:pt x="1182" y="703"/>
                  </a:lnTo>
                  <a:lnTo>
                    <a:pt x="1182" y="688"/>
                  </a:lnTo>
                  <a:lnTo>
                    <a:pt x="1181" y="672"/>
                  </a:lnTo>
                  <a:lnTo>
                    <a:pt x="1179" y="657"/>
                  </a:lnTo>
                  <a:lnTo>
                    <a:pt x="1176" y="642"/>
                  </a:lnTo>
                  <a:lnTo>
                    <a:pt x="1173" y="628"/>
                  </a:lnTo>
                  <a:lnTo>
                    <a:pt x="1169" y="614"/>
                  </a:lnTo>
                  <a:lnTo>
                    <a:pt x="1158" y="588"/>
                  </a:lnTo>
                  <a:lnTo>
                    <a:pt x="1148" y="564"/>
                  </a:lnTo>
                  <a:lnTo>
                    <a:pt x="1146" y="560"/>
                  </a:lnTo>
                  <a:lnTo>
                    <a:pt x="1143" y="558"/>
                  </a:lnTo>
                  <a:lnTo>
                    <a:pt x="1143" y="558"/>
                  </a:lnTo>
                  <a:lnTo>
                    <a:pt x="1140" y="556"/>
                  </a:lnTo>
                  <a:lnTo>
                    <a:pt x="1140" y="556"/>
                  </a:lnTo>
                  <a:lnTo>
                    <a:pt x="1089" y="514"/>
                  </a:lnTo>
                  <a:lnTo>
                    <a:pt x="1039" y="471"/>
                  </a:lnTo>
                  <a:lnTo>
                    <a:pt x="991" y="427"/>
                  </a:lnTo>
                  <a:lnTo>
                    <a:pt x="942" y="381"/>
                  </a:lnTo>
                  <a:lnTo>
                    <a:pt x="894" y="335"/>
                  </a:lnTo>
                  <a:lnTo>
                    <a:pt x="846" y="289"/>
                  </a:lnTo>
                  <a:lnTo>
                    <a:pt x="752" y="196"/>
                  </a:lnTo>
                  <a:lnTo>
                    <a:pt x="752" y="196"/>
                  </a:lnTo>
                  <a:lnTo>
                    <a:pt x="629" y="75"/>
                  </a:lnTo>
                  <a:lnTo>
                    <a:pt x="627" y="72"/>
                  </a:lnTo>
                  <a:lnTo>
                    <a:pt x="623" y="72"/>
                  </a:lnTo>
                  <a:lnTo>
                    <a:pt x="622" y="71"/>
                  </a:lnTo>
                  <a:lnTo>
                    <a:pt x="622" y="71"/>
                  </a:lnTo>
                  <a:lnTo>
                    <a:pt x="590" y="64"/>
                  </a:lnTo>
                  <a:lnTo>
                    <a:pt x="558" y="57"/>
                  </a:lnTo>
                  <a:lnTo>
                    <a:pt x="525" y="52"/>
                  </a:lnTo>
                  <a:lnTo>
                    <a:pt x="491" y="46"/>
                  </a:lnTo>
                  <a:lnTo>
                    <a:pt x="455" y="43"/>
                  </a:lnTo>
                  <a:lnTo>
                    <a:pt x="417" y="40"/>
                  </a:lnTo>
                  <a:lnTo>
                    <a:pt x="377" y="39"/>
                  </a:lnTo>
                  <a:lnTo>
                    <a:pt x="336" y="38"/>
                  </a:lnTo>
                  <a:lnTo>
                    <a:pt x="336" y="38"/>
                  </a:lnTo>
                  <a:lnTo>
                    <a:pt x="291" y="39"/>
                  </a:lnTo>
                  <a:lnTo>
                    <a:pt x="241" y="40"/>
                  </a:lnTo>
                  <a:lnTo>
                    <a:pt x="236" y="40"/>
                  </a:lnTo>
                  <a:lnTo>
                    <a:pt x="232" y="42"/>
                  </a:lnTo>
                  <a:lnTo>
                    <a:pt x="232" y="42"/>
                  </a:lnTo>
                  <a:lnTo>
                    <a:pt x="231" y="43"/>
                  </a:lnTo>
                  <a:lnTo>
                    <a:pt x="231" y="4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9" name="Freeform 927"/>
            <p:cNvSpPr>
              <a:spLocks noEditPoints="1"/>
            </p:cNvSpPr>
            <p:nvPr/>
          </p:nvSpPr>
          <p:spPr bwMode="auto">
            <a:xfrm>
              <a:off x="3424238" y="1154113"/>
              <a:ext cx="557213" cy="225425"/>
            </a:xfrm>
            <a:custGeom>
              <a:avLst/>
              <a:gdLst/>
              <a:ahLst/>
              <a:cxnLst>
                <a:cxn ang="0">
                  <a:pos x="77" y="421"/>
                </a:cxn>
                <a:cxn ang="0">
                  <a:pos x="65" y="420"/>
                </a:cxn>
                <a:cxn ang="0">
                  <a:pos x="28" y="385"/>
                </a:cxn>
                <a:cxn ang="0">
                  <a:pos x="2" y="324"/>
                </a:cxn>
                <a:cxn ang="0">
                  <a:pos x="1" y="253"/>
                </a:cxn>
                <a:cxn ang="0">
                  <a:pos x="3" y="188"/>
                </a:cxn>
                <a:cxn ang="0">
                  <a:pos x="40" y="100"/>
                </a:cxn>
                <a:cxn ang="0">
                  <a:pos x="87" y="65"/>
                </a:cxn>
                <a:cxn ang="0">
                  <a:pos x="160" y="37"/>
                </a:cxn>
                <a:cxn ang="0">
                  <a:pos x="250" y="24"/>
                </a:cxn>
                <a:cxn ang="0">
                  <a:pos x="311" y="37"/>
                </a:cxn>
                <a:cxn ang="0">
                  <a:pos x="412" y="72"/>
                </a:cxn>
                <a:cxn ang="0">
                  <a:pos x="529" y="127"/>
                </a:cxn>
                <a:cxn ang="0">
                  <a:pos x="587" y="70"/>
                </a:cxn>
                <a:cxn ang="0">
                  <a:pos x="661" y="29"/>
                </a:cxn>
                <a:cxn ang="0">
                  <a:pos x="790" y="1"/>
                </a:cxn>
                <a:cxn ang="0">
                  <a:pos x="894" y="10"/>
                </a:cxn>
                <a:cxn ang="0">
                  <a:pos x="971" y="35"/>
                </a:cxn>
                <a:cxn ang="0">
                  <a:pos x="1030" y="87"/>
                </a:cxn>
                <a:cxn ang="0">
                  <a:pos x="1052" y="163"/>
                </a:cxn>
                <a:cxn ang="0">
                  <a:pos x="1025" y="252"/>
                </a:cxn>
                <a:cxn ang="0">
                  <a:pos x="951" y="306"/>
                </a:cxn>
                <a:cxn ang="0">
                  <a:pos x="871" y="326"/>
                </a:cxn>
                <a:cxn ang="0">
                  <a:pos x="769" y="315"/>
                </a:cxn>
                <a:cxn ang="0">
                  <a:pos x="623" y="246"/>
                </a:cxn>
                <a:cxn ang="0">
                  <a:pos x="524" y="190"/>
                </a:cxn>
                <a:cxn ang="0">
                  <a:pos x="479" y="259"/>
                </a:cxn>
                <a:cxn ang="0">
                  <a:pos x="458" y="261"/>
                </a:cxn>
                <a:cxn ang="0">
                  <a:pos x="451" y="244"/>
                </a:cxn>
                <a:cxn ang="0">
                  <a:pos x="504" y="162"/>
                </a:cxn>
                <a:cxn ang="0">
                  <a:pos x="394" y="95"/>
                </a:cxn>
                <a:cxn ang="0">
                  <a:pos x="310" y="68"/>
                </a:cxn>
                <a:cxn ang="0">
                  <a:pos x="213" y="57"/>
                </a:cxn>
                <a:cxn ang="0">
                  <a:pos x="142" y="76"/>
                </a:cxn>
                <a:cxn ang="0">
                  <a:pos x="89" y="99"/>
                </a:cxn>
                <a:cxn ang="0">
                  <a:pos x="47" y="159"/>
                </a:cxn>
                <a:cxn ang="0">
                  <a:pos x="30" y="231"/>
                </a:cxn>
                <a:cxn ang="0">
                  <a:pos x="41" y="335"/>
                </a:cxn>
                <a:cxn ang="0">
                  <a:pos x="65" y="372"/>
                </a:cxn>
                <a:cxn ang="0">
                  <a:pos x="101" y="397"/>
                </a:cxn>
                <a:cxn ang="0">
                  <a:pos x="117" y="394"/>
                </a:cxn>
                <a:cxn ang="0">
                  <a:pos x="127" y="410"/>
                </a:cxn>
                <a:cxn ang="0">
                  <a:pos x="112" y="425"/>
                </a:cxn>
                <a:cxn ang="0">
                  <a:pos x="819" y="29"/>
                </a:cxn>
                <a:cxn ang="0">
                  <a:pos x="736" y="41"/>
                </a:cxn>
                <a:cxn ang="0">
                  <a:pos x="628" y="80"/>
                </a:cxn>
                <a:cxn ang="0">
                  <a:pos x="550" y="152"/>
                </a:cxn>
                <a:cxn ang="0">
                  <a:pos x="632" y="213"/>
                </a:cxn>
                <a:cxn ang="0">
                  <a:pos x="723" y="264"/>
                </a:cxn>
                <a:cxn ang="0">
                  <a:pos x="808" y="289"/>
                </a:cxn>
                <a:cxn ang="0">
                  <a:pos x="922" y="285"/>
                </a:cxn>
                <a:cxn ang="0">
                  <a:pos x="994" y="243"/>
                </a:cxn>
                <a:cxn ang="0">
                  <a:pos x="1021" y="169"/>
                </a:cxn>
                <a:cxn ang="0">
                  <a:pos x="1014" y="119"/>
                </a:cxn>
                <a:cxn ang="0">
                  <a:pos x="991" y="91"/>
                </a:cxn>
                <a:cxn ang="0">
                  <a:pos x="938" y="55"/>
                </a:cxn>
                <a:cxn ang="0">
                  <a:pos x="849" y="32"/>
                </a:cxn>
              </a:cxnLst>
              <a:rect l="0" t="0" r="r" b="b"/>
              <a:pathLst>
                <a:path w="1052" h="426">
                  <a:moveTo>
                    <a:pt x="96" y="426"/>
                  </a:moveTo>
                  <a:lnTo>
                    <a:pt x="96" y="426"/>
                  </a:lnTo>
                  <a:lnTo>
                    <a:pt x="90" y="425"/>
                  </a:lnTo>
                  <a:lnTo>
                    <a:pt x="85" y="425"/>
                  </a:lnTo>
                  <a:lnTo>
                    <a:pt x="80" y="423"/>
                  </a:lnTo>
                  <a:lnTo>
                    <a:pt x="77" y="421"/>
                  </a:lnTo>
                  <a:lnTo>
                    <a:pt x="74" y="418"/>
                  </a:lnTo>
                  <a:lnTo>
                    <a:pt x="68" y="423"/>
                  </a:lnTo>
                  <a:lnTo>
                    <a:pt x="68" y="421"/>
                  </a:lnTo>
                  <a:lnTo>
                    <a:pt x="68" y="421"/>
                  </a:lnTo>
                  <a:lnTo>
                    <a:pt x="65" y="420"/>
                  </a:lnTo>
                  <a:lnTo>
                    <a:pt x="65" y="420"/>
                  </a:lnTo>
                  <a:lnTo>
                    <a:pt x="59" y="417"/>
                  </a:lnTo>
                  <a:lnTo>
                    <a:pt x="53" y="413"/>
                  </a:lnTo>
                  <a:lnTo>
                    <a:pt x="53" y="413"/>
                  </a:lnTo>
                  <a:lnTo>
                    <a:pt x="44" y="405"/>
                  </a:lnTo>
                  <a:lnTo>
                    <a:pt x="36" y="396"/>
                  </a:lnTo>
                  <a:lnTo>
                    <a:pt x="28" y="385"/>
                  </a:lnTo>
                  <a:lnTo>
                    <a:pt x="21" y="373"/>
                  </a:lnTo>
                  <a:lnTo>
                    <a:pt x="14" y="361"/>
                  </a:lnTo>
                  <a:lnTo>
                    <a:pt x="9" y="349"/>
                  </a:lnTo>
                  <a:lnTo>
                    <a:pt x="5" y="336"/>
                  </a:lnTo>
                  <a:lnTo>
                    <a:pt x="2" y="324"/>
                  </a:lnTo>
                  <a:lnTo>
                    <a:pt x="2" y="324"/>
                  </a:lnTo>
                  <a:lnTo>
                    <a:pt x="0" y="313"/>
                  </a:lnTo>
                  <a:lnTo>
                    <a:pt x="0" y="300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1" y="253"/>
                  </a:lnTo>
                  <a:lnTo>
                    <a:pt x="1" y="253"/>
                  </a:lnTo>
                  <a:lnTo>
                    <a:pt x="1" y="234"/>
                  </a:lnTo>
                  <a:lnTo>
                    <a:pt x="1" y="234"/>
                  </a:lnTo>
                  <a:lnTo>
                    <a:pt x="0" y="210"/>
                  </a:lnTo>
                  <a:lnTo>
                    <a:pt x="1" y="198"/>
                  </a:lnTo>
                  <a:lnTo>
                    <a:pt x="3" y="188"/>
                  </a:lnTo>
                  <a:lnTo>
                    <a:pt x="3" y="188"/>
                  </a:lnTo>
                  <a:lnTo>
                    <a:pt x="8" y="166"/>
                  </a:lnTo>
                  <a:lnTo>
                    <a:pt x="13" y="153"/>
                  </a:lnTo>
                  <a:lnTo>
                    <a:pt x="18" y="139"/>
                  </a:lnTo>
                  <a:lnTo>
                    <a:pt x="25" y="126"/>
                  </a:lnTo>
                  <a:lnTo>
                    <a:pt x="32" y="112"/>
                  </a:lnTo>
                  <a:lnTo>
                    <a:pt x="40" y="100"/>
                  </a:lnTo>
                  <a:lnTo>
                    <a:pt x="44" y="95"/>
                  </a:lnTo>
                  <a:lnTo>
                    <a:pt x="49" y="89"/>
                  </a:lnTo>
                  <a:lnTo>
                    <a:pt x="49" y="89"/>
                  </a:lnTo>
                  <a:lnTo>
                    <a:pt x="62" y="80"/>
                  </a:lnTo>
                  <a:lnTo>
                    <a:pt x="73" y="72"/>
                  </a:lnTo>
                  <a:lnTo>
                    <a:pt x="87" y="65"/>
                  </a:lnTo>
                  <a:lnTo>
                    <a:pt x="100" y="58"/>
                  </a:lnTo>
                  <a:lnTo>
                    <a:pt x="114" y="53"/>
                  </a:lnTo>
                  <a:lnTo>
                    <a:pt x="127" y="47"/>
                  </a:lnTo>
                  <a:lnTo>
                    <a:pt x="156" y="38"/>
                  </a:lnTo>
                  <a:lnTo>
                    <a:pt x="160" y="37"/>
                  </a:lnTo>
                  <a:lnTo>
                    <a:pt x="160" y="37"/>
                  </a:lnTo>
                  <a:lnTo>
                    <a:pt x="180" y="31"/>
                  </a:lnTo>
                  <a:lnTo>
                    <a:pt x="198" y="27"/>
                  </a:lnTo>
                  <a:lnTo>
                    <a:pt x="21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50" y="24"/>
                  </a:lnTo>
                  <a:lnTo>
                    <a:pt x="262" y="25"/>
                  </a:lnTo>
                  <a:lnTo>
                    <a:pt x="275" y="27"/>
                  </a:lnTo>
                  <a:lnTo>
                    <a:pt x="287" y="31"/>
                  </a:lnTo>
                  <a:lnTo>
                    <a:pt x="287" y="31"/>
                  </a:lnTo>
                  <a:lnTo>
                    <a:pt x="309" y="36"/>
                  </a:lnTo>
                  <a:lnTo>
                    <a:pt x="311" y="37"/>
                  </a:lnTo>
                  <a:lnTo>
                    <a:pt x="311" y="37"/>
                  </a:lnTo>
                  <a:lnTo>
                    <a:pt x="338" y="44"/>
                  </a:lnTo>
                  <a:lnTo>
                    <a:pt x="362" y="51"/>
                  </a:lnTo>
                  <a:lnTo>
                    <a:pt x="387" y="60"/>
                  </a:lnTo>
                  <a:lnTo>
                    <a:pt x="400" y="66"/>
                  </a:lnTo>
                  <a:lnTo>
                    <a:pt x="412" y="72"/>
                  </a:lnTo>
                  <a:lnTo>
                    <a:pt x="412" y="72"/>
                  </a:lnTo>
                  <a:lnTo>
                    <a:pt x="438" y="85"/>
                  </a:lnTo>
                  <a:lnTo>
                    <a:pt x="464" y="100"/>
                  </a:lnTo>
                  <a:lnTo>
                    <a:pt x="513" y="130"/>
                  </a:lnTo>
                  <a:lnTo>
                    <a:pt x="523" y="136"/>
                  </a:lnTo>
                  <a:lnTo>
                    <a:pt x="529" y="127"/>
                  </a:lnTo>
                  <a:lnTo>
                    <a:pt x="529" y="127"/>
                  </a:lnTo>
                  <a:lnTo>
                    <a:pt x="540" y="113"/>
                  </a:lnTo>
                  <a:lnTo>
                    <a:pt x="551" y="101"/>
                  </a:lnTo>
                  <a:lnTo>
                    <a:pt x="563" y="89"/>
                  </a:lnTo>
                  <a:lnTo>
                    <a:pt x="574" y="79"/>
                  </a:lnTo>
                  <a:lnTo>
                    <a:pt x="587" y="70"/>
                  </a:lnTo>
                  <a:lnTo>
                    <a:pt x="599" y="60"/>
                  </a:lnTo>
                  <a:lnTo>
                    <a:pt x="611" y="52"/>
                  </a:lnTo>
                  <a:lnTo>
                    <a:pt x="625" y="45"/>
                  </a:lnTo>
                  <a:lnTo>
                    <a:pt x="625" y="45"/>
                  </a:lnTo>
                  <a:lnTo>
                    <a:pt x="642" y="37"/>
                  </a:lnTo>
                  <a:lnTo>
                    <a:pt x="661" y="29"/>
                  </a:lnTo>
                  <a:lnTo>
                    <a:pt x="680" y="23"/>
                  </a:lnTo>
                  <a:lnTo>
                    <a:pt x="698" y="18"/>
                  </a:lnTo>
                  <a:lnTo>
                    <a:pt x="734" y="10"/>
                  </a:lnTo>
                  <a:lnTo>
                    <a:pt x="767" y="4"/>
                  </a:lnTo>
                  <a:lnTo>
                    <a:pt x="767" y="4"/>
                  </a:lnTo>
                  <a:lnTo>
                    <a:pt x="790" y="1"/>
                  </a:lnTo>
                  <a:lnTo>
                    <a:pt x="813" y="0"/>
                  </a:lnTo>
                  <a:lnTo>
                    <a:pt x="813" y="0"/>
                  </a:lnTo>
                  <a:lnTo>
                    <a:pt x="826" y="0"/>
                  </a:lnTo>
                  <a:lnTo>
                    <a:pt x="841" y="1"/>
                  </a:lnTo>
                  <a:lnTo>
                    <a:pt x="868" y="5"/>
                  </a:lnTo>
                  <a:lnTo>
                    <a:pt x="894" y="10"/>
                  </a:lnTo>
                  <a:lnTo>
                    <a:pt x="922" y="16"/>
                  </a:lnTo>
                  <a:lnTo>
                    <a:pt x="922" y="16"/>
                  </a:lnTo>
                  <a:lnTo>
                    <a:pt x="935" y="19"/>
                  </a:lnTo>
                  <a:lnTo>
                    <a:pt x="947" y="23"/>
                  </a:lnTo>
                  <a:lnTo>
                    <a:pt x="959" y="28"/>
                  </a:lnTo>
                  <a:lnTo>
                    <a:pt x="971" y="35"/>
                  </a:lnTo>
                  <a:lnTo>
                    <a:pt x="982" y="42"/>
                  </a:lnTo>
                  <a:lnTo>
                    <a:pt x="994" y="49"/>
                  </a:lnTo>
                  <a:lnTo>
                    <a:pt x="1004" y="57"/>
                  </a:lnTo>
                  <a:lnTo>
                    <a:pt x="1013" y="67"/>
                  </a:lnTo>
                  <a:lnTo>
                    <a:pt x="1022" y="77"/>
                  </a:lnTo>
                  <a:lnTo>
                    <a:pt x="1030" y="87"/>
                  </a:lnTo>
                  <a:lnTo>
                    <a:pt x="1037" y="99"/>
                  </a:lnTo>
                  <a:lnTo>
                    <a:pt x="1043" y="110"/>
                  </a:lnTo>
                  <a:lnTo>
                    <a:pt x="1047" y="122"/>
                  </a:lnTo>
                  <a:lnTo>
                    <a:pt x="1050" y="135"/>
                  </a:lnTo>
                  <a:lnTo>
                    <a:pt x="1052" y="148"/>
                  </a:lnTo>
                  <a:lnTo>
                    <a:pt x="1052" y="163"/>
                  </a:lnTo>
                  <a:lnTo>
                    <a:pt x="1052" y="163"/>
                  </a:lnTo>
                  <a:lnTo>
                    <a:pt x="1050" y="183"/>
                  </a:lnTo>
                  <a:lnTo>
                    <a:pt x="1047" y="203"/>
                  </a:lnTo>
                  <a:lnTo>
                    <a:pt x="1041" y="221"/>
                  </a:lnTo>
                  <a:lnTo>
                    <a:pt x="1034" y="237"/>
                  </a:lnTo>
                  <a:lnTo>
                    <a:pt x="1025" y="252"/>
                  </a:lnTo>
                  <a:lnTo>
                    <a:pt x="1014" y="264"/>
                  </a:lnTo>
                  <a:lnTo>
                    <a:pt x="1003" y="275"/>
                  </a:lnTo>
                  <a:lnTo>
                    <a:pt x="991" y="285"/>
                  </a:lnTo>
                  <a:lnTo>
                    <a:pt x="978" y="293"/>
                  </a:lnTo>
                  <a:lnTo>
                    <a:pt x="965" y="300"/>
                  </a:lnTo>
                  <a:lnTo>
                    <a:pt x="951" y="306"/>
                  </a:lnTo>
                  <a:lnTo>
                    <a:pt x="938" y="311"/>
                  </a:lnTo>
                  <a:lnTo>
                    <a:pt x="924" y="316"/>
                  </a:lnTo>
                  <a:lnTo>
                    <a:pt x="912" y="320"/>
                  </a:lnTo>
                  <a:lnTo>
                    <a:pt x="887" y="324"/>
                  </a:lnTo>
                  <a:lnTo>
                    <a:pt x="887" y="324"/>
                  </a:lnTo>
                  <a:lnTo>
                    <a:pt x="871" y="326"/>
                  </a:lnTo>
                  <a:lnTo>
                    <a:pt x="854" y="327"/>
                  </a:lnTo>
                  <a:lnTo>
                    <a:pt x="854" y="327"/>
                  </a:lnTo>
                  <a:lnTo>
                    <a:pt x="841" y="326"/>
                  </a:lnTo>
                  <a:lnTo>
                    <a:pt x="827" y="325"/>
                  </a:lnTo>
                  <a:lnTo>
                    <a:pt x="799" y="321"/>
                  </a:lnTo>
                  <a:lnTo>
                    <a:pt x="769" y="315"/>
                  </a:lnTo>
                  <a:lnTo>
                    <a:pt x="740" y="305"/>
                  </a:lnTo>
                  <a:lnTo>
                    <a:pt x="711" y="294"/>
                  </a:lnTo>
                  <a:lnTo>
                    <a:pt x="681" y="281"/>
                  </a:lnTo>
                  <a:lnTo>
                    <a:pt x="652" y="265"/>
                  </a:lnTo>
                  <a:lnTo>
                    <a:pt x="623" y="246"/>
                  </a:lnTo>
                  <a:lnTo>
                    <a:pt x="623" y="246"/>
                  </a:lnTo>
                  <a:lnTo>
                    <a:pt x="597" y="229"/>
                  </a:lnTo>
                  <a:lnTo>
                    <a:pt x="571" y="209"/>
                  </a:lnTo>
                  <a:lnTo>
                    <a:pt x="571" y="209"/>
                  </a:lnTo>
                  <a:lnTo>
                    <a:pt x="541" y="187"/>
                  </a:lnTo>
                  <a:lnTo>
                    <a:pt x="531" y="179"/>
                  </a:lnTo>
                  <a:lnTo>
                    <a:pt x="524" y="190"/>
                  </a:lnTo>
                  <a:lnTo>
                    <a:pt x="524" y="190"/>
                  </a:lnTo>
                  <a:lnTo>
                    <a:pt x="500" y="227"/>
                  </a:lnTo>
                  <a:lnTo>
                    <a:pt x="500" y="227"/>
                  </a:lnTo>
                  <a:lnTo>
                    <a:pt x="482" y="256"/>
                  </a:lnTo>
                  <a:lnTo>
                    <a:pt x="482" y="256"/>
                  </a:lnTo>
                  <a:lnTo>
                    <a:pt x="479" y="259"/>
                  </a:lnTo>
                  <a:lnTo>
                    <a:pt x="476" y="262"/>
                  </a:lnTo>
                  <a:lnTo>
                    <a:pt x="473" y="263"/>
                  </a:lnTo>
                  <a:lnTo>
                    <a:pt x="469" y="263"/>
                  </a:lnTo>
                  <a:lnTo>
                    <a:pt x="469" y="263"/>
                  </a:lnTo>
                  <a:lnTo>
                    <a:pt x="464" y="263"/>
                  </a:lnTo>
                  <a:lnTo>
                    <a:pt x="458" y="261"/>
                  </a:lnTo>
                  <a:lnTo>
                    <a:pt x="455" y="258"/>
                  </a:lnTo>
                  <a:lnTo>
                    <a:pt x="452" y="254"/>
                  </a:lnTo>
                  <a:lnTo>
                    <a:pt x="452" y="254"/>
                  </a:lnTo>
                  <a:lnTo>
                    <a:pt x="451" y="251"/>
                  </a:lnTo>
                  <a:lnTo>
                    <a:pt x="450" y="247"/>
                  </a:lnTo>
                  <a:lnTo>
                    <a:pt x="451" y="244"/>
                  </a:lnTo>
                  <a:lnTo>
                    <a:pt x="453" y="240"/>
                  </a:lnTo>
                  <a:lnTo>
                    <a:pt x="453" y="240"/>
                  </a:lnTo>
                  <a:lnTo>
                    <a:pt x="474" y="208"/>
                  </a:lnTo>
                  <a:lnTo>
                    <a:pt x="474" y="208"/>
                  </a:lnTo>
                  <a:lnTo>
                    <a:pt x="498" y="172"/>
                  </a:lnTo>
                  <a:lnTo>
                    <a:pt x="504" y="162"/>
                  </a:lnTo>
                  <a:lnTo>
                    <a:pt x="477" y="144"/>
                  </a:lnTo>
                  <a:lnTo>
                    <a:pt x="477" y="144"/>
                  </a:lnTo>
                  <a:lnTo>
                    <a:pt x="445" y="123"/>
                  </a:lnTo>
                  <a:lnTo>
                    <a:pt x="429" y="113"/>
                  </a:lnTo>
                  <a:lnTo>
                    <a:pt x="412" y="104"/>
                  </a:lnTo>
                  <a:lnTo>
                    <a:pt x="394" y="95"/>
                  </a:lnTo>
                  <a:lnTo>
                    <a:pt x="377" y="86"/>
                  </a:lnTo>
                  <a:lnTo>
                    <a:pt x="359" y="80"/>
                  </a:lnTo>
                  <a:lnTo>
                    <a:pt x="343" y="75"/>
                  </a:lnTo>
                  <a:lnTo>
                    <a:pt x="335" y="74"/>
                  </a:lnTo>
                  <a:lnTo>
                    <a:pt x="335" y="74"/>
                  </a:lnTo>
                  <a:lnTo>
                    <a:pt x="310" y="68"/>
                  </a:lnTo>
                  <a:lnTo>
                    <a:pt x="284" y="63"/>
                  </a:lnTo>
                  <a:lnTo>
                    <a:pt x="256" y="58"/>
                  </a:lnTo>
                  <a:lnTo>
                    <a:pt x="243" y="57"/>
                  </a:lnTo>
                  <a:lnTo>
                    <a:pt x="229" y="57"/>
                  </a:lnTo>
                  <a:lnTo>
                    <a:pt x="229" y="57"/>
                  </a:lnTo>
                  <a:lnTo>
                    <a:pt x="213" y="57"/>
                  </a:lnTo>
                  <a:lnTo>
                    <a:pt x="196" y="59"/>
                  </a:lnTo>
                  <a:lnTo>
                    <a:pt x="182" y="64"/>
                  </a:lnTo>
                  <a:lnTo>
                    <a:pt x="167" y="68"/>
                  </a:lnTo>
                  <a:lnTo>
                    <a:pt x="167" y="68"/>
                  </a:lnTo>
                  <a:lnTo>
                    <a:pt x="156" y="72"/>
                  </a:lnTo>
                  <a:lnTo>
                    <a:pt x="142" y="76"/>
                  </a:lnTo>
                  <a:lnTo>
                    <a:pt x="142" y="76"/>
                  </a:lnTo>
                  <a:lnTo>
                    <a:pt x="128" y="81"/>
                  </a:lnTo>
                  <a:lnTo>
                    <a:pt x="115" y="86"/>
                  </a:lnTo>
                  <a:lnTo>
                    <a:pt x="101" y="91"/>
                  </a:lnTo>
                  <a:lnTo>
                    <a:pt x="89" y="99"/>
                  </a:lnTo>
                  <a:lnTo>
                    <a:pt x="89" y="99"/>
                  </a:lnTo>
                  <a:lnTo>
                    <a:pt x="81" y="106"/>
                  </a:lnTo>
                  <a:lnTo>
                    <a:pt x="74" y="112"/>
                  </a:lnTo>
                  <a:lnTo>
                    <a:pt x="68" y="119"/>
                  </a:lnTo>
                  <a:lnTo>
                    <a:pt x="63" y="127"/>
                  </a:lnTo>
                  <a:lnTo>
                    <a:pt x="55" y="143"/>
                  </a:lnTo>
                  <a:lnTo>
                    <a:pt x="47" y="159"/>
                  </a:lnTo>
                  <a:lnTo>
                    <a:pt x="44" y="166"/>
                  </a:lnTo>
                  <a:lnTo>
                    <a:pt x="44" y="166"/>
                  </a:lnTo>
                  <a:lnTo>
                    <a:pt x="40" y="175"/>
                  </a:lnTo>
                  <a:lnTo>
                    <a:pt x="37" y="184"/>
                  </a:lnTo>
                  <a:lnTo>
                    <a:pt x="33" y="207"/>
                  </a:lnTo>
                  <a:lnTo>
                    <a:pt x="30" y="231"/>
                  </a:lnTo>
                  <a:lnTo>
                    <a:pt x="29" y="256"/>
                  </a:lnTo>
                  <a:lnTo>
                    <a:pt x="30" y="281"/>
                  </a:lnTo>
                  <a:lnTo>
                    <a:pt x="33" y="304"/>
                  </a:lnTo>
                  <a:lnTo>
                    <a:pt x="35" y="316"/>
                  </a:lnTo>
                  <a:lnTo>
                    <a:pt x="38" y="326"/>
                  </a:lnTo>
                  <a:lnTo>
                    <a:pt x="41" y="335"/>
                  </a:lnTo>
                  <a:lnTo>
                    <a:pt x="45" y="344"/>
                  </a:lnTo>
                  <a:lnTo>
                    <a:pt x="45" y="344"/>
                  </a:lnTo>
                  <a:lnTo>
                    <a:pt x="49" y="353"/>
                  </a:lnTo>
                  <a:lnTo>
                    <a:pt x="55" y="360"/>
                  </a:lnTo>
                  <a:lnTo>
                    <a:pt x="60" y="366"/>
                  </a:lnTo>
                  <a:lnTo>
                    <a:pt x="65" y="372"/>
                  </a:lnTo>
                  <a:lnTo>
                    <a:pt x="71" y="378"/>
                  </a:lnTo>
                  <a:lnTo>
                    <a:pt x="77" y="382"/>
                  </a:lnTo>
                  <a:lnTo>
                    <a:pt x="92" y="391"/>
                  </a:lnTo>
                  <a:lnTo>
                    <a:pt x="92" y="391"/>
                  </a:lnTo>
                  <a:lnTo>
                    <a:pt x="97" y="394"/>
                  </a:lnTo>
                  <a:lnTo>
                    <a:pt x="101" y="397"/>
                  </a:lnTo>
                  <a:lnTo>
                    <a:pt x="108" y="390"/>
                  </a:lnTo>
                  <a:lnTo>
                    <a:pt x="109" y="393"/>
                  </a:lnTo>
                  <a:lnTo>
                    <a:pt x="109" y="393"/>
                  </a:lnTo>
                  <a:lnTo>
                    <a:pt x="112" y="393"/>
                  </a:lnTo>
                  <a:lnTo>
                    <a:pt x="112" y="393"/>
                  </a:lnTo>
                  <a:lnTo>
                    <a:pt x="117" y="394"/>
                  </a:lnTo>
                  <a:lnTo>
                    <a:pt x="121" y="395"/>
                  </a:lnTo>
                  <a:lnTo>
                    <a:pt x="123" y="397"/>
                  </a:lnTo>
                  <a:lnTo>
                    <a:pt x="125" y="400"/>
                  </a:lnTo>
                  <a:lnTo>
                    <a:pt x="127" y="405"/>
                  </a:lnTo>
                  <a:lnTo>
                    <a:pt x="127" y="410"/>
                  </a:lnTo>
                  <a:lnTo>
                    <a:pt x="127" y="410"/>
                  </a:lnTo>
                  <a:lnTo>
                    <a:pt x="127" y="413"/>
                  </a:lnTo>
                  <a:lnTo>
                    <a:pt x="125" y="419"/>
                  </a:lnTo>
                  <a:lnTo>
                    <a:pt x="123" y="421"/>
                  </a:lnTo>
                  <a:lnTo>
                    <a:pt x="121" y="423"/>
                  </a:lnTo>
                  <a:lnTo>
                    <a:pt x="117" y="425"/>
                  </a:lnTo>
                  <a:lnTo>
                    <a:pt x="112" y="425"/>
                  </a:lnTo>
                  <a:lnTo>
                    <a:pt x="112" y="425"/>
                  </a:lnTo>
                  <a:lnTo>
                    <a:pt x="103" y="426"/>
                  </a:lnTo>
                  <a:lnTo>
                    <a:pt x="103" y="426"/>
                  </a:lnTo>
                  <a:lnTo>
                    <a:pt x="96" y="426"/>
                  </a:lnTo>
                  <a:lnTo>
                    <a:pt x="96" y="426"/>
                  </a:lnTo>
                  <a:close/>
                  <a:moveTo>
                    <a:pt x="819" y="29"/>
                  </a:moveTo>
                  <a:lnTo>
                    <a:pt x="819" y="29"/>
                  </a:lnTo>
                  <a:lnTo>
                    <a:pt x="805" y="31"/>
                  </a:lnTo>
                  <a:lnTo>
                    <a:pt x="788" y="32"/>
                  </a:lnTo>
                  <a:lnTo>
                    <a:pt x="771" y="34"/>
                  </a:lnTo>
                  <a:lnTo>
                    <a:pt x="754" y="37"/>
                  </a:lnTo>
                  <a:lnTo>
                    <a:pt x="736" y="41"/>
                  </a:lnTo>
                  <a:lnTo>
                    <a:pt x="717" y="46"/>
                  </a:lnTo>
                  <a:lnTo>
                    <a:pt x="675" y="58"/>
                  </a:lnTo>
                  <a:lnTo>
                    <a:pt x="675" y="58"/>
                  </a:lnTo>
                  <a:lnTo>
                    <a:pt x="659" y="65"/>
                  </a:lnTo>
                  <a:lnTo>
                    <a:pt x="643" y="72"/>
                  </a:lnTo>
                  <a:lnTo>
                    <a:pt x="628" y="80"/>
                  </a:lnTo>
                  <a:lnTo>
                    <a:pt x="613" y="90"/>
                  </a:lnTo>
                  <a:lnTo>
                    <a:pt x="599" y="101"/>
                  </a:lnTo>
                  <a:lnTo>
                    <a:pt x="586" y="113"/>
                  </a:lnTo>
                  <a:lnTo>
                    <a:pt x="572" y="127"/>
                  </a:lnTo>
                  <a:lnTo>
                    <a:pt x="559" y="142"/>
                  </a:lnTo>
                  <a:lnTo>
                    <a:pt x="550" y="152"/>
                  </a:lnTo>
                  <a:lnTo>
                    <a:pt x="562" y="160"/>
                  </a:lnTo>
                  <a:lnTo>
                    <a:pt x="562" y="160"/>
                  </a:lnTo>
                  <a:lnTo>
                    <a:pt x="582" y="174"/>
                  </a:lnTo>
                  <a:lnTo>
                    <a:pt x="602" y="190"/>
                  </a:lnTo>
                  <a:lnTo>
                    <a:pt x="602" y="190"/>
                  </a:lnTo>
                  <a:lnTo>
                    <a:pt x="632" y="213"/>
                  </a:lnTo>
                  <a:lnTo>
                    <a:pt x="648" y="224"/>
                  </a:lnTo>
                  <a:lnTo>
                    <a:pt x="664" y="234"/>
                  </a:lnTo>
                  <a:lnTo>
                    <a:pt x="664" y="234"/>
                  </a:lnTo>
                  <a:lnTo>
                    <a:pt x="688" y="246"/>
                  </a:lnTo>
                  <a:lnTo>
                    <a:pt x="704" y="255"/>
                  </a:lnTo>
                  <a:lnTo>
                    <a:pt x="723" y="264"/>
                  </a:lnTo>
                  <a:lnTo>
                    <a:pt x="744" y="272"/>
                  </a:lnTo>
                  <a:lnTo>
                    <a:pt x="765" y="279"/>
                  </a:lnTo>
                  <a:lnTo>
                    <a:pt x="787" y="286"/>
                  </a:lnTo>
                  <a:lnTo>
                    <a:pt x="797" y="288"/>
                  </a:lnTo>
                  <a:lnTo>
                    <a:pt x="808" y="289"/>
                  </a:lnTo>
                  <a:lnTo>
                    <a:pt x="808" y="289"/>
                  </a:lnTo>
                  <a:lnTo>
                    <a:pt x="834" y="291"/>
                  </a:lnTo>
                  <a:lnTo>
                    <a:pt x="859" y="292"/>
                  </a:lnTo>
                  <a:lnTo>
                    <a:pt x="859" y="292"/>
                  </a:lnTo>
                  <a:lnTo>
                    <a:pt x="882" y="291"/>
                  </a:lnTo>
                  <a:lnTo>
                    <a:pt x="903" y="289"/>
                  </a:lnTo>
                  <a:lnTo>
                    <a:pt x="922" y="285"/>
                  </a:lnTo>
                  <a:lnTo>
                    <a:pt x="940" y="279"/>
                  </a:lnTo>
                  <a:lnTo>
                    <a:pt x="955" y="273"/>
                  </a:lnTo>
                  <a:lnTo>
                    <a:pt x="970" y="265"/>
                  </a:lnTo>
                  <a:lnTo>
                    <a:pt x="983" y="255"/>
                  </a:lnTo>
                  <a:lnTo>
                    <a:pt x="994" y="243"/>
                  </a:lnTo>
                  <a:lnTo>
                    <a:pt x="994" y="243"/>
                  </a:lnTo>
                  <a:lnTo>
                    <a:pt x="1001" y="233"/>
                  </a:lnTo>
                  <a:lnTo>
                    <a:pt x="1007" y="222"/>
                  </a:lnTo>
                  <a:lnTo>
                    <a:pt x="1012" y="209"/>
                  </a:lnTo>
                  <a:lnTo>
                    <a:pt x="1016" y="197"/>
                  </a:lnTo>
                  <a:lnTo>
                    <a:pt x="1019" y="182"/>
                  </a:lnTo>
                  <a:lnTo>
                    <a:pt x="1021" y="169"/>
                  </a:lnTo>
                  <a:lnTo>
                    <a:pt x="1021" y="156"/>
                  </a:lnTo>
                  <a:lnTo>
                    <a:pt x="1020" y="142"/>
                  </a:lnTo>
                  <a:lnTo>
                    <a:pt x="1020" y="142"/>
                  </a:lnTo>
                  <a:lnTo>
                    <a:pt x="1019" y="134"/>
                  </a:lnTo>
                  <a:lnTo>
                    <a:pt x="1016" y="127"/>
                  </a:lnTo>
                  <a:lnTo>
                    <a:pt x="1014" y="119"/>
                  </a:lnTo>
                  <a:lnTo>
                    <a:pt x="1010" y="113"/>
                  </a:lnTo>
                  <a:lnTo>
                    <a:pt x="1007" y="107"/>
                  </a:lnTo>
                  <a:lnTo>
                    <a:pt x="1002" y="101"/>
                  </a:lnTo>
                  <a:lnTo>
                    <a:pt x="997" y="96"/>
                  </a:lnTo>
                  <a:lnTo>
                    <a:pt x="991" y="91"/>
                  </a:lnTo>
                  <a:lnTo>
                    <a:pt x="991" y="91"/>
                  </a:lnTo>
                  <a:lnTo>
                    <a:pt x="973" y="79"/>
                  </a:lnTo>
                  <a:lnTo>
                    <a:pt x="973" y="79"/>
                  </a:lnTo>
                  <a:lnTo>
                    <a:pt x="956" y="67"/>
                  </a:lnTo>
                  <a:lnTo>
                    <a:pt x="947" y="60"/>
                  </a:lnTo>
                  <a:lnTo>
                    <a:pt x="938" y="55"/>
                  </a:lnTo>
                  <a:lnTo>
                    <a:pt x="938" y="55"/>
                  </a:lnTo>
                  <a:lnTo>
                    <a:pt x="926" y="50"/>
                  </a:lnTo>
                  <a:lnTo>
                    <a:pt x="914" y="46"/>
                  </a:lnTo>
                  <a:lnTo>
                    <a:pt x="889" y="39"/>
                  </a:lnTo>
                  <a:lnTo>
                    <a:pt x="865" y="35"/>
                  </a:lnTo>
                  <a:lnTo>
                    <a:pt x="849" y="32"/>
                  </a:lnTo>
                  <a:lnTo>
                    <a:pt x="849" y="32"/>
                  </a:lnTo>
                  <a:lnTo>
                    <a:pt x="834" y="31"/>
                  </a:lnTo>
                  <a:lnTo>
                    <a:pt x="819" y="29"/>
                  </a:lnTo>
                  <a:lnTo>
                    <a:pt x="819" y="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396694" y="2660375"/>
            <a:ext cx="549032" cy="417388"/>
            <a:chOff x="4095751" y="2149476"/>
            <a:chExt cx="854074" cy="649288"/>
          </a:xfrm>
          <a:solidFill>
            <a:srgbClr val="5D5B92"/>
          </a:solidFill>
        </p:grpSpPr>
        <p:sp>
          <p:nvSpPr>
            <p:cNvPr id="101" name="Freeform 981"/>
            <p:cNvSpPr/>
            <p:nvPr/>
          </p:nvSpPr>
          <p:spPr bwMode="auto">
            <a:xfrm>
              <a:off x="4114801" y="2484438"/>
              <a:ext cx="41275" cy="42863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51" y="17"/>
                </a:cxn>
                <a:cxn ang="0">
                  <a:pos x="33" y="34"/>
                </a:cxn>
                <a:cxn ang="0">
                  <a:pos x="23" y="45"/>
                </a:cxn>
                <a:cxn ang="0">
                  <a:pos x="15" y="54"/>
                </a:cxn>
                <a:cxn ang="0">
                  <a:pos x="8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1" y="79"/>
                </a:cxn>
                <a:cxn ang="0">
                  <a:pos x="2" y="81"/>
                </a:cxn>
                <a:cxn ang="0">
                  <a:pos x="3" y="82"/>
                </a:cxn>
                <a:cxn ang="0">
                  <a:pos x="4" y="83"/>
                </a:cxn>
                <a:cxn ang="0">
                  <a:pos x="6" y="83"/>
                </a:cxn>
                <a:cxn ang="0">
                  <a:pos x="8" y="82"/>
                </a:cxn>
                <a:cxn ang="0">
                  <a:pos x="9" y="80"/>
                </a:cxn>
                <a:cxn ang="0">
                  <a:pos x="9" y="80"/>
                </a:cxn>
                <a:cxn ang="0">
                  <a:pos x="15" y="70"/>
                </a:cxn>
                <a:cxn ang="0">
                  <a:pos x="23" y="60"/>
                </a:cxn>
                <a:cxn ang="0">
                  <a:pos x="31" y="51"/>
                </a:cxn>
                <a:cxn ang="0">
                  <a:pos x="39" y="42"/>
                </a:cxn>
                <a:cxn ang="0">
                  <a:pos x="58" y="25"/>
                </a:cxn>
                <a:cxn ang="0">
                  <a:pos x="77" y="9"/>
                </a:cxn>
                <a:cxn ang="0">
                  <a:pos x="77" y="9"/>
                </a:cxn>
                <a:cxn ang="0">
                  <a:pos x="78" y="7"/>
                </a:cxn>
                <a:cxn ang="0">
                  <a:pos x="79" y="6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79" h="83">
                  <a:moveTo>
                    <a:pt x="72" y="1"/>
                  </a:moveTo>
                  <a:lnTo>
                    <a:pt x="72" y="1"/>
                  </a:lnTo>
                  <a:lnTo>
                    <a:pt x="51" y="17"/>
                  </a:lnTo>
                  <a:lnTo>
                    <a:pt x="33" y="34"/>
                  </a:lnTo>
                  <a:lnTo>
                    <a:pt x="23" y="45"/>
                  </a:lnTo>
                  <a:lnTo>
                    <a:pt x="15" y="54"/>
                  </a:lnTo>
                  <a:lnTo>
                    <a:pt x="8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2"/>
                  </a:lnTo>
                  <a:lnTo>
                    <a:pt x="4" y="83"/>
                  </a:lnTo>
                  <a:lnTo>
                    <a:pt x="6" y="83"/>
                  </a:lnTo>
                  <a:lnTo>
                    <a:pt x="8" y="82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5" y="70"/>
                  </a:lnTo>
                  <a:lnTo>
                    <a:pt x="23" y="60"/>
                  </a:lnTo>
                  <a:lnTo>
                    <a:pt x="31" y="5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77" y="9"/>
                  </a:lnTo>
                  <a:lnTo>
                    <a:pt x="77" y="9"/>
                  </a:lnTo>
                  <a:lnTo>
                    <a:pt x="78" y="7"/>
                  </a:lnTo>
                  <a:lnTo>
                    <a:pt x="79" y="6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2" name="Freeform 982"/>
            <p:cNvSpPr/>
            <p:nvPr/>
          </p:nvSpPr>
          <p:spPr bwMode="auto">
            <a:xfrm>
              <a:off x="4122738" y="2492376"/>
              <a:ext cx="60325" cy="63500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44" y="63"/>
                </a:cxn>
                <a:cxn ang="0">
                  <a:pos x="44" y="63"/>
                </a:cxn>
                <a:cxn ang="0">
                  <a:pos x="20" y="87"/>
                </a:cxn>
                <a:cxn ang="0">
                  <a:pos x="10" y="99"/>
                </a:cxn>
                <a:cxn ang="0">
                  <a:pos x="4" y="105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0" y="117"/>
                </a:cxn>
                <a:cxn ang="0">
                  <a:pos x="2" y="119"/>
                </a:cxn>
                <a:cxn ang="0">
                  <a:pos x="4" y="120"/>
                </a:cxn>
                <a:cxn ang="0">
                  <a:pos x="6" y="120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3" y="110"/>
                </a:cxn>
                <a:cxn ang="0">
                  <a:pos x="18" y="103"/>
                </a:cxn>
                <a:cxn ang="0">
                  <a:pos x="30" y="90"/>
                </a:cxn>
                <a:cxn ang="0">
                  <a:pos x="55" y="65"/>
                </a:cxn>
                <a:cxn ang="0">
                  <a:pos x="55" y="65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6"/>
                </a:cxn>
                <a:cxn ang="0">
                  <a:pos x="114" y="4"/>
                </a:cxn>
                <a:cxn ang="0">
                  <a:pos x="114" y="2"/>
                </a:cxn>
                <a:cxn ang="0">
                  <a:pos x="113" y="1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4" h="120">
                  <a:moveTo>
                    <a:pt x="106" y="1"/>
                  </a:moveTo>
                  <a:lnTo>
                    <a:pt x="106" y="1"/>
                  </a:lnTo>
                  <a:lnTo>
                    <a:pt x="44" y="63"/>
                  </a:lnTo>
                  <a:lnTo>
                    <a:pt x="44" y="63"/>
                  </a:lnTo>
                  <a:lnTo>
                    <a:pt x="20" y="87"/>
                  </a:lnTo>
                  <a:lnTo>
                    <a:pt x="10" y="99"/>
                  </a:lnTo>
                  <a:lnTo>
                    <a:pt x="4" y="10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2" y="119"/>
                  </a:lnTo>
                  <a:lnTo>
                    <a:pt x="4" y="120"/>
                  </a:lnTo>
                  <a:lnTo>
                    <a:pt x="6" y="120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3" y="110"/>
                  </a:lnTo>
                  <a:lnTo>
                    <a:pt x="18" y="103"/>
                  </a:lnTo>
                  <a:lnTo>
                    <a:pt x="30" y="90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3" y="1"/>
                  </a:lnTo>
                  <a:lnTo>
                    <a:pt x="111" y="0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3" name="Freeform 983"/>
            <p:cNvSpPr/>
            <p:nvPr/>
          </p:nvSpPr>
          <p:spPr bwMode="auto">
            <a:xfrm>
              <a:off x="4133851" y="2506663"/>
              <a:ext cx="88900" cy="85725"/>
            </a:xfrm>
            <a:custGeom>
              <a:avLst/>
              <a:gdLst/>
              <a:ahLst/>
              <a:cxnLst>
                <a:cxn ang="0">
                  <a:pos x="161" y="1"/>
                </a:cxn>
                <a:cxn ang="0">
                  <a:pos x="161" y="1"/>
                </a:cxn>
                <a:cxn ang="0">
                  <a:pos x="141" y="21"/>
                </a:cxn>
                <a:cxn ang="0">
                  <a:pos x="122" y="41"/>
                </a:cxn>
                <a:cxn ang="0">
                  <a:pos x="82" y="79"/>
                </a:cxn>
                <a:cxn ang="0">
                  <a:pos x="41" y="118"/>
                </a:cxn>
                <a:cxn ang="0">
                  <a:pos x="2" y="156"/>
                </a:cxn>
                <a:cxn ang="0">
                  <a:pos x="2" y="156"/>
                </a:cxn>
                <a:cxn ang="0">
                  <a:pos x="0" y="158"/>
                </a:cxn>
                <a:cxn ang="0">
                  <a:pos x="0" y="160"/>
                </a:cxn>
                <a:cxn ang="0">
                  <a:pos x="1" y="161"/>
                </a:cxn>
                <a:cxn ang="0">
                  <a:pos x="2" y="163"/>
                </a:cxn>
                <a:cxn ang="0">
                  <a:pos x="3" y="164"/>
                </a:cxn>
                <a:cxn ang="0">
                  <a:pos x="5" y="164"/>
                </a:cxn>
                <a:cxn ang="0">
                  <a:pos x="6" y="164"/>
                </a:cxn>
                <a:cxn ang="0">
                  <a:pos x="8" y="163"/>
                </a:cxn>
                <a:cxn ang="0">
                  <a:pos x="8" y="163"/>
                </a:cxn>
                <a:cxn ang="0">
                  <a:pos x="49" y="125"/>
                </a:cxn>
                <a:cxn ang="0">
                  <a:pos x="89" y="87"/>
                </a:cxn>
                <a:cxn ang="0">
                  <a:pos x="128" y="48"/>
                </a:cxn>
                <a:cxn ang="0">
                  <a:pos x="148" y="29"/>
                </a:cxn>
                <a:cxn ang="0">
                  <a:pos x="167" y="8"/>
                </a:cxn>
                <a:cxn ang="0">
                  <a:pos x="167" y="8"/>
                </a:cxn>
                <a:cxn ang="0">
                  <a:pos x="168" y="6"/>
                </a:cxn>
                <a:cxn ang="0">
                  <a:pos x="168" y="4"/>
                </a:cxn>
                <a:cxn ang="0">
                  <a:pos x="168" y="3"/>
                </a:cxn>
                <a:cxn ang="0">
                  <a:pos x="167" y="1"/>
                </a:cxn>
                <a:cxn ang="0">
                  <a:pos x="165" y="0"/>
                </a:cxn>
                <a:cxn ang="0">
                  <a:pos x="164" y="0"/>
                </a:cxn>
                <a:cxn ang="0">
                  <a:pos x="162" y="0"/>
                </a:cxn>
                <a:cxn ang="0">
                  <a:pos x="161" y="1"/>
                </a:cxn>
                <a:cxn ang="0">
                  <a:pos x="161" y="1"/>
                </a:cxn>
              </a:cxnLst>
              <a:rect l="0" t="0" r="r" b="b"/>
              <a:pathLst>
                <a:path w="168" h="164">
                  <a:moveTo>
                    <a:pt x="161" y="1"/>
                  </a:moveTo>
                  <a:lnTo>
                    <a:pt x="161" y="1"/>
                  </a:lnTo>
                  <a:lnTo>
                    <a:pt x="141" y="21"/>
                  </a:lnTo>
                  <a:lnTo>
                    <a:pt x="122" y="41"/>
                  </a:lnTo>
                  <a:lnTo>
                    <a:pt x="82" y="79"/>
                  </a:lnTo>
                  <a:lnTo>
                    <a:pt x="41" y="11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1" y="161"/>
                  </a:lnTo>
                  <a:lnTo>
                    <a:pt x="2" y="163"/>
                  </a:lnTo>
                  <a:lnTo>
                    <a:pt x="3" y="164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8" y="163"/>
                  </a:lnTo>
                  <a:lnTo>
                    <a:pt x="8" y="163"/>
                  </a:lnTo>
                  <a:lnTo>
                    <a:pt x="49" y="125"/>
                  </a:lnTo>
                  <a:lnTo>
                    <a:pt x="89" y="87"/>
                  </a:lnTo>
                  <a:lnTo>
                    <a:pt x="128" y="48"/>
                  </a:lnTo>
                  <a:lnTo>
                    <a:pt x="148" y="29"/>
                  </a:lnTo>
                  <a:lnTo>
                    <a:pt x="167" y="8"/>
                  </a:lnTo>
                  <a:lnTo>
                    <a:pt x="167" y="8"/>
                  </a:lnTo>
                  <a:lnTo>
                    <a:pt x="168" y="6"/>
                  </a:lnTo>
                  <a:lnTo>
                    <a:pt x="168" y="4"/>
                  </a:lnTo>
                  <a:lnTo>
                    <a:pt x="168" y="3"/>
                  </a:lnTo>
                  <a:lnTo>
                    <a:pt x="167" y="1"/>
                  </a:lnTo>
                  <a:lnTo>
                    <a:pt x="165" y="0"/>
                  </a:lnTo>
                  <a:lnTo>
                    <a:pt x="164" y="0"/>
                  </a:lnTo>
                  <a:lnTo>
                    <a:pt x="162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4" name="Freeform 984"/>
            <p:cNvSpPr/>
            <p:nvPr/>
          </p:nvSpPr>
          <p:spPr bwMode="auto">
            <a:xfrm>
              <a:off x="4135438" y="2541588"/>
              <a:ext cx="88900" cy="87313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0" y="9"/>
                </a:cxn>
                <a:cxn ang="0">
                  <a:pos x="140" y="19"/>
                </a:cxn>
                <a:cxn ang="0">
                  <a:pos x="119" y="3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71" y="88"/>
                </a:cxn>
                <a:cxn ang="0">
                  <a:pos x="58" y="97"/>
                </a:cxn>
                <a:cxn ang="0">
                  <a:pos x="47" y="107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26" y="126"/>
                </a:cxn>
                <a:cxn ang="0">
                  <a:pos x="17" y="136"/>
                </a:cxn>
                <a:cxn ang="0">
                  <a:pos x="8" y="147"/>
                </a:cxn>
                <a:cxn ang="0">
                  <a:pos x="1" y="158"/>
                </a:cxn>
                <a:cxn ang="0">
                  <a:pos x="1" y="158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1" y="163"/>
                </a:cxn>
                <a:cxn ang="0">
                  <a:pos x="2" y="165"/>
                </a:cxn>
                <a:cxn ang="0">
                  <a:pos x="4" y="165"/>
                </a:cxn>
                <a:cxn ang="0">
                  <a:pos x="6" y="165"/>
                </a:cxn>
                <a:cxn ang="0">
                  <a:pos x="7" y="165"/>
                </a:cxn>
                <a:cxn ang="0">
                  <a:pos x="9" y="163"/>
                </a:cxn>
                <a:cxn ang="0">
                  <a:pos x="9" y="163"/>
                </a:cxn>
                <a:cxn ang="0">
                  <a:pos x="17" y="152"/>
                </a:cxn>
                <a:cxn ang="0">
                  <a:pos x="25" y="142"/>
                </a:cxn>
                <a:cxn ang="0">
                  <a:pos x="33" y="132"/>
                </a:cxn>
                <a:cxn ang="0">
                  <a:pos x="43" y="123"/>
                </a:cxn>
                <a:cxn ang="0">
                  <a:pos x="62" y="106"/>
                </a:cxn>
                <a:cxn ang="0">
                  <a:pos x="82" y="89"/>
                </a:cxn>
                <a:cxn ang="0">
                  <a:pos x="82" y="89"/>
                </a:cxn>
                <a:cxn ang="0">
                  <a:pos x="92" y="80"/>
                </a:cxn>
                <a:cxn ang="0">
                  <a:pos x="103" y="69"/>
                </a:cxn>
                <a:cxn ang="0">
                  <a:pos x="120" y="49"/>
                </a:cxn>
                <a:cxn ang="0">
                  <a:pos x="120" y="49"/>
                </a:cxn>
                <a:cxn ang="0">
                  <a:pos x="132" y="38"/>
                </a:cxn>
                <a:cxn ang="0">
                  <a:pos x="142" y="28"/>
                </a:cxn>
                <a:cxn ang="0">
                  <a:pos x="166" y="9"/>
                </a:cxn>
                <a:cxn ang="0">
                  <a:pos x="166" y="9"/>
                </a:cxn>
                <a:cxn ang="0">
                  <a:pos x="168" y="7"/>
                </a:cxn>
                <a:cxn ang="0">
                  <a:pos x="168" y="6"/>
                </a:cxn>
                <a:cxn ang="0">
                  <a:pos x="167" y="2"/>
                </a:cxn>
                <a:cxn ang="0">
                  <a:pos x="166" y="1"/>
                </a:cxn>
                <a:cxn ang="0">
                  <a:pos x="165" y="0"/>
                </a:cxn>
                <a:cxn ang="0">
                  <a:pos x="163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68" h="165">
                  <a:moveTo>
                    <a:pt x="162" y="1"/>
                  </a:moveTo>
                  <a:lnTo>
                    <a:pt x="162" y="1"/>
                  </a:lnTo>
                  <a:lnTo>
                    <a:pt x="150" y="9"/>
                  </a:lnTo>
                  <a:lnTo>
                    <a:pt x="140" y="19"/>
                  </a:lnTo>
                  <a:lnTo>
                    <a:pt x="119" y="3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71" y="88"/>
                  </a:lnTo>
                  <a:lnTo>
                    <a:pt x="58" y="97"/>
                  </a:lnTo>
                  <a:lnTo>
                    <a:pt x="47" y="107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26" y="126"/>
                  </a:lnTo>
                  <a:lnTo>
                    <a:pt x="17" y="136"/>
                  </a:lnTo>
                  <a:lnTo>
                    <a:pt x="8" y="147"/>
                  </a:lnTo>
                  <a:lnTo>
                    <a:pt x="1" y="158"/>
                  </a:lnTo>
                  <a:lnTo>
                    <a:pt x="1" y="158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1" y="163"/>
                  </a:lnTo>
                  <a:lnTo>
                    <a:pt x="2" y="165"/>
                  </a:lnTo>
                  <a:lnTo>
                    <a:pt x="4" y="165"/>
                  </a:lnTo>
                  <a:lnTo>
                    <a:pt x="6" y="165"/>
                  </a:lnTo>
                  <a:lnTo>
                    <a:pt x="7" y="165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17" y="152"/>
                  </a:lnTo>
                  <a:lnTo>
                    <a:pt x="25" y="142"/>
                  </a:lnTo>
                  <a:lnTo>
                    <a:pt x="33" y="132"/>
                  </a:lnTo>
                  <a:lnTo>
                    <a:pt x="43" y="123"/>
                  </a:lnTo>
                  <a:lnTo>
                    <a:pt x="62" y="106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92" y="80"/>
                  </a:lnTo>
                  <a:lnTo>
                    <a:pt x="103" y="6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32" y="38"/>
                  </a:lnTo>
                  <a:lnTo>
                    <a:pt x="142" y="28"/>
                  </a:lnTo>
                  <a:lnTo>
                    <a:pt x="166" y="9"/>
                  </a:lnTo>
                  <a:lnTo>
                    <a:pt x="166" y="9"/>
                  </a:lnTo>
                  <a:lnTo>
                    <a:pt x="168" y="7"/>
                  </a:lnTo>
                  <a:lnTo>
                    <a:pt x="168" y="6"/>
                  </a:lnTo>
                  <a:lnTo>
                    <a:pt x="167" y="2"/>
                  </a:lnTo>
                  <a:lnTo>
                    <a:pt x="166" y="1"/>
                  </a:lnTo>
                  <a:lnTo>
                    <a:pt x="165" y="0"/>
                  </a:lnTo>
                  <a:lnTo>
                    <a:pt x="163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5" name="Freeform 985"/>
            <p:cNvSpPr/>
            <p:nvPr/>
          </p:nvSpPr>
          <p:spPr bwMode="auto">
            <a:xfrm>
              <a:off x="4129088" y="2597151"/>
              <a:ext cx="71438" cy="68263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108" y="14"/>
                </a:cxn>
                <a:cxn ang="0">
                  <a:pos x="94" y="29"/>
                </a:cxn>
                <a:cxn ang="0">
                  <a:pos x="65" y="60"/>
                </a:cxn>
                <a:cxn ang="0">
                  <a:pos x="65" y="60"/>
                </a:cxn>
                <a:cxn ang="0">
                  <a:pos x="49" y="75"/>
                </a:cxn>
                <a:cxn ang="0">
                  <a:pos x="34" y="91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0" y="126"/>
                </a:cxn>
                <a:cxn ang="0">
                  <a:pos x="1" y="127"/>
                </a:cxn>
                <a:cxn ang="0">
                  <a:pos x="3" y="128"/>
                </a:cxn>
                <a:cxn ang="0">
                  <a:pos x="4" y="129"/>
                </a:cxn>
                <a:cxn ang="0">
                  <a:pos x="6" y="128"/>
                </a:cxn>
                <a:cxn ang="0">
                  <a:pos x="8" y="127"/>
                </a:cxn>
                <a:cxn ang="0">
                  <a:pos x="8" y="127"/>
                </a:cxn>
                <a:cxn ang="0">
                  <a:pos x="38" y="100"/>
                </a:cxn>
                <a:cxn ang="0">
                  <a:pos x="67" y="71"/>
                </a:cxn>
                <a:cxn ang="0">
                  <a:pos x="67" y="71"/>
                </a:cxn>
                <a:cxn ang="0">
                  <a:pos x="98" y="38"/>
                </a:cxn>
                <a:cxn ang="0">
                  <a:pos x="115" y="22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7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9">
                  <a:moveTo>
                    <a:pt x="125" y="1"/>
                  </a:moveTo>
                  <a:lnTo>
                    <a:pt x="125" y="1"/>
                  </a:lnTo>
                  <a:lnTo>
                    <a:pt x="108" y="14"/>
                  </a:lnTo>
                  <a:lnTo>
                    <a:pt x="94" y="29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49" y="75"/>
                  </a:lnTo>
                  <a:lnTo>
                    <a:pt x="34" y="91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1" y="127"/>
                  </a:lnTo>
                  <a:lnTo>
                    <a:pt x="3" y="128"/>
                  </a:lnTo>
                  <a:lnTo>
                    <a:pt x="4" y="129"/>
                  </a:lnTo>
                  <a:lnTo>
                    <a:pt x="6" y="128"/>
                  </a:lnTo>
                  <a:lnTo>
                    <a:pt x="8" y="127"/>
                  </a:lnTo>
                  <a:lnTo>
                    <a:pt x="8" y="127"/>
                  </a:lnTo>
                  <a:lnTo>
                    <a:pt x="38" y="100"/>
                  </a:lnTo>
                  <a:lnTo>
                    <a:pt x="67" y="71"/>
                  </a:lnTo>
                  <a:lnTo>
                    <a:pt x="67" y="71"/>
                  </a:lnTo>
                  <a:lnTo>
                    <a:pt x="98" y="38"/>
                  </a:lnTo>
                  <a:lnTo>
                    <a:pt x="115" y="22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7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6" name="Freeform 986"/>
            <p:cNvSpPr/>
            <p:nvPr/>
          </p:nvSpPr>
          <p:spPr bwMode="auto">
            <a:xfrm>
              <a:off x="4129088" y="2630488"/>
              <a:ext cx="71438" cy="66675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92" y="28"/>
                </a:cxn>
                <a:cxn ang="0">
                  <a:pos x="59" y="57"/>
                </a:cxn>
                <a:cxn ang="0">
                  <a:pos x="43" y="71"/>
                </a:cxn>
                <a:cxn ang="0">
                  <a:pos x="29" y="86"/>
                </a:cxn>
                <a:cxn ang="0">
                  <a:pos x="14" y="103"/>
                </a:cxn>
                <a:cxn ang="0">
                  <a:pos x="1" y="119"/>
                </a:cxn>
                <a:cxn ang="0">
                  <a:pos x="1" y="119"/>
                </a:cxn>
                <a:cxn ang="0">
                  <a:pos x="0" y="121"/>
                </a:cxn>
                <a:cxn ang="0">
                  <a:pos x="0" y="122"/>
                </a:cxn>
                <a:cxn ang="0">
                  <a:pos x="1" y="124"/>
                </a:cxn>
                <a:cxn ang="0">
                  <a:pos x="2" y="125"/>
                </a:cxn>
                <a:cxn ang="0">
                  <a:pos x="5" y="125"/>
                </a:cxn>
                <a:cxn ang="0">
                  <a:pos x="7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21" y="108"/>
                </a:cxn>
                <a:cxn ang="0">
                  <a:pos x="36" y="92"/>
                </a:cxn>
                <a:cxn ang="0">
                  <a:pos x="51" y="77"/>
                </a:cxn>
                <a:cxn ang="0">
                  <a:pos x="67" y="62"/>
                </a:cxn>
                <a:cxn ang="0">
                  <a:pos x="99" y="34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3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6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5">
                  <a:moveTo>
                    <a:pt x="125" y="1"/>
                  </a:moveTo>
                  <a:lnTo>
                    <a:pt x="125" y="1"/>
                  </a:lnTo>
                  <a:lnTo>
                    <a:pt x="92" y="28"/>
                  </a:lnTo>
                  <a:lnTo>
                    <a:pt x="59" y="57"/>
                  </a:lnTo>
                  <a:lnTo>
                    <a:pt x="43" y="71"/>
                  </a:lnTo>
                  <a:lnTo>
                    <a:pt x="29" y="86"/>
                  </a:lnTo>
                  <a:lnTo>
                    <a:pt x="14" y="103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1" y="124"/>
                  </a:lnTo>
                  <a:lnTo>
                    <a:pt x="2" y="125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21" y="108"/>
                  </a:lnTo>
                  <a:lnTo>
                    <a:pt x="36" y="92"/>
                  </a:lnTo>
                  <a:lnTo>
                    <a:pt x="51" y="77"/>
                  </a:lnTo>
                  <a:lnTo>
                    <a:pt x="67" y="62"/>
                  </a:lnTo>
                  <a:lnTo>
                    <a:pt x="99" y="34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3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6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7" name="Freeform 987"/>
            <p:cNvSpPr/>
            <p:nvPr/>
          </p:nvSpPr>
          <p:spPr bwMode="auto">
            <a:xfrm>
              <a:off x="4127501" y="2670176"/>
              <a:ext cx="55563" cy="55563"/>
            </a:xfrm>
            <a:custGeom>
              <a:avLst/>
              <a:gdLst/>
              <a:ahLst/>
              <a:cxnLst>
                <a:cxn ang="0">
                  <a:pos x="97" y="1"/>
                </a:cxn>
                <a:cxn ang="0">
                  <a:pos x="97" y="1"/>
                </a:cxn>
                <a:cxn ang="0">
                  <a:pos x="82" y="10"/>
                </a:cxn>
                <a:cxn ang="0">
                  <a:pos x="69" y="20"/>
                </a:cxn>
                <a:cxn ang="0">
                  <a:pos x="55" y="32"/>
                </a:cxn>
                <a:cxn ang="0">
                  <a:pos x="43" y="43"/>
                </a:cxn>
                <a:cxn ang="0">
                  <a:pos x="32" y="56"/>
                </a:cxn>
                <a:cxn ang="0">
                  <a:pos x="20" y="69"/>
                </a:cxn>
                <a:cxn ang="0">
                  <a:pos x="10" y="8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2" y="103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7" y="88"/>
                </a:cxn>
                <a:cxn ang="0">
                  <a:pos x="27" y="75"/>
                </a:cxn>
                <a:cxn ang="0">
                  <a:pos x="39" y="62"/>
                </a:cxn>
                <a:cxn ang="0">
                  <a:pos x="50" y="50"/>
                </a:cxn>
                <a:cxn ang="0">
                  <a:pos x="62" y="38"/>
                </a:cxn>
                <a:cxn ang="0">
                  <a:pos x="75" y="28"/>
                </a:cxn>
                <a:cxn ang="0">
                  <a:pos x="88" y="17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4" y="5"/>
                </a:cxn>
                <a:cxn ang="0">
                  <a:pos x="104" y="4"/>
                </a:cxn>
                <a:cxn ang="0">
                  <a:pos x="103" y="2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7" y="1"/>
                </a:cxn>
                <a:cxn ang="0">
                  <a:pos x="97" y="1"/>
                </a:cxn>
              </a:cxnLst>
              <a:rect l="0" t="0" r="r" b="b"/>
              <a:pathLst>
                <a:path w="104" h="104">
                  <a:moveTo>
                    <a:pt x="97" y="1"/>
                  </a:moveTo>
                  <a:lnTo>
                    <a:pt x="97" y="1"/>
                  </a:lnTo>
                  <a:lnTo>
                    <a:pt x="82" y="10"/>
                  </a:lnTo>
                  <a:lnTo>
                    <a:pt x="69" y="20"/>
                  </a:lnTo>
                  <a:lnTo>
                    <a:pt x="55" y="32"/>
                  </a:lnTo>
                  <a:lnTo>
                    <a:pt x="43" y="43"/>
                  </a:lnTo>
                  <a:lnTo>
                    <a:pt x="32" y="56"/>
                  </a:lnTo>
                  <a:lnTo>
                    <a:pt x="20" y="69"/>
                  </a:lnTo>
                  <a:lnTo>
                    <a:pt x="10" y="8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2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7" y="88"/>
                  </a:lnTo>
                  <a:lnTo>
                    <a:pt x="27" y="75"/>
                  </a:lnTo>
                  <a:lnTo>
                    <a:pt x="39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5" y="28"/>
                  </a:lnTo>
                  <a:lnTo>
                    <a:pt x="88" y="17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4" y="5"/>
                  </a:lnTo>
                  <a:lnTo>
                    <a:pt x="104" y="4"/>
                  </a:lnTo>
                  <a:lnTo>
                    <a:pt x="103" y="2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7" y="1"/>
                  </a:lnTo>
                  <a:lnTo>
                    <a:pt x="97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8" name="Freeform 988"/>
            <p:cNvSpPr/>
            <p:nvPr/>
          </p:nvSpPr>
          <p:spPr bwMode="auto">
            <a:xfrm>
              <a:off x="4213226" y="2727326"/>
              <a:ext cx="26988" cy="46038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7" y="14"/>
                </a:cxn>
                <a:cxn ang="0">
                  <a:pos x="32" y="24"/>
                </a:cxn>
                <a:cxn ang="0">
                  <a:pos x="21" y="43"/>
                </a:cxn>
                <a:cxn ang="0">
                  <a:pos x="10" y="63"/>
                </a:cxn>
                <a:cxn ang="0">
                  <a:pos x="4" y="73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3" y="88"/>
                </a:cxn>
                <a:cxn ang="0">
                  <a:pos x="5" y="88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14" y="75"/>
                </a:cxn>
                <a:cxn ang="0">
                  <a:pos x="19" y="65"/>
                </a:cxn>
                <a:cxn ang="0">
                  <a:pos x="30" y="46"/>
                </a:cxn>
                <a:cxn ang="0">
                  <a:pos x="42" y="26"/>
                </a:cxn>
                <a:cxn ang="0">
                  <a:pos x="47" y="17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88">
                  <a:moveTo>
                    <a:pt x="42" y="3"/>
                  </a:moveTo>
                  <a:lnTo>
                    <a:pt x="42" y="3"/>
                  </a:lnTo>
                  <a:lnTo>
                    <a:pt x="37" y="14"/>
                  </a:lnTo>
                  <a:lnTo>
                    <a:pt x="32" y="24"/>
                  </a:lnTo>
                  <a:lnTo>
                    <a:pt x="21" y="43"/>
                  </a:lnTo>
                  <a:lnTo>
                    <a:pt x="10" y="63"/>
                  </a:lnTo>
                  <a:lnTo>
                    <a:pt x="4" y="73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4" y="75"/>
                  </a:lnTo>
                  <a:lnTo>
                    <a:pt x="19" y="65"/>
                  </a:lnTo>
                  <a:lnTo>
                    <a:pt x="30" y="46"/>
                  </a:lnTo>
                  <a:lnTo>
                    <a:pt x="42" y="26"/>
                  </a:lnTo>
                  <a:lnTo>
                    <a:pt x="47" y="1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9" name="Freeform 989"/>
            <p:cNvSpPr/>
            <p:nvPr/>
          </p:nvSpPr>
          <p:spPr bwMode="auto">
            <a:xfrm>
              <a:off x="4268788" y="2722563"/>
              <a:ext cx="44450" cy="61913"/>
            </a:xfrm>
            <a:custGeom>
              <a:avLst/>
              <a:gdLst/>
              <a:ahLst/>
              <a:cxnLst>
                <a:cxn ang="0">
                  <a:pos x="74" y="1"/>
                </a:cxn>
                <a:cxn ang="0">
                  <a:pos x="74" y="1"/>
                </a:cxn>
                <a:cxn ang="0">
                  <a:pos x="51" y="23"/>
                </a:cxn>
                <a:cxn ang="0">
                  <a:pos x="40" y="35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1" y="62"/>
                </a:cxn>
                <a:cxn ang="0">
                  <a:pos x="13" y="78"/>
                </a:cxn>
                <a:cxn ang="0">
                  <a:pos x="6" y="94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2" y="116"/>
                </a:cxn>
                <a:cxn ang="0">
                  <a:pos x="3" y="117"/>
                </a:cxn>
                <a:cxn ang="0">
                  <a:pos x="5" y="117"/>
                </a:cxn>
                <a:cxn ang="0">
                  <a:pos x="7" y="116"/>
                </a:cxn>
                <a:cxn ang="0">
                  <a:pos x="8" y="115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15" y="96"/>
                </a:cxn>
                <a:cxn ang="0">
                  <a:pos x="23" y="79"/>
                </a:cxn>
                <a:cxn ang="0">
                  <a:pos x="31" y="62"/>
                </a:cxn>
                <a:cxn ang="0">
                  <a:pos x="36" y="55"/>
                </a:cxn>
                <a:cxn ang="0">
                  <a:pos x="41" y="48"/>
                </a:cxn>
                <a:cxn ang="0">
                  <a:pos x="41" y="48"/>
                </a:cxn>
                <a:cxn ang="0">
                  <a:pos x="51" y="37"/>
                </a:cxn>
                <a:cxn ang="0">
                  <a:pos x="61" y="27"/>
                </a:cxn>
                <a:cxn ang="0">
                  <a:pos x="81" y="8"/>
                </a:cxn>
                <a:cxn ang="0">
                  <a:pos x="81" y="8"/>
                </a:cxn>
                <a:cxn ang="0">
                  <a:pos x="82" y="6"/>
                </a:cxn>
                <a:cxn ang="0">
                  <a:pos x="83" y="4"/>
                </a:cxn>
                <a:cxn ang="0">
                  <a:pos x="82" y="3"/>
                </a:cxn>
                <a:cxn ang="0">
                  <a:pos x="81" y="1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4" y="1"/>
                </a:cxn>
                <a:cxn ang="0">
                  <a:pos x="74" y="1"/>
                </a:cxn>
              </a:cxnLst>
              <a:rect l="0" t="0" r="r" b="b"/>
              <a:pathLst>
                <a:path w="83" h="117">
                  <a:moveTo>
                    <a:pt x="74" y="1"/>
                  </a:moveTo>
                  <a:lnTo>
                    <a:pt x="74" y="1"/>
                  </a:lnTo>
                  <a:lnTo>
                    <a:pt x="51" y="23"/>
                  </a:lnTo>
                  <a:lnTo>
                    <a:pt x="40" y="35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1" y="62"/>
                  </a:lnTo>
                  <a:lnTo>
                    <a:pt x="13" y="78"/>
                  </a:lnTo>
                  <a:lnTo>
                    <a:pt x="6" y="94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2" y="116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7" y="116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5" y="96"/>
                  </a:lnTo>
                  <a:lnTo>
                    <a:pt x="23" y="79"/>
                  </a:lnTo>
                  <a:lnTo>
                    <a:pt x="31" y="62"/>
                  </a:lnTo>
                  <a:lnTo>
                    <a:pt x="36" y="55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51" y="37"/>
                  </a:lnTo>
                  <a:lnTo>
                    <a:pt x="61" y="27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82" y="6"/>
                  </a:lnTo>
                  <a:lnTo>
                    <a:pt x="83" y="4"/>
                  </a:lnTo>
                  <a:lnTo>
                    <a:pt x="82" y="3"/>
                  </a:lnTo>
                  <a:lnTo>
                    <a:pt x="81" y="1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4" y="1"/>
                  </a:lnTo>
                  <a:lnTo>
                    <a:pt x="74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0" name="Freeform 990"/>
            <p:cNvSpPr/>
            <p:nvPr/>
          </p:nvSpPr>
          <p:spPr bwMode="auto">
            <a:xfrm>
              <a:off x="4346576" y="2727326"/>
              <a:ext cx="36513" cy="47625"/>
            </a:xfrm>
            <a:custGeom>
              <a:avLst/>
              <a:gdLst/>
              <a:ahLst/>
              <a:cxnLst>
                <a:cxn ang="0">
                  <a:pos x="61" y="2"/>
                </a:cxn>
                <a:cxn ang="0">
                  <a:pos x="61" y="2"/>
                </a:cxn>
                <a:cxn ang="0">
                  <a:pos x="57" y="9"/>
                </a:cxn>
                <a:cxn ang="0">
                  <a:pos x="52" y="15"/>
                </a:cxn>
                <a:cxn ang="0">
                  <a:pos x="42" y="26"/>
                </a:cxn>
                <a:cxn ang="0">
                  <a:pos x="32" y="37"/>
                </a:cxn>
                <a:cxn ang="0">
                  <a:pos x="23" y="48"/>
                </a:cxn>
                <a:cxn ang="0">
                  <a:pos x="23" y="48"/>
                </a:cxn>
                <a:cxn ang="0">
                  <a:pos x="16" y="59"/>
                </a:cxn>
                <a:cxn ang="0">
                  <a:pos x="12" y="66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3" y="76"/>
                </a:cxn>
                <a:cxn ang="0">
                  <a:pos x="1" y="79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4" y="88"/>
                </a:cxn>
                <a:cxn ang="0">
                  <a:pos x="5" y="89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9" y="85"/>
                </a:cxn>
                <a:cxn ang="0">
                  <a:pos x="9" y="85"/>
                </a:cxn>
                <a:cxn ang="0">
                  <a:pos x="11" y="81"/>
                </a:cxn>
                <a:cxn ang="0">
                  <a:pos x="13" y="79"/>
                </a:cxn>
                <a:cxn ang="0">
                  <a:pos x="17" y="76"/>
                </a:cxn>
                <a:cxn ang="0">
                  <a:pos x="19" y="73"/>
                </a:cxn>
                <a:cxn ang="0">
                  <a:pos x="19" y="73"/>
                </a:cxn>
                <a:cxn ang="0">
                  <a:pos x="22" y="67"/>
                </a:cxn>
                <a:cxn ang="0">
                  <a:pos x="26" y="60"/>
                </a:cxn>
                <a:cxn ang="0">
                  <a:pos x="34" y="49"/>
                </a:cxn>
                <a:cxn ang="0">
                  <a:pos x="34" y="49"/>
                </a:cxn>
                <a:cxn ang="0">
                  <a:pos x="42" y="38"/>
                </a:cxn>
                <a:cxn ang="0">
                  <a:pos x="52" y="28"/>
                </a:cxn>
                <a:cxn ang="0">
                  <a:pos x="61" y="18"/>
                </a:cxn>
                <a:cxn ang="0">
                  <a:pos x="65" y="13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69" y="6"/>
                </a:cxn>
                <a:cxn ang="0">
                  <a:pos x="69" y="3"/>
                </a:cxn>
                <a:cxn ang="0">
                  <a:pos x="68" y="2"/>
                </a:cxn>
                <a:cxn ang="0">
                  <a:pos x="67" y="1"/>
                </a:cxn>
                <a:cxn ang="0">
                  <a:pos x="65" y="0"/>
                </a:cxn>
                <a:cxn ang="0">
                  <a:pos x="63" y="0"/>
                </a:cxn>
                <a:cxn ang="0">
                  <a:pos x="62" y="1"/>
                </a:cxn>
                <a:cxn ang="0">
                  <a:pos x="61" y="2"/>
                </a:cxn>
                <a:cxn ang="0">
                  <a:pos x="61" y="2"/>
                </a:cxn>
              </a:cxnLst>
              <a:rect l="0" t="0" r="r" b="b"/>
              <a:pathLst>
                <a:path w="69" h="89">
                  <a:moveTo>
                    <a:pt x="61" y="2"/>
                  </a:moveTo>
                  <a:lnTo>
                    <a:pt x="61" y="2"/>
                  </a:lnTo>
                  <a:lnTo>
                    <a:pt x="57" y="9"/>
                  </a:lnTo>
                  <a:lnTo>
                    <a:pt x="52" y="15"/>
                  </a:lnTo>
                  <a:lnTo>
                    <a:pt x="42" y="26"/>
                  </a:lnTo>
                  <a:lnTo>
                    <a:pt x="32" y="37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16" y="59"/>
                  </a:lnTo>
                  <a:lnTo>
                    <a:pt x="12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3" y="76"/>
                  </a:lnTo>
                  <a:lnTo>
                    <a:pt x="1" y="79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5" y="89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11" y="81"/>
                  </a:lnTo>
                  <a:lnTo>
                    <a:pt x="13" y="79"/>
                  </a:lnTo>
                  <a:lnTo>
                    <a:pt x="17" y="76"/>
                  </a:lnTo>
                  <a:lnTo>
                    <a:pt x="19" y="73"/>
                  </a:lnTo>
                  <a:lnTo>
                    <a:pt x="19" y="73"/>
                  </a:lnTo>
                  <a:lnTo>
                    <a:pt x="22" y="67"/>
                  </a:lnTo>
                  <a:lnTo>
                    <a:pt x="26" y="60"/>
                  </a:lnTo>
                  <a:lnTo>
                    <a:pt x="34" y="49"/>
                  </a:lnTo>
                  <a:lnTo>
                    <a:pt x="34" y="49"/>
                  </a:lnTo>
                  <a:lnTo>
                    <a:pt x="42" y="38"/>
                  </a:lnTo>
                  <a:lnTo>
                    <a:pt x="52" y="28"/>
                  </a:lnTo>
                  <a:lnTo>
                    <a:pt x="61" y="18"/>
                  </a:lnTo>
                  <a:lnTo>
                    <a:pt x="65" y="13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9" y="6"/>
                  </a:lnTo>
                  <a:lnTo>
                    <a:pt x="69" y="3"/>
                  </a:lnTo>
                  <a:lnTo>
                    <a:pt x="68" y="2"/>
                  </a:lnTo>
                  <a:lnTo>
                    <a:pt x="67" y="1"/>
                  </a:lnTo>
                  <a:lnTo>
                    <a:pt x="65" y="0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6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1" name="Freeform 991"/>
            <p:cNvSpPr/>
            <p:nvPr/>
          </p:nvSpPr>
          <p:spPr bwMode="auto">
            <a:xfrm>
              <a:off x="4402138" y="2727326"/>
              <a:ext cx="28575" cy="49213"/>
            </a:xfrm>
            <a:custGeom>
              <a:avLst/>
              <a:gdLst/>
              <a:ahLst/>
              <a:cxnLst>
                <a:cxn ang="0">
                  <a:pos x="44" y="6"/>
                </a:cxn>
                <a:cxn ang="0">
                  <a:pos x="44" y="6"/>
                </a:cxn>
                <a:cxn ang="0">
                  <a:pos x="43" y="10"/>
                </a:cxn>
                <a:cxn ang="0">
                  <a:pos x="42" y="12"/>
                </a:cxn>
                <a:cxn ang="0">
                  <a:pos x="41" y="14"/>
                </a:cxn>
                <a:cxn ang="0">
                  <a:pos x="40" y="15"/>
                </a:cxn>
                <a:cxn ang="0">
                  <a:pos x="37" y="17"/>
                </a:cxn>
                <a:cxn ang="0">
                  <a:pos x="36" y="18"/>
                </a:cxn>
                <a:cxn ang="0">
                  <a:pos x="35" y="20"/>
                </a:cxn>
                <a:cxn ang="0">
                  <a:pos x="35" y="20"/>
                </a:cxn>
                <a:cxn ang="0">
                  <a:pos x="31" y="25"/>
                </a:cxn>
                <a:cxn ang="0">
                  <a:pos x="27" y="30"/>
                </a:cxn>
                <a:cxn ang="0">
                  <a:pos x="22" y="36"/>
                </a:cxn>
                <a:cxn ang="0">
                  <a:pos x="19" y="41"/>
                </a:cxn>
                <a:cxn ang="0">
                  <a:pos x="19" y="41"/>
                </a:cxn>
                <a:cxn ang="0">
                  <a:pos x="14" y="52"/>
                </a:cxn>
                <a:cxn ang="0">
                  <a:pos x="10" y="64"/>
                </a:cxn>
                <a:cxn ang="0">
                  <a:pos x="6" y="75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5" y="92"/>
                </a:cxn>
                <a:cxn ang="0">
                  <a:pos x="7" y="92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2" y="83"/>
                </a:cxn>
                <a:cxn ang="0">
                  <a:pos x="15" y="77"/>
                </a:cxn>
                <a:cxn ang="0">
                  <a:pos x="21" y="63"/>
                </a:cxn>
                <a:cxn ang="0">
                  <a:pos x="28" y="49"/>
                </a:cxn>
                <a:cxn ang="0">
                  <a:pos x="31" y="43"/>
                </a:cxn>
                <a:cxn ang="0">
                  <a:pos x="36" y="37"/>
                </a:cxn>
                <a:cxn ang="0">
                  <a:pos x="36" y="37"/>
                </a:cxn>
                <a:cxn ang="0">
                  <a:pos x="41" y="29"/>
                </a:cxn>
                <a:cxn ang="0">
                  <a:pos x="47" y="22"/>
                </a:cxn>
                <a:cxn ang="0">
                  <a:pos x="51" y="14"/>
                </a:cxn>
                <a:cxn ang="0">
                  <a:pos x="53" y="1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6"/>
                </a:cxn>
                <a:cxn ang="0">
                  <a:pos x="44" y="6"/>
                </a:cxn>
              </a:cxnLst>
              <a:rect l="0" t="0" r="r" b="b"/>
              <a:pathLst>
                <a:path w="54" h="92">
                  <a:moveTo>
                    <a:pt x="44" y="6"/>
                  </a:moveTo>
                  <a:lnTo>
                    <a:pt x="44" y="6"/>
                  </a:lnTo>
                  <a:lnTo>
                    <a:pt x="43" y="10"/>
                  </a:lnTo>
                  <a:lnTo>
                    <a:pt x="42" y="12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37" y="17"/>
                  </a:lnTo>
                  <a:lnTo>
                    <a:pt x="36" y="18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1" y="25"/>
                  </a:lnTo>
                  <a:lnTo>
                    <a:pt x="27" y="30"/>
                  </a:lnTo>
                  <a:lnTo>
                    <a:pt x="22" y="36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4" y="52"/>
                  </a:lnTo>
                  <a:lnTo>
                    <a:pt x="10" y="64"/>
                  </a:lnTo>
                  <a:lnTo>
                    <a:pt x="6" y="7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2" y="83"/>
                  </a:lnTo>
                  <a:lnTo>
                    <a:pt x="15" y="77"/>
                  </a:lnTo>
                  <a:lnTo>
                    <a:pt x="21" y="63"/>
                  </a:lnTo>
                  <a:lnTo>
                    <a:pt x="28" y="49"/>
                  </a:lnTo>
                  <a:lnTo>
                    <a:pt x="31" y="43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1" y="29"/>
                  </a:lnTo>
                  <a:lnTo>
                    <a:pt x="47" y="22"/>
                  </a:lnTo>
                  <a:lnTo>
                    <a:pt x="51" y="14"/>
                  </a:lnTo>
                  <a:lnTo>
                    <a:pt x="53" y="1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6"/>
                  </a:lnTo>
                  <a:lnTo>
                    <a:pt x="44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2" name="Freeform 992"/>
            <p:cNvSpPr/>
            <p:nvPr/>
          </p:nvSpPr>
          <p:spPr bwMode="auto">
            <a:xfrm>
              <a:off x="4464051" y="2733676"/>
              <a:ext cx="26988" cy="36513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7" y="10"/>
                </a:cxn>
                <a:cxn ang="0">
                  <a:pos x="32" y="18"/>
                </a:cxn>
                <a:cxn ang="0">
                  <a:pos x="21" y="33"/>
                </a:cxn>
                <a:cxn ang="0">
                  <a:pos x="21" y="33"/>
                </a:cxn>
                <a:cxn ang="0">
                  <a:pos x="10" y="48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4" y="71"/>
                </a:cxn>
                <a:cxn ang="0">
                  <a:pos x="6" y="71"/>
                </a:cxn>
                <a:cxn ang="0">
                  <a:pos x="7" y="71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8" y="54"/>
                </a:cxn>
                <a:cxn ang="0">
                  <a:pos x="29" y="37"/>
                </a:cxn>
                <a:cxn ang="0">
                  <a:pos x="29" y="37"/>
                </a:cxn>
                <a:cxn ang="0">
                  <a:pos x="40" y="21"/>
                </a:cxn>
                <a:cxn ang="0">
                  <a:pos x="46" y="13"/>
                </a:cxn>
                <a:cxn ang="0">
                  <a:pos x="51" y="5"/>
                </a:cxn>
                <a:cxn ang="0">
                  <a:pos x="51" y="5"/>
                </a:cxn>
                <a:cxn ang="0">
                  <a:pos x="51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51" h="71">
                  <a:moveTo>
                    <a:pt x="41" y="2"/>
                  </a:moveTo>
                  <a:lnTo>
                    <a:pt x="41" y="2"/>
                  </a:lnTo>
                  <a:lnTo>
                    <a:pt x="37" y="10"/>
                  </a:lnTo>
                  <a:lnTo>
                    <a:pt x="32" y="18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10" y="48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8" y="54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40" y="21"/>
                  </a:lnTo>
                  <a:lnTo>
                    <a:pt x="46" y="13"/>
                  </a:lnTo>
                  <a:lnTo>
                    <a:pt x="51" y="5"/>
                  </a:lnTo>
                  <a:lnTo>
                    <a:pt x="51" y="5"/>
                  </a:lnTo>
                  <a:lnTo>
                    <a:pt x="51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3" name="Freeform 993"/>
            <p:cNvSpPr/>
            <p:nvPr/>
          </p:nvSpPr>
          <p:spPr bwMode="auto">
            <a:xfrm>
              <a:off x="4532313" y="2736851"/>
              <a:ext cx="30163" cy="42863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43" y="13"/>
                </a:cxn>
                <a:cxn ang="0">
                  <a:pos x="37" y="24"/>
                </a:cxn>
                <a:cxn ang="0">
                  <a:pos x="29" y="34"/>
                </a:cxn>
                <a:cxn ang="0">
                  <a:pos x="22" y="43"/>
                </a:cxn>
                <a:cxn ang="0">
                  <a:pos x="22" y="43"/>
                </a:cxn>
                <a:cxn ang="0">
                  <a:pos x="15" y="50"/>
                </a:cxn>
                <a:cxn ang="0">
                  <a:pos x="10" y="57"/>
                </a:cxn>
                <a:cxn ang="0">
                  <a:pos x="4" y="6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79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13" y="70"/>
                </a:cxn>
                <a:cxn ang="0">
                  <a:pos x="15" y="65"/>
                </a:cxn>
                <a:cxn ang="0">
                  <a:pos x="22" y="56"/>
                </a:cxn>
                <a:cxn ang="0">
                  <a:pos x="22" y="56"/>
                </a:cxn>
                <a:cxn ang="0">
                  <a:pos x="29" y="50"/>
                </a:cxn>
                <a:cxn ang="0">
                  <a:pos x="32" y="46"/>
                </a:cxn>
                <a:cxn ang="0">
                  <a:pos x="35" y="43"/>
                </a:cxn>
                <a:cxn ang="0">
                  <a:pos x="35" y="43"/>
                </a:cxn>
                <a:cxn ang="0">
                  <a:pos x="41" y="33"/>
                </a:cxn>
                <a:cxn ang="0">
                  <a:pos x="46" y="25"/>
                </a:cxn>
                <a:cxn ang="0">
                  <a:pos x="52" y="17"/>
                </a:cxn>
                <a:cxn ang="0">
                  <a:pos x="57" y="7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57" h="80">
                  <a:moveTo>
                    <a:pt x="49" y="3"/>
                  </a:moveTo>
                  <a:lnTo>
                    <a:pt x="49" y="3"/>
                  </a:lnTo>
                  <a:lnTo>
                    <a:pt x="43" y="13"/>
                  </a:lnTo>
                  <a:lnTo>
                    <a:pt x="37" y="24"/>
                  </a:lnTo>
                  <a:lnTo>
                    <a:pt x="29" y="34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50"/>
                  </a:lnTo>
                  <a:lnTo>
                    <a:pt x="10" y="57"/>
                  </a:lnTo>
                  <a:lnTo>
                    <a:pt x="4" y="6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3" y="70"/>
                  </a:lnTo>
                  <a:lnTo>
                    <a:pt x="15" y="65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9" y="50"/>
                  </a:lnTo>
                  <a:lnTo>
                    <a:pt x="32" y="46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41" y="33"/>
                  </a:lnTo>
                  <a:lnTo>
                    <a:pt x="46" y="25"/>
                  </a:lnTo>
                  <a:lnTo>
                    <a:pt x="52" y="17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4" name="Freeform 994"/>
            <p:cNvSpPr/>
            <p:nvPr/>
          </p:nvSpPr>
          <p:spPr bwMode="auto">
            <a:xfrm>
              <a:off x="4589463" y="2735263"/>
              <a:ext cx="22225" cy="349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4" y="16"/>
                </a:cxn>
                <a:cxn ang="0">
                  <a:pos x="16" y="31"/>
                </a:cxn>
                <a:cxn ang="0">
                  <a:pos x="7" y="46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7" y="66"/>
                </a:cxn>
                <a:cxn ang="0">
                  <a:pos x="8" y="65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7" y="49"/>
                </a:cxn>
                <a:cxn ang="0">
                  <a:pos x="24" y="34"/>
                </a:cxn>
                <a:cxn ang="0">
                  <a:pos x="32" y="21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42" y="5"/>
                </a:cxn>
                <a:cxn ang="0">
                  <a:pos x="42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2" h="66">
                  <a:moveTo>
                    <a:pt x="33" y="2"/>
                  </a:moveTo>
                  <a:lnTo>
                    <a:pt x="33" y="2"/>
                  </a:lnTo>
                  <a:lnTo>
                    <a:pt x="24" y="16"/>
                  </a:lnTo>
                  <a:lnTo>
                    <a:pt x="16" y="31"/>
                  </a:lnTo>
                  <a:lnTo>
                    <a:pt x="7" y="46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8" y="65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7" y="49"/>
                  </a:lnTo>
                  <a:lnTo>
                    <a:pt x="24" y="34"/>
                  </a:lnTo>
                  <a:lnTo>
                    <a:pt x="32" y="21"/>
                  </a:lnTo>
                  <a:lnTo>
                    <a:pt x="42" y="7"/>
                  </a:lnTo>
                  <a:lnTo>
                    <a:pt x="42" y="7"/>
                  </a:lnTo>
                  <a:lnTo>
                    <a:pt x="42" y="5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5" name="Freeform 995"/>
            <p:cNvSpPr/>
            <p:nvPr/>
          </p:nvSpPr>
          <p:spPr bwMode="auto">
            <a:xfrm>
              <a:off x="4651376" y="2736851"/>
              <a:ext cx="25400" cy="42863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6" y="13"/>
                </a:cxn>
                <a:cxn ang="0">
                  <a:pos x="31" y="22"/>
                </a:cxn>
                <a:cxn ang="0">
                  <a:pos x="22" y="39"/>
                </a:cxn>
                <a:cxn ang="0">
                  <a:pos x="11" y="56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80"/>
                </a:cxn>
                <a:cxn ang="0">
                  <a:pos x="5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20" y="60"/>
                </a:cxn>
                <a:cxn ang="0">
                  <a:pos x="30" y="43"/>
                </a:cxn>
                <a:cxn ang="0">
                  <a:pos x="41" y="25"/>
                </a:cxn>
                <a:cxn ang="0">
                  <a:pos x="44" y="16"/>
                </a:cxn>
                <a:cxn ang="0">
                  <a:pos x="47" y="6"/>
                </a:cxn>
                <a:cxn ang="0">
                  <a:pos x="47" y="6"/>
                </a:cxn>
                <a:cxn ang="0">
                  <a:pos x="48" y="4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0" y="2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48" h="80">
                  <a:moveTo>
                    <a:pt x="39" y="4"/>
                  </a:moveTo>
                  <a:lnTo>
                    <a:pt x="39" y="4"/>
                  </a:lnTo>
                  <a:lnTo>
                    <a:pt x="36" y="13"/>
                  </a:lnTo>
                  <a:lnTo>
                    <a:pt x="31" y="22"/>
                  </a:lnTo>
                  <a:lnTo>
                    <a:pt x="22" y="39"/>
                  </a:lnTo>
                  <a:lnTo>
                    <a:pt x="11" y="5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80"/>
                  </a:lnTo>
                  <a:lnTo>
                    <a:pt x="5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20" y="60"/>
                  </a:lnTo>
                  <a:lnTo>
                    <a:pt x="30" y="43"/>
                  </a:lnTo>
                  <a:lnTo>
                    <a:pt x="41" y="25"/>
                  </a:lnTo>
                  <a:lnTo>
                    <a:pt x="44" y="1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6" name="Freeform 996"/>
            <p:cNvSpPr/>
            <p:nvPr/>
          </p:nvSpPr>
          <p:spPr bwMode="auto">
            <a:xfrm>
              <a:off x="4702176" y="2738438"/>
              <a:ext cx="22225" cy="381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0" y="10"/>
                </a:cxn>
                <a:cxn ang="0">
                  <a:pos x="26" y="18"/>
                </a:cxn>
                <a:cxn ang="0">
                  <a:pos x="14" y="32"/>
                </a:cxn>
                <a:cxn ang="0">
                  <a:pos x="10" y="40"/>
                </a:cxn>
                <a:cxn ang="0">
                  <a:pos x="5" y="48"/>
                </a:cxn>
                <a:cxn ang="0">
                  <a:pos x="2" y="55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3" y="70"/>
                </a:cxn>
                <a:cxn ang="0">
                  <a:pos x="5" y="71"/>
                </a:cxn>
                <a:cxn ang="0">
                  <a:pos x="7" y="70"/>
                </a:cxn>
                <a:cxn ang="0">
                  <a:pos x="8" y="69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11" y="58"/>
                </a:cxn>
                <a:cxn ang="0">
                  <a:pos x="14" y="51"/>
                </a:cxn>
                <a:cxn ang="0">
                  <a:pos x="18" y="44"/>
                </a:cxn>
                <a:cxn ang="0">
                  <a:pos x="23" y="36"/>
                </a:cxn>
                <a:cxn ang="0">
                  <a:pos x="34" y="22"/>
                </a:cxn>
                <a:cxn ang="0">
                  <a:pos x="39" y="15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3" y="5"/>
                </a:cxn>
                <a:cxn ang="0">
                  <a:pos x="43" y="4"/>
                </a:cxn>
                <a:cxn ang="0">
                  <a:pos x="42" y="2"/>
                </a:cxn>
                <a:cxn ang="0">
                  <a:pos x="41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3" h="71">
                  <a:moveTo>
                    <a:pt x="35" y="3"/>
                  </a:moveTo>
                  <a:lnTo>
                    <a:pt x="35" y="3"/>
                  </a:lnTo>
                  <a:lnTo>
                    <a:pt x="30" y="10"/>
                  </a:lnTo>
                  <a:lnTo>
                    <a:pt x="26" y="18"/>
                  </a:lnTo>
                  <a:lnTo>
                    <a:pt x="14" y="32"/>
                  </a:lnTo>
                  <a:lnTo>
                    <a:pt x="10" y="40"/>
                  </a:lnTo>
                  <a:lnTo>
                    <a:pt x="5" y="48"/>
                  </a:lnTo>
                  <a:lnTo>
                    <a:pt x="2" y="5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3" y="70"/>
                  </a:lnTo>
                  <a:lnTo>
                    <a:pt x="5" y="71"/>
                  </a:lnTo>
                  <a:lnTo>
                    <a:pt x="7" y="70"/>
                  </a:lnTo>
                  <a:lnTo>
                    <a:pt x="8" y="69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1" y="58"/>
                  </a:lnTo>
                  <a:lnTo>
                    <a:pt x="14" y="51"/>
                  </a:lnTo>
                  <a:lnTo>
                    <a:pt x="18" y="44"/>
                  </a:lnTo>
                  <a:lnTo>
                    <a:pt x="23" y="36"/>
                  </a:lnTo>
                  <a:lnTo>
                    <a:pt x="34" y="22"/>
                  </a:lnTo>
                  <a:lnTo>
                    <a:pt x="39" y="15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5"/>
                  </a:lnTo>
                  <a:lnTo>
                    <a:pt x="43" y="4"/>
                  </a:lnTo>
                  <a:lnTo>
                    <a:pt x="42" y="2"/>
                  </a:lnTo>
                  <a:lnTo>
                    <a:pt x="41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7" name="Freeform 997"/>
            <p:cNvSpPr/>
            <p:nvPr/>
          </p:nvSpPr>
          <p:spPr bwMode="auto">
            <a:xfrm>
              <a:off x="4735513" y="2746376"/>
              <a:ext cx="25400" cy="30163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29" y="12"/>
                </a:cxn>
                <a:cxn ang="0">
                  <a:pos x="20" y="23"/>
                </a:cxn>
                <a:cxn ang="0">
                  <a:pos x="1" y="48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26" y="31"/>
                </a:cxn>
                <a:cxn ang="0">
                  <a:pos x="35" y="18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8" h="57">
                  <a:moveTo>
                    <a:pt x="39" y="1"/>
                  </a:moveTo>
                  <a:lnTo>
                    <a:pt x="39" y="1"/>
                  </a:lnTo>
                  <a:lnTo>
                    <a:pt x="29" y="12"/>
                  </a:lnTo>
                  <a:lnTo>
                    <a:pt x="20" y="23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26" y="31"/>
                  </a:lnTo>
                  <a:lnTo>
                    <a:pt x="35" y="18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8" name="Freeform 998"/>
            <p:cNvSpPr/>
            <p:nvPr/>
          </p:nvSpPr>
          <p:spPr bwMode="auto">
            <a:xfrm>
              <a:off x="4479926" y="2536826"/>
              <a:ext cx="31750" cy="34925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38" y="15"/>
                </a:cxn>
                <a:cxn ang="0">
                  <a:pos x="26" y="30"/>
                </a:cxn>
                <a:cxn ang="0">
                  <a:pos x="13" y="44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21" y="50"/>
                </a:cxn>
                <a:cxn ang="0">
                  <a:pos x="33" y="36"/>
                </a:cxn>
                <a:cxn ang="0">
                  <a:pos x="46" y="21"/>
                </a:cxn>
                <a:cxn ang="0">
                  <a:pos x="58" y="7"/>
                </a:cxn>
                <a:cxn ang="0">
                  <a:pos x="58" y="7"/>
                </a:cxn>
                <a:cxn ang="0">
                  <a:pos x="59" y="6"/>
                </a:cxn>
                <a:cxn ang="0">
                  <a:pos x="60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60" h="66">
                  <a:moveTo>
                    <a:pt x="52" y="1"/>
                  </a:moveTo>
                  <a:lnTo>
                    <a:pt x="52" y="1"/>
                  </a:lnTo>
                  <a:lnTo>
                    <a:pt x="38" y="15"/>
                  </a:lnTo>
                  <a:lnTo>
                    <a:pt x="26" y="30"/>
                  </a:lnTo>
                  <a:lnTo>
                    <a:pt x="13" y="44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21" y="50"/>
                  </a:lnTo>
                  <a:lnTo>
                    <a:pt x="33" y="36"/>
                  </a:lnTo>
                  <a:lnTo>
                    <a:pt x="46" y="21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9" name="Freeform 999"/>
            <p:cNvSpPr/>
            <p:nvPr/>
          </p:nvSpPr>
          <p:spPr bwMode="auto">
            <a:xfrm>
              <a:off x="4513263" y="2566988"/>
              <a:ext cx="34925" cy="49213"/>
            </a:xfrm>
            <a:custGeom>
              <a:avLst/>
              <a:gdLst/>
              <a:ahLst/>
              <a:cxnLst>
                <a:cxn ang="0">
                  <a:pos x="57" y="3"/>
                </a:cxn>
                <a:cxn ang="0">
                  <a:pos x="57" y="3"/>
                </a:cxn>
                <a:cxn ang="0">
                  <a:pos x="55" y="8"/>
                </a:cxn>
                <a:cxn ang="0">
                  <a:pos x="52" y="13"/>
                </a:cxn>
                <a:cxn ang="0">
                  <a:pos x="44" y="23"/>
                </a:cxn>
                <a:cxn ang="0">
                  <a:pos x="35" y="31"/>
                </a:cxn>
                <a:cxn ang="0">
                  <a:pos x="27" y="39"/>
                </a:cxn>
                <a:cxn ang="0">
                  <a:pos x="27" y="39"/>
                </a:cxn>
                <a:cxn ang="0">
                  <a:pos x="22" y="44"/>
                </a:cxn>
                <a:cxn ang="0">
                  <a:pos x="18" y="49"/>
                </a:cxn>
                <a:cxn ang="0">
                  <a:pos x="12" y="61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6" y="75"/>
                </a:cxn>
                <a:cxn ang="0">
                  <a:pos x="22" y="63"/>
                </a:cxn>
                <a:cxn ang="0">
                  <a:pos x="30" y="50"/>
                </a:cxn>
                <a:cxn ang="0">
                  <a:pos x="34" y="45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48" y="33"/>
                </a:cxn>
                <a:cxn ang="0">
                  <a:pos x="55" y="25"/>
                </a:cxn>
                <a:cxn ang="0">
                  <a:pos x="61" y="15"/>
                </a:cxn>
                <a:cxn ang="0">
                  <a:pos x="66" y="6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3"/>
                </a:cxn>
                <a:cxn ang="0">
                  <a:pos x="57" y="3"/>
                </a:cxn>
              </a:cxnLst>
              <a:rect l="0" t="0" r="r" b="b"/>
              <a:pathLst>
                <a:path w="66" h="91">
                  <a:moveTo>
                    <a:pt x="57" y="3"/>
                  </a:moveTo>
                  <a:lnTo>
                    <a:pt x="57" y="3"/>
                  </a:lnTo>
                  <a:lnTo>
                    <a:pt x="55" y="8"/>
                  </a:lnTo>
                  <a:lnTo>
                    <a:pt x="52" y="13"/>
                  </a:lnTo>
                  <a:lnTo>
                    <a:pt x="44" y="23"/>
                  </a:lnTo>
                  <a:lnTo>
                    <a:pt x="35" y="31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22" y="44"/>
                  </a:lnTo>
                  <a:lnTo>
                    <a:pt x="18" y="49"/>
                  </a:lnTo>
                  <a:lnTo>
                    <a:pt x="12" y="6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6" y="75"/>
                  </a:lnTo>
                  <a:lnTo>
                    <a:pt x="22" y="63"/>
                  </a:lnTo>
                  <a:lnTo>
                    <a:pt x="30" y="50"/>
                  </a:lnTo>
                  <a:lnTo>
                    <a:pt x="34" y="45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5" y="25"/>
                  </a:lnTo>
                  <a:lnTo>
                    <a:pt x="61" y="15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3"/>
                  </a:lnTo>
                  <a:lnTo>
                    <a:pt x="57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0" name="Freeform 1000"/>
            <p:cNvSpPr/>
            <p:nvPr/>
          </p:nvSpPr>
          <p:spPr bwMode="auto">
            <a:xfrm>
              <a:off x="4645026" y="2497138"/>
              <a:ext cx="34925" cy="55563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8" y="104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5"/>
                </a:cxn>
                <a:cxn ang="0">
                  <a:pos x="67" y="4"/>
                </a:cxn>
                <a:cxn ang="0">
                  <a:pos x="66" y="2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105">
                  <a:moveTo>
                    <a:pt x="58" y="2"/>
                  </a:moveTo>
                  <a:lnTo>
                    <a:pt x="58" y="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8" y="104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5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1" name="Freeform 1001"/>
            <p:cNvSpPr/>
            <p:nvPr/>
          </p:nvSpPr>
          <p:spPr bwMode="auto">
            <a:xfrm>
              <a:off x="4681538" y="2509838"/>
              <a:ext cx="28575" cy="31750"/>
            </a:xfrm>
            <a:custGeom>
              <a:avLst/>
              <a:gdLst/>
              <a:ahLst/>
              <a:cxnLst>
                <a:cxn ang="0">
                  <a:pos x="46" y="1"/>
                </a:cxn>
                <a:cxn ang="0">
                  <a:pos x="46" y="1"/>
                </a:cxn>
                <a:cxn ang="0">
                  <a:pos x="22" y="26"/>
                </a:cxn>
                <a:cxn ang="0">
                  <a:pos x="11" y="39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6"/>
                </a:cxn>
                <a:cxn ang="0">
                  <a:pos x="1" y="58"/>
                </a:cxn>
                <a:cxn ang="0">
                  <a:pos x="2" y="59"/>
                </a:cxn>
                <a:cxn ang="0">
                  <a:pos x="4" y="60"/>
                </a:cxn>
                <a:cxn ang="0">
                  <a:pos x="5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9" y="44"/>
                </a:cxn>
                <a:cxn ang="0">
                  <a:pos x="29" y="32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6" y="1"/>
                </a:cxn>
                <a:cxn ang="0">
                  <a:pos x="46" y="1"/>
                </a:cxn>
              </a:cxnLst>
              <a:rect l="0" t="0" r="r" b="b"/>
              <a:pathLst>
                <a:path w="54" h="60">
                  <a:moveTo>
                    <a:pt x="46" y="1"/>
                  </a:moveTo>
                  <a:lnTo>
                    <a:pt x="46" y="1"/>
                  </a:lnTo>
                  <a:lnTo>
                    <a:pt x="22" y="26"/>
                  </a:lnTo>
                  <a:lnTo>
                    <a:pt x="11" y="39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1" y="58"/>
                  </a:lnTo>
                  <a:lnTo>
                    <a:pt x="2" y="59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9" y="44"/>
                  </a:lnTo>
                  <a:lnTo>
                    <a:pt x="29" y="3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6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2" name="Freeform 1002"/>
            <p:cNvSpPr/>
            <p:nvPr/>
          </p:nvSpPr>
          <p:spPr bwMode="auto">
            <a:xfrm>
              <a:off x="4714876" y="2520951"/>
              <a:ext cx="61913" cy="74613"/>
            </a:xfrm>
            <a:custGeom>
              <a:avLst/>
              <a:gdLst/>
              <a:ahLst/>
              <a:cxnLst>
                <a:cxn ang="0">
                  <a:pos x="109" y="1"/>
                </a:cxn>
                <a:cxn ang="0">
                  <a:pos x="109" y="1"/>
                </a:cxn>
                <a:cxn ang="0">
                  <a:pos x="101" y="7"/>
                </a:cxn>
                <a:cxn ang="0">
                  <a:pos x="93" y="14"/>
                </a:cxn>
                <a:cxn ang="0">
                  <a:pos x="78" y="30"/>
                </a:cxn>
                <a:cxn ang="0">
                  <a:pos x="65" y="46"/>
                </a:cxn>
                <a:cxn ang="0">
                  <a:pos x="51" y="64"/>
                </a:cxn>
                <a:cxn ang="0">
                  <a:pos x="26" y="99"/>
                </a:cxn>
                <a:cxn ang="0">
                  <a:pos x="14" y="117"/>
                </a:cxn>
                <a:cxn ang="0">
                  <a:pos x="1" y="134"/>
                </a:cxn>
                <a:cxn ang="0">
                  <a:pos x="1" y="134"/>
                </a:cxn>
                <a:cxn ang="0">
                  <a:pos x="0" y="136"/>
                </a:cxn>
                <a:cxn ang="0">
                  <a:pos x="0" y="137"/>
                </a:cxn>
                <a:cxn ang="0">
                  <a:pos x="2" y="142"/>
                </a:cxn>
                <a:cxn ang="0">
                  <a:pos x="3" y="143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1"/>
                </a:cxn>
                <a:cxn ang="0">
                  <a:pos x="8" y="141"/>
                </a:cxn>
                <a:cxn ang="0">
                  <a:pos x="20" y="124"/>
                </a:cxn>
                <a:cxn ang="0">
                  <a:pos x="33" y="106"/>
                </a:cxn>
                <a:cxn ang="0">
                  <a:pos x="58" y="71"/>
                </a:cxn>
                <a:cxn ang="0">
                  <a:pos x="70" y="55"/>
                </a:cxn>
                <a:cxn ang="0">
                  <a:pos x="83" y="38"/>
                </a:cxn>
                <a:cxn ang="0">
                  <a:pos x="98" y="22"/>
                </a:cxn>
                <a:cxn ang="0">
                  <a:pos x="106" y="15"/>
                </a:cxn>
                <a:cxn ang="0">
                  <a:pos x="115" y="9"/>
                </a:cxn>
                <a:cxn ang="0">
                  <a:pos x="115" y="9"/>
                </a:cxn>
                <a:cxn ang="0">
                  <a:pos x="116" y="7"/>
                </a:cxn>
                <a:cxn ang="0">
                  <a:pos x="117" y="5"/>
                </a:cxn>
                <a:cxn ang="0">
                  <a:pos x="116" y="2"/>
                </a:cxn>
                <a:cxn ang="0">
                  <a:pos x="115" y="1"/>
                </a:cxn>
                <a:cxn ang="0">
                  <a:pos x="114" y="0"/>
                </a:cxn>
                <a:cxn ang="0">
                  <a:pos x="111" y="0"/>
                </a:cxn>
                <a:cxn ang="0">
                  <a:pos x="109" y="1"/>
                </a:cxn>
                <a:cxn ang="0">
                  <a:pos x="109" y="1"/>
                </a:cxn>
              </a:cxnLst>
              <a:rect l="0" t="0" r="r" b="b"/>
              <a:pathLst>
                <a:path w="117" h="143">
                  <a:moveTo>
                    <a:pt x="109" y="1"/>
                  </a:moveTo>
                  <a:lnTo>
                    <a:pt x="109" y="1"/>
                  </a:lnTo>
                  <a:lnTo>
                    <a:pt x="101" y="7"/>
                  </a:lnTo>
                  <a:lnTo>
                    <a:pt x="93" y="14"/>
                  </a:lnTo>
                  <a:lnTo>
                    <a:pt x="78" y="30"/>
                  </a:lnTo>
                  <a:lnTo>
                    <a:pt x="65" y="46"/>
                  </a:lnTo>
                  <a:lnTo>
                    <a:pt x="51" y="64"/>
                  </a:lnTo>
                  <a:lnTo>
                    <a:pt x="26" y="99"/>
                  </a:lnTo>
                  <a:lnTo>
                    <a:pt x="14" y="117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6"/>
                  </a:lnTo>
                  <a:lnTo>
                    <a:pt x="0" y="137"/>
                  </a:lnTo>
                  <a:lnTo>
                    <a:pt x="2" y="142"/>
                  </a:lnTo>
                  <a:lnTo>
                    <a:pt x="3" y="143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20" y="124"/>
                  </a:lnTo>
                  <a:lnTo>
                    <a:pt x="33" y="106"/>
                  </a:lnTo>
                  <a:lnTo>
                    <a:pt x="58" y="71"/>
                  </a:lnTo>
                  <a:lnTo>
                    <a:pt x="70" y="55"/>
                  </a:lnTo>
                  <a:lnTo>
                    <a:pt x="83" y="38"/>
                  </a:lnTo>
                  <a:lnTo>
                    <a:pt x="98" y="22"/>
                  </a:lnTo>
                  <a:lnTo>
                    <a:pt x="106" y="15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6" y="7"/>
                  </a:lnTo>
                  <a:lnTo>
                    <a:pt x="117" y="5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4" y="0"/>
                  </a:lnTo>
                  <a:lnTo>
                    <a:pt x="111" y="0"/>
                  </a:lnTo>
                  <a:lnTo>
                    <a:pt x="109" y="1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3" name="Freeform 1003"/>
            <p:cNvSpPr/>
            <p:nvPr/>
          </p:nvSpPr>
          <p:spPr bwMode="auto">
            <a:xfrm>
              <a:off x="4278313" y="2235201"/>
              <a:ext cx="103188" cy="136525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186" y="0"/>
                </a:cxn>
                <a:cxn ang="0">
                  <a:pos x="171" y="12"/>
                </a:cxn>
                <a:cxn ang="0">
                  <a:pos x="156" y="26"/>
                </a:cxn>
                <a:cxn ang="0">
                  <a:pos x="143" y="39"/>
                </a:cxn>
                <a:cxn ang="0">
                  <a:pos x="129" y="54"/>
                </a:cxn>
                <a:cxn ang="0">
                  <a:pos x="117" y="68"/>
                </a:cxn>
                <a:cxn ang="0">
                  <a:pos x="104" y="84"/>
                </a:cxn>
                <a:cxn ang="0">
                  <a:pos x="81" y="115"/>
                </a:cxn>
                <a:cxn ang="0">
                  <a:pos x="60" y="148"/>
                </a:cxn>
                <a:cxn ang="0">
                  <a:pos x="39" y="181"/>
                </a:cxn>
                <a:cxn ang="0">
                  <a:pos x="1" y="249"/>
                </a:cxn>
                <a:cxn ang="0">
                  <a:pos x="1" y="249"/>
                </a:cxn>
                <a:cxn ang="0">
                  <a:pos x="0" y="251"/>
                </a:cxn>
                <a:cxn ang="0">
                  <a:pos x="1" y="253"/>
                </a:cxn>
                <a:cxn ang="0">
                  <a:pos x="1" y="255"/>
                </a:cxn>
                <a:cxn ang="0">
                  <a:pos x="3" y="256"/>
                </a:cxn>
                <a:cxn ang="0">
                  <a:pos x="4" y="257"/>
                </a:cxn>
                <a:cxn ang="0">
                  <a:pos x="6" y="257"/>
                </a:cxn>
                <a:cxn ang="0">
                  <a:pos x="8" y="256"/>
                </a:cxn>
                <a:cxn ang="0">
                  <a:pos x="9" y="254"/>
                </a:cxn>
                <a:cxn ang="0">
                  <a:pos x="9" y="254"/>
                </a:cxn>
                <a:cxn ang="0">
                  <a:pos x="46" y="187"/>
                </a:cxn>
                <a:cxn ang="0">
                  <a:pos x="67" y="154"/>
                </a:cxn>
                <a:cxn ang="0">
                  <a:pos x="88" y="122"/>
                </a:cxn>
                <a:cxn ang="0">
                  <a:pos x="110" y="90"/>
                </a:cxn>
                <a:cxn ang="0">
                  <a:pos x="123" y="75"/>
                </a:cxn>
                <a:cxn ang="0">
                  <a:pos x="135" y="61"/>
                </a:cxn>
                <a:cxn ang="0">
                  <a:pos x="148" y="46"/>
                </a:cxn>
                <a:cxn ang="0">
                  <a:pos x="162" y="33"/>
                </a:cxn>
                <a:cxn ang="0">
                  <a:pos x="176" y="20"/>
                </a:cxn>
                <a:cxn ang="0">
                  <a:pos x="191" y="8"/>
                </a:cxn>
                <a:cxn ang="0">
                  <a:pos x="191" y="8"/>
                </a:cxn>
                <a:cxn ang="0">
                  <a:pos x="192" y="7"/>
                </a:cxn>
                <a:cxn ang="0">
                  <a:pos x="193" y="5"/>
                </a:cxn>
                <a:cxn ang="0">
                  <a:pos x="192" y="2"/>
                </a:cxn>
                <a:cxn ang="0">
                  <a:pos x="191" y="0"/>
                </a:cxn>
                <a:cxn ang="0">
                  <a:pos x="189" y="0"/>
                </a:cxn>
                <a:cxn ang="0">
                  <a:pos x="188" y="0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193" h="257">
                  <a:moveTo>
                    <a:pt x="186" y="0"/>
                  </a:moveTo>
                  <a:lnTo>
                    <a:pt x="186" y="0"/>
                  </a:lnTo>
                  <a:lnTo>
                    <a:pt x="171" y="12"/>
                  </a:lnTo>
                  <a:lnTo>
                    <a:pt x="156" y="26"/>
                  </a:lnTo>
                  <a:lnTo>
                    <a:pt x="143" y="39"/>
                  </a:lnTo>
                  <a:lnTo>
                    <a:pt x="129" y="54"/>
                  </a:lnTo>
                  <a:lnTo>
                    <a:pt x="117" y="68"/>
                  </a:lnTo>
                  <a:lnTo>
                    <a:pt x="104" y="84"/>
                  </a:lnTo>
                  <a:lnTo>
                    <a:pt x="81" y="115"/>
                  </a:lnTo>
                  <a:lnTo>
                    <a:pt x="60" y="148"/>
                  </a:lnTo>
                  <a:lnTo>
                    <a:pt x="39" y="181"/>
                  </a:lnTo>
                  <a:lnTo>
                    <a:pt x="1" y="249"/>
                  </a:lnTo>
                  <a:lnTo>
                    <a:pt x="1" y="249"/>
                  </a:lnTo>
                  <a:lnTo>
                    <a:pt x="0" y="251"/>
                  </a:lnTo>
                  <a:lnTo>
                    <a:pt x="1" y="253"/>
                  </a:lnTo>
                  <a:lnTo>
                    <a:pt x="1" y="255"/>
                  </a:lnTo>
                  <a:lnTo>
                    <a:pt x="3" y="256"/>
                  </a:lnTo>
                  <a:lnTo>
                    <a:pt x="4" y="257"/>
                  </a:lnTo>
                  <a:lnTo>
                    <a:pt x="6" y="257"/>
                  </a:lnTo>
                  <a:lnTo>
                    <a:pt x="8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46" y="187"/>
                  </a:lnTo>
                  <a:lnTo>
                    <a:pt x="67" y="154"/>
                  </a:lnTo>
                  <a:lnTo>
                    <a:pt x="88" y="122"/>
                  </a:lnTo>
                  <a:lnTo>
                    <a:pt x="110" y="90"/>
                  </a:lnTo>
                  <a:lnTo>
                    <a:pt x="123" y="75"/>
                  </a:lnTo>
                  <a:lnTo>
                    <a:pt x="135" y="61"/>
                  </a:lnTo>
                  <a:lnTo>
                    <a:pt x="148" y="46"/>
                  </a:lnTo>
                  <a:lnTo>
                    <a:pt x="162" y="33"/>
                  </a:lnTo>
                  <a:lnTo>
                    <a:pt x="176" y="20"/>
                  </a:lnTo>
                  <a:lnTo>
                    <a:pt x="191" y="8"/>
                  </a:lnTo>
                  <a:lnTo>
                    <a:pt x="191" y="8"/>
                  </a:lnTo>
                  <a:lnTo>
                    <a:pt x="192" y="7"/>
                  </a:lnTo>
                  <a:lnTo>
                    <a:pt x="193" y="5"/>
                  </a:lnTo>
                  <a:lnTo>
                    <a:pt x="192" y="2"/>
                  </a:lnTo>
                  <a:lnTo>
                    <a:pt x="191" y="0"/>
                  </a:lnTo>
                  <a:lnTo>
                    <a:pt x="189" y="0"/>
                  </a:lnTo>
                  <a:lnTo>
                    <a:pt x="188" y="0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4" name="Freeform 1004"/>
            <p:cNvSpPr/>
            <p:nvPr/>
          </p:nvSpPr>
          <p:spPr bwMode="auto">
            <a:xfrm>
              <a:off x="4352926" y="2282826"/>
              <a:ext cx="65088" cy="74613"/>
            </a:xfrm>
            <a:custGeom>
              <a:avLst/>
              <a:gdLst/>
              <a:ahLst/>
              <a:cxnLst>
                <a:cxn ang="0">
                  <a:pos x="115" y="2"/>
                </a:cxn>
                <a:cxn ang="0">
                  <a:pos x="115" y="2"/>
                </a:cxn>
                <a:cxn ang="0">
                  <a:pos x="109" y="9"/>
                </a:cxn>
                <a:cxn ang="0">
                  <a:pos x="102" y="16"/>
                </a:cxn>
                <a:cxn ang="0">
                  <a:pos x="89" y="31"/>
                </a:cxn>
                <a:cxn ang="0">
                  <a:pos x="74" y="44"/>
                </a:cxn>
                <a:cxn ang="0">
                  <a:pos x="67" y="52"/>
                </a:cxn>
                <a:cxn ang="0">
                  <a:pos x="61" y="59"/>
                </a:cxn>
                <a:cxn ang="0">
                  <a:pos x="61" y="59"/>
                </a:cxn>
                <a:cxn ang="0">
                  <a:pos x="1" y="133"/>
                </a:cxn>
                <a:cxn ang="0">
                  <a:pos x="1" y="133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3" y="141"/>
                </a:cxn>
                <a:cxn ang="0">
                  <a:pos x="4" y="142"/>
                </a:cxn>
                <a:cxn ang="0">
                  <a:pos x="6" y="142"/>
                </a:cxn>
                <a:cxn ang="0">
                  <a:pos x="7" y="142"/>
                </a:cxn>
                <a:cxn ang="0">
                  <a:pos x="9" y="141"/>
                </a:cxn>
                <a:cxn ang="0">
                  <a:pos x="9" y="141"/>
                </a:cxn>
                <a:cxn ang="0">
                  <a:pos x="67" y="66"/>
                </a:cxn>
                <a:cxn ang="0">
                  <a:pos x="67" y="66"/>
                </a:cxn>
                <a:cxn ang="0">
                  <a:pos x="74" y="58"/>
                </a:cxn>
                <a:cxn ang="0">
                  <a:pos x="81" y="51"/>
                </a:cxn>
                <a:cxn ang="0">
                  <a:pos x="96" y="36"/>
                </a:cxn>
                <a:cxn ang="0">
                  <a:pos x="110" y="23"/>
                </a:cxn>
                <a:cxn ang="0">
                  <a:pos x="118" y="14"/>
                </a:cxn>
                <a:cxn ang="0">
                  <a:pos x="124" y="6"/>
                </a:cxn>
                <a:cxn ang="0">
                  <a:pos x="124" y="6"/>
                </a:cxn>
                <a:cxn ang="0">
                  <a:pos x="125" y="5"/>
                </a:cxn>
                <a:cxn ang="0">
                  <a:pos x="124" y="3"/>
                </a:cxn>
                <a:cxn ang="0">
                  <a:pos x="124" y="2"/>
                </a:cxn>
                <a:cxn ang="0">
                  <a:pos x="122" y="1"/>
                </a:cxn>
                <a:cxn ang="0">
                  <a:pos x="119" y="0"/>
                </a:cxn>
                <a:cxn ang="0">
                  <a:pos x="117" y="0"/>
                </a:cxn>
                <a:cxn ang="0">
                  <a:pos x="115" y="2"/>
                </a:cxn>
                <a:cxn ang="0">
                  <a:pos x="115" y="2"/>
                </a:cxn>
              </a:cxnLst>
              <a:rect l="0" t="0" r="r" b="b"/>
              <a:pathLst>
                <a:path w="125" h="142">
                  <a:moveTo>
                    <a:pt x="115" y="2"/>
                  </a:moveTo>
                  <a:lnTo>
                    <a:pt x="115" y="2"/>
                  </a:lnTo>
                  <a:lnTo>
                    <a:pt x="109" y="9"/>
                  </a:lnTo>
                  <a:lnTo>
                    <a:pt x="102" y="16"/>
                  </a:lnTo>
                  <a:lnTo>
                    <a:pt x="89" y="31"/>
                  </a:lnTo>
                  <a:lnTo>
                    <a:pt x="74" y="44"/>
                  </a:lnTo>
                  <a:lnTo>
                    <a:pt x="67" y="52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3" y="141"/>
                  </a:lnTo>
                  <a:lnTo>
                    <a:pt x="4" y="142"/>
                  </a:lnTo>
                  <a:lnTo>
                    <a:pt x="6" y="142"/>
                  </a:lnTo>
                  <a:lnTo>
                    <a:pt x="7" y="142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74" y="58"/>
                  </a:lnTo>
                  <a:lnTo>
                    <a:pt x="81" y="51"/>
                  </a:lnTo>
                  <a:lnTo>
                    <a:pt x="96" y="36"/>
                  </a:lnTo>
                  <a:lnTo>
                    <a:pt x="110" y="23"/>
                  </a:lnTo>
                  <a:lnTo>
                    <a:pt x="118" y="14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5" y="5"/>
                  </a:lnTo>
                  <a:lnTo>
                    <a:pt x="124" y="3"/>
                  </a:lnTo>
                  <a:lnTo>
                    <a:pt x="124" y="2"/>
                  </a:lnTo>
                  <a:lnTo>
                    <a:pt x="122" y="1"/>
                  </a:lnTo>
                  <a:lnTo>
                    <a:pt x="119" y="0"/>
                  </a:lnTo>
                  <a:lnTo>
                    <a:pt x="117" y="0"/>
                  </a:lnTo>
                  <a:lnTo>
                    <a:pt x="115" y="2"/>
                  </a:lnTo>
                  <a:lnTo>
                    <a:pt x="115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5" name="Freeform 1005"/>
            <p:cNvSpPr/>
            <p:nvPr/>
          </p:nvSpPr>
          <p:spPr bwMode="auto">
            <a:xfrm>
              <a:off x="4564063" y="2312988"/>
              <a:ext cx="49213" cy="65088"/>
            </a:xfrm>
            <a:custGeom>
              <a:avLst/>
              <a:gdLst/>
              <a:ahLst/>
              <a:cxnLst>
                <a:cxn ang="0">
                  <a:pos x="82" y="3"/>
                </a:cxn>
                <a:cxn ang="0">
                  <a:pos x="82" y="3"/>
                </a:cxn>
                <a:cxn ang="0">
                  <a:pos x="78" y="11"/>
                </a:cxn>
                <a:cxn ang="0">
                  <a:pos x="74" y="19"/>
                </a:cxn>
                <a:cxn ang="0">
                  <a:pos x="63" y="35"/>
                </a:cxn>
                <a:cxn ang="0">
                  <a:pos x="50" y="50"/>
                </a:cxn>
                <a:cxn ang="0">
                  <a:pos x="45" y="57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3" y="80"/>
                </a:cxn>
                <a:cxn ang="0">
                  <a:pos x="28" y="87"/>
                </a:cxn>
                <a:cxn ang="0">
                  <a:pos x="23" y="93"/>
                </a:cxn>
                <a:cxn ang="0">
                  <a:pos x="23" y="93"/>
                </a:cxn>
                <a:cxn ang="0">
                  <a:pos x="11" y="103"/>
                </a:cxn>
                <a:cxn ang="0">
                  <a:pos x="6" y="110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2" y="121"/>
                </a:cxn>
                <a:cxn ang="0">
                  <a:pos x="3" y="122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21"/>
                </a:cxn>
                <a:cxn ang="0">
                  <a:pos x="14" y="114"/>
                </a:cxn>
                <a:cxn ang="0">
                  <a:pos x="20" y="108"/>
                </a:cxn>
                <a:cxn ang="0">
                  <a:pos x="34" y="96"/>
                </a:cxn>
                <a:cxn ang="0">
                  <a:pos x="34" y="96"/>
                </a:cxn>
                <a:cxn ang="0">
                  <a:pos x="38" y="91"/>
                </a:cxn>
                <a:cxn ang="0">
                  <a:pos x="41" y="8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53" y="62"/>
                </a:cxn>
                <a:cxn ang="0">
                  <a:pos x="59" y="54"/>
                </a:cxn>
                <a:cxn ang="0">
                  <a:pos x="71" y="38"/>
                </a:cxn>
                <a:cxn ang="0">
                  <a:pos x="82" y="23"/>
                </a:cxn>
                <a:cxn ang="0">
                  <a:pos x="88" y="14"/>
                </a:cxn>
                <a:cxn ang="0">
                  <a:pos x="92" y="5"/>
                </a:cxn>
                <a:cxn ang="0">
                  <a:pos x="92" y="5"/>
                </a:cxn>
                <a:cxn ang="0">
                  <a:pos x="92" y="3"/>
                </a:cxn>
                <a:cxn ang="0">
                  <a:pos x="92" y="2"/>
                </a:cxn>
                <a:cxn ang="0">
                  <a:pos x="91" y="1"/>
                </a:cxn>
                <a:cxn ang="0">
                  <a:pos x="89" y="0"/>
                </a:cxn>
                <a:cxn ang="0">
                  <a:pos x="85" y="0"/>
                </a:cxn>
                <a:cxn ang="0">
                  <a:pos x="83" y="1"/>
                </a:cxn>
                <a:cxn ang="0">
                  <a:pos x="82" y="3"/>
                </a:cxn>
                <a:cxn ang="0">
                  <a:pos x="82" y="3"/>
                </a:cxn>
              </a:cxnLst>
              <a:rect l="0" t="0" r="r" b="b"/>
              <a:pathLst>
                <a:path w="92" h="123">
                  <a:moveTo>
                    <a:pt x="82" y="3"/>
                  </a:moveTo>
                  <a:lnTo>
                    <a:pt x="82" y="3"/>
                  </a:lnTo>
                  <a:lnTo>
                    <a:pt x="78" y="11"/>
                  </a:lnTo>
                  <a:lnTo>
                    <a:pt x="74" y="19"/>
                  </a:lnTo>
                  <a:lnTo>
                    <a:pt x="63" y="35"/>
                  </a:lnTo>
                  <a:lnTo>
                    <a:pt x="50" y="50"/>
                  </a:lnTo>
                  <a:lnTo>
                    <a:pt x="45" y="57"/>
                  </a:lnTo>
                  <a:lnTo>
                    <a:pt x="40" y="65"/>
                  </a:lnTo>
                  <a:lnTo>
                    <a:pt x="40" y="65"/>
                  </a:lnTo>
                  <a:lnTo>
                    <a:pt x="33" y="80"/>
                  </a:lnTo>
                  <a:lnTo>
                    <a:pt x="28" y="87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1" y="103"/>
                  </a:lnTo>
                  <a:lnTo>
                    <a:pt x="6" y="11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2" y="121"/>
                  </a:lnTo>
                  <a:lnTo>
                    <a:pt x="3" y="122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21"/>
                  </a:lnTo>
                  <a:lnTo>
                    <a:pt x="14" y="114"/>
                  </a:lnTo>
                  <a:lnTo>
                    <a:pt x="20" y="108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8" y="91"/>
                  </a:lnTo>
                  <a:lnTo>
                    <a:pt x="41" y="84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3" y="62"/>
                  </a:lnTo>
                  <a:lnTo>
                    <a:pt x="59" y="54"/>
                  </a:lnTo>
                  <a:lnTo>
                    <a:pt x="71" y="38"/>
                  </a:lnTo>
                  <a:lnTo>
                    <a:pt x="82" y="23"/>
                  </a:lnTo>
                  <a:lnTo>
                    <a:pt x="88" y="14"/>
                  </a:lnTo>
                  <a:lnTo>
                    <a:pt x="92" y="5"/>
                  </a:lnTo>
                  <a:lnTo>
                    <a:pt x="92" y="5"/>
                  </a:lnTo>
                  <a:lnTo>
                    <a:pt x="92" y="3"/>
                  </a:lnTo>
                  <a:lnTo>
                    <a:pt x="92" y="2"/>
                  </a:lnTo>
                  <a:lnTo>
                    <a:pt x="91" y="1"/>
                  </a:lnTo>
                  <a:lnTo>
                    <a:pt x="89" y="0"/>
                  </a:lnTo>
                  <a:lnTo>
                    <a:pt x="85" y="0"/>
                  </a:lnTo>
                  <a:lnTo>
                    <a:pt x="83" y="1"/>
                  </a:lnTo>
                  <a:lnTo>
                    <a:pt x="82" y="3"/>
                  </a:lnTo>
                  <a:lnTo>
                    <a:pt x="82" y="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6" name="Freeform 1006"/>
            <p:cNvSpPr/>
            <p:nvPr/>
          </p:nvSpPr>
          <p:spPr bwMode="auto">
            <a:xfrm>
              <a:off x="4624388" y="2316163"/>
              <a:ext cx="38100" cy="47625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64" y="4"/>
                </a:cxn>
                <a:cxn ang="0">
                  <a:pos x="63" y="10"/>
                </a:cxn>
                <a:cxn ang="0">
                  <a:pos x="60" y="16"/>
                </a:cxn>
                <a:cxn ang="0">
                  <a:pos x="55" y="22"/>
                </a:cxn>
                <a:cxn ang="0">
                  <a:pos x="51" y="27"/>
                </a:cxn>
                <a:cxn ang="0">
                  <a:pos x="42" y="37"/>
                </a:cxn>
                <a:cxn ang="0">
                  <a:pos x="33" y="47"/>
                </a:cxn>
                <a:cxn ang="0">
                  <a:pos x="33" y="47"/>
                </a:cxn>
                <a:cxn ang="0">
                  <a:pos x="16" y="64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2" y="89"/>
                </a:cxn>
                <a:cxn ang="0">
                  <a:pos x="3" y="91"/>
                </a:cxn>
                <a:cxn ang="0">
                  <a:pos x="6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9" y="76"/>
                </a:cxn>
                <a:cxn ang="0">
                  <a:pos x="30" y="63"/>
                </a:cxn>
                <a:cxn ang="0">
                  <a:pos x="52" y="39"/>
                </a:cxn>
                <a:cxn ang="0">
                  <a:pos x="52" y="39"/>
                </a:cxn>
                <a:cxn ang="0">
                  <a:pos x="60" y="32"/>
                </a:cxn>
                <a:cxn ang="0">
                  <a:pos x="66" y="24"/>
                </a:cxn>
                <a:cxn ang="0">
                  <a:pos x="71" y="14"/>
                </a:cxn>
                <a:cxn ang="0">
                  <a:pos x="72" y="9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6" y="1"/>
                </a:cxn>
                <a:cxn ang="0">
                  <a:pos x="65" y="2"/>
                </a:cxn>
                <a:cxn ang="0">
                  <a:pos x="64" y="4"/>
                </a:cxn>
                <a:cxn ang="0">
                  <a:pos x="64" y="4"/>
                </a:cxn>
              </a:cxnLst>
              <a:rect l="0" t="0" r="r" b="b"/>
              <a:pathLst>
                <a:path w="73" h="91">
                  <a:moveTo>
                    <a:pt x="64" y="4"/>
                  </a:moveTo>
                  <a:lnTo>
                    <a:pt x="64" y="4"/>
                  </a:lnTo>
                  <a:lnTo>
                    <a:pt x="63" y="10"/>
                  </a:lnTo>
                  <a:lnTo>
                    <a:pt x="60" y="16"/>
                  </a:lnTo>
                  <a:lnTo>
                    <a:pt x="55" y="22"/>
                  </a:lnTo>
                  <a:lnTo>
                    <a:pt x="51" y="27"/>
                  </a:lnTo>
                  <a:lnTo>
                    <a:pt x="42" y="3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16" y="6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2" y="89"/>
                  </a:lnTo>
                  <a:lnTo>
                    <a:pt x="3" y="91"/>
                  </a:lnTo>
                  <a:lnTo>
                    <a:pt x="6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9" y="76"/>
                  </a:lnTo>
                  <a:lnTo>
                    <a:pt x="30" y="63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0" y="32"/>
                  </a:lnTo>
                  <a:lnTo>
                    <a:pt x="66" y="24"/>
                  </a:lnTo>
                  <a:lnTo>
                    <a:pt x="71" y="14"/>
                  </a:lnTo>
                  <a:lnTo>
                    <a:pt x="72" y="9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5" y="2"/>
                  </a:lnTo>
                  <a:lnTo>
                    <a:pt x="64" y="4"/>
                  </a:lnTo>
                  <a:lnTo>
                    <a:pt x="64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7" name="Freeform 1007"/>
            <p:cNvSpPr/>
            <p:nvPr/>
          </p:nvSpPr>
          <p:spPr bwMode="auto">
            <a:xfrm>
              <a:off x="4687888" y="2322513"/>
              <a:ext cx="25400" cy="34925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2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5"/>
                </a:cxn>
                <a:cxn ang="0">
                  <a:pos x="2" y="66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6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47" y="6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2"/>
                </a:cxn>
              </a:cxnLst>
              <a:rect l="0" t="0" r="r" b="b"/>
              <a:pathLst>
                <a:path w="47" h="67">
                  <a:moveTo>
                    <a:pt x="38" y="2"/>
                  </a:moveTo>
                  <a:lnTo>
                    <a:pt x="38" y="2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5"/>
                  </a:lnTo>
                  <a:lnTo>
                    <a:pt x="2" y="66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6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7" y="6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8" name="Freeform 1008"/>
            <p:cNvSpPr/>
            <p:nvPr/>
          </p:nvSpPr>
          <p:spPr bwMode="auto">
            <a:xfrm>
              <a:off x="4095751" y="2149476"/>
              <a:ext cx="746125" cy="649288"/>
            </a:xfrm>
            <a:custGeom>
              <a:avLst/>
              <a:gdLst/>
              <a:ahLst/>
              <a:cxnLst>
                <a:cxn ang="0">
                  <a:pos x="1140" y="1223"/>
                </a:cxn>
                <a:cxn ang="0">
                  <a:pos x="915" y="1215"/>
                </a:cxn>
                <a:cxn ang="0">
                  <a:pos x="541" y="1215"/>
                </a:cxn>
                <a:cxn ang="0">
                  <a:pos x="268" y="1224"/>
                </a:cxn>
                <a:cxn ang="0">
                  <a:pos x="95" y="1200"/>
                </a:cxn>
                <a:cxn ang="0">
                  <a:pos x="40" y="1159"/>
                </a:cxn>
                <a:cxn ang="0">
                  <a:pos x="16" y="1026"/>
                </a:cxn>
                <a:cxn ang="0">
                  <a:pos x="25" y="1009"/>
                </a:cxn>
                <a:cxn ang="0">
                  <a:pos x="19" y="875"/>
                </a:cxn>
                <a:cxn ang="0">
                  <a:pos x="9" y="625"/>
                </a:cxn>
                <a:cxn ang="0">
                  <a:pos x="6" y="418"/>
                </a:cxn>
                <a:cxn ang="0">
                  <a:pos x="7" y="289"/>
                </a:cxn>
                <a:cxn ang="0">
                  <a:pos x="52" y="230"/>
                </a:cxn>
                <a:cxn ang="0">
                  <a:pos x="151" y="213"/>
                </a:cxn>
                <a:cxn ang="0">
                  <a:pos x="235" y="218"/>
                </a:cxn>
                <a:cxn ang="0">
                  <a:pos x="289" y="31"/>
                </a:cxn>
                <a:cxn ang="0">
                  <a:pos x="307" y="12"/>
                </a:cxn>
                <a:cxn ang="0">
                  <a:pos x="441" y="1"/>
                </a:cxn>
                <a:cxn ang="0">
                  <a:pos x="695" y="15"/>
                </a:cxn>
                <a:cxn ang="0">
                  <a:pos x="756" y="83"/>
                </a:cxn>
                <a:cxn ang="0">
                  <a:pos x="793" y="203"/>
                </a:cxn>
                <a:cxn ang="0">
                  <a:pos x="1105" y="200"/>
                </a:cxn>
                <a:cxn ang="0">
                  <a:pos x="1230" y="198"/>
                </a:cxn>
                <a:cxn ang="0">
                  <a:pos x="1356" y="241"/>
                </a:cxn>
                <a:cxn ang="0">
                  <a:pos x="1396" y="318"/>
                </a:cxn>
                <a:cxn ang="0">
                  <a:pos x="1403" y="390"/>
                </a:cxn>
                <a:cxn ang="0">
                  <a:pos x="1406" y="426"/>
                </a:cxn>
                <a:cxn ang="0">
                  <a:pos x="1379" y="431"/>
                </a:cxn>
                <a:cxn ang="0">
                  <a:pos x="1365" y="363"/>
                </a:cxn>
                <a:cxn ang="0">
                  <a:pos x="1332" y="271"/>
                </a:cxn>
                <a:cxn ang="0">
                  <a:pos x="1211" y="232"/>
                </a:cxn>
                <a:cxn ang="0">
                  <a:pos x="1047" y="238"/>
                </a:cxn>
                <a:cxn ang="0">
                  <a:pos x="777" y="239"/>
                </a:cxn>
                <a:cxn ang="0">
                  <a:pos x="760" y="229"/>
                </a:cxn>
                <a:cxn ang="0">
                  <a:pos x="747" y="174"/>
                </a:cxn>
                <a:cxn ang="0">
                  <a:pos x="714" y="77"/>
                </a:cxn>
                <a:cxn ang="0">
                  <a:pos x="647" y="43"/>
                </a:cxn>
                <a:cxn ang="0">
                  <a:pos x="476" y="39"/>
                </a:cxn>
                <a:cxn ang="0">
                  <a:pos x="320" y="66"/>
                </a:cxn>
                <a:cxn ang="0">
                  <a:pos x="298" y="168"/>
                </a:cxn>
                <a:cxn ang="0">
                  <a:pos x="267" y="232"/>
                </a:cxn>
                <a:cxn ang="0">
                  <a:pos x="264" y="252"/>
                </a:cxn>
                <a:cxn ang="0">
                  <a:pos x="245" y="258"/>
                </a:cxn>
                <a:cxn ang="0">
                  <a:pos x="175" y="252"/>
                </a:cxn>
                <a:cxn ang="0">
                  <a:pos x="80" y="259"/>
                </a:cxn>
                <a:cxn ang="0">
                  <a:pos x="44" y="298"/>
                </a:cxn>
                <a:cxn ang="0">
                  <a:pos x="46" y="541"/>
                </a:cxn>
                <a:cxn ang="0">
                  <a:pos x="55" y="893"/>
                </a:cxn>
                <a:cxn ang="0">
                  <a:pos x="56" y="1019"/>
                </a:cxn>
                <a:cxn ang="0">
                  <a:pos x="58" y="1106"/>
                </a:cxn>
                <a:cxn ang="0">
                  <a:pos x="101" y="1162"/>
                </a:cxn>
                <a:cxn ang="0">
                  <a:pos x="279" y="1186"/>
                </a:cxn>
                <a:cxn ang="0">
                  <a:pos x="440" y="1189"/>
                </a:cxn>
                <a:cxn ang="0">
                  <a:pos x="599" y="1178"/>
                </a:cxn>
                <a:cxn ang="0">
                  <a:pos x="880" y="1179"/>
                </a:cxn>
                <a:cxn ang="0">
                  <a:pos x="1084" y="1180"/>
                </a:cxn>
                <a:cxn ang="0">
                  <a:pos x="1208" y="1188"/>
                </a:cxn>
                <a:cxn ang="0">
                  <a:pos x="1248" y="1188"/>
                </a:cxn>
                <a:cxn ang="0">
                  <a:pos x="1276" y="1173"/>
                </a:cxn>
                <a:cxn ang="0">
                  <a:pos x="1296" y="1192"/>
                </a:cxn>
                <a:cxn ang="0">
                  <a:pos x="1261" y="1223"/>
                </a:cxn>
              </a:cxnLst>
              <a:rect l="0" t="0" r="r" b="b"/>
              <a:pathLst>
                <a:path w="1409" h="1227">
                  <a:moveTo>
                    <a:pt x="1221" y="1227"/>
                  </a:moveTo>
                  <a:lnTo>
                    <a:pt x="1221" y="1227"/>
                  </a:lnTo>
                  <a:lnTo>
                    <a:pt x="1205" y="1226"/>
                  </a:lnTo>
                  <a:lnTo>
                    <a:pt x="1190" y="1226"/>
                  </a:lnTo>
                  <a:lnTo>
                    <a:pt x="1190" y="1226"/>
                  </a:lnTo>
                  <a:lnTo>
                    <a:pt x="1176" y="1225"/>
                  </a:lnTo>
                  <a:lnTo>
                    <a:pt x="1176" y="1225"/>
                  </a:lnTo>
                  <a:lnTo>
                    <a:pt x="1140" y="1223"/>
                  </a:lnTo>
                  <a:lnTo>
                    <a:pt x="1105" y="1221"/>
                  </a:lnTo>
                  <a:lnTo>
                    <a:pt x="1104" y="1221"/>
                  </a:lnTo>
                  <a:lnTo>
                    <a:pt x="1104" y="1221"/>
                  </a:lnTo>
                  <a:lnTo>
                    <a:pt x="1049" y="1218"/>
                  </a:lnTo>
                  <a:lnTo>
                    <a:pt x="1021" y="1217"/>
                  </a:lnTo>
                  <a:lnTo>
                    <a:pt x="993" y="1216"/>
                  </a:lnTo>
                  <a:lnTo>
                    <a:pt x="993" y="1216"/>
                  </a:lnTo>
                  <a:lnTo>
                    <a:pt x="915" y="1215"/>
                  </a:lnTo>
                  <a:lnTo>
                    <a:pt x="838" y="1214"/>
                  </a:lnTo>
                  <a:lnTo>
                    <a:pt x="838" y="1214"/>
                  </a:lnTo>
                  <a:lnTo>
                    <a:pt x="760" y="1213"/>
                  </a:lnTo>
                  <a:lnTo>
                    <a:pt x="681" y="1212"/>
                  </a:lnTo>
                  <a:lnTo>
                    <a:pt x="681" y="1212"/>
                  </a:lnTo>
                  <a:lnTo>
                    <a:pt x="608" y="1213"/>
                  </a:lnTo>
                  <a:lnTo>
                    <a:pt x="541" y="1215"/>
                  </a:lnTo>
                  <a:lnTo>
                    <a:pt x="541" y="1215"/>
                  </a:lnTo>
                  <a:lnTo>
                    <a:pt x="494" y="1218"/>
                  </a:lnTo>
                  <a:lnTo>
                    <a:pt x="489" y="1218"/>
                  </a:lnTo>
                  <a:lnTo>
                    <a:pt x="489" y="1218"/>
                  </a:lnTo>
                  <a:lnTo>
                    <a:pt x="399" y="1223"/>
                  </a:lnTo>
                  <a:lnTo>
                    <a:pt x="354" y="1224"/>
                  </a:lnTo>
                  <a:lnTo>
                    <a:pt x="309" y="1225"/>
                  </a:lnTo>
                  <a:lnTo>
                    <a:pt x="309" y="1225"/>
                  </a:lnTo>
                  <a:lnTo>
                    <a:pt x="268" y="1224"/>
                  </a:lnTo>
                  <a:lnTo>
                    <a:pt x="228" y="1223"/>
                  </a:lnTo>
                  <a:lnTo>
                    <a:pt x="191" y="1220"/>
                  </a:lnTo>
                  <a:lnTo>
                    <a:pt x="157" y="1215"/>
                  </a:lnTo>
                  <a:lnTo>
                    <a:pt x="157" y="1215"/>
                  </a:lnTo>
                  <a:lnTo>
                    <a:pt x="141" y="1213"/>
                  </a:lnTo>
                  <a:lnTo>
                    <a:pt x="126" y="1209"/>
                  </a:lnTo>
                  <a:lnTo>
                    <a:pt x="109" y="1205"/>
                  </a:lnTo>
                  <a:lnTo>
                    <a:pt x="95" y="1200"/>
                  </a:lnTo>
                  <a:lnTo>
                    <a:pt x="80" y="1194"/>
                  </a:lnTo>
                  <a:lnTo>
                    <a:pt x="67" y="1187"/>
                  </a:lnTo>
                  <a:lnTo>
                    <a:pt x="61" y="1183"/>
                  </a:lnTo>
                  <a:lnTo>
                    <a:pt x="55" y="1177"/>
                  </a:lnTo>
                  <a:lnTo>
                    <a:pt x="50" y="1172"/>
                  </a:lnTo>
                  <a:lnTo>
                    <a:pt x="45" y="1167"/>
                  </a:lnTo>
                  <a:lnTo>
                    <a:pt x="45" y="1167"/>
                  </a:lnTo>
                  <a:lnTo>
                    <a:pt x="40" y="1159"/>
                  </a:lnTo>
                  <a:lnTo>
                    <a:pt x="36" y="1150"/>
                  </a:lnTo>
                  <a:lnTo>
                    <a:pt x="27" y="1134"/>
                  </a:lnTo>
                  <a:lnTo>
                    <a:pt x="22" y="1117"/>
                  </a:lnTo>
                  <a:lnTo>
                    <a:pt x="19" y="1101"/>
                  </a:lnTo>
                  <a:lnTo>
                    <a:pt x="17" y="1083"/>
                  </a:lnTo>
                  <a:lnTo>
                    <a:pt x="16" y="1065"/>
                  </a:lnTo>
                  <a:lnTo>
                    <a:pt x="16" y="1029"/>
                  </a:lnTo>
                  <a:lnTo>
                    <a:pt x="16" y="1026"/>
                  </a:lnTo>
                  <a:lnTo>
                    <a:pt x="16" y="1026"/>
                  </a:lnTo>
                  <a:lnTo>
                    <a:pt x="17" y="1023"/>
                  </a:lnTo>
                  <a:lnTo>
                    <a:pt x="18" y="1019"/>
                  </a:lnTo>
                  <a:lnTo>
                    <a:pt x="20" y="1016"/>
                  </a:lnTo>
                  <a:lnTo>
                    <a:pt x="23" y="1013"/>
                  </a:lnTo>
                  <a:lnTo>
                    <a:pt x="24" y="1012"/>
                  </a:lnTo>
                  <a:lnTo>
                    <a:pt x="25" y="1009"/>
                  </a:lnTo>
                  <a:lnTo>
                    <a:pt x="25" y="1009"/>
                  </a:lnTo>
                  <a:lnTo>
                    <a:pt x="25" y="1001"/>
                  </a:lnTo>
                  <a:lnTo>
                    <a:pt x="25" y="1001"/>
                  </a:lnTo>
                  <a:lnTo>
                    <a:pt x="23" y="961"/>
                  </a:lnTo>
                  <a:lnTo>
                    <a:pt x="23" y="959"/>
                  </a:lnTo>
                  <a:lnTo>
                    <a:pt x="23" y="959"/>
                  </a:lnTo>
                  <a:lnTo>
                    <a:pt x="22" y="927"/>
                  </a:lnTo>
                  <a:lnTo>
                    <a:pt x="22" y="927"/>
                  </a:lnTo>
                  <a:lnTo>
                    <a:pt x="19" y="875"/>
                  </a:lnTo>
                  <a:lnTo>
                    <a:pt x="19" y="875"/>
                  </a:lnTo>
                  <a:lnTo>
                    <a:pt x="18" y="830"/>
                  </a:lnTo>
                  <a:lnTo>
                    <a:pt x="15" y="786"/>
                  </a:lnTo>
                  <a:lnTo>
                    <a:pt x="15" y="786"/>
                  </a:lnTo>
                  <a:lnTo>
                    <a:pt x="12" y="759"/>
                  </a:lnTo>
                  <a:lnTo>
                    <a:pt x="11" y="732"/>
                  </a:lnTo>
                  <a:lnTo>
                    <a:pt x="9" y="679"/>
                  </a:lnTo>
                  <a:lnTo>
                    <a:pt x="9" y="625"/>
                  </a:lnTo>
                  <a:lnTo>
                    <a:pt x="10" y="572"/>
                  </a:lnTo>
                  <a:lnTo>
                    <a:pt x="10" y="570"/>
                  </a:lnTo>
                  <a:lnTo>
                    <a:pt x="10" y="570"/>
                  </a:lnTo>
                  <a:lnTo>
                    <a:pt x="10" y="522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9" y="448"/>
                  </a:lnTo>
                  <a:lnTo>
                    <a:pt x="6" y="418"/>
                  </a:lnTo>
                  <a:lnTo>
                    <a:pt x="6" y="418"/>
                  </a:lnTo>
                  <a:lnTo>
                    <a:pt x="2" y="394"/>
                  </a:lnTo>
                  <a:lnTo>
                    <a:pt x="0" y="370"/>
                  </a:lnTo>
                  <a:lnTo>
                    <a:pt x="0" y="345"/>
                  </a:lnTo>
                  <a:lnTo>
                    <a:pt x="0" y="322"/>
                  </a:lnTo>
                  <a:lnTo>
                    <a:pt x="2" y="311"/>
                  </a:lnTo>
                  <a:lnTo>
                    <a:pt x="3" y="299"/>
                  </a:lnTo>
                  <a:lnTo>
                    <a:pt x="7" y="289"/>
                  </a:lnTo>
                  <a:lnTo>
                    <a:pt x="10" y="279"/>
                  </a:lnTo>
                  <a:lnTo>
                    <a:pt x="14" y="269"/>
                  </a:lnTo>
                  <a:lnTo>
                    <a:pt x="20" y="260"/>
                  </a:lnTo>
                  <a:lnTo>
                    <a:pt x="26" y="252"/>
                  </a:lnTo>
                  <a:lnTo>
                    <a:pt x="34" y="243"/>
                  </a:lnTo>
                  <a:lnTo>
                    <a:pt x="34" y="243"/>
                  </a:lnTo>
                  <a:lnTo>
                    <a:pt x="42" y="236"/>
                  </a:lnTo>
                  <a:lnTo>
                    <a:pt x="52" y="230"/>
                  </a:lnTo>
                  <a:lnTo>
                    <a:pt x="63" y="225"/>
                  </a:lnTo>
                  <a:lnTo>
                    <a:pt x="74" y="221"/>
                  </a:lnTo>
                  <a:lnTo>
                    <a:pt x="87" y="218"/>
                  </a:lnTo>
                  <a:lnTo>
                    <a:pt x="101" y="214"/>
                  </a:lnTo>
                  <a:lnTo>
                    <a:pt x="116" y="213"/>
                  </a:lnTo>
                  <a:lnTo>
                    <a:pt x="133" y="213"/>
                  </a:lnTo>
                  <a:lnTo>
                    <a:pt x="133" y="213"/>
                  </a:lnTo>
                  <a:lnTo>
                    <a:pt x="151" y="213"/>
                  </a:lnTo>
                  <a:lnTo>
                    <a:pt x="167" y="214"/>
                  </a:lnTo>
                  <a:lnTo>
                    <a:pt x="202" y="218"/>
                  </a:lnTo>
                  <a:lnTo>
                    <a:pt x="204" y="218"/>
                  </a:lnTo>
                  <a:lnTo>
                    <a:pt x="204" y="218"/>
                  </a:lnTo>
                  <a:lnTo>
                    <a:pt x="228" y="221"/>
                  </a:lnTo>
                  <a:lnTo>
                    <a:pt x="233" y="221"/>
                  </a:lnTo>
                  <a:lnTo>
                    <a:pt x="235" y="218"/>
                  </a:lnTo>
                  <a:lnTo>
                    <a:pt x="235" y="218"/>
                  </a:lnTo>
                  <a:lnTo>
                    <a:pt x="245" y="193"/>
                  </a:lnTo>
                  <a:lnTo>
                    <a:pt x="255" y="169"/>
                  </a:lnTo>
                  <a:lnTo>
                    <a:pt x="264" y="146"/>
                  </a:lnTo>
                  <a:lnTo>
                    <a:pt x="271" y="122"/>
                  </a:lnTo>
                  <a:lnTo>
                    <a:pt x="277" y="98"/>
                  </a:lnTo>
                  <a:lnTo>
                    <a:pt x="282" y="76"/>
                  </a:lnTo>
                  <a:lnTo>
                    <a:pt x="286" y="53"/>
                  </a:lnTo>
                  <a:lnTo>
                    <a:pt x="289" y="31"/>
                  </a:lnTo>
                  <a:lnTo>
                    <a:pt x="289" y="31"/>
                  </a:lnTo>
                  <a:lnTo>
                    <a:pt x="291" y="25"/>
                  </a:lnTo>
                  <a:lnTo>
                    <a:pt x="294" y="20"/>
                  </a:lnTo>
                  <a:lnTo>
                    <a:pt x="298" y="17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7" y="12"/>
                  </a:lnTo>
                  <a:lnTo>
                    <a:pt x="307" y="12"/>
                  </a:lnTo>
                  <a:lnTo>
                    <a:pt x="310" y="9"/>
                  </a:lnTo>
                  <a:lnTo>
                    <a:pt x="312" y="8"/>
                  </a:lnTo>
                  <a:lnTo>
                    <a:pt x="316" y="7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61" y="4"/>
                  </a:lnTo>
                  <a:lnTo>
                    <a:pt x="401" y="2"/>
                  </a:lnTo>
                  <a:lnTo>
                    <a:pt x="441" y="1"/>
                  </a:lnTo>
                  <a:lnTo>
                    <a:pt x="479" y="0"/>
                  </a:lnTo>
                  <a:lnTo>
                    <a:pt x="479" y="0"/>
                  </a:lnTo>
                  <a:lnTo>
                    <a:pt x="532" y="1"/>
                  </a:lnTo>
                  <a:lnTo>
                    <a:pt x="584" y="3"/>
                  </a:lnTo>
                  <a:lnTo>
                    <a:pt x="634" y="7"/>
                  </a:lnTo>
                  <a:lnTo>
                    <a:pt x="681" y="12"/>
                  </a:lnTo>
                  <a:lnTo>
                    <a:pt x="681" y="12"/>
                  </a:lnTo>
                  <a:lnTo>
                    <a:pt x="695" y="15"/>
                  </a:lnTo>
                  <a:lnTo>
                    <a:pt x="707" y="20"/>
                  </a:lnTo>
                  <a:lnTo>
                    <a:pt x="719" y="26"/>
                  </a:lnTo>
                  <a:lnTo>
                    <a:pt x="729" y="33"/>
                  </a:lnTo>
                  <a:lnTo>
                    <a:pt x="737" y="42"/>
                  </a:lnTo>
                  <a:lnTo>
                    <a:pt x="745" y="54"/>
                  </a:lnTo>
                  <a:lnTo>
                    <a:pt x="751" y="67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66" y="118"/>
                  </a:lnTo>
                  <a:lnTo>
                    <a:pt x="766" y="118"/>
                  </a:lnTo>
                  <a:lnTo>
                    <a:pt x="774" y="138"/>
                  </a:lnTo>
                  <a:lnTo>
                    <a:pt x="779" y="157"/>
                  </a:lnTo>
                  <a:lnTo>
                    <a:pt x="784" y="177"/>
                  </a:lnTo>
                  <a:lnTo>
                    <a:pt x="787" y="198"/>
                  </a:lnTo>
                  <a:lnTo>
                    <a:pt x="788" y="203"/>
                  </a:lnTo>
                  <a:lnTo>
                    <a:pt x="793" y="203"/>
                  </a:lnTo>
                  <a:lnTo>
                    <a:pt x="793" y="203"/>
                  </a:lnTo>
                  <a:lnTo>
                    <a:pt x="901" y="204"/>
                  </a:lnTo>
                  <a:lnTo>
                    <a:pt x="901" y="204"/>
                  </a:lnTo>
                  <a:lnTo>
                    <a:pt x="1026" y="204"/>
                  </a:lnTo>
                  <a:lnTo>
                    <a:pt x="1026" y="204"/>
                  </a:lnTo>
                  <a:lnTo>
                    <a:pt x="1046" y="204"/>
                  </a:lnTo>
                  <a:lnTo>
                    <a:pt x="1066" y="203"/>
                  </a:lnTo>
                  <a:lnTo>
                    <a:pt x="1105" y="200"/>
                  </a:lnTo>
                  <a:lnTo>
                    <a:pt x="1105" y="200"/>
                  </a:lnTo>
                  <a:lnTo>
                    <a:pt x="1144" y="197"/>
                  </a:lnTo>
                  <a:lnTo>
                    <a:pt x="1163" y="195"/>
                  </a:lnTo>
                  <a:lnTo>
                    <a:pt x="1182" y="195"/>
                  </a:lnTo>
                  <a:lnTo>
                    <a:pt x="1182" y="195"/>
                  </a:lnTo>
                  <a:lnTo>
                    <a:pt x="1207" y="196"/>
                  </a:lnTo>
                  <a:lnTo>
                    <a:pt x="1230" y="198"/>
                  </a:lnTo>
                  <a:lnTo>
                    <a:pt x="1230" y="198"/>
                  </a:lnTo>
                  <a:lnTo>
                    <a:pt x="1249" y="202"/>
                  </a:lnTo>
                  <a:lnTo>
                    <a:pt x="1271" y="206"/>
                  </a:lnTo>
                  <a:lnTo>
                    <a:pt x="1294" y="212"/>
                  </a:lnTo>
                  <a:lnTo>
                    <a:pt x="1317" y="221"/>
                  </a:lnTo>
                  <a:lnTo>
                    <a:pt x="1327" y="225"/>
                  </a:lnTo>
                  <a:lnTo>
                    <a:pt x="1337" y="230"/>
                  </a:lnTo>
                  <a:lnTo>
                    <a:pt x="1348" y="235"/>
                  </a:lnTo>
                  <a:lnTo>
                    <a:pt x="1356" y="241"/>
                  </a:lnTo>
                  <a:lnTo>
                    <a:pt x="1364" y="249"/>
                  </a:lnTo>
                  <a:lnTo>
                    <a:pt x="1372" y="256"/>
                  </a:lnTo>
                  <a:lnTo>
                    <a:pt x="1378" y="263"/>
                  </a:lnTo>
                  <a:lnTo>
                    <a:pt x="1383" y="273"/>
                  </a:lnTo>
                  <a:lnTo>
                    <a:pt x="1383" y="273"/>
                  </a:lnTo>
                  <a:lnTo>
                    <a:pt x="1388" y="287"/>
                  </a:lnTo>
                  <a:lnTo>
                    <a:pt x="1393" y="303"/>
                  </a:lnTo>
                  <a:lnTo>
                    <a:pt x="1396" y="318"/>
                  </a:lnTo>
                  <a:lnTo>
                    <a:pt x="1400" y="335"/>
                  </a:lnTo>
                  <a:lnTo>
                    <a:pt x="1401" y="345"/>
                  </a:lnTo>
                  <a:lnTo>
                    <a:pt x="1401" y="345"/>
                  </a:lnTo>
                  <a:lnTo>
                    <a:pt x="1402" y="356"/>
                  </a:lnTo>
                  <a:lnTo>
                    <a:pt x="1402" y="370"/>
                  </a:lnTo>
                  <a:lnTo>
                    <a:pt x="1402" y="370"/>
                  </a:lnTo>
                  <a:lnTo>
                    <a:pt x="1402" y="379"/>
                  </a:lnTo>
                  <a:lnTo>
                    <a:pt x="1403" y="390"/>
                  </a:lnTo>
                  <a:lnTo>
                    <a:pt x="1404" y="399"/>
                  </a:lnTo>
                  <a:lnTo>
                    <a:pt x="1407" y="408"/>
                  </a:lnTo>
                  <a:lnTo>
                    <a:pt x="1407" y="408"/>
                  </a:lnTo>
                  <a:lnTo>
                    <a:pt x="1409" y="412"/>
                  </a:lnTo>
                  <a:lnTo>
                    <a:pt x="1409" y="418"/>
                  </a:lnTo>
                  <a:lnTo>
                    <a:pt x="1408" y="422"/>
                  </a:lnTo>
                  <a:lnTo>
                    <a:pt x="1406" y="426"/>
                  </a:lnTo>
                  <a:lnTo>
                    <a:pt x="1406" y="426"/>
                  </a:lnTo>
                  <a:lnTo>
                    <a:pt x="1403" y="430"/>
                  </a:lnTo>
                  <a:lnTo>
                    <a:pt x="1399" y="433"/>
                  </a:lnTo>
                  <a:lnTo>
                    <a:pt x="1394" y="435"/>
                  </a:lnTo>
                  <a:lnTo>
                    <a:pt x="1389" y="436"/>
                  </a:lnTo>
                  <a:lnTo>
                    <a:pt x="1389" y="436"/>
                  </a:lnTo>
                  <a:lnTo>
                    <a:pt x="1385" y="435"/>
                  </a:lnTo>
                  <a:lnTo>
                    <a:pt x="1382" y="433"/>
                  </a:lnTo>
                  <a:lnTo>
                    <a:pt x="1379" y="431"/>
                  </a:lnTo>
                  <a:lnTo>
                    <a:pt x="1376" y="427"/>
                  </a:lnTo>
                  <a:lnTo>
                    <a:pt x="1376" y="427"/>
                  </a:lnTo>
                  <a:lnTo>
                    <a:pt x="1373" y="419"/>
                  </a:lnTo>
                  <a:lnTo>
                    <a:pt x="1371" y="411"/>
                  </a:lnTo>
                  <a:lnTo>
                    <a:pt x="1367" y="395"/>
                  </a:lnTo>
                  <a:lnTo>
                    <a:pt x="1365" y="378"/>
                  </a:lnTo>
                  <a:lnTo>
                    <a:pt x="1365" y="363"/>
                  </a:lnTo>
                  <a:lnTo>
                    <a:pt x="1365" y="363"/>
                  </a:lnTo>
                  <a:lnTo>
                    <a:pt x="1363" y="335"/>
                  </a:lnTo>
                  <a:lnTo>
                    <a:pt x="1361" y="321"/>
                  </a:lnTo>
                  <a:lnTo>
                    <a:pt x="1358" y="307"/>
                  </a:lnTo>
                  <a:lnTo>
                    <a:pt x="1358" y="307"/>
                  </a:lnTo>
                  <a:lnTo>
                    <a:pt x="1354" y="297"/>
                  </a:lnTo>
                  <a:lnTo>
                    <a:pt x="1348" y="288"/>
                  </a:lnTo>
                  <a:lnTo>
                    <a:pt x="1340" y="280"/>
                  </a:lnTo>
                  <a:lnTo>
                    <a:pt x="1332" y="271"/>
                  </a:lnTo>
                  <a:lnTo>
                    <a:pt x="1322" y="265"/>
                  </a:lnTo>
                  <a:lnTo>
                    <a:pt x="1311" y="258"/>
                  </a:lnTo>
                  <a:lnTo>
                    <a:pt x="1300" y="253"/>
                  </a:lnTo>
                  <a:lnTo>
                    <a:pt x="1288" y="248"/>
                  </a:lnTo>
                  <a:lnTo>
                    <a:pt x="1275" y="243"/>
                  </a:lnTo>
                  <a:lnTo>
                    <a:pt x="1263" y="240"/>
                  </a:lnTo>
                  <a:lnTo>
                    <a:pt x="1237" y="235"/>
                  </a:lnTo>
                  <a:lnTo>
                    <a:pt x="1211" y="232"/>
                  </a:lnTo>
                  <a:lnTo>
                    <a:pt x="1188" y="231"/>
                  </a:lnTo>
                  <a:lnTo>
                    <a:pt x="1188" y="231"/>
                  </a:lnTo>
                  <a:lnTo>
                    <a:pt x="1181" y="231"/>
                  </a:lnTo>
                  <a:lnTo>
                    <a:pt x="1181" y="231"/>
                  </a:lnTo>
                  <a:lnTo>
                    <a:pt x="1140" y="233"/>
                  </a:lnTo>
                  <a:lnTo>
                    <a:pt x="1101" y="235"/>
                  </a:lnTo>
                  <a:lnTo>
                    <a:pt x="1101" y="235"/>
                  </a:lnTo>
                  <a:lnTo>
                    <a:pt x="1047" y="238"/>
                  </a:lnTo>
                  <a:lnTo>
                    <a:pt x="1019" y="239"/>
                  </a:lnTo>
                  <a:lnTo>
                    <a:pt x="991" y="239"/>
                  </a:lnTo>
                  <a:lnTo>
                    <a:pt x="991" y="239"/>
                  </a:lnTo>
                  <a:lnTo>
                    <a:pt x="975" y="239"/>
                  </a:lnTo>
                  <a:lnTo>
                    <a:pt x="975" y="239"/>
                  </a:lnTo>
                  <a:lnTo>
                    <a:pt x="920" y="239"/>
                  </a:lnTo>
                  <a:lnTo>
                    <a:pt x="872" y="239"/>
                  </a:lnTo>
                  <a:lnTo>
                    <a:pt x="777" y="239"/>
                  </a:lnTo>
                  <a:lnTo>
                    <a:pt x="777" y="239"/>
                  </a:lnTo>
                  <a:lnTo>
                    <a:pt x="771" y="238"/>
                  </a:lnTo>
                  <a:lnTo>
                    <a:pt x="767" y="237"/>
                  </a:lnTo>
                  <a:lnTo>
                    <a:pt x="764" y="234"/>
                  </a:lnTo>
                  <a:lnTo>
                    <a:pt x="762" y="231"/>
                  </a:lnTo>
                  <a:lnTo>
                    <a:pt x="761" y="230"/>
                  </a:lnTo>
                  <a:lnTo>
                    <a:pt x="760" y="229"/>
                  </a:lnTo>
                  <a:lnTo>
                    <a:pt x="760" y="229"/>
                  </a:lnTo>
                  <a:lnTo>
                    <a:pt x="756" y="227"/>
                  </a:lnTo>
                  <a:lnTo>
                    <a:pt x="754" y="223"/>
                  </a:lnTo>
                  <a:lnTo>
                    <a:pt x="753" y="219"/>
                  </a:lnTo>
                  <a:lnTo>
                    <a:pt x="752" y="214"/>
                  </a:lnTo>
                  <a:lnTo>
                    <a:pt x="752" y="214"/>
                  </a:lnTo>
                  <a:lnTo>
                    <a:pt x="752" y="204"/>
                  </a:lnTo>
                  <a:lnTo>
                    <a:pt x="751" y="194"/>
                  </a:lnTo>
                  <a:lnTo>
                    <a:pt x="747" y="174"/>
                  </a:lnTo>
                  <a:lnTo>
                    <a:pt x="740" y="154"/>
                  </a:lnTo>
                  <a:lnTo>
                    <a:pt x="734" y="135"/>
                  </a:lnTo>
                  <a:lnTo>
                    <a:pt x="734" y="135"/>
                  </a:lnTo>
                  <a:lnTo>
                    <a:pt x="727" y="114"/>
                  </a:lnTo>
                  <a:lnTo>
                    <a:pt x="721" y="92"/>
                  </a:lnTo>
                  <a:lnTo>
                    <a:pt x="721" y="92"/>
                  </a:lnTo>
                  <a:lnTo>
                    <a:pt x="719" y="84"/>
                  </a:lnTo>
                  <a:lnTo>
                    <a:pt x="714" y="77"/>
                  </a:lnTo>
                  <a:lnTo>
                    <a:pt x="710" y="69"/>
                  </a:lnTo>
                  <a:lnTo>
                    <a:pt x="705" y="64"/>
                  </a:lnTo>
                  <a:lnTo>
                    <a:pt x="699" y="59"/>
                  </a:lnTo>
                  <a:lnTo>
                    <a:pt x="693" y="55"/>
                  </a:lnTo>
                  <a:lnTo>
                    <a:pt x="686" y="52"/>
                  </a:lnTo>
                  <a:lnTo>
                    <a:pt x="679" y="49"/>
                  </a:lnTo>
                  <a:lnTo>
                    <a:pt x="664" y="46"/>
                  </a:lnTo>
                  <a:lnTo>
                    <a:pt x="647" y="43"/>
                  </a:lnTo>
                  <a:lnTo>
                    <a:pt x="631" y="42"/>
                  </a:lnTo>
                  <a:lnTo>
                    <a:pt x="615" y="42"/>
                  </a:lnTo>
                  <a:lnTo>
                    <a:pt x="605" y="42"/>
                  </a:lnTo>
                  <a:lnTo>
                    <a:pt x="605" y="42"/>
                  </a:lnTo>
                  <a:lnTo>
                    <a:pt x="530" y="41"/>
                  </a:lnTo>
                  <a:lnTo>
                    <a:pt x="528" y="40"/>
                  </a:lnTo>
                  <a:lnTo>
                    <a:pt x="528" y="40"/>
                  </a:lnTo>
                  <a:lnTo>
                    <a:pt x="476" y="39"/>
                  </a:lnTo>
                  <a:lnTo>
                    <a:pt x="424" y="39"/>
                  </a:lnTo>
                  <a:lnTo>
                    <a:pt x="424" y="39"/>
                  </a:lnTo>
                  <a:lnTo>
                    <a:pt x="374" y="39"/>
                  </a:lnTo>
                  <a:lnTo>
                    <a:pt x="329" y="41"/>
                  </a:lnTo>
                  <a:lnTo>
                    <a:pt x="324" y="42"/>
                  </a:lnTo>
                  <a:lnTo>
                    <a:pt x="323" y="47"/>
                  </a:lnTo>
                  <a:lnTo>
                    <a:pt x="323" y="47"/>
                  </a:lnTo>
                  <a:lnTo>
                    <a:pt x="320" y="66"/>
                  </a:lnTo>
                  <a:lnTo>
                    <a:pt x="316" y="87"/>
                  </a:lnTo>
                  <a:lnTo>
                    <a:pt x="308" y="126"/>
                  </a:lnTo>
                  <a:lnTo>
                    <a:pt x="308" y="127"/>
                  </a:lnTo>
                  <a:lnTo>
                    <a:pt x="308" y="127"/>
                  </a:lnTo>
                  <a:lnTo>
                    <a:pt x="302" y="153"/>
                  </a:lnTo>
                  <a:lnTo>
                    <a:pt x="302" y="153"/>
                  </a:lnTo>
                  <a:lnTo>
                    <a:pt x="300" y="162"/>
                  </a:lnTo>
                  <a:lnTo>
                    <a:pt x="298" y="168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7" y="184"/>
                  </a:lnTo>
                  <a:lnTo>
                    <a:pt x="283" y="193"/>
                  </a:lnTo>
                  <a:lnTo>
                    <a:pt x="283" y="193"/>
                  </a:lnTo>
                  <a:lnTo>
                    <a:pt x="274" y="214"/>
                  </a:lnTo>
                  <a:lnTo>
                    <a:pt x="274" y="214"/>
                  </a:lnTo>
                  <a:lnTo>
                    <a:pt x="267" y="232"/>
                  </a:lnTo>
                  <a:lnTo>
                    <a:pt x="266" y="234"/>
                  </a:lnTo>
                  <a:lnTo>
                    <a:pt x="267" y="235"/>
                  </a:lnTo>
                  <a:lnTo>
                    <a:pt x="267" y="235"/>
                  </a:lnTo>
                  <a:lnTo>
                    <a:pt x="268" y="239"/>
                  </a:lnTo>
                  <a:lnTo>
                    <a:pt x="267" y="245"/>
                  </a:lnTo>
                  <a:lnTo>
                    <a:pt x="266" y="248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62" y="255"/>
                  </a:lnTo>
                  <a:lnTo>
                    <a:pt x="258" y="256"/>
                  </a:lnTo>
                  <a:lnTo>
                    <a:pt x="254" y="258"/>
                  </a:lnTo>
                  <a:lnTo>
                    <a:pt x="250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5" y="258"/>
                  </a:lnTo>
                  <a:lnTo>
                    <a:pt x="245" y="258"/>
                  </a:lnTo>
                  <a:lnTo>
                    <a:pt x="241" y="258"/>
                  </a:lnTo>
                  <a:lnTo>
                    <a:pt x="241" y="258"/>
                  </a:lnTo>
                  <a:lnTo>
                    <a:pt x="240" y="258"/>
                  </a:lnTo>
                  <a:lnTo>
                    <a:pt x="240" y="258"/>
                  </a:lnTo>
                  <a:lnTo>
                    <a:pt x="208" y="255"/>
                  </a:lnTo>
                  <a:lnTo>
                    <a:pt x="208" y="255"/>
                  </a:lnTo>
                  <a:lnTo>
                    <a:pt x="175" y="252"/>
                  </a:lnTo>
                  <a:lnTo>
                    <a:pt x="157" y="251"/>
                  </a:lnTo>
                  <a:lnTo>
                    <a:pt x="140" y="250"/>
                  </a:lnTo>
                  <a:lnTo>
                    <a:pt x="140" y="250"/>
                  </a:lnTo>
                  <a:lnTo>
                    <a:pt x="127" y="251"/>
                  </a:lnTo>
                  <a:lnTo>
                    <a:pt x="113" y="252"/>
                  </a:lnTo>
                  <a:lnTo>
                    <a:pt x="101" y="254"/>
                  </a:lnTo>
                  <a:lnTo>
                    <a:pt x="91" y="256"/>
                  </a:lnTo>
                  <a:lnTo>
                    <a:pt x="80" y="259"/>
                  </a:lnTo>
                  <a:lnTo>
                    <a:pt x="72" y="264"/>
                  </a:lnTo>
                  <a:lnTo>
                    <a:pt x="65" y="268"/>
                  </a:lnTo>
                  <a:lnTo>
                    <a:pt x="58" y="275"/>
                  </a:lnTo>
                  <a:lnTo>
                    <a:pt x="58" y="275"/>
                  </a:lnTo>
                  <a:lnTo>
                    <a:pt x="53" y="280"/>
                  </a:lnTo>
                  <a:lnTo>
                    <a:pt x="49" y="286"/>
                  </a:lnTo>
                  <a:lnTo>
                    <a:pt x="46" y="292"/>
                  </a:lnTo>
                  <a:lnTo>
                    <a:pt x="44" y="298"/>
                  </a:lnTo>
                  <a:lnTo>
                    <a:pt x="42" y="306"/>
                  </a:lnTo>
                  <a:lnTo>
                    <a:pt x="41" y="314"/>
                  </a:lnTo>
                  <a:lnTo>
                    <a:pt x="40" y="322"/>
                  </a:lnTo>
                  <a:lnTo>
                    <a:pt x="40" y="332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4" y="483"/>
                  </a:lnTo>
                  <a:lnTo>
                    <a:pt x="46" y="541"/>
                  </a:lnTo>
                  <a:lnTo>
                    <a:pt x="46" y="599"/>
                  </a:lnTo>
                  <a:lnTo>
                    <a:pt x="46" y="599"/>
                  </a:lnTo>
                  <a:lnTo>
                    <a:pt x="46" y="658"/>
                  </a:lnTo>
                  <a:lnTo>
                    <a:pt x="48" y="720"/>
                  </a:lnTo>
                  <a:lnTo>
                    <a:pt x="50" y="783"/>
                  </a:lnTo>
                  <a:lnTo>
                    <a:pt x="53" y="850"/>
                  </a:lnTo>
                  <a:lnTo>
                    <a:pt x="53" y="850"/>
                  </a:lnTo>
                  <a:lnTo>
                    <a:pt x="55" y="893"/>
                  </a:lnTo>
                  <a:lnTo>
                    <a:pt x="55" y="893"/>
                  </a:lnTo>
                  <a:lnTo>
                    <a:pt x="56" y="932"/>
                  </a:lnTo>
                  <a:lnTo>
                    <a:pt x="59" y="972"/>
                  </a:lnTo>
                  <a:lnTo>
                    <a:pt x="59" y="972"/>
                  </a:lnTo>
                  <a:lnTo>
                    <a:pt x="59" y="985"/>
                  </a:lnTo>
                  <a:lnTo>
                    <a:pt x="59" y="996"/>
                  </a:lnTo>
                  <a:lnTo>
                    <a:pt x="56" y="1019"/>
                  </a:lnTo>
                  <a:lnTo>
                    <a:pt x="56" y="1019"/>
                  </a:lnTo>
                  <a:lnTo>
                    <a:pt x="53" y="1035"/>
                  </a:lnTo>
                  <a:lnTo>
                    <a:pt x="52" y="1052"/>
                  </a:lnTo>
                  <a:lnTo>
                    <a:pt x="52" y="1052"/>
                  </a:lnTo>
                  <a:lnTo>
                    <a:pt x="52" y="1053"/>
                  </a:lnTo>
                  <a:lnTo>
                    <a:pt x="52" y="1053"/>
                  </a:lnTo>
                  <a:lnTo>
                    <a:pt x="53" y="1076"/>
                  </a:lnTo>
                  <a:lnTo>
                    <a:pt x="56" y="1097"/>
                  </a:lnTo>
                  <a:lnTo>
                    <a:pt x="58" y="1106"/>
                  </a:lnTo>
                  <a:lnTo>
                    <a:pt x="61" y="1115"/>
                  </a:lnTo>
                  <a:lnTo>
                    <a:pt x="65" y="1123"/>
                  </a:lnTo>
                  <a:lnTo>
                    <a:pt x="69" y="1132"/>
                  </a:lnTo>
                  <a:lnTo>
                    <a:pt x="73" y="1139"/>
                  </a:lnTo>
                  <a:lnTo>
                    <a:pt x="79" y="1145"/>
                  </a:lnTo>
                  <a:lnTo>
                    <a:pt x="85" y="1151"/>
                  </a:lnTo>
                  <a:lnTo>
                    <a:pt x="93" y="1157"/>
                  </a:lnTo>
                  <a:lnTo>
                    <a:pt x="101" y="1162"/>
                  </a:lnTo>
                  <a:lnTo>
                    <a:pt x="110" y="1166"/>
                  </a:lnTo>
                  <a:lnTo>
                    <a:pt x="122" y="1169"/>
                  </a:lnTo>
                  <a:lnTo>
                    <a:pt x="133" y="1171"/>
                  </a:lnTo>
                  <a:lnTo>
                    <a:pt x="133" y="1171"/>
                  </a:lnTo>
                  <a:lnTo>
                    <a:pt x="175" y="1178"/>
                  </a:lnTo>
                  <a:lnTo>
                    <a:pt x="211" y="1183"/>
                  </a:lnTo>
                  <a:lnTo>
                    <a:pt x="246" y="1186"/>
                  </a:lnTo>
                  <a:lnTo>
                    <a:pt x="279" y="1186"/>
                  </a:lnTo>
                  <a:lnTo>
                    <a:pt x="279" y="1186"/>
                  </a:lnTo>
                  <a:lnTo>
                    <a:pt x="311" y="1187"/>
                  </a:lnTo>
                  <a:lnTo>
                    <a:pt x="342" y="1188"/>
                  </a:lnTo>
                  <a:lnTo>
                    <a:pt x="342" y="1188"/>
                  </a:lnTo>
                  <a:lnTo>
                    <a:pt x="376" y="1189"/>
                  </a:lnTo>
                  <a:lnTo>
                    <a:pt x="409" y="1190"/>
                  </a:lnTo>
                  <a:lnTo>
                    <a:pt x="409" y="1190"/>
                  </a:lnTo>
                  <a:lnTo>
                    <a:pt x="440" y="1189"/>
                  </a:lnTo>
                  <a:lnTo>
                    <a:pt x="440" y="1189"/>
                  </a:lnTo>
                  <a:lnTo>
                    <a:pt x="472" y="1187"/>
                  </a:lnTo>
                  <a:lnTo>
                    <a:pt x="504" y="1184"/>
                  </a:lnTo>
                  <a:lnTo>
                    <a:pt x="504" y="1184"/>
                  </a:lnTo>
                  <a:lnTo>
                    <a:pt x="552" y="1180"/>
                  </a:lnTo>
                  <a:lnTo>
                    <a:pt x="576" y="1178"/>
                  </a:lnTo>
                  <a:lnTo>
                    <a:pt x="599" y="1178"/>
                  </a:lnTo>
                  <a:lnTo>
                    <a:pt x="599" y="1178"/>
                  </a:lnTo>
                  <a:lnTo>
                    <a:pt x="612" y="1178"/>
                  </a:lnTo>
                  <a:lnTo>
                    <a:pt x="612" y="1178"/>
                  </a:lnTo>
                  <a:lnTo>
                    <a:pt x="691" y="1179"/>
                  </a:lnTo>
                  <a:lnTo>
                    <a:pt x="784" y="1180"/>
                  </a:lnTo>
                  <a:lnTo>
                    <a:pt x="784" y="1180"/>
                  </a:lnTo>
                  <a:lnTo>
                    <a:pt x="873" y="1179"/>
                  </a:lnTo>
                  <a:lnTo>
                    <a:pt x="880" y="1179"/>
                  </a:lnTo>
                  <a:lnTo>
                    <a:pt x="880" y="1179"/>
                  </a:lnTo>
                  <a:lnTo>
                    <a:pt x="976" y="1179"/>
                  </a:lnTo>
                  <a:lnTo>
                    <a:pt x="976" y="1179"/>
                  </a:lnTo>
                  <a:lnTo>
                    <a:pt x="1009" y="1179"/>
                  </a:lnTo>
                  <a:lnTo>
                    <a:pt x="1011" y="1179"/>
                  </a:lnTo>
                  <a:lnTo>
                    <a:pt x="1011" y="1179"/>
                  </a:lnTo>
                  <a:lnTo>
                    <a:pt x="1041" y="1179"/>
                  </a:lnTo>
                  <a:lnTo>
                    <a:pt x="1041" y="1179"/>
                  </a:lnTo>
                  <a:lnTo>
                    <a:pt x="1084" y="1180"/>
                  </a:lnTo>
                  <a:lnTo>
                    <a:pt x="1107" y="1181"/>
                  </a:lnTo>
                  <a:lnTo>
                    <a:pt x="1130" y="1184"/>
                  </a:lnTo>
                  <a:lnTo>
                    <a:pt x="1130" y="1184"/>
                  </a:lnTo>
                  <a:lnTo>
                    <a:pt x="1159" y="1187"/>
                  </a:lnTo>
                  <a:lnTo>
                    <a:pt x="1174" y="1188"/>
                  </a:lnTo>
                  <a:lnTo>
                    <a:pt x="1189" y="1188"/>
                  </a:lnTo>
                  <a:lnTo>
                    <a:pt x="1189" y="1188"/>
                  </a:lnTo>
                  <a:lnTo>
                    <a:pt x="1208" y="1188"/>
                  </a:lnTo>
                  <a:lnTo>
                    <a:pt x="1208" y="1188"/>
                  </a:lnTo>
                  <a:lnTo>
                    <a:pt x="1210" y="1188"/>
                  </a:lnTo>
                  <a:lnTo>
                    <a:pt x="1210" y="1188"/>
                  </a:lnTo>
                  <a:lnTo>
                    <a:pt x="1219" y="1188"/>
                  </a:lnTo>
                  <a:lnTo>
                    <a:pt x="1219" y="1188"/>
                  </a:lnTo>
                  <a:lnTo>
                    <a:pt x="1237" y="1189"/>
                  </a:lnTo>
                  <a:lnTo>
                    <a:pt x="1237" y="1189"/>
                  </a:lnTo>
                  <a:lnTo>
                    <a:pt x="1248" y="1188"/>
                  </a:lnTo>
                  <a:lnTo>
                    <a:pt x="1255" y="1187"/>
                  </a:lnTo>
                  <a:lnTo>
                    <a:pt x="1260" y="1185"/>
                  </a:lnTo>
                  <a:lnTo>
                    <a:pt x="1262" y="1183"/>
                  </a:lnTo>
                  <a:lnTo>
                    <a:pt x="1262" y="1183"/>
                  </a:lnTo>
                  <a:lnTo>
                    <a:pt x="1265" y="1178"/>
                  </a:lnTo>
                  <a:lnTo>
                    <a:pt x="1268" y="1176"/>
                  </a:lnTo>
                  <a:lnTo>
                    <a:pt x="1272" y="1174"/>
                  </a:lnTo>
                  <a:lnTo>
                    <a:pt x="1276" y="1173"/>
                  </a:lnTo>
                  <a:lnTo>
                    <a:pt x="1276" y="1173"/>
                  </a:lnTo>
                  <a:lnTo>
                    <a:pt x="1281" y="1174"/>
                  </a:lnTo>
                  <a:lnTo>
                    <a:pt x="1287" y="1176"/>
                  </a:lnTo>
                  <a:lnTo>
                    <a:pt x="1291" y="1179"/>
                  </a:lnTo>
                  <a:lnTo>
                    <a:pt x="1294" y="1184"/>
                  </a:lnTo>
                  <a:lnTo>
                    <a:pt x="1294" y="1184"/>
                  </a:lnTo>
                  <a:lnTo>
                    <a:pt x="1295" y="1188"/>
                  </a:lnTo>
                  <a:lnTo>
                    <a:pt x="1296" y="1192"/>
                  </a:lnTo>
                  <a:lnTo>
                    <a:pt x="1295" y="1196"/>
                  </a:lnTo>
                  <a:lnTo>
                    <a:pt x="1293" y="1200"/>
                  </a:lnTo>
                  <a:lnTo>
                    <a:pt x="1293" y="1200"/>
                  </a:lnTo>
                  <a:lnTo>
                    <a:pt x="1290" y="1204"/>
                  </a:lnTo>
                  <a:lnTo>
                    <a:pt x="1287" y="1208"/>
                  </a:lnTo>
                  <a:lnTo>
                    <a:pt x="1279" y="1215"/>
                  </a:lnTo>
                  <a:lnTo>
                    <a:pt x="1270" y="1219"/>
                  </a:lnTo>
                  <a:lnTo>
                    <a:pt x="1261" y="1223"/>
                  </a:lnTo>
                  <a:lnTo>
                    <a:pt x="1251" y="1225"/>
                  </a:lnTo>
                  <a:lnTo>
                    <a:pt x="1241" y="1226"/>
                  </a:lnTo>
                  <a:lnTo>
                    <a:pt x="1221" y="1227"/>
                  </a:lnTo>
                  <a:lnTo>
                    <a:pt x="1221" y="12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9" name="Freeform 1010"/>
            <p:cNvSpPr/>
            <p:nvPr/>
          </p:nvSpPr>
          <p:spPr bwMode="auto">
            <a:xfrm>
              <a:off x="4127500" y="2363788"/>
              <a:ext cx="822325" cy="422275"/>
            </a:xfrm>
            <a:custGeom>
              <a:avLst/>
              <a:gdLst/>
              <a:ahLst/>
              <a:cxnLst>
                <a:cxn ang="0">
                  <a:pos x="1224" y="794"/>
                </a:cxn>
                <a:cxn ang="0">
                  <a:pos x="1217" y="774"/>
                </a:cxn>
                <a:cxn ang="0">
                  <a:pos x="1226" y="760"/>
                </a:cxn>
                <a:cxn ang="0">
                  <a:pos x="1240" y="724"/>
                </a:cxn>
                <a:cxn ang="0">
                  <a:pos x="1256" y="649"/>
                </a:cxn>
                <a:cxn ang="0">
                  <a:pos x="1286" y="584"/>
                </a:cxn>
                <a:cxn ang="0">
                  <a:pos x="1313" y="525"/>
                </a:cxn>
                <a:cxn ang="0">
                  <a:pos x="1351" y="435"/>
                </a:cxn>
                <a:cxn ang="0">
                  <a:pos x="1404" y="353"/>
                </a:cxn>
                <a:cxn ang="0">
                  <a:pos x="1460" y="252"/>
                </a:cxn>
                <a:cxn ang="0">
                  <a:pos x="1509" y="131"/>
                </a:cxn>
                <a:cxn ang="0">
                  <a:pos x="1516" y="71"/>
                </a:cxn>
                <a:cxn ang="0">
                  <a:pos x="1506" y="49"/>
                </a:cxn>
                <a:cxn ang="0">
                  <a:pos x="1465" y="35"/>
                </a:cxn>
                <a:cxn ang="0">
                  <a:pos x="1425" y="37"/>
                </a:cxn>
                <a:cxn ang="0">
                  <a:pos x="781" y="47"/>
                </a:cxn>
                <a:cxn ang="0">
                  <a:pos x="307" y="65"/>
                </a:cxn>
                <a:cxn ang="0">
                  <a:pos x="295" y="101"/>
                </a:cxn>
                <a:cxn ang="0">
                  <a:pos x="257" y="189"/>
                </a:cxn>
                <a:cxn ang="0">
                  <a:pos x="245" y="243"/>
                </a:cxn>
                <a:cxn ang="0">
                  <a:pos x="228" y="311"/>
                </a:cxn>
                <a:cxn ang="0">
                  <a:pos x="196" y="371"/>
                </a:cxn>
                <a:cxn ang="0">
                  <a:pos x="150" y="466"/>
                </a:cxn>
                <a:cxn ang="0">
                  <a:pos x="135" y="518"/>
                </a:cxn>
                <a:cxn ang="0">
                  <a:pos x="104" y="613"/>
                </a:cxn>
                <a:cxn ang="0">
                  <a:pos x="74" y="660"/>
                </a:cxn>
                <a:cxn ang="0">
                  <a:pos x="52" y="709"/>
                </a:cxn>
                <a:cxn ang="0">
                  <a:pos x="36" y="756"/>
                </a:cxn>
                <a:cxn ang="0">
                  <a:pos x="32" y="773"/>
                </a:cxn>
                <a:cxn ang="0">
                  <a:pos x="17" y="780"/>
                </a:cxn>
                <a:cxn ang="0">
                  <a:pos x="4" y="774"/>
                </a:cxn>
                <a:cxn ang="0">
                  <a:pos x="0" y="762"/>
                </a:cxn>
                <a:cxn ang="0">
                  <a:pos x="13" y="713"/>
                </a:cxn>
                <a:cxn ang="0">
                  <a:pos x="42" y="646"/>
                </a:cxn>
                <a:cxn ang="0">
                  <a:pos x="79" y="583"/>
                </a:cxn>
                <a:cxn ang="0">
                  <a:pos x="98" y="520"/>
                </a:cxn>
                <a:cxn ang="0">
                  <a:pos x="128" y="431"/>
                </a:cxn>
                <a:cxn ang="0">
                  <a:pos x="164" y="359"/>
                </a:cxn>
                <a:cxn ang="0">
                  <a:pos x="198" y="289"/>
                </a:cxn>
                <a:cxn ang="0">
                  <a:pos x="212" y="219"/>
                </a:cxn>
                <a:cxn ang="0">
                  <a:pos x="237" y="133"/>
                </a:cxn>
                <a:cxn ang="0">
                  <a:pos x="265" y="77"/>
                </a:cxn>
                <a:cxn ang="0">
                  <a:pos x="276" y="43"/>
                </a:cxn>
                <a:cxn ang="0">
                  <a:pos x="303" y="24"/>
                </a:cxn>
                <a:cxn ang="0">
                  <a:pos x="375" y="18"/>
                </a:cxn>
                <a:cxn ang="0">
                  <a:pos x="411" y="13"/>
                </a:cxn>
                <a:cxn ang="0">
                  <a:pos x="479" y="13"/>
                </a:cxn>
                <a:cxn ang="0">
                  <a:pos x="668" y="15"/>
                </a:cxn>
                <a:cxn ang="0">
                  <a:pos x="1159" y="4"/>
                </a:cxn>
                <a:cxn ang="0">
                  <a:pos x="1375" y="1"/>
                </a:cxn>
                <a:cxn ang="0">
                  <a:pos x="1481" y="2"/>
                </a:cxn>
                <a:cxn ang="0">
                  <a:pos x="1535" y="17"/>
                </a:cxn>
                <a:cxn ang="0">
                  <a:pos x="1547" y="34"/>
                </a:cxn>
                <a:cxn ang="0">
                  <a:pos x="1550" y="109"/>
                </a:cxn>
                <a:cxn ang="0">
                  <a:pos x="1516" y="216"/>
                </a:cxn>
                <a:cxn ang="0">
                  <a:pos x="1472" y="303"/>
                </a:cxn>
                <a:cxn ang="0">
                  <a:pos x="1406" y="412"/>
                </a:cxn>
                <a:cxn ang="0">
                  <a:pos x="1362" y="503"/>
                </a:cxn>
                <a:cxn ang="0">
                  <a:pos x="1315" y="608"/>
                </a:cxn>
                <a:cxn ang="0">
                  <a:pos x="1277" y="715"/>
                </a:cxn>
                <a:cxn ang="0">
                  <a:pos x="1261" y="773"/>
                </a:cxn>
                <a:cxn ang="0">
                  <a:pos x="1244" y="796"/>
                </a:cxn>
              </a:cxnLst>
              <a:rect l="0" t="0" r="r" b="b"/>
              <a:pathLst>
                <a:path w="1553" h="798">
                  <a:moveTo>
                    <a:pt x="1235" y="798"/>
                  </a:moveTo>
                  <a:lnTo>
                    <a:pt x="1235" y="798"/>
                  </a:lnTo>
                  <a:lnTo>
                    <a:pt x="1229" y="797"/>
                  </a:lnTo>
                  <a:lnTo>
                    <a:pt x="1226" y="796"/>
                  </a:lnTo>
                  <a:lnTo>
                    <a:pt x="1224" y="794"/>
                  </a:lnTo>
                  <a:lnTo>
                    <a:pt x="1220" y="792"/>
                  </a:lnTo>
                  <a:lnTo>
                    <a:pt x="1219" y="789"/>
                  </a:lnTo>
                  <a:lnTo>
                    <a:pt x="1217" y="786"/>
                  </a:lnTo>
                  <a:lnTo>
                    <a:pt x="1217" y="781"/>
                  </a:lnTo>
                  <a:lnTo>
                    <a:pt x="1217" y="774"/>
                  </a:lnTo>
                  <a:lnTo>
                    <a:pt x="1217" y="774"/>
                  </a:lnTo>
                  <a:lnTo>
                    <a:pt x="1218" y="770"/>
                  </a:lnTo>
                  <a:lnTo>
                    <a:pt x="1219" y="766"/>
                  </a:lnTo>
                  <a:lnTo>
                    <a:pt x="1222" y="763"/>
                  </a:lnTo>
                  <a:lnTo>
                    <a:pt x="1226" y="760"/>
                  </a:lnTo>
                  <a:lnTo>
                    <a:pt x="1228" y="759"/>
                  </a:lnTo>
                  <a:lnTo>
                    <a:pt x="1229" y="757"/>
                  </a:lnTo>
                  <a:lnTo>
                    <a:pt x="1229" y="757"/>
                  </a:lnTo>
                  <a:lnTo>
                    <a:pt x="1235" y="741"/>
                  </a:lnTo>
                  <a:lnTo>
                    <a:pt x="1240" y="724"/>
                  </a:lnTo>
                  <a:lnTo>
                    <a:pt x="1244" y="705"/>
                  </a:lnTo>
                  <a:lnTo>
                    <a:pt x="1248" y="686"/>
                  </a:lnTo>
                  <a:lnTo>
                    <a:pt x="1248" y="686"/>
                  </a:lnTo>
                  <a:lnTo>
                    <a:pt x="1251" y="667"/>
                  </a:lnTo>
                  <a:lnTo>
                    <a:pt x="1256" y="649"/>
                  </a:lnTo>
                  <a:lnTo>
                    <a:pt x="1256" y="649"/>
                  </a:lnTo>
                  <a:lnTo>
                    <a:pt x="1262" y="632"/>
                  </a:lnTo>
                  <a:lnTo>
                    <a:pt x="1269" y="616"/>
                  </a:lnTo>
                  <a:lnTo>
                    <a:pt x="1277" y="599"/>
                  </a:lnTo>
                  <a:lnTo>
                    <a:pt x="1286" y="584"/>
                  </a:lnTo>
                  <a:lnTo>
                    <a:pt x="1286" y="584"/>
                  </a:lnTo>
                  <a:lnTo>
                    <a:pt x="1294" y="566"/>
                  </a:lnTo>
                  <a:lnTo>
                    <a:pt x="1302" y="549"/>
                  </a:lnTo>
                  <a:lnTo>
                    <a:pt x="1302" y="549"/>
                  </a:lnTo>
                  <a:lnTo>
                    <a:pt x="1313" y="525"/>
                  </a:lnTo>
                  <a:lnTo>
                    <a:pt x="1323" y="500"/>
                  </a:lnTo>
                  <a:lnTo>
                    <a:pt x="1323" y="500"/>
                  </a:lnTo>
                  <a:lnTo>
                    <a:pt x="1336" y="468"/>
                  </a:lnTo>
                  <a:lnTo>
                    <a:pt x="1351" y="435"/>
                  </a:lnTo>
                  <a:lnTo>
                    <a:pt x="1351" y="435"/>
                  </a:lnTo>
                  <a:lnTo>
                    <a:pt x="1359" y="421"/>
                  </a:lnTo>
                  <a:lnTo>
                    <a:pt x="1368" y="405"/>
                  </a:lnTo>
                  <a:lnTo>
                    <a:pt x="1387" y="377"/>
                  </a:lnTo>
                  <a:lnTo>
                    <a:pt x="1387" y="377"/>
                  </a:lnTo>
                  <a:lnTo>
                    <a:pt x="1404" y="353"/>
                  </a:lnTo>
                  <a:lnTo>
                    <a:pt x="1411" y="340"/>
                  </a:lnTo>
                  <a:lnTo>
                    <a:pt x="1419" y="328"/>
                  </a:lnTo>
                  <a:lnTo>
                    <a:pt x="1430" y="307"/>
                  </a:lnTo>
                  <a:lnTo>
                    <a:pt x="1430" y="307"/>
                  </a:lnTo>
                  <a:lnTo>
                    <a:pt x="1460" y="252"/>
                  </a:lnTo>
                  <a:lnTo>
                    <a:pt x="1474" y="222"/>
                  </a:lnTo>
                  <a:lnTo>
                    <a:pt x="1488" y="192"/>
                  </a:lnTo>
                  <a:lnTo>
                    <a:pt x="1499" y="162"/>
                  </a:lnTo>
                  <a:lnTo>
                    <a:pt x="1504" y="146"/>
                  </a:lnTo>
                  <a:lnTo>
                    <a:pt x="1509" y="131"/>
                  </a:lnTo>
                  <a:lnTo>
                    <a:pt x="1512" y="116"/>
                  </a:lnTo>
                  <a:lnTo>
                    <a:pt x="1514" y="101"/>
                  </a:lnTo>
                  <a:lnTo>
                    <a:pt x="1515" y="85"/>
                  </a:lnTo>
                  <a:lnTo>
                    <a:pt x="1516" y="71"/>
                  </a:lnTo>
                  <a:lnTo>
                    <a:pt x="1516" y="71"/>
                  </a:lnTo>
                  <a:lnTo>
                    <a:pt x="1515" y="65"/>
                  </a:lnTo>
                  <a:lnTo>
                    <a:pt x="1514" y="60"/>
                  </a:lnTo>
                  <a:lnTo>
                    <a:pt x="1512" y="56"/>
                  </a:lnTo>
                  <a:lnTo>
                    <a:pt x="1510" y="52"/>
                  </a:lnTo>
                  <a:lnTo>
                    <a:pt x="1506" y="49"/>
                  </a:lnTo>
                  <a:lnTo>
                    <a:pt x="1503" y="46"/>
                  </a:lnTo>
                  <a:lnTo>
                    <a:pt x="1495" y="42"/>
                  </a:lnTo>
                  <a:lnTo>
                    <a:pt x="1486" y="38"/>
                  </a:lnTo>
                  <a:lnTo>
                    <a:pt x="1475" y="36"/>
                  </a:lnTo>
                  <a:lnTo>
                    <a:pt x="1465" y="35"/>
                  </a:lnTo>
                  <a:lnTo>
                    <a:pt x="1456" y="35"/>
                  </a:lnTo>
                  <a:lnTo>
                    <a:pt x="1456" y="35"/>
                  </a:lnTo>
                  <a:lnTo>
                    <a:pt x="1439" y="36"/>
                  </a:lnTo>
                  <a:lnTo>
                    <a:pt x="1425" y="37"/>
                  </a:lnTo>
                  <a:lnTo>
                    <a:pt x="1425" y="37"/>
                  </a:lnTo>
                  <a:lnTo>
                    <a:pt x="1404" y="37"/>
                  </a:lnTo>
                  <a:lnTo>
                    <a:pt x="1272" y="37"/>
                  </a:lnTo>
                  <a:lnTo>
                    <a:pt x="1272" y="37"/>
                  </a:lnTo>
                  <a:lnTo>
                    <a:pt x="1092" y="41"/>
                  </a:lnTo>
                  <a:lnTo>
                    <a:pt x="781" y="47"/>
                  </a:lnTo>
                  <a:lnTo>
                    <a:pt x="314" y="57"/>
                  </a:lnTo>
                  <a:lnTo>
                    <a:pt x="309" y="57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7" y="65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1" y="83"/>
                  </a:lnTo>
                  <a:lnTo>
                    <a:pt x="295" y="101"/>
                  </a:lnTo>
                  <a:lnTo>
                    <a:pt x="280" y="134"/>
                  </a:lnTo>
                  <a:lnTo>
                    <a:pt x="280" y="134"/>
                  </a:lnTo>
                  <a:lnTo>
                    <a:pt x="272" y="151"/>
                  </a:lnTo>
                  <a:lnTo>
                    <a:pt x="264" y="170"/>
                  </a:lnTo>
                  <a:lnTo>
                    <a:pt x="257" y="189"/>
                  </a:lnTo>
                  <a:lnTo>
                    <a:pt x="251" y="207"/>
                  </a:lnTo>
                  <a:lnTo>
                    <a:pt x="251" y="207"/>
                  </a:lnTo>
                  <a:lnTo>
                    <a:pt x="248" y="225"/>
                  </a:lnTo>
                  <a:lnTo>
                    <a:pt x="245" y="243"/>
                  </a:lnTo>
                  <a:lnTo>
                    <a:pt x="245" y="243"/>
                  </a:lnTo>
                  <a:lnTo>
                    <a:pt x="241" y="272"/>
                  </a:lnTo>
                  <a:lnTo>
                    <a:pt x="238" y="285"/>
                  </a:lnTo>
                  <a:lnTo>
                    <a:pt x="234" y="299"/>
                  </a:lnTo>
                  <a:lnTo>
                    <a:pt x="234" y="299"/>
                  </a:lnTo>
                  <a:lnTo>
                    <a:pt x="228" y="311"/>
                  </a:lnTo>
                  <a:lnTo>
                    <a:pt x="222" y="322"/>
                  </a:lnTo>
                  <a:lnTo>
                    <a:pt x="210" y="345"/>
                  </a:lnTo>
                  <a:lnTo>
                    <a:pt x="210" y="345"/>
                  </a:lnTo>
                  <a:lnTo>
                    <a:pt x="196" y="371"/>
                  </a:lnTo>
                  <a:lnTo>
                    <a:pt x="196" y="371"/>
                  </a:lnTo>
                  <a:lnTo>
                    <a:pt x="182" y="400"/>
                  </a:lnTo>
                  <a:lnTo>
                    <a:pt x="182" y="400"/>
                  </a:lnTo>
                  <a:lnTo>
                    <a:pt x="171" y="422"/>
                  </a:lnTo>
                  <a:lnTo>
                    <a:pt x="159" y="444"/>
                  </a:lnTo>
                  <a:lnTo>
                    <a:pt x="150" y="466"/>
                  </a:lnTo>
                  <a:lnTo>
                    <a:pt x="146" y="477"/>
                  </a:lnTo>
                  <a:lnTo>
                    <a:pt x="143" y="487"/>
                  </a:lnTo>
                  <a:lnTo>
                    <a:pt x="143" y="487"/>
                  </a:lnTo>
                  <a:lnTo>
                    <a:pt x="135" y="518"/>
                  </a:lnTo>
                  <a:lnTo>
                    <a:pt x="135" y="518"/>
                  </a:lnTo>
                  <a:lnTo>
                    <a:pt x="126" y="553"/>
                  </a:lnTo>
                  <a:lnTo>
                    <a:pt x="116" y="588"/>
                  </a:lnTo>
                  <a:lnTo>
                    <a:pt x="116" y="588"/>
                  </a:lnTo>
                  <a:lnTo>
                    <a:pt x="110" y="600"/>
                  </a:lnTo>
                  <a:lnTo>
                    <a:pt x="104" y="613"/>
                  </a:lnTo>
                  <a:lnTo>
                    <a:pt x="97" y="625"/>
                  </a:lnTo>
                  <a:lnTo>
                    <a:pt x="89" y="637"/>
                  </a:lnTo>
                  <a:lnTo>
                    <a:pt x="89" y="637"/>
                  </a:lnTo>
                  <a:lnTo>
                    <a:pt x="81" y="648"/>
                  </a:lnTo>
                  <a:lnTo>
                    <a:pt x="74" y="660"/>
                  </a:lnTo>
                  <a:lnTo>
                    <a:pt x="68" y="673"/>
                  </a:lnTo>
                  <a:lnTo>
                    <a:pt x="62" y="686"/>
                  </a:lnTo>
                  <a:lnTo>
                    <a:pt x="62" y="686"/>
                  </a:lnTo>
                  <a:lnTo>
                    <a:pt x="58" y="697"/>
                  </a:lnTo>
                  <a:lnTo>
                    <a:pt x="52" y="709"/>
                  </a:lnTo>
                  <a:lnTo>
                    <a:pt x="52" y="709"/>
                  </a:lnTo>
                  <a:lnTo>
                    <a:pt x="47" y="723"/>
                  </a:lnTo>
                  <a:lnTo>
                    <a:pt x="41" y="736"/>
                  </a:lnTo>
                  <a:lnTo>
                    <a:pt x="38" y="750"/>
                  </a:lnTo>
                  <a:lnTo>
                    <a:pt x="36" y="756"/>
                  </a:lnTo>
                  <a:lnTo>
                    <a:pt x="36" y="762"/>
                  </a:lnTo>
                  <a:lnTo>
                    <a:pt x="36" y="762"/>
                  </a:lnTo>
                  <a:lnTo>
                    <a:pt x="35" y="766"/>
                  </a:lnTo>
                  <a:lnTo>
                    <a:pt x="34" y="770"/>
                  </a:lnTo>
                  <a:lnTo>
                    <a:pt x="32" y="773"/>
                  </a:lnTo>
                  <a:lnTo>
                    <a:pt x="30" y="775"/>
                  </a:lnTo>
                  <a:lnTo>
                    <a:pt x="26" y="777"/>
                  </a:lnTo>
                  <a:lnTo>
                    <a:pt x="23" y="779"/>
                  </a:lnTo>
                  <a:lnTo>
                    <a:pt x="17" y="780"/>
                  </a:lnTo>
                  <a:lnTo>
                    <a:pt x="17" y="780"/>
                  </a:lnTo>
                  <a:lnTo>
                    <a:pt x="13" y="780"/>
                  </a:lnTo>
                  <a:lnTo>
                    <a:pt x="10" y="779"/>
                  </a:lnTo>
                  <a:lnTo>
                    <a:pt x="7" y="776"/>
                  </a:lnTo>
                  <a:lnTo>
                    <a:pt x="4" y="774"/>
                  </a:lnTo>
                  <a:lnTo>
                    <a:pt x="4" y="774"/>
                  </a:lnTo>
                  <a:lnTo>
                    <a:pt x="2" y="772"/>
                  </a:lnTo>
                  <a:lnTo>
                    <a:pt x="1" y="769"/>
                  </a:lnTo>
                  <a:lnTo>
                    <a:pt x="0" y="766"/>
                  </a:lnTo>
                  <a:lnTo>
                    <a:pt x="0" y="762"/>
                  </a:lnTo>
                  <a:lnTo>
                    <a:pt x="0" y="762"/>
                  </a:lnTo>
                  <a:lnTo>
                    <a:pt x="1" y="750"/>
                  </a:lnTo>
                  <a:lnTo>
                    <a:pt x="4" y="737"/>
                  </a:lnTo>
                  <a:lnTo>
                    <a:pt x="8" y="726"/>
                  </a:lnTo>
                  <a:lnTo>
                    <a:pt x="13" y="713"/>
                  </a:lnTo>
                  <a:lnTo>
                    <a:pt x="13" y="713"/>
                  </a:lnTo>
                  <a:lnTo>
                    <a:pt x="18" y="703"/>
                  </a:lnTo>
                  <a:lnTo>
                    <a:pt x="22" y="690"/>
                  </a:lnTo>
                  <a:lnTo>
                    <a:pt x="22" y="690"/>
                  </a:lnTo>
                  <a:lnTo>
                    <a:pt x="32" y="668"/>
                  </a:lnTo>
                  <a:lnTo>
                    <a:pt x="42" y="646"/>
                  </a:lnTo>
                  <a:lnTo>
                    <a:pt x="54" y="624"/>
                  </a:lnTo>
                  <a:lnTo>
                    <a:pt x="69" y="602"/>
                  </a:lnTo>
                  <a:lnTo>
                    <a:pt x="69" y="602"/>
                  </a:lnTo>
                  <a:lnTo>
                    <a:pt x="74" y="593"/>
                  </a:lnTo>
                  <a:lnTo>
                    <a:pt x="79" y="583"/>
                  </a:lnTo>
                  <a:lnTo>
                    <a:pt x="83" y="573"/>
                  </a:lnTo>
                  <a:lnTo>
                    <a:pt x="87" y="563"/>
                  </a:lnTo>
                  <a:lnTo>
                    <a:pt x="93" y="541"/>
                  </a:lnTo>
                  <a:lnTo>
                    <a:pt x="98" y="520"/>
                  </a:lnTo>
                  <a:lnTo>
                    <a:pt x="98" y="520"/>
                  </a:lnTo>
                  <a:lnTo>
                    <a:pt x="104" y="492"/>
                  </a:lnTo>
                  <a:lnTo>
                    <a:pt x="104" y="492"/>
                  </a:lnTo>
                  <a:lnTo>
                    <a:pt x="110" y="472"/>
                  </a:lnTo>
                  <a:lnTo>
                    <a:pt x="119" y="451"/>
                  </a:lnTo>
                  <a:lnTo>
                    <a:pt x="128" y="431"/>
                  </a:lnTo>
                  <a:lnTo>
                    <a:pt x="137" y="412"/>
                  </a:lnTo>
                  <a:lnTo>
                    <a:pt x="143" y="401"/>
                  </a:lnTo>
                  <a:lnTo>
                    <a:pt x="143" y="401"/>
                  </a:lnTo>
                  <a:lnTo>
                    <a:pt x="153" y="381"/>
                  </a:lnTo>
                  <a:lnTo>
                    <a:pt x="164" y="359"/>
                  </a:lnTo>
                  <a:lnTo>
                    <a:pt x="164" y="359"/>
                  </a:lnTo>
                  <a:lnTo>
                    <a:pt x="183" y="325"/>
                  </a:lnTo>
                  <a:lnTo>
                    <a:pt x="191" y="307"/>
                  </a:lnTo>
                  <a:lnTo>
                    <a:pt x="198" y="289"/>
                  </a:lnTo>
                  <a:lnTo>
                    <a:pt x="198" y="289"/>
                  </a:lnTo>
                  <a:lnTo>
                    <a:pt x="202" y="277"/>
                  </a:lnTo>
                  <a:lnTo>
                    <a:pt x="205" y="264"/>
                  </a:lnTo>
                  <a:lnTo>
                    <a:pt x="209" y="240"/>
                  </a:lnTo>
                  <a:lnTo>
                    <a:pt x="209" y="240"/>
                  </a:lnTo>
                  <a:lnTo>
                    <a:pt x="212" y="219"/>
                  </a:lnTo>
                  <a:lnTo>
                    <a:pt x="216" y="198"/>
                  </a:lnTo>
                  <a:lnTo>
                    <a:pt x="216" y="198"/>
                  </a:lnTo>
                  <a:lnTo>
                    <a:pt x="222" y="176"/>
                  </a:lnTo>
                  <a:lnTo>
                    <a:pt x="230" y="155"/>
                  </a:lnTo>
                  <a:lnTo>
                    <a:pt x="237" y="133"/>
                  </a:lnTo>
                  <a:lnTo>
                    <a:pt x="246" y="113"/>
                  </a:lnTo>
                  <a:lnTo>
                    <a:pt x="246" y="113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65" y="77"/>
                  </a:lnTo>
                  <a:lnTo>
                    <a:pt x="269" y="65"/>
                  </a:lnTo>
                  <a:lnTo>
                    <a:pt x="273" y="54"/>
                  </a:lnTo>
                  <a:lnTo>
                    <a:pt x="273" y="54"/>
                  </a:lnTo>
                  <a:lnTo>
                    <a:pt x="274" y="48"/>
                  </a:lnTo>
                  <a:lnTo>
                    <a:pt x="276" y="43"/>
                  </a:lnTo>
                  <a:lnTo>
                    <a:pt x="278" y="38"/>
                  </a:lnTo>
                  <a:lnTo>
                    <a:pt x="282" y="34"/>
                  </a:lnTo>
                  <a:lnTo>
                    <a:pt x="287" y="31"/>
                  </a:lnTo>
                  <a:lnTo>
                    <a:pt x="292" y="28"/>
                  </a:lnTo>
                  <a:lnTo>
                    <a:pt x="303" y="24"/>
                  </a:lnTo>
                  <a:lnTo>
                    <a:pt x="316" y="22"/>
                  </a:lnTo>
                  <a:lnTo>
                    <a:pt x="329" y="20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75" y="18"/>
                  </a:lnTo>
                  <a:lnTo>
                    <a:pt x="382" y="18"/>
                  </a:lnTo>
                  <a:lnTo>
                    <a:pt x="389" y="16"/>
                  </a:lnTo>
                  <a:lnTo>
                    <a:pt x="389" y="16"/>
                  </a:lnTo>
                  <a:lnTo>
                    <a:pt x="400" y="14"/>
                  </a:lnTo>
                  <a:lnTo>
                    <a:pt x="411" y="13"/>
                  </a:lnTo>
                  <a:lnTo>
                    <a:pt x="423" y="12"/>
                  </a:lnTo>
                  <a:lnTo>
                    <a:pt x="437" y="12"/>
                  </a:lnTo>
                  <a:lnTo>
                    <a:pt x="437" y="12"/>
                  </a:lnTo>
                  <a:lnTo>
                    <a:pt x="459" y="12"/>
                  </a:lnTo>
                  <a:lnTo>
                    <a:pt x="479" y="13"/>
                  </a:lnTo>
                  <a:lnTo>
                    <a:pt x="479" y="13"/>
                  </a:lnTo>
                  <a:lnTo>
                    <a:pt x="500" y="14"/>
                  </a:lnTo>
                  <a:lnTo>
                    <a:pt x="519" y="15"/>
                  </a:lnTo>
                  <a:lnTo>
                    <a:pt x="668" y="15"/>
                  </a:lnTo>
                  <a:lnTo>
                    <a:pt x="668" y="15"/>
                  </a:lnTo>
                  <a:lnTo>
                    <a:pt x="751" y="14"/>
                  </a:lnTo>
                  <a:lnTo>
                    <a:pt x="833" y="13"/>
                  </a:lnTo>
                  <a:lnTo>
                    <a:pt x="997" y="8"/>
                  </a:lnTo>
                  <a:lnTo>
                    <a:pt x="997" y="8"/>
                  </a:lnTo>
                  <a:lnTo>
                    <a:pt x="1159" y="4"/>
                  </a:lnTo>
                  <a:lnTo>
                    <a:pt x="1241" y="2"/>
                  </a:lnTo>
                  <a:lnTo>
                    <a:pt x="1323" y="2"/>
                  </a:lnTo>
                  <a:lnTo>
                    <a:pt x="1323" y="2"/>
                  </a:lnTo>
                  <a:lnTo>
                    <a:pt x="1375" y="1"/>
                  </a:lnTo>
                  <a:lnTo>
                    <a:pt x="1375" y="1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56" y="1"/>
                  </a:lnTo>
                  <a:lnTo>
                    <a:pt x="1481" y="2"/>
                  </a:lnTo>
                  <a:lnTo>
                    <a:pt x="1481" y="2"/>
                  </a:lnTo>
                  <a:lnTo>
                    <a:pt x="1496" y="3"/>
                  </a:lnTo>
                  <a:lnTo>
                    <a:pt x="1506" y="5"/>
                  </a:lnTo>
                  <a:lnTo>
                    <a:pt x="1517" y="7"/>
                  </a:lnTo>
                  <a:lnTo>
                    <a:pt x="1526" y="12"/>
                  </a:lnTo>
                  <a:lnTo>
                    <a:pt x="1535" y="17"/>
                  </a:lnTo>
                  <a:lnTo>
                    <a:pt x="1539" y="21"/>
                  </a:lnTo>
                  <a:lnTo>
                    <a:pt x="1542" y="25"/>
                  </a:lnTo>
                  <a:lnTo>
                    <a:pt x="1545" y="29"/>
                  </a:lnTo>
                  <a:lnTo>
                    <a:pt x="1547" y="34"/>
                  </a:lnTo>
                  <a:lnTo>
                    <a:pt x="1547" y="34"/>
                  </a:lnTo>
                  <a:lnTo>
                    <a:pt x="1550" y="49"/>
                  </a:lnTo>
                  <a:lnTo>
                    <a:pt x="1552" y="63"/>
                  </a:lnTo>
                  <a:lnTo>
                    <a:pt x="1553" y="78"/>
                  </a:lnTo>
                  <a:lnTo>
                    <a:pt x="1552" y="93"/>
                  </a:lnTo>
                  <a:lnTo>
                    <a:pt x="1550" y="109"/>
                  </a:lnTo>
                  <a:lnTo>
                    <a:pt x="1548" y="123"/>
                  </a:lnTo>
                  <a:lnTo>
                    <a:pt x="1544" y="139"/>
                  </a:lnTo>
                  <a:lnTo>
                    <a:pt x="1540" y="155"/>
                  </a:lnTo>
                  <a:lnTo>
                    <a:pt x="1528" y="186"/>
                  </a:lnTo>
                  <a:lnTo>
                    <a:pt x="1516" y="216"/>
                  </a:lnTo>
                  <a:lnTo>
                    <a:pt x="1502" y="244"/>
                  </a:lnTo>
                  <a:lnTo>
                    <a:pt x="1489" y="271"/>
                  </a:lnTo>
                  <a:lnTo>
                    <a:pt x="1486" y="277"/>
                  </a:lnTo>
                  <a:lnTo>
                    <a:pt x="1486" y="277"/>
                  </a:lnTo>
                  <a:lnTo>
                    <a:pt x="1472" y="303"/>
                  </a:lnTo>
                  <a:lnTo>
                    <a:pt x="1457" y="329"/>
                  </a:lnTo>
                  <a:lnTo>
                    <a:pt x="1427" y="378"/>
                  </a:lnTo>
                  <a:lnTo>
                    <a:pt x="1427" y="378"/>
                  </a:lnTo>
                  <a:lnTo>
                    <a:pt x="1406" y="412"/>
                  </a:lnTo>
                  <a:lnTo>
                    <a:pt x="1406" y="412"/>
                  </a:lnTo>
                  <a:lnTo>
                    <a:pt x="1393" y="433"/>
                  </a:lnTo>
                  <a:lnTo>
                    <a:pt x="1382" y="456"/>
                  </a:lnTo>
                  <a:lnTo>
                    <a:pt x="1372" y="479"/>
                  </a:lnTo>
                  <a:lnTo>
                    <a:pt x="1362" y="503"/>
                  </a:lnTo>
                  <a:lnTo>
                    <a:pt x="1362" y="503"/>
                  </a:lnTo>
                  <a:lnTo>
                    <a:pt x="1346" y="540"/>
                  </a:lnTo>
                  <a:lnTo>
                    <a:pt x="1346" y="540"/>
                  </a:lnTo>
                  <a:lnTo>
                    <a:pt x="1327" y="581"/>
                  </a:lnTo>
                  <a:lnTo>
                    <a:pt x="1327" y="581"/>
                  </a:lnTo>
                  <a:lnTo>
                    <a:pt x="1315" y="608"/>
                  </a:lnTo>
                  <a:lnTo>
                    <a:pt x="1302" y="633"/>
                  </a:lnTo>
                  <a:lnTo>
                    <a:pt x="1292" y="660"/>
                  </a:lnTo>
                  <a:lnTo>
                    <a:pt x="1284" y="689"/>
                  </a:lnTo>
                  <a:lnTo>
                    <a:pt x="1284" y="689"/>
                  </a:lnTo>
                  <a:lnTo>
                    <a:pt x="1277" y="715"/>
                  </a:lnTo>
                  <a:lnTo>
                    <a:pt x="1277" y="715"/>
                  </a:lnTo>
                  <a:lnTo>
                    <a:pt x="1272" y="735"/>
                  </a:lnTo>
                  <a:lnTo>
                    <a:pt x="1267" y="755"/>
                  </a:lnTo>
                  <a:lnTo>
                    <a:pt x="1264" y="765"/>
                  </a:lnTo>
                  <a:lnTo>
                    <a:pt x="1261" y="773"/>
                  </a:lnTo>
                  <a:lnTo>
                    <a:pt x="1256" y="783"/>
                  </a:lnTo>
                  <a:lnTo>
                    <a:pt x="1251" y="790"/>
                  </a:lnTo>
                  <a:lnTo>
                    <a:pt x="1251" y="790"/>
                  </a:lnTo>
                  <a:lnTo>
                    <a:pt x="1248" y="794"/>
                  </a:lnTo>
                  <a:lnTo>
                    <a:pt x="1244" y="796"/>
                  </a:lnTo>
                  <a:lnTo>
                    <a:pt x="1240" y="798"/>
                  </a:lnTo>
                  <a:lnTo>
                    <a:pt x="1235" y="798"/>
                  </a:lnTo>
                  <a:lnTo>
                    <a:pt x="1235" y="7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266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" t="19722" r="6404" b="13889"/>
          <a:stretch/>
        </p:blipFill>
        <p:spPr>
          <a:xfrm>
            <a:off x="0" y="9524"/>
            <a:ext cx="12192000" cy="6848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2444" y="324656"/>
            <a:ext cx="4016239" cy="800101"/>
            <a:chOff x="494844" y="496106"/>
            <a:chExt cx="4016239" cy="80010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1" t="61361" r="79379" b="32559"/>
            <a:stretch/>
          </p:blipFill>
          <p:spPr>
            <a:xfrm rot="20827940">
              <a:off x="494844" y="496106"/>
              <a:ext cx="704850" cy="800101"/>
            </a:xfrm>
            <a:prstGeom prst="rect">
              <a:avLst/>
            </a:prstGeom>
          </p:spPr>
        </p:pic>
        <p:sp>
          <p:nvSpPr>
            <p:cNvPr id="9" name="文本框 16"/>
            <p:cNvSpPr txBox="1"/>
            <p:nvPr/>
          </p:nvSpPr>
          <p:spPr>
            <a:xfrm>
              <a:off x="1142544" y="710746"/>
              <a:ext cx="3368539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点击添加您的标题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70003" y="2171249"/>
            <a:ext cx="9651994" cy="3494874"/>
            <a:chOff x="1795645" y="2287361"/>
            <a:chExt cx="9651994" cy="3494874"/>
          </a:xfrm>
        </p:grpSpPr>
        <p:grpSp>
          <p:nvGrpSpPr>
            <p:cNvPr id="7" name="组合 6"/>
            <p:cNvGrpSpPr/>
            <p:nvPr/>
          </p:nvGrpSpPr>
          <p:grpSpPr>
            <a:xfrm>
              <a:off x="1795645" y="2287361"/>
              <a:ext cx="4649690" cy="1356792"/>
              <a:chOff x="1795645" y="2287361"/>
              <a:chExt cx="4649690" cy="1356792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95645" y="2338915"/>
                <a:ext cx="1957860" cy="1305238"/>
              </a:xfrm>
              <a:prstGeom prst="rect">
                <a:avLst/>
              </a:prstGeom>
            </p:spPr>
          </p:pic>
          <p:grpSp>
            <p:nvGrpSpPr>
              <p:cNvPr id="26" name="组合 25"/>
              <p:cNvGrpSpPr/>
              <p:nvPr/>
            </p:nvGrpSpPr>
            <p:grpSpPr>
              <a:xfrm>
                <a:off x="3894832" y="2287361"/>
                <a:ext cx="2550503" cy="1356792"/>
                <a:chOff x="6880079" y="2125028"/>
                <a:chExt cx="2550503" cy="1356792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>
                  <a:off x="6880079" y="2125028"/>
                  <a:ext cx="208878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  <a:endPara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Text Placeholder 32">
                  <a:extLst>
                    <a:ext uri="{FF2B5EF4-FFF2-40B4-BE49-F238E27FC236}">
                      <a16:creationId xmlns:a16="http://schemas.microsoft.com/office/drawing/2014/main" id="{BD9997BD-FF24-4177-9E39-E04957E90C4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046750" y="2586693"/>
                  <a:ext cx="2383832" cy="895127"/>
                </a:xfrm>
                <a:prstGeom prst="rect">
                  <a:avLst/>
                </a:prstGeom>
              </p:spPr>
              <p:txBody>
                <a:bodyPr lIns="0" tIns="0" rIns="0" bIns="0">
                  <a:no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lnSpc>
                      <a:spcPct val="100000"/>
                    </a:lnSpc>
                    <a:buNone/>
                  </a:pPr>
                  <a:r>
                    <a:rPr 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Lemon drops oat cake oat cake sugar plum. Jelly beans macaroon I love topping danish cake</a:t>
                  </a: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1795645" y="4425443"/>
              <a:ext cx="4649690" cy="1356792"/>
              <a:chOff x="1795645" y="2287361"/>
              <a:chExt cx="4649690" cy="1356792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95645" y="2338915"/>
                <a:ext cx="1957860" cy="1305238"/>
              </a:xfrm>
              <a:prstGeom prst="rect">
                <a:avLst/>
              </a:prstGeom>
            </p:spPr>
          </p:pic>
          <p:grpSp>
            <p:nvGrpSpPr>
              <p:cNvPr id="21" name="组合 20"/>
              <p:cNvGrpSpPr/>
              <p:nvPr/>
            </p:nvGrpSpPr>
            <p:grpSpPr>
              <a:xfrm>
                <a:off x="3894832" y="2287361"/>
                <a:ext cx="2550503" cy="1356792"/>
                <a:chOff x="6880079" y="2125028"/>
                <a:chExt cx="2550503" cy="1356792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6880079" y="2125028"/>
                  <a:ext cx="208878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  <a:endPara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Text Placeholder 32">
                  <a:extLst>
                    <a:ext uri="{FF2B5EF4-FFF2-40B4-BE49-F238E27FC236}">
                      <a16:creationId xmlns:a16="http://schemas.microsoft.com/office/drawing/2014/main" id="{BD9997BD-FF24-4177-9E39-E04957E90C4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046750" y="2586693"/>
                  <a:ext cx="2383832" cy="895127"/>
                </a:xfrm>
                <a:prstGeom prst="rect">
                  <a:avLst/>
                </a:prstGeom>
              </p:spPr>
              <p:txBody>
                <a:bodyPr lIns="0" tIns="0" rIns="0" bIns="0">
                  <a:no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lnSpc>
                      <a:spcPct val="100000"/>
                    </a:lnSpc>
                    <a:buNone/>
                  </a:pPr>
                  <a:r>
                    <a:rPr 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Lemon drops oat cake oat cake sugar plum. Jelly beans macaroon I love topping danish cake</a:t>
                  </a: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6797949" y="2287361"/>
              <a:ext cx="4649690" cy="1356792"/>
              <a:chOff x="2064585" y="2287361"/>
              <a:chExt cx="4649690" cy="1356792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64585" y="2338915"/>
                <a:ext cx="1957860" cy="1305238"/>
              </a:xfrm>
              <a:prstGeom prst="rect">
                <a:avLst/>
              </a:prstGeom>
            </p:spPr>
          </p:pic>
          <p:grpSp>
            <p:nvGrpSpPr>
              <p:cNvPr id="17" name="组合 16"/>
              <p:cNvGrpSpPr/>
              <p:nvPr/>
            </p:nvGrpSpPr>
            <p:grpSpPr>
              <a:xfrm>
                <a:off x="4163772" y="2287361"/>
                <a:ext cx="2550503" cy="1356792"/>
                <a:chOff x="7149019" y="2125028"/>
                <a:chExt cx="2550503" cy="1356792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7149019" y="2125028"/>
                  <a:ext cx="208878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  <a:endPara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Text Placeholder 32">
                  <a:extLst>
                    <a:ext uri="{FF2B5EF4-FFF2-40B4-BE49-F238E27FC236}">
                      <a16:creationId xmlns:a16="http://schemas.microsoft.com/office/drawing/2014/main" id="{BD9997BD-FF24-4177-9E39-E04957E90C4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315690" y="2586693"/>
                  <a:ext cx="2383832" cy="895127"/>
                </a:xfrm>
                <a:prstGeom prst="rect">
                  <a:avLst/>
                </a:prstGeom>
              </p:spPr>
              <p:txBody>
                <a:bodyPr lIns="0" tIns="0" rIns="0" bIns="0">
                  <a:no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lnSpc>
                      <a:spcPct val="100000"/>
                    </a:lnSpc>
                    <a:buNone/>
                  </a:pPr>
                  <a:r>
                    <a:rPr 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Lemon drops oat cake oat cake sugar plum. Jelly beans macaroon I love topping danish cake</a:t>
                  </a:r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6797949" y="4425443"/>
              <a:ext cx="4649690" cy="1356792"/>
              <a:chOff x="2064585" y="2287361"/>
              <a:chExt cx="4649690" cy="1356792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64585" y="2338915"/>
                <a:ext cx="1957860" cy="1305238"/>
              </a:xfrm>
              <a:prstGeom prst="rect">
                <a:avLst/>
              </a:prstGeom>
            </p:spPr>
          </p:pic>
          <p:grpSp>
            <p:nvGrpSpPr>
              <p:cNvPr id="13" name="组合 12"/>
              <p:cNvGrpSpPr/>
              <p:nvPr/>
            </p:nvGrpSpPr>
            <p:grpSpPr>
              <a:xfrm>
                <a:off x="4163772" y="2287361"/>
                <a:ext cx="2550503" cy="1356792"/>
                <a:chOff x="7149019" y="2125028"/>
                <a:chExt cx="2550503" cy="1356792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7149019" y="2125028"/>
                  <a:ext cx="208878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2400" noProof="0" dirty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  <a:endParaRPr lang="en-US" altLang="zh-CN" sz="2400" noProof="0" dirty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Text Placeholder 32">
                  <a:extLst>
                    <a:ext uri="{FF2B5EF4-FFF2-40B4-BE49-F238E27FC236}">
                      <a16:creationId xmlns:a16="http://schemas.microsoft.com/office/drawing/2014/main" id="{BD9997BD-FF24-4177-9E39-E04957E90C4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315690" y="2586693"/>
                  <a:ext cx="2383832" cy="895127"/>
                </a:xfrm>
                <a:prstGeom prst="rect">
                  <a:avLst/>
                </a:prstGeom>
              </p:spPr>
              <p:txBody>
                <a:bodyPr lIns="0" tIns="0" rIns="0" bIns="0">
                  <a:no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Neris Thin" panose="00000300000000000000" pitchFamily="50" charset="0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lnSpc>
                      <a:spcPct val="100000"/>
                    </a:lnSpc>
                    <a:buNone/>
                  </a:pPr>
                  <a:r>
                    <a:rPr 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Lemon drops oat cake oat cake sugar plum. Jelly beans macaroon I love topping danish cake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3877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黑板风简约开学典礼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980</Words>
  <Application>Microsoft Office PowerPoint</Application>
  <PresentationFormat>宽屏</PresentationFormat>
  <Paragraphs>153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方正静蕾简体</vt:lpstr>
      <vt:lpstr>方正正大黑简体</vt:lpstr>
      <vt:lpstr>情书体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黑板风简约开学典礼PPT模板</dc:title>
  <dc:creator>Administrator</dc:creator>
  <cp:lastModifiedBy>Administrator</cp:lastModifiedBy>
  <cp:revision>20</cp:revision>
  <dcterms:created xsi:type="dcterms:W3CDTF">2018-02-27T03:04:54Z</dcterms:created>
  <dcterms:modified xsi:type="dcterms:W3CDTF">2019-03-27T12:19:44Z</dcterms:modified>
</cp:coreProperties>
</file>