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1"/>
  </p:notesMasterIdLst>
  <p:sldIdLst>
    <p:sldId id="309" r:id="rId2"/>
    <p:sldId id="1817238748" r:id="rId3"/>
    <p:sldId id="1817238726" r:id="rId4"/>
    <p:sldId id="1817238744" r:id="rId5"/>
    <p:sldId id="1817238762" r:id="rId6"/>
    <p:sldId id="1817238742" r:id="rId7"/>
    <p:sldId id="1817238745" r:id="rId8"/>
    <p:sldId id="1817238749" r:id="rId9"/>
    <p:sldId id="1817238750" r:id="rId10"/>
    <p:sldId id="1817238753" r:id="rId11"/>
    <p:sldId id="1817238752" r:id="rId12"/>
    <p:sldId id="1817238757" r:id="rId13"/>
    <p:sldId id="1817238761" r:id="rId14"/>
    <p:sldId id="1817238759" r:id="rId15"/>
    <p:sldId id="1817238756" r:id="rId16"/>
    <p:sldId id="1817238760" r:id="rId17"/>
    <p:sldId id="1817238767" r:id="rId18"/>
    <p:sldId id="1817238766" r:id="rId19"/>
    <p:sldId id="181723876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79" userDrawn="1">
          <p15:clr>
            <a:srgbClr val="A4A3A4"/>
          </p15:clr>
        </p15:guide>
        <p15:guide id="3" pos="7401" userDrawn="1">
          <p15:clr>
            <a:srgbClr val="A4A3A4"/>
          </p15:clr>
        </p15:guide>
        <p15:guide id="4" pos="381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F3F3F3"/>
    <a:srgbClr val="CE6565"/>
    <a:srgbClr val="C00000"/>
    <a:srgbClr val="E6F0F0"/>
    <a:srgbClr val="EA4A4A"/>
    <a:srgbClr val="D32F2F"/>
    <a:srgbClr val="7F7F7F"/>
    <a:srgbClr val="563728"/>
    <a:srgbClr val="FAAF4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43" autoAdjust="0"/>
    <p:restoredTop sz="96035" autoAdjust="0"/>
  </p:normalViewPr>
  <p:slideViewPr>
    <p:cSldViewPr snapToGrid="0" showGuides="1">
      <p:cViewPr varScale="1">
        <p:scale>
          <a:sx n="72" d="100"/>
          <a:sy n="72" d="100"/>
        </p:scale>
        <p:origin x="600" y="78"/>
      </p:cViewPr>
      <p:guideLst>
        <p:guide orient="horz" pos="2160"/>
        <p:guide pos="279"/>
        <p:guide pos="7401"/>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15108"/>
    </p:cViewPr>
  </p:sorterViewPr>
  <p:notesViewPr>
    <p:cSldViewPr snapToGrid="0">
      <p:cViewPr varScale="1">
        <p:scale>
          <a:sx n="81" d="100"/>
          <a:sy n="81" d="100"/>
        </p:scale>
        <p:origin x="397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1780D-E0CE-4A69-A688-15757CFABD2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49DDBE-0FBB-4FDA-B2CE-316D576915E7}" type="slidenum">
              <a:rPr lang="zh-CN" altLang="en-US" smtClean="0"/>
              <a:t>‹#›</a:t>
            </a:fld>
            <a:endParaRPr lang="zh-CN" altLang="en-US"/>
          </a:p>
        </p:txBody>
      </p:sp>
    </p:spTree>
    <p:extLst>
      <p:ext uri="{BB962C8B-B14F-4D97-AF65-F5344CB8AC3E}">
        <p14:creationId xmlns:p14="http://schemas.microsoft.com/office/powerpoint/2010/main" val="2645424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a:t>
            </a:fld>
            <a:endParaRPr lang="zh-CN" altLang="en-US"/>
          </a:p>
        </p:txBody>
      </p:sp>
    </p:spTree>
    <p:extLst>
      <p:ext uri="{BB962C8B-B14F-4D97-AF65-F5344CB8AC3E}">
        <p14:creationId xmlns:p14="http://schemas.microsoft.com/office/powerpoint/2010/main" val="2196032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9698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11</a:t>
            </a:fld>
            <a:endParaRPr lang="zh-CN" altLang="en-US"/>
          </a:p>
        </p:txBody>
      </p:sp>
    </p:spTree>
    <p:extLst>
      <p:ext uri="{BB962C8B-B14F-4D97-AF65-F5344CB8AC3E}">
        <p14:creationId xmlns:p14="http://schemas.microsoft.com/office/powerpoint/2010/main" val="1958751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70594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177494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435321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15</a:t>
            </a:fld>
            <a:endParaRPr lang="zh-CN" altLang="en-US"/>
          </a:p>
        </p:txBody>
      </p:sp>
    </p:spTree>
    <p:extLst>
      <p:ext uri="{BB962C8B-B14F-4D97-AF65-F5344CB8AC3E}">
        <p14:creationId xmlns:p14="http://schemas.microsoft.com/office/powerpoint/2010/main" val="187627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40824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333783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23653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19</a:t>
            </a:fld>
            <a:endParaRPr lang="zh-CN" altLang="en-US"/>
          </a:p>
        </p:txBody>
      </p:sp>
    </p:spTree>
    <p:extLst>
      <p:ext uri="{BB962C8B-B14F-4D97-AF65-F5344CB8AC3E}">
        <p14:creationId xmlns:p14="http://schemas.microsoft.com/office/powerpoint/2010/main" val="806365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2</a:t>
            </a:fld>
            <a:endParaRPr lang="zh-CN" altLang="en-US"/>
          </a:p>
        </p:txBody>
      </p:sp>
    </p:spTree>
    <p:extLst>
      <p:ext uri="{BB962C8B-B14F-4D97-AF65-F5344CB8AC3E}">
        <p14:creationId xmlns:p14="http://schemas.microsoft.com/office/powerpoint/2010/main" val="40211280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3</a:t>
            </a:fld>
            <a:endParaRPr lang="zh-CN" altLang="en-US"/>
          </a:p>
        </p:txBody>
      </p:sp>
    </p:spTree>
    <p:extLst>
      <p:ext uri="{BB962C8B-B14F-4D97-AF65-F5344CB8AC3E}">
        <p14:creationId xmlns:p14="http://schemas.microsoft.com/office/powerpoint/2010/main" val="15186887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4</a:t>
            </a:fld>
            <a:endParaRPr lang="zh-CN" altLang="en-US"/>
          </a:p>
        </p:txBody>
      </p:sp>
    </p:spTree>
    <p:extLst>
      <p:ext uri="{BB962C8B-B14F-4D97-AF65-F5344CB8AC3E}">
        <p14:creationId xmlns:p14="http://schemas.microsoft.com/office/powerpoint/2010/main" val="604544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57516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6</a:t>
            </a:fld>
            <a:endParaRPr lang="zh-CN" altLang="en-US"/>
          </a:p>
        </p:txBody>
      </p:sp>
    </p:spTree>
    <p:extLst>
      <p:ext uri="{BB962C8B-B14F-4D97-AF65-F5344CB8AC3E}">
        <p14:creationId xmlns:p14="http://schemas.microsoft.com/office/powerpoint/2010/main" val="38746059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t>7</a:t>
            </a:fld>
            <a:endParaRPr lang="zh-CN" altLang="en-US"/>
          </a:p>
        </p:txBody>
      </p:sp>
    </p:spTree>
    <p:extLst>
      <p:ext uri="{BB962C8B-B14F-4D97-AF65-F5344CB8AC3E}">
        <p14:creationId xmlns:p14="http://schemas.microsoft.com/office/powerpoint/2010/main" val="368384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54918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42199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p:spPr>
        <p:txBody>
          <a:bodyPr anchor="b"/>
          <a:lstStyle>
            <a:lvl1pPr algn="ctr">
              <a:defRPr sz="5421"/>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p:spPr>
        <p:txBody>
          <a:bodyPr/>
          <a:lstStyle>
            <a:lvl1pPr marL="0" indent="0" algn="ctr">
              <a:buNone/>
              <a:defRPr sz="2168"/>
            </a:lvl1pPr>
            <a:lvl2pPr marL="413080" indent="0" algn="ctr">
              <a:buNone/>
              <a:defRPr sz="1807"/>
            </a:lvl2pPr>
            <a:lvl3pPr marL="826160" indent="0" algn="ctr">
              <a:buNone/>
              <a:defRPr sz="1626"/>
            </a:lvl3pPr>
            <a:lvl4pPr marL="1239241" indent="0" algn="ctr">
              <a:buNone/>
              <a:defRPr sz="1446"/>
            </a:lvl4pPr>
            <a:lvl5pPr marL="1652321" indent="0" algn="ctr">
              <a:buNone/>
              <a:defRPr sz="1446"/>
            </a:lvl5pPr>
            <a:lvl6pPr marL="2065401" indent="0" algn="ctr">
              <a:buNone/>
              <a:defRPr sz="1446"/>
            </a:lvl6pPr>
            <a:lvl7pPr marL="2478481" indent="0" algn="ctr">
              <a:buNone/>
              <a:defRPr sz="1446"/>
            </a:lvl7pPr>
            <a:lvl8pPr marL="2891561" indent="0" algn="ctr">
              <a:buNone/>
              <a:defRPr sz="1446"/>
            </a:lvl8pPr>
            <a:lvl9pPr marL="3304642" indent="0" algn="ctr">
              <a:buNone/>
              <a:defRPr sz="1446"/>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414278592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26129231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49951055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733487760"/>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421"/>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168">
                <a:solidFill>
                  <a:schemeClr val="tx1">
                    <a:tint val="75000"/>
                  </a:schemeClr>
                </a:solidFill>
              </a:defRPr>
            </a:lvl1pPr>
            <a:lvl2pPr marL="413080" indent="0">
              <a:buNone/>
              <a:defRPr sz="1807">
                <a:solidFill>
                  <a:schemeClr val="tx1">
                    <a:tint val="75000"/>
                  </a:schemeClr>
                </a:solidFill>
              </a:defRPr>
            </a:lvl2pPr>
            <a:lvl3pPr marL="826160" indent="0">
              <a:buNone/>
              <a:defRPr sz="1626">
                <a:solidFill>
                  <a:schemeClr val="tx1">
                    <a:tint val="75000"/>
                  </a:schemeClr>
                </a:solidFill>
              </a:defRPr>
            </a:lvl3pPr>
            <a:lvl4pPr marL="1239241" indent="0">
              <a:buNone/>
              <a:defRPr sz="1446">
                <a:solidFill>
                  <a:schemeClr val="tx1">
                    <a:tint val="75000"/>
                  </a:schemeClr>
                </a:solidFill>
              </a:defRPr>
            </a:lvl4pPr>
            <a:lvl5pPr marL="1652321" indent="0">
              <a:buNone/>
              <a:defRPr sz="1446">
                <a:solidFill>
                  <a:schemeClr val="tx1">
                    <a:tint val="75000"/>
                  </a:schemeClr>
                </a:solidFill>
              </a:defRPr>
            </a:lvl5pPr>
            <a:lvl6pPr marL="2065401" indent="0">
              <a:buNone/>
              <a:defRPr sz="1446">
                <a:solidFill>
                  <a:schemeClr val="tx1">
                    <a:tint val="75000"/>
                  </a:schemeClr>
                </a:solidFill>
              </a:defRPr>
            </a:lvl6pPr>
            <a:lvl7pPr marL="2478481" indent="0">
              <a:buNone/>
              <a:defRPr sz="1446">
                <a:solidFill>
                  <a:schemeClr val="tx1">
                    <a:tint val="75000"/>
                  </a:schemeClr>
                </a:solidFill>
              </a:defRPr>
            </a:lvl7pPr>
            <a:lvl8pPr marL="2891561" indent="0">
              <a:buNone/>
              <a:defRPr sz="1446">
                <a:solidFill>
                  <a:schemeClr val="tx1">
                    <a:tint val="75000"/>
                  </a:schemeClr>
                </a:solidFill>
              </a:defRPr>
            </a:lvl8pPr>
            <a:lvl9pPr marL="3304642" indent="0">
              <a:buNone/>
              <a:defRPr sz="144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955846736"/>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0740589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68" b="1"/>
            </a:lvl1pPr>
            <a:lvl2pPr marL="413080" indent="0">
              <a:buNone/>
              <a:defRPr sz="1807" b="1"/>
            </a:lvl2pPr>
            <a:lvl3pPr marL="826160" indent="0">
              <a:buNone/>
              <a:defRPr sz="1626" b="1"/>
            </a:lvl3pPr>
            <a:lvl4pPr marL="1239241" indent="0">
              <a:buNone/>
              <a:defRPr sz="1446" b="1"/>
            </a:lvl4pPr>
            <a:lvl5pPr marL="1652321" indent="0">
              <a:buNone/>
              <a:defRPr sz="1446" b="1"/>
            </a:lvl5pPr>
            <a:lvl6pPr marL="2065401" indent="0">
              <a:buNone/>
              <a:defRPr sz="1446" b="1"/>
            </a:lvl6pPr>
            <a:lvl7pPr marL="2478481" indent="0">
              <a:buNone/>
              <a:defRPr sz="1446" b="1"/>
            </a:lvl7pPr>
            <a:lvl8pPr marL="2891561" indent="0">
              <a:buNone/>
              <a:defRPr sz="1446" b="1"/>
            </a:lvl8pPr>
            <a:lvl9pPr marL="3304642" indent="0">
              <a:buNone/>
              <a:defRPr sz="1446" b="1"/>
            </a:lvl9pPr>
          </a:lstStyle>
          <a:p>
            <a:pPr lvl="0"/>
            <a:r>
              <a:rPr lang="zh-CN" altLang="en-US"/>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168" b="1"/>
            </a:lvl1pPr>
            <a:lvl2pPr marL="413080" indent="0">
              <a:buNone/>
              <a:defRPr sz="1807" b="1"/>
            </a:lvl2pPr>
            <a:lvl3pPr marL="826160" indent="0">
              <a:buNone/>
              <a:defRPr sz="1626" b="1"/>
            </a:lvl3pPr>
            <a:lvl4pPr marL="1239241" indent="0">
              <a:buNone/>
              <a:defRPr sz="1446" b="1"/>
            </a:lvl4pPr>
            <a:lvl5pPr marL="1652321" indent="0">
              <a:buNone/>
              <a:defRPr sz="1446" b="1"/>
            </a:lvl5pPr>
            <a:lvl6pPr marL="2065401" indent="0">
              <a:buNone/>
              <a:defRPr sz="1446" b="1"/>
            </a:lvl6pPr>
            <a:lvl7pPr marL="2478481" indent="0">
              <a:buNone/>
              <a:defRPr sz="1446" b="1"/>
            </a:lvl7pPr>
            <a:lvl8pPr marL="2891561" indent="0">
              <a:buNone/>
              <a:defRPr sz="1446" b="1"/>
            </a:lvl8pPr>
            <a:lvl9pPr marL="3304642" indent="0">
              <a:buNone/>
              <a:defRPr sz="1446"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82046426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444438053"/>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222354119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1"/>
            </a:lvl1pPr>
          </a:lstStyle>
          <a:p>
            <a:r>
              <a:rPr lang="zh-CN" altLang="en-US"/>
              <a:t>单击此处编辑母版标题样式</a:t>
            </a:r>
            <a:endParaRPr lang="en-US" dirty="0"/>
          </a:p>
        </p:txBody>
      </p:sp>
      <p:sp>
        <p:nvSpPr>
          <p:cNvPr id="3" name="Content Placeholder 2"/>
          <p:cNvSpPr>
            <a:spLocks noGrp="1"/>
          </p:cNvSpPr>
          <p:nvPr>
            <p:ph idx="1"/>
          </p:nvPr>
        </p:nvSpPr>
        <p:spPr>
          <a:xfrm>
            <a:off x="5183189" y="987427"/>
            <a:ext cx="6172200" cy="4873625"/>
          </a:xfrm>
        </p:spPr>
        <p:txBody>
          <a:bodyPr/>
          <a:lstStyle>
            <a:lvl1pPr>
              <a:defRPr sz="2891"/>
            </a:lvl1pPr>
            <a:lvl2pPr>
              <a:defRPr sz="2530"/>
            </a:lvl2pPr>
            <a:lvl3pPr>
              <a:defRPr sz="2168"/>
            </a:lvl3pPr>
            <a:lvl4pPr>
              <a:defRPr sz="1807"/>
            </a:lvl4pPr>
            <a:lvl5pPr>
              <a:defRPr sz="1807"/>
            </a:lvl5pPr>
            <a:lvl6pPr>
              <a:defRPr sz="1807"/>
            </a:lvl6pPr>
            <a:lvl7pPr>
              <a:defRPr sz="1807"/>
            </a:lvl7pPr>
            <a:lvl8pPr>
              <a:defRPr sz="1807"/>
            </a:lvl8pPr>
            <a:lvl9pPr>
              <a:defRPr sz="180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6"/>
            </a:lvl1pPr>
            <a:lvl2pPr marL="413080" indent="0">
              <a:buNone/>
              <a:defRPr sz="1265"/>
            </a:lvl2pPr>
            <a:lvl3pPr marL="826160" indent="0">
              <a:buNone/>
              <a:defRPr sz="1084"/>
            </a:lvl3pPr>
            <a:lvl4pPr marL="1239241" indent="0">
              <a:buNone/>
              <a:defRPr sz="904"/>
            </a:lvl4pPr>
            <a:lvl5pPr marL="1652321" indent="0">
              <a:buNone/>
              <a:defRPr sz="904"/>
            </a:lvl5pPr>
            <a:lvl6pPr marL="2065401" indent="0">
              <a:buNone/>
              <a:defRPr sz="904"/>
            </a:lvl6pPr>
            <a:lvl7pPr marL="2478481" indent="0">
              <a:buNone/>
              <a:defRPr sz="904"/>
            </a:lvl7pPr>
            <a:lvl8pPr marL="2891561" indent="0">
              <a:buNone/>
              <a:defRPr sz="904"/>
            </a:lvl8pPr>
            <a:lvl9pPr marL="3304642" indent="0">
              <a:buNone/>
              <a:defRPr sz="904"/>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345463352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1"/>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9" y="987427"/>
            <a:ext cx="6172200" cy="4873625"/>
          </a:xfrm>
        </p:spPr>
        <p:txBody>
          <a:bodyPr anchor="t"/>
          <a:lstStyle>
            <a:lvl1pPr marL="0" indent="0">
              <a:buNone/>
              <a:defRPr sz="2891"/>
            </a:lvl1pPr>
            <a:lvl2pPr marL="413080" indent="0">
              <a:buNone/>
              <a:defRPr sz="2530"/>
            </a:lvl2pPr>
            <a:lvl3pPr marL="826160" indent="0">
              <a:buNone/>
              <a:defRPr sz="2168"/>
            </a:lvl3pPr>
            <a:lvl4pPr marL="1239241" indent="0">
              <a:buNone/>
              <a:defRPr sz="1807"/>
            </a:lvl4pPr>
            <a:lvl5pPr marL="1652321" indent="0">
              <a:buNone/>
              <a:defRPr sz="1807"/>
            </a:lvl5pPr>
            <a:lvl6pPr marL="2065401" indent="0">
              <a:buNone/>
              <a:defRPr sz="1807"/>
            </a:lvl6pPr>
            <a:lvl7pPr marL="2478481" indent="0">
              <a:buNone/>
              <a:defRPr sz="1807"/>
            </a:lvl7pPr>
            <a:lvl8pPr marL="2891561" indent="0">
              <a:buNone/>
              <a:defRPr sz="1807"/>
            </a:lvl8pPr>
            <a:lvl9pPr marL="3304642" indent="0">
              <a:buNone/>
              <a:defRPr sz="1807"/>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6"/>
            </a:lvl1pPr>
            <a:lvl2pPr marL="413080" indent="0">
              <a:buNone/>
              <a:defRPr sz="1265"/>
            </a:lvl2pPr>
            <a:lvl3pPr marL="826160" indent="0">
              <a:buNone/>
              <a:defRPr sz="1084"/>
            </a:lvl3pPr>
            <a:lvl4pPr marL="1239241" indent="0">
              <a:buNone/>
              <a:defRPr sz="904"/>
            </a:lvl4pPr>
            <a:lvl5pPr marL="1652321" indent="0">
              <a:buNone/>
              <a:defRPr sz="904"/>
            </a:lvl5pPr>
            <a:lvl6pPr marL="2065401" indent="0">
              <a:buNone/>
              <a:defRPr sz="904"/>
            </a:lvl6pPr>
            <a:lvl7pPr marL="2478481" indent="0">
              <a:buNone/>
              <a:defRPr sz="904"/>
            </a:lvl7pPr>
            <a:lvl8pPr marL="2891561" indent="0">
              <a:buNone/>
              <a:defRPr sz="904"/>
            </a:lvl8pPr>
            <a:lvl9pPr marL="3304642" indent="0">
              <a:buNone/>
              <a:defRPr sz="904"/>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68D40C7-E47C-4751-A59B-F4F554CD0C78}"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t>‹#›</a:t>
            </a:fld>
            <a:endParaRPr lang="zh-CN" altLang="en-US"/>
          </a:p>
        </p:txBody>
      </p:sp>
    </p:spTree>
    <p:extLst>
      <p:ext uri="{BB962C8B-B14F-4D97-AF65-F5344CB8AC3E}">
        <p14:creationId xmlns:p14="http://schemas.microsoft.com/office/powerpoint/2010/main" val="163266776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5BDF49F-896B-46DB-9508-04012B17ADA8}"/>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r="35842"/>
          <a:stretch/>
        </p:blipFill>
        <p:spPr>
          <a:xfrm>
            <a:off x="-96839" y="-24709"/>
            <a:ext cx="12303353" cy="6991565"/>
          </a:xfrm>
          <a:prstGeom prst="rect">
            <a:avLst/>
          </a:prstGeom>
        </p:spPr>
      </p:pic>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4">
                <a:solidFill>
                  <a:schemeClr val="tx1">
                    <a:tint val="75000"/>
                  </a:schemeClr>
                </a:solidFill>
              </a:defRPr>
            </a:lvl1pPr>
          </a:lstStyle>
          <a:p>
            <a:fld id="{668D40C7-E47C-4751-A59B-F4F554CD0C78}" type="datetimeFigureOut">
              <a:rPr lang="zh-CN" altLang="en-US" smtClean="0"/>
              <a:t>2019/3/27</a:t>
            </a:fld>
            <a:endParaRPr lang="zh-CN" altLang="en-US"/>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084">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4">
                <a:solidFill>
                  <a:schemeClr val="tx1">
                    <a:tint val="75000"/>
                  </a:schemeClr>
                </a:solidFill>
              </a:defRPr>
            </a:lvl1pPr>
          </a:lstStyle>
          <a:p>
            <a:fld id="{60F62275-B3A0-4508-8D6B-C9E04546498F}" type="slidenum">
              <a:rPr lang="zh-CN" altLang="en-US" smtClean="0"/>
              <a:t>‹#›</a:t>
            </a:fld>
            <a:endParaRPr lang="zh-CN" altLang="en-US"/>
          </a:p>
        </p:txBody>
      </p:sp>
      <p:pic>
        <p:nvPicPr>
          <p:cNvPr id="11" name="图片 10">
            <a:extLst>
              <a:ext uri="{FF2B5EF4-FFF2-40B4-BE49-F238E27FC236}">
                <a16:creationId xmlns:a16="http://schemas.microsoft.com/office/drawing/2014/main" id="{DB567CED-E3C2-4BD8-B165-D0E31A63FC21}"/>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rot="16200000">
            <a:off x="2464145" y="-3174654"/>
            <a:ext cx="7466909" cy="13360400"/>
          </a:xfrm>
          <a:prstGeom prst="rect">
            <a:avLst/>
          </a:prstGeom>
        </p:spPr>
      </p:pic>
    </p:spTree>
    <p:extLst>
      <p:ext uri="{BB962C8B-B14F-4D97-AF65-F5344CB8AC3E}">
        <p14:creationId xmlns:p14="http://schemas.microsoft.com/office/powerpoint/2010/main" val="28837641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xStyles>
    <p:titleStyle>
      <a:lvl1pPr algn="l" defTabSz="826160" rtl="0" eaLnBrk="1" latinLnBrk="0" hangingPunct="1">
        <a:lnSpc>
          <a:spcPct val="90000"/>
        </a:lnSpc>
        <a:spcBef>
          <a:spcPct val="0"/>
        </a:spcBef>
        <a:buNone/>
        <a:defRPr sz="3975" kern="1200">
          <a:solidFill>
            <a:schemeClr val="tx1"/>
          </a:solidFill>
          <a:latin typeface="+mj-lt"/>
          <a:ea typeface="+mj-ea"/>
          <a:cs typeface="+mj-cs"/>
        </a:defRPr>
      </a:lvl1pPr>
    </p:titleStyle>
    <p:bodyStyle>
      <a:lvl1pPr marL="206540" indent="-206540" algn="l" defTabSz="826160" rtl="0" eaLnBrk="1" latinLnBrk="0" hangingPunct="1">
        <a:lnSpc>
          <a:spcPct val="90000"/>
        </a:lnSpc>
        <a:spcBef>
          <a:spcPts val="904"/>
        </a:spcBef>
        <a:buFont typeface="Arial" panose="020B0604020202020204" pitchFamily="34" charset="0"/>
        <a:buChar char="•"/>
        <a:defRPr sz="2530" kern="1200">
          <a:solidFill>
            <a:schemeClr val="tx1"/>
          </a:solidFill>
          <a:latin typeface="+mn-lt"/>
          <a:ea typeface="+mn-ea"/>
          <a:cs typeface="+mn-cs"/>
        </a:defRPr>
      </a:lvl1pPr>
      <a:lvl2pPr marL="619620" indent="-206540" algn="l" defTabSz="826160" rtl="0" eaLnBrk="1" latinLnBrk="0" hangingPunct="1">
        <a:lnSpc>
          <a:spcPct val="90000"/>
        </a:lnSpc>
        <a:spcBef>
          <a:spcPts val="452"/>
        </a:spcBef>
        <a:buFont typeface="Arial" panose="020B0604020202020204" pitchFamily="34" charset="0"/>
        <a:buChar char="•"/>
        <a:defRPr sz="2168" kern="1200">
          <a:solidFill>
            <a:schemeClr val="tx1"/>
          </a:solidFill>
          <a:latin typeface="+mn-lt"/>
          <a:ea typeface="+mn-ea"/>
          <a:cs typeface="+mn-cs"/>
        </a:defRPr>
      </a:lvl2pPr>
      <a:lvl3pPr marL="1032701" indent="-206540" algn="l" defTabSz="826160" rtl="0" eaLnBrk="1" latinLnBrk="0" hangingPunct="1">
        <a:lnSpc>
          <a:spcPct val="90000"/>
        </a:lnSpc>
        <a:spcBef>
          <a:spcPts val="452"/>
        </a:spcBef>
        <a:buFont typeface="Arial" panose="020B0604020202020204" pitchFamily="34" charset="0"/>
        <a:buChar char="•"/>
        <a:defRPr sz="1807" kern="1200">
          <a:solidFill>
            <a:schemeClr val="tx1"/>
          </a:solidFill>
          <a:latin typeface="+mn-lt"/>
          <a:ea typeface="+mn-ea"/>
          <a:cs typeface="+mn-cs"/>
        </a:defRPr>
      </a:lvl3pPr>
      <a:lvl4pPr marL="144578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4pPr>
      <a:lvl5pPr marL="185886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5pPr>
      <a:lvl6pPr marL="227194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6pPr>
      <a:lvl7pPr marL="2685021"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7pPr>
      <a:lvl8pPr marL="3098102"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8pPr>
      <a:lvl9pPr marL="3511182" indent="-206540" algn="l" defTabSz="826160" rtl="0" eaLnBrk="1" latinLnBrk="0" hangingPunct="1">
        <a:lnSpc>
          <a:spcPct val="90000"/>
        </a:lnSpc>
        <a:spcBef>
          <a:spcPts val="452"/>
        </a:spcBef>
        <a:buFont typeface="Arial" panose="020B0604020202020204" pitchFamily="34" charset="0"/>
        <a:buChar char="•"/>
        <a:defRPr sz="1626" kern="1200">
          <a:solidFill>
            <a:schemeClr val="tx1"/>
          </a:solidFill>
          <a:latin typeface="+mn-lt"/>
          <a:ea typeface="+mn-ea"/>
          <a:cs typeface="+mn-cs"/>
        </a:defRPr>
      </a:lvl9pPr>
    </p:bodyStyle>
    <p:otherStyle>
      <a:defPPr>
        <a:defRPr lang="en-US"/>
      </a:defPPr>
      <a:lvl1pPr marL="0" algn="l" defTabSz="826160" rtl="0" eaLnBrk="1" latinLnBrk="0" hangingPunct="1">
        <a:defRPr sz="1626" kern="1200">
          <a:solidFill>
            <a:schemeClr val="tx1"/>
          </a:solidFill>
          <a:latin typeface="+mn-lt"/>
          <a:ea typeface="+mn-ea"/>
          <a:cs typeface="+mn-cs"/>
        </a:defRPr>
      </a:lvl1pPr>
      <a:lvl2pPr marL="413080" algn="l" defTabSz="826160" rtl="0" eaLnBrk="1" latinLnBrk="0" hangingPunct="1">
        <a:defRPr sz="1626" kern="1200">
          <a:solidFill>
            <a:schemeClr val="tx1"/>
          </a:solidFill>
          <a:latin typeface="+mn-lt"/>
          <a:ea typeface="+mn-ea"/>
          <a:cs typeface="+mn-cs"/>
        </a:defRPr>
      </a:lvl2pPr>
      <a:lvl3pPr marL="826160" algn="l" defTabSz="826160" rtl="0" eaLnBrk="1" latinLnBrk="0" hangingPunct="1">
        <a:defRPr sz="1626" kern="1200">
          <a:solidFill>
            <a:schemeClr val="tx1"/>
          </a:solidFill>
          <a:latin typeface="+mn-lt"/>
          <a:ea typeface="+mn-ea"/>
          <a:cs typeface="+mn-cs"/>
        </a:defRPr>
      </a:lvl3pPr>
      <a:lvl4pPr marL="1239241" algn="l" defTabSz="826160" rtl="0" eaLnBrk="1" latinLnBrk="0" hangingPunct="1">
        <a:defRPr sz="1626" kern="1200">
          <a:solidFill>
            <a:schemeClr val="tx1"/>
          </a:solidFill>
          <a:latin typeface="+mn-lt"/>
          <a:ea typeface="+mn-ea"/>
          <a:cs typeface="+mn-cs"/>
        </a:defRPr>
      </a:lvl4pPr>
      <a:lvl5pPr marL="1652321" algn="l" defTabSz="826160" rtl="0" eaLnBrk="1" latinLnBrk="0" hangingPunct="1">
        <a:defRPr sz="1626" kern="1200">
          <a:solidFill>
            <a:schemeClr val="tx1"/>
          </a:solidFill>
          <a:latin typeface="+mn-lt"/>
          <a:ea typeface="+mn-ea"/>
          <a:cs typeface="+mn-cs"/>
        </a:defRPr>
      </a:lvl5pPr>
      <a:lvl6pPr marL="2065401" algn="l" defTabSz="826160" rtl="0" eaLnBrk="1" latinLnBrk="0" hangingPunct="1">
        <a:defRPr sz="1626" kern="1200">
          <a:solidFill>
            <a:schemeClr val="tx1"/>
          </a:solidFill>
          <a:latin typeface="+mn-lt"/>
          <a:ea typeface="+mn-ea"/>
          <a:cs typeface="+mn-cs"/>
        </a:defRPr>
      </a:lvl6pPr>
      <a:lvl7pPr marL="2478481" algn="l" defTabSz="826160" rtl="0" eaLnBrk="1" latinLnBrk="0" hangingPunct="1">
        <a:defRPr sz="1626" kern="1200">
          <a:solidFill>
            <a:schemeClr val="tx1"/>
          </a:solidFill>
          <a:latin typeface="+mn-lt"/>
          <a:ea typeface="+mn-ea"/>
          <a:cs typeface="+mn-cs"/>
        </a:defRPr>
      </a:lvl7pPr>
      <a:lvl8pPr marL="2891561" algn="l" defTabSz="826160" rtl="0" eaLnBrk="1" latinLnBrk="0" hangingPunct="1">
        <a:defRPr sz="1626" kern="1200">
          <a:solidFill>
            <a:schemeClr val="tx1"/>
          </a:solidFill>
          <a:latin typeface="+mn-lt"/>
          <a:ea typeface="+mn-ea"/>
          <a:cs typeface="+mn-cs"/>
        </a:defRPr>
      </a:lvl8pPr>
      <a:lvl9pPr marL="3304642" algn="l" defTabSz="826160" rtl="0" eaLnBrk="1" latinLnBrk="0" hangingPunct="1">
        <a:defRPr sz="162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69112236-5F36-49AD-8060-E5A719DF907D}"/>
              </a:ext>
            </a:extLst>
          </p:cNvPr>
          <p:cNvSpPr txBox="1"/>
          <p:nvPr/>
        </p:nvSpPr>
        <p:spPr>
          <a:xfrm>
            <a:off x="3288113" y="1352769"/>
            <a:ext cx="1240181" cy="1200329"/>
          </a:xfrm>
          <a:prstGeom prst="rect">
            <a:avLst/>
          </a:prstGeom>
          <a:noFill/>
        </p:spPr>
        <p:txBody>
          <a:bodyPr wrap="square" rtlCol="0">
            <a:spAutoFit/>
          </a:bodyPr>
          <a:lstStyle/>
          <a:p>
            <a:pPr>
              <a:defRPr/>
            </a:pPr>
            <a:r>
              <a:rPr lang="zh-CN" altLang="en-US" sz="7200" kern="8400" spc="840" dirty="0">
                <a:solidFill>
                  <a:schemeClr val="tx1">
                    <a:lumMod val="95000"/>
                    <a:lumOff val="5000"/>
                  </a:schemeClr>
                </a:solidFill>
                <a:latin typeface="华文中宋" panose="02010600040101010101" charset="-122"/>
                <a:ea typeface="华文中宋" panose="02010600040101010101" charset="-122"/>
              </a:rPr>
              <a:t>古</a:t>
            </a:r>
          </a:p>
        </p:txBody>
      </p:sp>
      <p:sp>
        <p:nvSpPr>
          <p:cNvPr id="19" name="wps稻壳儿佳誉设计原创">
            <a:extLst>
              <a:ext uri="{FF2B5EF4-FFF2-40B4-BE49-F238E27FC236}">
                <a16:creationId xmlns:a16="http://schemas.microsoft.com/office/drawing/2014/main" id="{1CE44BD6-4203-40C7-A031-A9751E656333}"/>
              </a:ext>
            </a:extLst>
          </p:cNvPr>
          <p:cNvSpPr txBox="1"/>
          <p:nvPr/>
        </p:nvSpPr>
        <p:spPr>
          <a:xfrm>
            <a:off x="4115589" y="2272657"/>
            <a:ext cx="1240181" cy="1200329"/>
          </a:xfrm>
          <a:prstGeom prst="rect">
            <a:avLst/>
          </a:prstGeom>
          <a:noFill/>
        </p:spPr>
        <p:txBody>
          <a:bodyPr wrap="square" rtlCol="0">
            <a:spAutoFit/>
          </a:bodyPr>
          <a:lstStyle/>
          <a:p>
            <a:pPr lvl="0">
              <a:defRPr/>
            </a:pPr>
            <a:r>
              <a:rPr lang="zh-CN" altLang="en-US" sz="7200" kern="8400" spc="840" dirty="0">
                <a:solidFill>
                  <a:schemeClr val="tx1">
                    <a:lumMod val="95000"/>
                    <a:lumOff val="5000"/>
                  </a:schemeClr>
                </a:solidFill>
                <a:latin typeface="华文中宋" panose="02010600040101010101" charset="-122"/>
                <a:ea typeface="华文中宋" panose="02010600040101010101" charset="-122"/>
              </a:rPr>
              <a:t>风</a:t>
            </a:r>
          </a:p>
        </p:txBody>
      </p:sp>
      <p:sp>
        <p:nvSpPr>
          <p:cNvPr id="20" name=" 184">
            <a:extLst>
              <a:ext uri="{FF2B5EF4-FFF2-40B4-BE49-F238E27FC236}">
                <a16:creationId xmlns:a16="http://schemas.microsoft.com/office/drawing/2014/main" id="{3692B21D-4CAD-495E-9743-8426DD455B92}"/>
              </a:ext>
            </a:extLst>
          </p:cNvPr>
          <p:cNvSpPr/>
          <p:nvPr/>
        </p:nvSpPr>
        <p:spPr>
          <a:xfrm>
            <a:off x="3527359" y="2495463"/>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 name=" 184">
            <a:extLst>
              <a:ext uri="{FF2B5EF4-FFF2-40B4-BE49-F238E27FC236}">
                <a16:creationId xmlns:a16="http://schemas.microsoft.com/office/drawing/2014/main" id="{66C79218-5193-4F6C-9F6E-D07F92875657}"/>
              </a:ext>
            </a:extLst>
          </p:cNvPr>
          <p:cNvSpPr/>
          <p:nvPr/>
        </p:nvSpPr>
        <p:spPr>
          <a:xfrm>
            <a:off x="3870221" y="2495463"/>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2" name="Rectangle 3">
            <a:extLst>
              <a:ext uri="{FF2B5EF4-FFF2-40B4-BE49-F238E27FC236}">
                <a16:creationId xmlns:a16="http://schemas.microsoft.com/office/drawing/2014/main" id="{192B2348-F1A6-4472-99C3-B7A92EB11C14}"/>
              </a:ext>
            </a:extLst>
          </p:cNvPr>
          <p:cNvSpPr txBox="1">
            <a:spLocks noChangeArrowheads="1"/>
          </p:cNvSpPr>
          <p:nvPr/>
        </p:nvSpPr>
        <p:spPr bwMode="auto">
          <a:xfrm flipH="1">
            <a:off x="3726966" y="2829606"/>
            <a:ext cx="430887" cy="2644094"/>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400" b="0" dirty="0" err="1">
                <a:solidFill>
                  <a:prstClr val="black"/>
                </a:solidFill>
                <a:effectLst/>
                <a:latin typeface="华文行楷" panose="02010800040101010101" pitchFamily="2" charset="-122"/>
                <a:ea typeface="华文行楷" panose="02010800040101010101" pitchFamily="2" charset="-122"/>
                <a:sym typeface="+mn-ea"/>
              </a:rPr>
              <a:t>Powerpoint</a:t>
            </a:r>
            <a:r>
              <a:rPr lang="en-US" altLang="ko-KR" sz="1400" b="0" dirty="0">
                <a:solidFill>
                  <a:prstClr val="black"/>
                </a:solidFill>
                <a:effectLst/>
                <a:latin typeface="华文行楷" panose="02010800040101010101" pitchFamily="2" charset="-122"/>
                <a:ea typeface="华文行楷" panose="02010800040101010101" pitchFamily="2" charset="-122"/>
                <a:sym typeface="+mn-ea"/>
              </a:rPr>
              <a:t> is a complete presentation graphic package it gives you </a:t>
            </a:r>
            <a:r>
              <a:rPr lang="en-US" altLang="ko-KR" sz="1400" b="0" dirty="0" err="1">
                <a:solidFill>
                  <a:prstClr val="black"/>
                </a:solidFill>
                <a:effectLst/>
                <a:latin typeface="华文行楷" panose="02010800040101010101" pitchFamily="2" charset="-122"/>
                <a:ea typeface="华文行楷" panose="02010800040101010101" pitchFamily="2" charset="-122"/>
                <a:sym typeface="+mn-ea"/>
              </a:rPr>
              <a:t>everyt</a:t>
            </a:r>
            <a:endParaRPr lang="en-US" altLang="ko-KR" sz="1400" b="0" dirty="0">
              <a:solidFill>
                <a:prstClr val="black"/>
              </a:solidFill>
              <a:effectLst/>
              <a:latin typeface="华文行楷" panose="02010800040101010101" pitchFamily="2" charset="-122"/>
              <a:ea typeface="华文行楷" panose="02010800040101010101" pitchFamily="2" charset="-122"/>
            </a:endParaRPr>
          </a:p>
        </p:txBody>
      </p:sp>
      <p:pic>
        <p:nvPicPr>
          <p:cNvPr id="25" name="wps稻壳儿佳誉设计原创">
            <a:extLst>
              <a:ext uri="{FF2B5EF4-FFF2-40B4-BE49-F238E27FC236}">
                <a16:creationId xmlns:a16="http://schemas.microsoft.com/office/drawing/2014/main" id="{04F64AB6-88FC-4F4B-BC3A-68619F1A920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 r="36779" b="49458"/>
          <a:stretch/>
        </p:blipFill>
        <p:spPr>
          <a:xfrm>
            <a:off x="4248779" y="3368903"/>
            <a:ext cx="706318" cy="656998"/>
          </a:xfrm>
          <a:prstGeom prst="rect">
            <a:avLst/>
          </a:prstGeom>
        </p:spPr>
      </p:pic>
      <p:pic>
        <p:nvPicPr>
          <p:cNvPr id="3" name="wps稻壳儿佳誉设计原创">
            <a:extLst>
              <a:ext uri="{FF2B5EF4-FFF2-40B4-BE49-F238E27FC236}">
                <a16:creationId xmlns:a16="http://schemas.microsoft.com/office/drawing/2014/main" id="{044D16BD-261F-4A2A-BD5B-F13EC6DB6922}"/>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92187" y="1732962"/>
            <a:ext cx="3556897" cy="4837381"/>
          </a:xfrm>
          <a:prstGeom prst="rect">
            <a:avLst/>
          </a:prstGeom>
        </p:spPr>
      </p:pic>
      <p:pic>
        <p:nvPicPr>
          <p:cNvPr id="13" name="wps稻壳儿佳誉设计原创">
            <a:extLst>
              <a:ext uri="{FF2B5EF4-FFF2-40B4-BE49-F238E27FC236}">
                <a16:creationId xmlns:a16="http://schemas.microsoft.com/office/drawing/2014/main" id="{64C89CAA-1383-4729-895E-B75AA0F0C29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4987" t="27348" r="29292" b="26753"/>
          <a:stretch/>
        </p:blipFill>
        <p:spPr>
          <a:xfrm>
            <a:off x="2380174" y="1856601"/>
            <a:ext cx="1265933" cy="875108"/>
          </a:xfrm>
          <a:prstGeom prst="rect">
            <a:avLst/>
          </a:prstGeom>
        </p:spPr>
      </p:pic>
      <p:pic>
        <p:nvPicPr>
          <p:cNvPr id="14" name="刘珂矣-半壶纱">
            <a:hlinkClick r:id="" action="ppaction://media"/>
            <a:extLst>
              <a:ext uri="{FF2B5EF4-FFF2-40B4-BE49-F238E27FC236}">
                <a16:creationId xmlns:a16="http://schemas.microsoft.com/office/drawing/2014/main" id="{ADF50A3B-ED42-4E9E-85CD-91E790C7BB36}"/>
              </a:ext>
            </a:extLst>
          </p:cNvPr>
          <p:cNvPicPr>
            <a:picLocks noChangeAspect="1"/>
          </p:cNvPicPr>
          <p:nvPr>
            <a:audioFile r:link="rId2"/>
            <p:extLst>
              <p:ext uri="{DAA4B4D4-6D71-4841-9C94-3DE7FCFB9230}">
                <p14:media xmlns:p14="http://schemas.microsoft.com/office/powerpoint/2010/main" r:embed="rId1"/>
              </p:ext>
            </p:extLst>
          </p:nvPr>
        </p:nvPicPr>
        <p:blipFill>
          <a:blip r:embed="rId8" cstate="print"/>
          <a:stretch>
            <a:fillRect/>
          </a:stretch>
        </p:blipFill>
        <p:spPr>
          <a:xfrm>
            <a:off x="2302137" y="-1085850"/>
            <a:ext cx="609600" cy="609600"/>
          </a:xfrm>
          <a:prstGeom prst="rect">
            <a:avLst/>
          </a:prstGeom>
        </p:spPr>
      </p:pic>
      <p:sp>
        <p:nvSpPr>
          <p:cNvPr id="32" name="Rectangle 3">
            <a:extLst>
              <a:ext uri="{FF2B5EF4-FFF2-40B4-BE49-F238E27FC236}">
                <a16:creationId xmlns:a16="http://schemas.microsoft.com/office/drawing/2014/main" id="{ADE07486-C88F-4294-B62C-B2F2C48EF8E2}"/>
              </a:ext>
            </a:extLst>
          </p:cNvPr>
          <p:cNvSpPr txBox="1">
            <a:spLocks noChangeArrowheads="1"/>
          </p:cNvSpPr>
          <p:nvPr/>
        </p:nvSpPr>
        <p:spPr bwMode="auto">
          <a:xfrm flipH="1">
            <a:off x="3464170" y="2756576"/>
            <a:ext cx="276999" cy="1942424"/>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vl="0" algn="dist">
              <a:defRPr/>
            </a:pPr>
            <a:r>
              <a:rPr lang="zh-CN" altLang="en-US" sz="1800" b="0" dirty="0">
                <a:solidFill>
                  <a:prstClr val="black"/>
                </a:solidFill>
                <a:effectLst/>
                <a:latin typeface="华文行楷" panose="02010800040101010101" pitchFamily="2" charset="-122"/>
                <a:ea typeface="华文行楷" panose="02010800040101010101" pitchFamily="2" charset="-122"/>
              </a:rPr>
              <a:t>漠漠轻寒上小楼</a:t>
            </a:r>
          </a:p>
        </p:txBody>
      </p:sp>
    </p:spTree>
    <p:extLst>
      <p:ext uri="{BB962C8B-B14F-4D97-AF65-F5344CB8AC3E}">
        <p14:creationId xmlns:p14="http://schemas.microsoft.com/office/powerpoint/2010/main" val="3701383714"/>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a:extLst>
              <a:ext uri="{FF2B5EF4-FFF2-40B4-BE49-F238E27FC236}">
                <a16:creationId xmlns:a16="http://schemas.microsoft.com/office/drawing/2014/main" id="{FA55C7EA-5924-440A-A935-628DB8D55633}"/>
              </a:ext>
            </a:extLst>
          </p:cNvPr>
          <p:cNvSpPr txBox="1"/>
          <p:nvPr/>
        </p:nvSpPr>
        <p:spPr>
          <a:xfrm>
            <a:off x="2522641" y="2336113"/>
            <a:ext cx="492443" cy="152896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17" name="矩形 16">
            <a:extLst>
              <a:ext uri="{FF2B5EF4-FFF2-40B4-BE49-F238E27FC236}">
                <a16:creationId xmlns:a16="http://schemas.microsoft.com/office/drawing/2014/main" id="{436FF5CA-D4A7-4553-9AF9-92069640BD28}"/>
              </a:ext>
            </a:extLst>
          </p:cNvPr>
          <p:cNvSpPr/>
          <p:nvPr/>
        </p:nvSpPr>
        <p:spPr>
          <a:xfrm>
            <a:off x="1863106" y="2313738"/>
            <a:ext cx="830997" cy="3553662"/>
          </a:xfrm>
          <a:prstGeom prst="rect">
            <a:avLst/>
          </a:prstGeom>
        </p:spPr>
        <p:txBody>
          <a:bodyPr vert="eaVert" wrap="square">
            <a:spAutoFit/>
          </a:bodyPr>
          <a:lstStyle/>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a:t>
            </a:r>
            <a:endParaRPr kumimoji="0" lang="en-US" altLang="zh-CN"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暖风隔岸 这是我能 想到景 </a:t>
            </a:r>
            <a:endParaRPr kumimoji="0" lang="en-US" altLang="zh-CN"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p:txBody>
      </p:sp>
      <p:pic>
        <p:nvPicPr>
          <p:cNvPr id="19" name="图片 18">
            <a:extLst>
              <a:ext uri="{FF2B5EF4-FFF2-40B4-BE49-F238E27FC236}">
                <a16:creationId xmlns:a16="http://schemas.microsoft.com/office/drawing/2014/main" id="{BDF7D201-F26E-4BBB-BEF6-65F3E9E5CE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8911" y="1723830"/>
            <a:ext cx="932134" cy="740288"/>
          </a:xfrm>
          <a:prstGeom prst="rect">
            <a:avLst/>
          </a:prstGeom>
        </p:spPr>
      </p:pic>
      <p:sp>
        <p:nvSpPr>
          <p:cNvPr id="20" name="文本框 19">
            <a:extLst>
              <a:ext uri="{FF2B5EF4-FFF2-40B4-BE49-F238E27FC236}">
                <a16:creationId xmlns:a16="http://schemas.microsoft.com/office/drawing/2014/main" id="{7FD31F4A-E3EA-42A0-82FB-0B73D92F9A84}"/>
              </a:ext>
            </a:extLst>
          </p:cNvPr>
          <p:cNvSpPr txBox="1"/>
          <p:nvPr/>
        </p:nvSpPr>
        <p:spPr>
          <a:xfrm>
            <a:off x="4605443" y="2336113"/>
            <a:ext cx="492443" cy="152896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21" name="矩形 20">
            <a:extLst>
              <a:ext uri="{FF2B5EF4-FFF2-40B4-BE49-F238E27FC236}">
                <a16:creationId xmlns:a16="http://schemas.microsoft.com/office/drawing/2014/main" id="{AD166A82-010A-435D-AAA0-D0406FF68AD1}"/>
              </a:ext>
            </a:extLst>
          </p:cNvPr>
          <p:cNvSpPr/>
          <p:nvPr/>
        </p:nvSpPr>
        <p:spPr>
          <a:xfrm>
            <a:off x="3945906" y="2313738"/>
            <a:ext cx="830997" cy="3553662"/>
          </a:xfrm>
          <a:prstGeom prst="rect">
            <a:avLst/>
          </a:prstGeom>
        </p:spPr>
        <p:txBody>
          <a:bodyPr vert="eaVert" wrap="square">
            <a:spAutoFit/>
          </a:bodyPr>
          <a:lstStyle/>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a:t>
            </a:r>
            <a:endParaRPr kumimoji="0" lang="en-US" altLang="zh-CN"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暖风隔岸 这是我能 想到景 </a:t>
            </a:r>
            <a:endParaRPr kumimoji="0" lang="en-US" altLang="zh-CN"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p:txBody>
      </p:sp>
      <p:pic>
        <p:nvPicPr>
          <p:cNvPr id="22" name="wps佳誉设计 盗卖必究">
            <a:extLst>
              <a:ext uri="{FF2B5EF4-FFF2-40B4-BE49-F238E27FC236}">
                <a16:creationId xmlns:a16="http://schemas.microsoft.com/office/drawing/2014/main" id="{9E77B499-339D-47D3-AA45-92C639FE03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71711" y="1723830"/>
            <a:ext cx="932134" cy="740288"/>
          </a:xfrm>
          <a:prstGeom prst="rect">
            <a:avLst/>
          </a:prstGeom>
        </p:spPr>
      </p:pic>
      <p:sp>
        <p:nvSpPr>
          <p:cNvPr id="23" name="文本框 22">
            <a:extLst>
              <a:ext uri="{FF2B5EF4-FFF2-40B4-BE49-F238E27FC236}">
                <a16:creationId xmlns:a16="http://schemas.microsoft.com/office/drawing/2014/main" id="{CD7EE442-9F28-47A3-BC73-4B84514C1BD5}"/>
              </a:ext>
            </a:extLst>
          </p:cNvPr>
          <p:cNvSpPr txBox="1"/>
          <p:nvPr/>
        </p:nvSpPr>
        <p:spPr>
          <a:xfrm>
            <a:off x="6883355" y="2336113"/>
            <a:ext cx="492443" cy="152896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24" name="矩形 23">
            <a:extLst>
              <a:ext uri="{FF2B5EF4-FFF2-40B4-BE49-F238E27FC236}">
                <a16:creationId xmlns:a16="http://schemas.microsoft.com/office/drawing/2014/main" id="{3823047C-D4E5-4B0E-904C-79BE7049FC06}"/>
              </a:ext>
            </a:extLst>
          </p:cNvPr>
          <p:cNvSpPr/>
          <p:nvPr/>
        </p:nvSpPr>
        <p:spPr>
          <a:xfrm>
            <a:off x="6223818" y="2313738"/>
            <a:ext cx="830997" cy="3553662"/>
          </a:xfrm>
          <a:prstGeom prst="rect">
            <a:avLst/>
          </a:prstGeom>
        </p:spPr>
        <p:txBody>
          <a:bodyPr vert="eaVert" wrap="square">
            <a:spAutoFit/>
          </a:bodyPr>
          <a:lstStyle/>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a:t>
            </a:r>
            <a:endParaRPr kumimoji="0" lang="en-US" altLang="zh-CN"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暖风隔岸 这是我能 想到景 </a:t>
            </a:r>
            <a:endParaRPr kumimoji="0" lang="en-US" altLang="zh-CN"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p:txBody>
      </p:sp>
      <p:pic>
        <p:nvPicPr>
          <p:cNvPr id="25" name="图片 24">
            <a:extLst>
              <a:ext uri="{FF2B5EF4-FFF2-40B4-BE49-F238E27FC236}">
                <a16:creationId xmlns:a16="http://schemas.microsoft.com/office/drawing/2014/main" id="{EE4F272F-885F-45DF-B6DA-88C40F9C8D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9623" y="1723830"/>
            <a:ext cx="932134" cy="740288"/>
          </a:xfrm>
          <a:prstGeom prst="rect">
            <a:avLst/>
          </a:prstGeom>
        </p:spPr>
      </p:pic>
      <p:pic>
        <p:nvPicPr>
          <p:cNvPr id="31" name="wps稻壳儿佳誉设计原创">
            <a:extLst>
              <a:ext uri="{FF2B5EF4-FFF2-40B4-BE49-F238E27FC236}">
                <a16:creationId xmlns:a16="http://schemas.microsoft.com/office/drawing/2014/main" id="{5008E4DF-2AB8-4F4B-B304-6B845285A1A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285" t="10930" r="10236" b="30513"/>
          <a:stretch/>
        </p:blipFill>
        <p:spPr>
          <a:xfrm flipH="1">
            <a:off x="9359900" y="304799"/>
            <a:ext cx="2692400" cy="2008939"/>
          </a:xfrm>
          <a:prstGeom prst="rect">
            <a:avLst/>
          </a:prstGeom>
        </p:spPr>
      </p:pic>
      <p:pic>
        <p:nvPicPr>
          <p:cNvPr id="33" name="图片 32">
            <a:extLst>
              <a:ext uri="{FF2B5EF4-FFF2-40B4-BE49-F238E27FC236}">
                <a16:creationId xmlns:a16="http://schemas.microsoft.com/office/drawing/2014/main" id="{F80C6E21-2FE8-40C2-9F50-7401AA45DC6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630" t="2875" r="50589" b="34491"/>
          <a:stretch/>
        </p:blipFill>
        <p:spPr>
          <a:xfrm>
            <a:off x="10282587" y="2622217"/>
            <a:ext cx="847026" cy="956757"/>
          </a:xfrm>
          <a:prstGeom prst="rect">
            <a:avLst/>
          </a:prstGeom>
        </p:spPr>
      </p:pic>
    </p:spTree>
    <p:extLst>
      <p:ext uri="{BB962C8B-B14F-4D97-AF65-F5344CB8AC3E}">
        <p14:creationId xmlns:p14="http://schemas.microsoft.com/office/powerpoint/2010/main" val="349926213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
            <a:extLst>
              <a:ext uri="{FF2B5EF4-FFF2-40B4-BE49-F238E27FC236}">
                <a16:creationId xmlns:a16="http://schemas.microsoft.com/office/drawing/2014/main" id="{764006C6-F7EB-40F0-AE4D-2BA4D3ABF0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1478" y="4241797"/>
            <a:ext cx="2311401" cy="2311401"/>
          </a:xfrm>
          <a:prstGeom prst="rect">
            <a:avLst/>
          </a:prstGeom>
        </p:spPr>
      </p:pic>
      <p:sp>
        <p:nvSpPr>
          <p:cNvPr id="9" name="wps稻壳儿佳誉设计原创">
            <a:extLst>
              <a:ext uri="{FF2B5EF4-FFF2-40B4-BE49-F238E27FC236}">
                <a16:creationId xmlns:a16="http://schemas.microsoft.com/office/drawing/2014/main" id="{E3555F66-FCFE-49B9-B85F-559AA9B9370D}"/>
              </a:ext>
            </a:extLst>
          </p:cNvPr>
          <p:cNvSpPr txBox="1"/>
          <p:nvPr/>
        </p:nvSpPr>
        <p:spPr>
          <a:xfrm>
            <a:off x="5156122" y="1522186"/>
            <a:ext cx="1415773" cy="1569660"/>
          </a:xfrm>
          <a:prstGeom prst="rect">
            <a:avLst/>
          </a:prstGeom>
          <a:noFill/>
          <a:effectLst/>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叁</a:t>
            </a:r>
          </a:p>
        </p:txBody>
      </p:sp>
      <p:pic>
        <p:nvPicPr>
          <p:cNvPr id="10" name="图片 9">
            <a:extLst>
              <a:ext uri="{FF2B5EF4-FFF2-40B4-BE49-F238E27FC236}">
                <a16:creationId xmlns:a16="http://schemas.microsoft.com/office/drawing/2014/main" id="{9E6D4458-D85A-44D1-9341-D461DCDA36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20175" y="4612572"/>
            <a:ext cx="212031" cy="204962"/>
          </a:xfrm>
          <a:prstGeom prst="rect">
            <a:avLst/>
          </a:prstGeom>
        </p:spPr>
      </p:pic>
      <p:sp>
        <p:nvSpPr>
          <p:cNvPr id="11" name="文本框 10">
            <a:extLst>
              <a:ext uri="{FF2B5EF4-FFF2-40B4-BE49-F238E27FC236}">
                <a16:creationId xmlns:a16="http://schemas.microsoft.com/office/drawing/2014/main" id="{85270107-BBAB-444E-A2DD-3AA5B8F424E7}"/>
              </a:ext>
            </a:extLst>
          </p:cNvPr>
          <p:cNvSpPr txBox="1"/>
          <p:nvPr/>
        </p:nvSpPr>
        <p:spPr>
          <a:xfrm flipH="1">
            <a:off x="5424868" y="2641599"/>
            <a:ext cx="802646" cy="1938992"/>
          </a:xfrm>
          <a:prstGeom prst="rect">
            <a:avLst/>
          </a:prstGeom>
          <a:noFill/>
        </p:spPr>
        <p:txBody>
          <a:bodyPr vert="horz" wrap="squar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。标题</a:t>
            </a:r>
          </a:p>
        </p:txBody>
      </p:sp>
    </p:spTree>
    <p:extLst>
      <p:ext uri="{BB962C8B-B14F-4D97-AF65-F5344CB8AC3E}">
        <p14:creationId xmlns:p14="http://schemas.microsoft.com/office/powerpoint/2010/main" val="153846212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WPS稻壳儿佳誉设计 盗版必究">
            <a:extLst>
              <a:ext uri="{FF2B5EF4-FFF2-40B4-BE49-F238E27FC236}">
                <a16:creationId xmlns:a16="http://schemas.microsoft.com/office/drawing/2014/main" id="{1F48F2CB-4FC0-48D1-9C54-518949A67C6D}"/>
              </a:ext>
            </a:extLst>
          </p:cNvPr>
          <p:cNvSpPr/>
          <p:nvPr/>
        </p:nvSpPr>
        <p:spPr>
          <a:xfrm>
            <a:off x="4693557" y="2488609"/>
            <a:ext cx="2337242" cy="2337242"/>
          </a:xfrm>
          <a:prstGeom prst="ellipse">
            <a:avLst/>
          </a:prstGeom>
          <a:noFill/>
          <a:ln>
            <a:gradFill>
              <a:gsLst>
                <a:gs pos="0">
                  <a:schemeClr val="bg1">
                    <a:lumMod val="85000"/>
                    <a:alpha val="0"/>
                  </a:schemeClr>
                </a:gs>
                <a:gs pos="50000">
                  <a:srgbClr val="A5C0C0"/>
                </a:gs>
                <a:gs pos="100000">
                  <a:schemeClr val="bg1">
                    <a:lumMod val="85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文本框 13">
            <a:extLst>
              <a:ext uri="{FF2B5EF4-FFF2-40B4-BE49-F238E27FC236}">
                <a16:creationId xmlns:a16="http://schemas.microsoft.com/office/drawing/2014/main" id="{8D1FDBC6-F59D-47F9-99AF-8D8FC9026C71}"/>
              </a:ext>
            </a:extLst>
          </p:cNvPr>
          <p:cNvSpPr txBox="1"/>
          <p:nvPr/>
        </p:nvSpPr>
        <p:spPr>
          <a:xfrm>
            <a:off x="5237466" y="3787323"/>
            <a:ext cx="1498978" cy="584775"/>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远方</a:t>
            </a:r>
            <a:endParaRPr kumimoji="0" lang="zh-CN" altLang="en-US" sz="3200" b="1" i="0" u="none" strike="noStrike" kern="1200" cap="none" spc="0" normalizeH="0" baseline="0" noProof="0" dirty="0">
              <a:ln>
                <a:noFill/>
              </a:ln>
              <a:solidFill>
                <a:prstClr val="black">
                  <a:lumMod val="95000"/>
                  <a:lumOff val="5000"/>
                </a:prstClr>
              </a:solidFill>
              <a:effectLst/>
              <a:uLnTx/>
              <a:uFillTx/>
              <a:latin typeface="方正楷体繁体" panose="03000509000000000000" pitchFamily="65" charset="-122"/>
              <a:ea typeface="方正楷体繁体" panose="03000509000000000000" pitchFamily="65" charset="-122"/>
              <a:cs typeface="+mn-cs"/>
            </a:endParaRPr>
          </a:p>
        </p:txBody>
      </p:sp>
      <p:pic>
        <p:nvPicPr>
          <p:cNvPr id="15" name="WPS稻壳儿佳誉设计 盗版必究">
            <a:extLst>
              <a:ext uri="{FF2B5EF4-FFF2-40B4-BE49-F238E27FC236}">
                <a16:creationId xmlns:a16="http://schemas.microsoft.com/office/drawing/2014/main" id="{F9A2F0DC-7216-4BA4-8BC5-D40C4E80A2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5474" y="1556705"/>
            <a:ext cx="2391990" cy="2391990"/>
          </a:xfrm>
          <a:prstGeom prst="rect">
            <a:avLst/>
          </a:prstGeom>
        </p:spPr>
      </p:pic>
      <p:sp>
        <p:nvSpPr>
          <p:cNvPr id="26" name="文本框 25">
            <a:extLst>
              <a:ext uri="{FF2B5EF4-FFF2-40B4-BE49-F238E27FC236}">
                <a16:creationId xmlns:a16="http://schemas.microsoft.com/office/drawing/2014/main" id="{4AB78EFD-9068-4697-B633-36FE6D3C838A}"/>
              </a:ext>
            </a:extLst>
          </p:cNvPr>
          <p:cNvSpPr txBox="1"/>
          <p:nvPr/>
        </p:nvSpPr>
        <p:spPr>
          <a:xfrm>
            <a:off x="7345939" y="3533553"/>
            <a:ext cx="3671311" cy="103105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这是我能 想到的景 还有些期盼 冬日的小山 和耐寒的兰 江水边渔夫返</a:t>
            </a:r>
            <a:endParaRPr kumimoji="0" lang="zh-CN" altLang="en-US" sz="1400" b="0" i="0" u="none" strike="noStrike" kern="1200" cap="none" spc="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p:txBody>
      </p:sp>
      <p:sp>
        <p:nvSpPr>
          <p:cNvPr id="27" name="文本框 26">
            <a:extLst>
              <a:ext uri="{FF2B5EF4-FFF2-40B4-BE49-F238E27FC236}">
                <a16:creationId xmlns:a16="http://schemas.microsoft.com/office/drawing/2014/main" id="{652CD8F4-2AF9-408C-9566-A24B8649C300}"/>
              </a:ext>
            </a:extLst>
          </p:cNvPr>
          <p:cNvSpPr txBox="1"/>
          <p:nvPr/>
        </p:nvSpPr>
        <p:spPr>
          <a:xfrm>
            <a:off x="7309379" y="3161142"/>
            <a:ext cx="190719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8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28" name="文本框 27">
            <a:extLst>
              <a:ext uri="{FF2B5EF4-FFF2-40B4-BE49-F238E27FC236}">
                <a16:creationId xmlns:a16="http://schemas.microsoft.com/office/drawing/2014/main" id="{EA930B30-ABAF-41A6-955B-2A8A2CFEED16}"/>
              </a:ext>
            </a:extLst>
          </p:cNvPr>
          <p:cNvSpPr txBox="1"/>
          <p:nvPr/>
        </p:nvSpPr>
        <p:spPr>
          <a:xfrm>
            <a:off x="838200" y="3525094"/>
            <a:ext cx="3473646" cy="1031051"/>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这是我能 想到的景 还有些期盼 冬日的小山 和耐寒的兰 江水边渔夫返</a:t>
            </a:r>
            <a:endParaRPr kumimoji="0" lang="zh-CN" altLang="en-US" sz="1400" b="0" i="0" u="none" strike="noStrike" kern="1200" cap="none" spc="0" normalizeH="0" baseline="0" noProof="0" dirty="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p:txBody>
      </p:sp>
      <p:sp>
        <p:nvSpPr>
          <p:cNvPr id="29" name="文本框 28">
            <a:extLst>
              <a:ext uri="{FF2B5EF4-FFF2-40B4-BE49-F238E27FC236}">
                <a16:creationId xmlns:a16="http://schemas.microsoft.com/office/drawing/2014/main" id="{BE6730C4-347E-4EC6-B95C-C5415FE36693}"/>
              </a:ext>
            </a:extLst>
          </p:cNvPr>
          <p:cNvSpPr txBox="1"/>
          <p:nvPr/>
        </p:nvSpPr>
        <p:spPr>
          <a:xfrm>
            <a:off x="2460255" y="3123655"/>
            <a:ext cx="190719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8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Tree>
    <p:extLst>
      <p:ext uri="{BB962C8B-B14F-4D97-AF65-F5344CB8AC3E}">
        <p14:creationId xmlns:p14="http://schemas.microsoft.com/office/powerpoint/2010/main" val="339383478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6260" y="1489559"/>
            <a:ext cx="2816921" cy="4200524"/>
          </a:xfrm>
          <a:prstGeom prst="rect">
            <a:avLst/>
          </a:prstGeom>
        </p:spPr>
      </p:pic>
      <p:sp>
        <p:nvSpPr>
          <p:cNvPr id="10" name="wps稻壳儿佳誉设计原创">
            <a:extLst>
              <a:ext uri="{FF2B5EF4-FFF2-40B4-BE49-F238E27FC236}">
                <a16:creationId xmlns:a16="http://schemas.microsoft.com/office/drawing/2014/main" id="{3D8A7FA6-1507-423F-8C4E-D516B22F40ED}"/>
              </a:ext>
            </a:extLst>
          </p:cNvPr>
          <p:cNvSpPr/>
          <p:nvPr/>
        </p:nvSpPr>
        <p:spPr>
          <a:xfrm>
            <a:off x="5586529" y="1421918"/>
            <a:ext cx="601884" cy="601884"/>
          </a:xfrm>
          <a:prstGeom prst="ellipse">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華康文徵明體W4(P)"/>
                <a:ea typeface="方正仿宋繁体" panose="03000509000000000000" pitchFamily="65" charset="-122"/>
              </a:rPr>
              <a:t>壹</a:t>
            </a:r>
          </a:p>
        </p:txBody>
      </p:sp>
      <p:sp>
        <p:nvSpPr>
          <p:cNvPr id="11" name="椭圆 10">
            <a:extLst>
              <a:ext uri="{FF2B5EF4-FFF2-40B4-BE49-F238E27FC236}">
                <a16:creationId xmlns:a16="http://schemas.microsoft.com/office/drawing/2014/main" id="{EE4450DB-D80F-47B7-AADE-8CFD7FB6CBD7}"/>
              </a:ext>
            </a:extLst>
          </p:cNvPr>
          <p:cNvSpPr/>
          <p:nvPr/>
        </p:nvSpPr>
        <p:spPr>
          <a:xfrm>
            <a:off x="7534958" y="1421918"/>
            <a:ext cx="601884" cy="601884"/>
          </a:xfrm>
          <a:prstGeom prst="ellipse">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華康文徵明體W4(P)"/>
                <a:ea typeface="方正仿宋繁体" panose="03000509000000000000" pitchFamily="65" charset="-122"/>
              </a:rPr>
              <a:t>贰</a:t>
            </a:r>
          </a:p>
        </p:txBody>
      </p:sp>
      <p:sp>
        <p:nvSpPr>
          <p:cNvPr id="12" name="椭圆 11">
            <a:extLst>
              <a:ext uri="{FF2B5EF4-FFF2-40B4-BE49-F238E27FC236}">
                <a16:creationId xmlns:a16="http://schemas.microsoft.com/office/drawing/2014/main" id="{2F3939C6-F89A-45FE-ACA6-BA14586A7B8C}"/>
              </a:ext>
            </a:extLst>
          </p:cNvPr>
          <p:cNvSpPr/>
          <p:nvPr/>
        </p:nvSpPr>
        <p:spPr>
          <a:xfrm>
            <a:off x="9583037" y="1421918"/>
            <a:ext cx="601884" cy="601884"/>
          </a:xfrm>
          <a:prstGeom prst="ellipse">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華康文徵明體W4(P)"/>
                <a:ea typeface="方正仿宋繁体" panose="03000509000000000000" pitchFamily="65" charset="-122"/>
              </a:rPr>
              <a:t>叁</a:t>
            </a:r>
          </a:p>
        </p:txBody>
      </p:sp>
      <p:sp>
        <p:nvSpPr>
          <p:cNvPr id="19" name="文本框 18">
            <a:extLst>
              <a:ext uri="{FF2B5EF4-FFF2-40B4-BE49-F238E27FC236}">
                <a16:creationId xmlns:a16="http://schemas.microsoft.com/office/drawing/2014/main" id="{2AF4A620-B394-401F-AA15-CC863FB832BD}"/>
              </a:ext>
            </a:extLst>
          </p:cNvPr>
          <p:cNvSpPr txBox="1"/>
          <p:nvPr/>
        </p:nvSpPr>
        <p:spPr>
          <a:xfrm>
            <a:off x="6127491" y="2243452"/>
            <a:ext cx="492443" cy="181472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20" name="矩形 19">
            <a:extLst>
              <a:ext uri="{FF2B5EF4-FFF2-40B4-BE49-F238E27FC236}">
                <a16:creationId xmlns:a16="http://schemas.microsoft.com/office/drawing/2014/main" id="{8D224B74-B8A3-4B56-9BF4-E2B176C88178}"/>
              </a:ext>
            </a:extLst>
          </p:cNvPr>
          <p:cNvSpPr/>
          <p:nvPr/>
        </p:nvSpPr>
        <p:spPr>
          <a:xfrm>
            <a:off x="5560289" y="2221077"/>
            <a:ext cx="738664" cy="3710306"/>
          </a:xfrm>
          <a:prstGeom prst="rect">
            <a:avLst/>
          </a:prstGeom>
        </p:spPr>
        <p:txBody>
          <a:bodyPr vert="eaVert" wrap="square">
            <a:spAutoFit/>
          </a:bodyPr>
          <a:lstStyle/>
          <a:p>
            <a:pPr lvl="0"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湖面上波光暖风隔岸 这是我能 想到景 </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p:txBody>
      </p:sp>
      <p:sp>
        <p:nvSpPr>
          <p:cNvPr id="21" name="文本框 20">
            <a:extLst>
              <a:ext uri="{FF2B5EF4-FFF2-40B4-BE49-F238E27FC236}">
                <a16:creationId xmlns:a16="http://schemas.microsoft.com/office/drawing/2014/main" id="{06465603-25DB-40D6-8FCB-29E2E1C3B6CD}"/>
              </a:ext>
            </a:extLst>
          </p:cNvPr>
          <p:cNvSpPr txBox="1"/>
          <p:nvPr/>
        </p:nvSpPr>
        <p:spPr>
          <a:xfrm>
            <a:off x="8072543" y="2141852"/>
            <a:ext cx="492443" cy="181472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22" name="矩形 21">
            <a:extLst>
              <a:ext uri="{FF2B5EF4-FFF2-40B4-BE49-F238E27FC236}">
                <a16:creationId xmlns:a16="http://schemas.microsoft.com/office/drawing/2014/main" id="{D3079A60-65AB-4C2F-AFBC-D61D7034AE68}"/>
              </a:ext>
            </a:extLst>
          </p:cNvPr>
          <p:cNvSpPr/>
          <p:nvPr/>
        </p:nvSpPr>
        <p:spPr>
          <a:xfrm>
            <a:off x="7505339" y="2119477"/>
            <a:ext cx="738664" cy="3710306"/>
          </a:xfrm>
          <a:prstGeom prst="rect">
            <a:avLst/>
          </a:prstGeom>
        </p:spPr>
        <p:txBody>
          <a:bodyPr vert="eaVert" wrap="square">
            <a:spAutoFit/>
          </a:bodyPr>
          <a:lstStyle/>
          <a:p>
            <a:pPr marL="0" marR="0" lvl="0" indent="0" algn="l" defTabSz="914103"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湖面上波光暖风隔岸 这是我能 想到景 </a:t>
            </a:r>
            <a:endParaRPr kumimoji="0" lang="en-US" altLang="zh-CN"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endParaRPr>
          </a:p>
        </p:txBody>
      </p:sp>
      <p:sp>
        <p:nvSpPr>
          <p:cNvPr id="23" name="文本框 22">
            <a:extLst>
              <a:ext uri="{FF2B5EF4-FFF2-40B4-BE49-F238E27FC236}">
                <a16:creationId xmlns:a16="http://schemas.microsoft.com/office/drawing/2014/main" id="{4B49BD6B-CB84-4E92-A029-BBF285B5E56D}"/>
              </a:ext>
            </a:extLst>
          </p:cNvPr>
          <p:cNvSpPr txBox="1"/>
          <p:nvPr/>
        </p:nvSpPr>
        <p:spPr>
          <a:xfrm>
            <a:off x="10134555" y="2141852"/>
            <a:ext cx="492443" cy="1814722"/>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0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24" name="矩形 23">
            <a:extLst>
              <a:ext uri="{FF2B5EF4-FFF2-40B4-BE49-F238E27FC236}">
                <a16:creationId xmlns:a16="http://schemas.microsoft.com/office/drawing/2014/main" id="{762505B0-D38A-4E3B-80A1-C6E591590840}"/>
              </a:ext>
            </a:extLst>
          </p:cNvPr>
          <p:cNvSpPr/>
          <p:nvPr/>
        </p:nvSpPr>
        <p:spPr>
          <a:xfrm>
            <a:off x="9567351" y="2119477"/>
            <a:ext cx="738664" cy="3710306"/>
          </a:xfrm>
          <a:prstGeom prst="rect">
            <a:avLst/>
          </a:prstGeom>
        </p:spPr>
        <p:txBody>
          <a:bodyPr vert="eaVert" wrap="square">
            <a:spAutoFit/>
          </a:bodyPr>
          <a:lstStyle/>
          <a:p>
            <a:pPr lvl="0" defTabSz="914103">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夏夜 纸伞 白色的帆 湖面上波光暖风隔岸 这是我能 想到景 </a:t>
            </a:r>
            <a:endParaRPr lang="en-US" altLang="zh-CN" sz="1200">
              <a:solidFill>
                <a:prstClr val="white">
                  <a:lumMod val="50000"/>
                </a:prstClr>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5290444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35A1ED01-1A61-409E-9F2E-3C5F4599F7E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238740" y="2620477"/>
            <a:ext cx="2887917" cy="3927567"/>
          </a:xfrm>
          <a:prstGeom prst="rect">
            <a:avLst/>
          </a:prstGeom>
        </p:spPr>
      </p:pic>
      <p:sp>
        <p:nvSpPr>
          <p:cNvPr id="46" name="Rounded Rectangle 6">
            <a:extLst>
              <a:ext uri="{FF2B5EF4-FFF2-40B4-BE49-F238E27FC236}">
                <a16:creationId xmlns:a16="http://schemas.microsoft.com/office/drawing/2014/main" id="{E527823D-C5AD-44FD-A090-0DC8F9A4F808}"/>
              </a:ext>
            </a:extLst>
          </p:cNvPr>
          <p:cNvSpPr/>
          <p:nvPr/>
        </p:nvSpPr>
        <p:spPr>
          <a:xfrm rot="18900000" flipH="1">
            <a:off x="5100472" y="3176166"/>
            <a:ext cx="637906" cy="637904"/>
          </a:xfrm>
          <a:prstGeom prst="roundRect">
            <a:avLst>
              <a:gd name="adj" fmla="val 34663"/>
            </a:avLst>
          </a:prstGeom>
          <a:noFill/>
          <a:ln>
            <a:solidFill>
              <a:srgbClr val="A6A6A6"/>
            </a:solid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196F3"/>
              </a:solidFill>
              <a:effectLst/>
              <a:uLnTx/>
              <a:uFillTx/>
              <a:latin typeface="隶书" panose="02010509060101010101" charset="-122"/>
              <a:ea typeface="隶书" panose="02010509060101010101" charset="-122"/>
              <a:cs typeface="linea-basic-10" charset="0"/>
            </a:endParaRPr>
          </a:p>
        </p:txBody>
      </p:sp>
      <p:sp>
        <p:nvSpPr>
          <p:cNvPr id="47" name="Rectangle 12">
            <a:extLst>
              <a:ext uri="{FF2B5EF4-FFF2-40B4-BE49-F238E27FC236}">
                <a16:creationId xmlns:a16="http://schemas.microsoft.com/office/drawing/2014/main" id="{D845AA65-B023-4DEC-B3CA-B32DCA5C8AA1}"/>
              </a:ext>
            </a:extLst>
          </p:cNvPr>
          <p:cNvSpPr/>
          <p:nvPr/>
        </p:nvSpPr>
        <p:spPr>
          <a:xfrm flipH="1">
            <a:off x="5147556" y="3228131"/>
            <a:ext cx="543739" cy="523220"/>
          </a:xfrm>
          <a:prstGeom prst="rect">
            <a:avLst/>
          </a:prstGeom>
        </p:spPr>
        <p:txBody>
          <a:bodyPr wrap="none">
            <a:spAutoFit/>
          </a:bodyPr>
          <a:lstStyle/>
          <a:p>
            <a:pPr algn="ctr" defTabSz="1219170">
              <a:defRPr/>
            </a:pPr>
            <a:r>
              <a:rPr lang="zh-CN" altLang="en-US" sz="2800">
                <a:solidFill>
                  <a:schemeClr val="tx1">
                    <a:lumMod val="75000"/>
                    <a:lumOff val="25000"/>
                  </a:schemeClr>
                </a:solidFill>
                <a:latin typeface="華康文徵明體W4(P)"/>
                <a:ea typeface="方正仿宋繁体" panose="03000509000000000000" pitchFamily="65" charset="-122"/>
              </a:rPr>
              <a:t>贰</a:t>
            </a:r>
          </a:p>
        </p:txBody>
      </p:sp>
      <p:sp>
        <p:nvSpPr>
          <p:cNvPr id="48" name="Rounded Rectangle 4">
            <a:extLst>
              <a:ext uri="{FF2B5EF4-FFF2-40B4-BE49-F238E27FC236}">
                <a16:creationId xmlns:a16="http://schemas.microsoft.com/office/drawing/2014/main" id="{07DA2A31-1072-40CB-B52C-B5AE81A0F018}"/>
              </a:ext>
            </a:extLst>
          </p:cNvPr>
          <p:cNvSpPr/>
          <p:nvPr/>
        </p:nvSpPr>
        <p:spPr>
          <a:xfrm rot="18900000" flipH="1">
            <a:off x="5066866" y="1685642"/>
            <a:ext cx="705119" cy="705117"/>
          </a:xfrm>
          <a:prstGeom prst="roundRect">
            <a:avLst>
              <a:gd name="adj" fmla="val 34663"/>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prstClr val="white"/>
              </a:solidFill>
              <a:latin typeface="等线" panose="020F0502020204030204"/>
              <a:ea typeface="方正清刻本悦宋简体" panose="02000000000000000000" pitchFamily="2" charset="-122"/>
            </a:endParaRPr>
          </a:p>
        </p:txBody>
      </p:sp>
      <p:sp>
        <p:nvSpPr>
          <p:cNvPr id="49" name="Rectangle 10">
            <a:extLst>
              <a:ext uri="{FF2B5EF4-FFF2-40B4-BE49-F238E27FC236}">
                <a16:creationId xmlns:a16="http://schemas.microsoft.com/office/drawing/2014/main" id="{4891B609-7787-4B12-9850-97A814E34138}"/>
              </a:ext>
            </a:extLst>
          </p:cNvPr>
          <p:cNvSpPr/>
          <p:nvPr/>
        </p:nvSpPr>
        <p:spPr>
          <a:xfrm flipH="1">
            <a:off x="5147556" y="1758064"/>
            <a:ext cx="543739" cy="523220"/>
          </a:xfrm>
          <a:prstGeom prst="rect">
            <a:avLst/>
          </a:prstGeom>
          <a:noFill/>
        </p:spPr>
        <p:txBody>
          <a:bodyPr wrap="none">
            <a:spAutoFit/>
          </a:bodyPr>
          <a:lstStyle/>
          <a:p>
            <a:pPr lvl="0" algn="ctr" defTabSz="1219170">
              <a:defRPr/>
            </a:pPr>
            <a:r>
              <a:rPr lang="zh-CN" altLang="en-US" sz="2800">
                <a:solidFill>
                  <a:schemeClr val="bg1"/>
                </a:solidFill>
                <a:latin typeface="華康文徵明體W4(P)"/>
                <a:ea typeface="方正仿宋繁体" panose="03000509000000000000" pitchFamily="65" charset="-122"/>
              </a:rPr>
              <a:t>壹</a:t>
            </a:r>
          </a:p>
        </p:txBody>
      </p:sp>
      <p:sp>
        <p:nvSpPr>
          <p:cNvPr id="50" name="Rounded Rectangle 4">
            <a:extLst>
              <a:ext uri="{FF2B5EF4-FFF2-40B4-BE49-F238E27FC236}">
                <a16:creationId xmlns:a16="http://schemas.microsoft.com/office/drawing/2014/main" id="{03D48144-4A44-4B15-B13E-39868A426D2F}"/>
              </a:ext>
            </a:extLst>
          </p:cNvPr>
          <p:cNvSpPr/>
          <p:nvPr/>
        </p:nvSpPr>
        <p:spPr>
          <a:xfrm rot="18900000" flipH="1">
            <a:off x="5066866" y="4534215"/>
            <a:ext cx="705119" cy="705117"/>
          </a:xfrm>
          <a:prstGeom prst="roundRect">
            <a:avLst>
              <a:gd name="adj" fmla="val 34663"/>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prstClr val="white"/>
              </a:solidFill>
              <a:latin typeface="等线" panose="020F0502020204030204"/>
              <a:ea typeface="方正清刻本悦宋简体" panose="02000000000000000000" pitchFamily="2" charset="-122"/>
            </a:endParaRPr>
          </a:p>
        </p:txBody>
      </p:sp>
      <p:sp>
        <p:nvSpPr>
          <p:cNvPr id="51" name="Rectangle 10">
            <a:extLst>
              <a:ext uri="{FF2B5EF4-FFF2-40B4-BE49-F238E27FC236}">
                <a16:creationId xmlns:a16="http://schemas.microsoft.com/office/drawing/2014/main" id="{871DD41D-F578-4852-AA56-3C0ED51C5346}"/>
              </a:ext>
            </a:extLst>
          </p:cNvPr>
          <p:cNvSpPr/>
          <p:nvPr/>
        </p:nvSpPr>
        <p:spPr>
          <a:xfrm flipH="1">
            <a:off x="5147556" y="4632036"/>
            <a:ext cx="543739" cy="523220"/>
          </a:xfrm>
          <a:prstGeom prst="rect">
            <a:avLst/>
          </a:prstGeom>
          <a:noFill/>
        </p:spPr>
        <p:txBody>
          <a:bodyPr wrap="none">
            <a:spAutoFit/>
          </a:bodyPr>
          <a:lstStyle/>
          <a:p>
            <a:pPr lvl="0" algn="ctr" defTabSz="1219170">
              <a:defRPr/>
            </a:pPr>
            <a:r>
              <a:rPr lang="zh-CN" altLang="en-US" sz="2800">
                <a:solidFill>
                  <a:schemeClr val="bg1"/>
                </a:solidFill>
                <a:latin typeface="華康文徵明體W4(P)"/>
                <a:ea typeface="方正仿宋繁体" panose="03000509000000000000" pitchFamily="65" charset="-122"/>
              </a:rPr>
              <a:t>叁</a:t>
            </a:r>
          </a:p>
        </p:txBody>
      </p:sp>
      <p:sp>
        <p:nvSpPr>
          <p:cNvPr id="52" name="文本框 51">
            <a:extLst>
              <a:ext uri="{FF2B5EF4-FFF2-40B4-BE49-F238E27FC236}">
                <a16:creationId xmlns:a16="http://schemas.microsoft.com/office/drawing/2014/main" id="{913959F6-518D-4BE2-9964-2A93CC15D094}"/>
              </a:ext>
            </a:extLst>
          </p:cNvPr>
          <p:cNvSpPr txBox="1"/>
          <p:nvPr/>
        </p:nvSpPr>
        <p:spPr>
          <a:xfrm>
            <a:off x="6005413" y="1616206"/>
            <a:ext cx="4828267" cy="707886"/>
          </a:xfrm>
          <a:prstGeom prst="rect">
            <a:avLst/>
          </a:prstGeom>
          <a:noFill/>
        </p:spPr>
        <p:txBody>
          <a:bodyPr wrap="square" rtlCol="0">
            <a:spAutoFit/>
          </a:bodyPr>
          <a:lstStyle/>
          <a:p>
            <a:pPr lvl="0">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a:t>
            </a:r>
          </a:p>
        </p:txBody>
      </p:sp>
      <p:sp>
        <p:nvSpPr>
          <p:cNvPr id="53" name="文本框 52">
            <a:extLst>
              <a:ext uri="{FF2B5EF4-FFF2-40B4-BE49-F238E27FC236}">
                <a16:creationId xmlns:a16="http://schemas.microsoft.com/office/drawing/2014/main" id="{F017EB16-F5A2-447D-B20D-1F3F357CE1AB}"/>
              </a:ext>
            </a:extLst>
          </p:cNvPr>
          <p:cNvSpPr txBox="1"/>
          <p:nvPr/>
        </p:nvSpPr>
        <p:spPr>
          <a:xfrm>
            <a:off x="6005413" y="3099004"/>
            <a:ext cx="4828267" cy="707886"/>
          </a:xfrm>
          <a:prstGeom prst="rect">
            <a:avLst/>
          </a:prstGeom>
          <a:noFill/>
        </p:spPr>
        <p:txBody>
          <a:bodyPr wrap="square" rtlCol="0">
            <a:spAutoFit/>
          </a:bodyPr>
          <a:lstStyle/>
          <a:p>
            <a:pPr lvl="0">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a:t>
            </a:r>
          </a:p>
        </p:txBody>
      </p:sp>
      <p:sp>
        <p:nvSpPr>
          <p:cNvPr id="54" name="文本框 53">
            <a:extLst>
              <a:ext uri="{FF2B5EF4-FFF2-40B4-BE49-F238E27FC236}">
                <a16:creationId xmlns:a16="http://schemas.microsoft.com/office/drawing/2014/main" id="{D07C1EF4-49A5-47C5-9620-F47FFB94A693}"/>
              </a:ext>
            </a:extLst>
          </p:cNvPr>
          <p:cNvSpPr txBox="1"/>
          <p:nvPr/>
        </p:nvSpPr>
        <p:spPr>
          <a:xfrm>
            <a:off x="6005413" y="4547007"/>
            <a:ext cx="4828267" cy="707886"/>
          </a:xfrm>
          <a:prstGeom prst="rect">
            <a:avLst/>
          </a:prstGeom>
          <a:noFill/>
        </p:spPr>
        <p:txBody>
          <a:bodyPr wrap="square" rtlCol="0">
            <a:spAutoFit/>
          </a:bodyPr>
          <a:lstStyle/>
          <a:p>
            <a:pPr lvl="0">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a:t>
            </a:r>
          </a:p>
        </p:txBody>
      </p:sp>
    </p:spTree>
    <p:extLst>
      <p:ext uri="{BB962C8B-B14F-4D97-AF65-F5344CB8AC3E}">
        <p14:creationId xmlns:p14="http://schemas.microsoft.com/office/powerpoint/2010/main" val="202041178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
            <a:extLst>
              <a:ext uri="{FF2B5EF4-FFF2-40B4-BE49-F238E27FC236}">
                <a16:creationId xmlns:a16="http://schemas.microsoft.com/office/drawing/2014/main" id="{764006C6-F7EB-40F0-AE4D-2BA4D3ABF0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1478" y="4241797"/>
            <a:ext cx="2311401" cy="2311401"/>
          </a:xfrm>
          <a:prstGeom prst="rect">
            <a:avLst/>
          </a:prstGeom>
        </p:spPr>
      </p:pic>
      <p:sp>
        <p:nvSpPr>
          <p:cNvPr id="9" name="wps稻壳儿佳誉设计原创">
            <a:extLst>
              <a:ext uri="{FF2B5EF4-FFF2-40B4-BE49-F238E27FC236}">
                <a16:creationId xmlns:a16="http://schemas.microsoft.com/office/drawing/2014/main" id="{E3555F66-FCFE-49B9-B85F-559AA9B9370D}"/>
              </a:ext>
            </a:extLst>
          </p:cNvPr>
          <p:cNvSpPr txBox="1"/>
          <p:nvPr/>
        </p:nvSpPr>
        <p:spPr>
          <a:xfrm>
            <a:off x="5156123" y="1522186"/>
            <a:ext cx="1415773" cy="1569660"/>
          </a:xfrm>
          <a:prstGeom prst="rect">
            <a:avLst/>
          </a:prstGeom>
          <a:noFill/>
          <a:effectLst/>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肆</a:t>
            </a:r>
          </a:p>
        </p:txBody>
      </p:sp>
      <p:pic>
        <p:nvPicPr>
          <p:cNvPr id="10" name="图片 9">
            <a:extLst>
              <a:ext uri="{FF2B5EF4-FFF2-40B4-BE49-F238E27FC236}">
                <a16:creationId xmlns:a16="http://schemas.microsoft.com/office/drawing/2014/main" id="{9E6D4458-D85A-44D1-9341-D461DCDA36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20175" y="4612572"/>
            <a:ext cx="212031" cy="204962"/>
          </a:xfrm>
          <a:prstGeom prst="rect">
            <a:avLst/>
          </a:prstGeom>
        </p:spPr>
      </p:pic>
      <p:sp>
        <p:nvSpPr>
          <p:cNvPr id="11" name="文本框 10">
            <a:extLst>
              <a:ext uri="{FF2B5EF4-FFF2-40B4-BE49-F238E27FC236}">
                <a16:creationId xmlns:a16="http://schemas.microsoft.com/office/drawing/2014/main" id="{85270107-BBAB-444E-A2DD-3AA5B8F424E7}"/>
              </a:ext>
            </a:extLst>
          </p:cNvPr>
          <p:cNvSpPr txBox="1"/>
          <p:nvPr/>
        </p:nvSpPr>
        <p:spPr>
          <a:xfrm flipH="1">
            <a:off x="5424868" y="2641599"/>
            <a:ext cx="802646" cy="1938992"/>
          </a:xfrm>
          <a:prstGeom prst="rect">
            <a:avLst/>
          </a:prstGeom>
          <a:noFill/>
        </p:spPr>
        <p:txBody>
          <a:bodyPr vert="horz" wrap="squar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。标题</a:t>
            </a:r>
          </a:p>
        </p:txBody>
      </p:sp>
    </p:spTree>
    <p:extLst>
      <p:ext uri="{BB962C8B-B14F-4D97-AF65-F5344CB8AC3E}">
        <p14:creationId xmlns:p14="http://schemas.microsoft.com/office/powerpoint/2010/main" val="58580554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A56A5C1-8ACA-4501-9D5B-53D4883E7D7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726482" y="289258"/>
            <a:ext cx="4254500" cy="3226436"/>
          </a:xfrm>
          <a:prstGeom prst="rect">
            <a:avLst/>
          </a:prstGeom>
        </p:spPr>
      </p:pic>
      <p:pic>
        <p:nvPicPr>
          <p:cNvPr id="28" name="图片 26">
            <a:extLst>
              <a:ext uri="{FF2B5EF4-FFF2-40B4-BE49-F238E27FC236}">
                <a16:creationId xmlns:a16="http://schemas.microsoft.com/office/drawing/2014/main" id="{840B6A07-0ECD-403E-A2D4-3494F91DD682}"/>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6989822">
            <a:off x="1630493" y="2016766"/>
            <a:ext cx="1348684" cy="13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wps佳誉设计 盗卖必究">
            <a:extLst>
              <a:ext uri="{FF2B5EF4-FFF2-40B4-BE49-F238E27FC236}">
                <a16:creationId xmlns:a16="http://schemas.microsoft.com/office/drawing/2014/main" id="{F4AE65DA-939D-4909-A6E5-9FC4F57F5264}"/>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rot="6989822">
            <a:off x="1630493" y="3883666"/>
            <a:ext cx="1348684" cy="130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a:extLst>
              <a:ext uri="{FF2B5EF4-FFF2-40B4-BE49-F238E27FC236}">
                <a16:creationId xmlns:a16="http://schemas.microsoft.com/office/drawing/2014/main" id="{E8EF5EAB-7447-4901-B165-87F16523A50C}"/>
              </a:ext>
            </a:extLst>
          </p:cNvPr>
          <p:cNvSpPr/>
          <p:nvPr/>
        </p:nvSpPr>
        <p:spPr>
          <a:xfrm>
            <a:off x="3108818" y="2518940"/>
            <a:ext cx="5189392" cy="707886"/>
          </a:xfrm>
          <a:prstGeom prst="rect">
            <a:avLst/>
          </a:prstGeom>
        </p:spPr>
        <p:txBody>
          <a:bodyPr wrap="square">
            <a:spAutoFit/>
          </a:bodyPr>
          <a:lstStyle/>
          <a:p>
            <a:pP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意境是指抒情性作品中所呈现的的那种情相形象系统及其所意境是指抒情性作品中所呈现的的那种情相系其所意境是指抒情</a:t>
            </a:r>
          </a:p>
        </p:txBody>
      </p:sp>
      <p:sp>
        <p:nvSpPr>
          <p:cNvPr id="31" name="矩形 30">
            <a:extLst>
              <a:ext uri="{FF2B5EF4-FFF2-40B4-BE49-F238E27FC236}">
                <a16:creationId xmlns:a16="http://schemas.microsoft.com/office/drawing/2014/main" id="{1C4A8867-56EA-4AFE-99FC-A302528B3E62}"/>
              </a:ext>
            </a:extLst>
          </p:cNvPr>
          <p:cNvSpPr/>
          <p:nvPr/>
        </p:nvSpPr>
        <p:spPr>
          <a:xfrm>
            <a:off x="3108819" y="4544716"/>
            <a:ext cx="5298581" cy="707886"/>
          </a:xfrm>
          <a:prstGeom prst="rect">
            <a:avLst/>
          </a:prstGeom>
        </p:spPr>
        <p:txBody>
          <a:bodyPr wrap="square">
            <a:spAutoFit/>
          </a:bodyPr>
          <a:lstStyle/>
          <a:p>
            <a:pP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意境是指抒情性作品中所呈现的的那种情相形象系统及其所意境是指抒情性作品中所呈现的的那种情相系其所意境是指抒情</a:t>
            </a:r>
          </a:p>
        </p:txBody>
      </p:sp>
      <p:sp>
        <p:nvSpPr>
          <p:cNvPr id="33" name="TextBox 50">
            <a:extLst>
              <a:ext uri="{FF2B5EF4-FFF2-40B4-BE49-F238E27FC236}">
                <a16:creationId xmlns:a16="http://schemas.microsoft.com/office/drawing/2014/main" id="{BBE8822C-1CCA-4332-8E60-7E214E755445}"/>
              </a:ext>
            </a:extLst>
          </p:cNvPr>
          <p:cNvSpPr/>
          <p:nvPr/>
        </p:nvSpPr>
        <p:spPr>
          <a:xfrm>
            <a:off x="1967067" y="4319345"/>
            <a:ext cx="577402" cy="400110"/>
          </a:xfrm>
          <a:prstGeom prst="rect">
            <a:avLst/>
          </a:prstGeom>
          <a:noFill/>
          <a:ln w="9525">
            <a:noFill/>
            <a:miter/>
          </a:ln>
        </p:spPr>
        <p:txBody>
          <a:bodyPr wrap="none">
            <a:spAutoFit/>
          </a:bodyPr>
          <a:lstStyle/>
          <a:p>
            <a:pPr>
              <a:defRPr/>
            </a:pPr>
            <a:r>
              <a:rPr lang="en-US" altLang="zh-CN" sz="2000">
                <a:solidFill>
                  <a:schemeClr val="tx1">
                    <a:lumMod val="65000"/>
                    <a:lumOff val="35000"/>
                  </a:schemeClr>
                </a:solidFill>
                <a:latin typeface="华文行楷" panose="02010800040101010101" pitchFamily="2" charset="-122"/>
                <a:ea typeface="华文行楷" panose="02010800040101010101" pitchFamily="2" charset="-122"/>
                <a:cs typeface="Tahoma" panose="020B0604030504040204" pitchFamily="34" charset="0"/>
                <a:sym typeface="方正大黑简体" pitchFamily="2" charset="-122"/>
              </a:rPr>
              <a:t>64%</a:t>
            </a:r>
            <a:endParaRPr lang="zh-CN" altLang="en-US" sz="2000" dirty="0">
              <a:solidFill>
                <a:schemeClr val="tx1">
                  <a:lumMod val="65000"/>
                  <a:lumOff val="35000"/>
                </a:schemeClr>
              </a:solidFill>
              <a:latin typeface="华文行楷" panose="02010800040101010101" pitchFamily="2" charset="-122"/>
              <a:ea typeface="华文行楷" panose="02010800040101010101" pitchFamily="2" charset="-122"/>
              <a:cs typeface="Tahoma" panose="020B0604030504040204" pitchFamily="34" charset="0"/>
              <a:sym typeface="方正大黑简体" pitchFamily="2" charset="-122"/>
            </a:endParaRPr>
          </a:p>
        </p:txBody>
      </p:sp>
      <p:sp>
        <p:nvSpPr>
          <p:cNvPr id="34" name="TextBox 50">
            <a:extLst>
              <a:ext uri="{FF2B5EF4-FFF2-40B4-BE49-F238E27FC236}">
                <a16:creationId xmlns:a16="http://schemas.microsoft.com/office/drawing/2014/main" id="{7CEF3CEE-297D-412A-8693-460EA20B6A8E}"/>
              </a:ext>
            </a:extLst>
          </p:cNvPr>
          <p:cNvSpPr/>
          <p:nvPr/>
        </p:nvSpPr>
        <p:spPr>
          <a:xfrm>
            <a:off x="2017867" y="2465145"/>
            <a:ext cx="591829" cy="400110"/>
          </a:xfrm>
          <a:prstGeom prst="rect">
            <a:avLst/>
          </a:prstGeom>
          <a:noFill/>
          <a:ln w="9525">
            <a:noFill/>
            <a:miter/>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a:solidFill>
                  <a:schemeClr val="tx1">
                    <a:lumMod val="65000"/>
                    <a:lumOff val="35000"/>
                  </a:schemeClr>
                </a:solidFill>
                <a:latin typeface="华文行楷" panose="02010800040101010101" pitchFamily="2" charset="-122"/>
                <a:ea typeface="华文行楷" panose="02010800040101010101" pitchFamily="2" charset="-122"/>
                <a:cs typeface="Tahoma" panose="020B0604030504040204" pitchFamily="34" charset="0"/>
                <a:sym typeface="方正大黑简体" pitchFamily="2" charset="-122"/>
              </a:rPr>
              <a:t>88%</a:t>
            </a:r>
            <a:endParaRPr lang="zh-CN" altLang="en-US" sz="2000" dirty="0">
              <a:solidFill>
                <a:schemeClr val="tx1">
                  <a:lumMod val="65000"/>
                  <a:lumOff val="35000"/>
                </a:schemeClr>
              </a:solidFill>
              <a:latin typeface="华文行楷" panose="02010800040101010101" pitchFamily="2" charset="-122"/>
              <a:ea typeface="华文行楷" panose="02010800040101010101" pitchFamily="2" charset="-122"/>
              <a:cs typeface="Tahoma" panose="020B0604030504040204" pitchFamily="34" charset="0"/>
              <a:sym typeface="方正大黑简体" pitchFamily="2" charset="-122"/>
            </a:endParaRPr>
          </a:p>
        </p:txBody>
      </p:sp>
      <p:sp>
        <p:nvSpPr>
          <p:cNvPr id="35" name="文本框 34">
            <a:extLst>
              <a:ext uri="{FF2B5EF4-FFF2-40B4-BE49-F238E27FC236}">
                <a16:creationId xmlns:a16="http://schemas.microsoft.com/office/drawing/2014/main" id="{151D5DB7-36B2-4095-AC91-E9175A317FD4}"/>
              </a:ext>
            </a:extLst>
          </p:cNvPr>
          <p:cNvSpPr txBox="1"/>
          <p:nvPr/>
        </p:nvSpPr>
        <p:spPr>
          <a:xfrm>
            <a:off x="3096117" y="4203163"/>
            <a:ext cx="1687081" cy="461665"/>
          </a:xfrm>
          <a:prstGeom prst="rect">
            <a:avLst/>
          </a:prstGeom>
          <a:noFill/>
        </p:spPr>
        <p:txBody>
          <a:bodyPr wrap="square" rtlCol="0">
            <a:spAutoFit/>
          </a:bodyPr>
          <a:lstStyle/>
          <a:p>
            <a:pPr lvl="0" algn="dist">
              <a:defRPr/>
            </a:pPr>
            <a:r>
              <a:rPr lang="zh-CN" altLang="en-US" sz="2400">
                <a:solidFill>
                  <a:prstClr val="black">
                    <a:lumMod val="95000"/>
                    <a:lumOff val="5000"/>
                  </a:prstClr>
                </a:solidFill>
                <a:latin typeface="華康文徵明體W4(P)"/>
                <a:ea typeface="方正仿宋繁体" panose="03000509000000000000" pitchFamily="65" charset="-122"/>
              </a:rPr>
              <a:t>输入标题</a:t>
            </a:r>
            <a:endParaRPr lang="zh-CN" altLang="en-US" sz="2400" dirty="0">
              <a:solidFill>
                <a:prstClr val="black">
                  <a:lumMod val="95000"/>
                  <a:lumOff val="5000"/>
                </a:prstClr>
              </a:solidFill>
              <a:latin typeface="華康文徵明體W4(P)"/>
              <a:ea typeface="方正仿宋繁体" panose="03000509000000000000" pitchFamily="65" charset="-122"/>
            </a:endParaRPr>
          </a:p>
        </p:txBody>
      </p:sp>
      <p:sp>
        <p:nvSpPr>
          <p:cNvPr id="36" name="文本框 35">
            <a:extLst>
              <a:ext uri="{FF2B5EF4-FFF2-40B4-BE49-F238E27FC236}">
                <a16:creationId xmlns:a16="http://schemas.microsoft.com/office/drawing/2014/main" id="{B43C407C-63E7-4951-A575-C2062F6B2FA7}"/>
              </a:ext>
            </a:extLst>
          </p:cNvPr>
          <p:cNvSpPr txBox="1"/>
          <p:nvPr/>
        </p:nvSpPr>
        <p:spPr>
          <a:xfrm>
            <a:off x="3108818" y="2175490"/>
            <a:ext cx="1687081" cy="461665"/>
          </a:xfrm>
          <a:prstGeom prst="rect">
            <a:avLst/>
          </a:prstGeom>
          <a:noFill/>
        </p:spPr>
        <p:txBody>
          <a:bodyPr wrap="square" rtlCol="0">
            <a:spAutoFit/>
          </a:bodyPr>
          <a:lstStyle/>
          <a:p>
            <a:pPr lvl="0" algn="dist">
              <a:defRPr/>
            </a:pPr>
            <a:r>
              <a:rPr lang="zh-CN" altLang="en-US" sz="2400">
                <a:solidFill>
                  <a:prstClr val="black">
                    <a:lumMod val="95000"/>
                    <a:lumOff val="5000"/>
                  </a:prstClr>
                </a:solidFill>
                <a:latin typeface="華康文徵明體W4(P)"/>
                <a:ea typeface="方正仿宋繁体" panose="03000509000000000000" pitchFamily="65" charset="-122"/>
              </a:rPr>
              <a:t>输入标题</a:t>
            </a:r>
            <a:endParaRPr lang="zh-CN" altLang="en-US" sz="2400" dirty="0">
              <a:solidFill>
                <a:prstClr val="black">
                  <a:lumMod val="95000"/>
                  <a:lumOff val="5000"/>
                </a:prstClr>
              </a:solidFill>
              <a:latin typeface="華康文徵明體W4(P)"/>
              <a:ea typeface="方正仿宋繁体" panose="03000509000000000000" pitchFamily="65" charset="-122"/>
            </a:endParaRPr>
          </a:p>
        </p:txBody>
      </p:sp>
    </p:spTree>
    <p:extLst>
      <p:ext uri="{BB962C8B-B14F-4D97-AF65-F5344CB8AC3E}">
        <p14:creationId xmlns:p14="http://schemas.microsoft.com/office/powerpoint/2010/main" val="137007343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2459" y="2058692"/>
            <a:ext cx="2278821" cy="1502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4033" y="2073387"/>
            <a:ext cx="2278821" cy="1502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4974" y="2068412"/>
            <a:ext cx="2278821" cy="15020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矩形 16">
            <a:extLst>
              <a:ext uri="{FF2B5EF4-FFF2-40B4-BE49-F238E27FC236}">
                <a16:creationId xmlns:a16="http://schemas.microsoft.com/office/drawing/2014/main" id="{269E4CFF-DE68-463C-85E9-7A4BB71C059C}"/>
              </a:ext>
            </a:extLst>
          </p:cNvPr>
          <p:cNvSpPr/>
          <p:nvPr/>
        </p:nvSpPr>
        <p:spPr>
          <a:xfrm>
            <a:off x="1676183" y="3969328"/>
            <a:ext cx="1292442" cy="369332"/>
          </a:xfrm>
          <a:prstGeom prst="rect">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方正清刻本悦宋简体" panose="02000000000000000000" pitchFamily="2" charset="-122"/>
            </a:endParaRPr>
          </a:p>
        </p:txBody>
      </p:sp>
      <p:sp>
        <p:nvSpPr>
          <p:cNvPr id="28" name="文本框 27">
            <a:extLst>
              <a:ext uri="{FF2B5EF4-FFF2-40B4-BE49-F238E27FC236}">
                <a16:creationId xmlns:a16="http://schemas.microsoft.com/office/drawing/2014/main" id="{F38B62A3-9222-46B6-8182-5D5122438EC3}"/>
              </a:ext>
            </a:extLst>
          </p:cNvPr>
          <p:cNvSpPr txBox="1"/>
          <p:nvPr/>
        </p:nvSpPr>
        <p:spPr>
          <a:xfrm>
            <a:off x="1574948" y="4375252"/>
            <a:ext cx="2439995" cy="619978"/>
          </a:xfrm>
          <a:prstGeom prst="rect">
            <a:avLst/>
          </a:prstGeom>
          <a:noFill/>
        </p:spPr>
        <p:txBody>
          <a:bodyPr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意境是指抒情性作品中所呈现的的那种情相形象系统及其所</a:t>
            </a:r>
          </a:p>
        </p:txBody>
      </p:sp>
      <p:sp>
        <p:nvSpPr>
          <p:cNvPr id="29" name="文本框 28">
            <a:extLst>
              <a:ext uri="{FF2B5EF4-FFF2-40B4-BE49-F238E27FC236}">
                <a16:creationId xmlns:a16="http://schemas.microsoft.com/office/drawing/2014/main" id="{1C0652BC-E515-4C41-89EC-5C320BB119E7}"/>
              </a:ext>
            </a:extLst>
          </p:cNvPr>
          <p:cNvSpPr txBox="1"/>
          <p:nvPr/>
        </p:nvSpPr>
        <p:spPr>
          <a:xfrm>
            <a:off x="1676184" y="3967522"/>
            <a:ext cx="129244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bg1"/>
                </a:solidFill>
                <a:effectLst/>
                <a:uLnTx/>
                <a:uFillTx/>
                <a:latin typeface="華康文徵明體W4(P)"/>
                <a:ea typeface="方正仿宋繁体" panose="03000509000000000000" pitchFamily="65" charset="-122"/>
                <a:cs typeface="+mn-cs"/>
              </a:rPr>
              <a:t>输入标题</a:t>
            </a:r>
            <a:endParaRPr kumimoji="0" lang="zh-CN" altLang="en-US" b="0" i="0" u="none" strike="noStrike" kern="1200" cap="none" spc="0" normalizeH="0" baseline="0" noProof="0" dirty="0">
              <a:ln>
                <a:noFill/>
              </a:ln>
              <a:solidFill>
                <a:schemeClr val="bg1"/>
              </a:solidFill>
              <a:effectLst/>
              <a:uLnTx/>
              <a:uFillTx/>
              <a:latin typeface="華康文徵明體W4(P)"/>
              <a:ea typeface="方正仿宋繁体" panose="03000509000000000000" pitchFamily="65" charset="-122"/>
              <a:cs typeface="+mn-cs"/>
            </a:endParaRPr>
          </a:p>
        </p:txBody>
      </p:sp>
      <p:sp>
        <p:nvSpPr>
          <p:cNvPr id="30" name="矩形 29">
            <a:extLst>
              <a:ext uri="{FF2B5EF4-FFF2-40B4-BE49-F238E27FC236}">
                <a16:creationId xmlns:a16="http://schemas.microsoft.com/office/drawing/2014/main" id="{7B60EF58-9518-46AA-8EFF-0490692FC073}"/>
              </a:ext>
            </a:extLst>
          </p:cNvPr>
          <p:cNvSpPr/>
          <p:nvPr/>
        </p:nvSpPr>
        <p:spPr>
          <a:xfrm>
            <a:off x="5107068" y="3969328"/>
            <a:ext cx="1292442" cy="369332"/>
          </a:xfrm>
          <a:prstGeom prst="rect">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方正清刻本悦宋简体" panose="02000000000000000000" pitchFamily="2" charset="-122"/>
            </a:endParaRPr>
          </a:p>
        </p:txBody>
      </p:sp>
      <p:sp>
        <p:nvSpPr>
          <p:cNvPr id="31" name="文本框 30">
            <a:extLst>
              <a:ext uri="{FF2B5EF4-FFF2-40B4-BE49-F238E27FC236}">
                <a16:creationId xmlns:a16="http://schemas.microsoft.com/office/drawing/2014/main" id="{F694CF53-846A-4A00-A6D9-8E2BE47865AC}"/>
              </a:ext>
            </a:extLst>
          </p:cNvPr>
          <p:cNvSpPr txBox="1"/>
          <p:nvPr/>
        </p:nvSpPr>
        <p:spPr>
          <a:xfrm>
            <a:off x="5005833" y="4375252"/>
            <a:ext cx="2439995" cy="619978"/>
          </a:xfrm>
          <a:prstGeom prst="rect">
            <a:avLst/>
          </a:prstGeom>
          <a:noFill/>
        </p:spPr>
        <p:txBody>
          <a:bodyPr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意境是指抒情性作品中所呈现的的那种情相形象系统及其所</a:t>
            </a:r>
          </a:p>
        </p:txBody>
      </p:sp>
      <p:sp>
        <p:nvSpPr>
          <p:cNvPr id="32" name="文本框 31">
            <a:extLst>
              <a:ext uri="{FF2B5EF4-FFF2-40B4-BE49-F238E27FC236}">
                <a16:creationId xmlns:a16="http://schemas.microsoft.com/office/drawing/2014/main" id="{A91AC8FD-1094-4E81-8729-6C5699C83892}"/>
              </a:ext>
            </a:extLst>
          </p:cNvPr>
          <p:cNvSpPr txBox="1"/>
          <p:nvPr/>
        </p:nvSpPr>
        <p:spPr>
          <a:xfrm>
            <a:off x="5107069" y="3967522"/>
            <a:ext cx="129244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bg1"/>
                </a:solidFill>
                <a:effectLst/>
                <a:uLnTx/>
                <a:uFillTx/>
                <a:latin typeface="華康文徵明體W4(P)"/>
                <a:ea typeface="方正仿宋繁体" panose="03000509000000000000" pitchFamily="65" charset="-122"/>
                <a:cs typeface="+mn-cs"/>
              </a:rPr>
              <a:t>输入标题</a:t>
            </a:r>
            <a:endParaRPr kumimoji="0" lang="zh-CN" altLang="en-US" b="0" i="0" u="none" strike="noStrike" kern="1200" cap="none" spc="0" normalizeH="0" baseline="0" noProof="0" dirty="0">
              <a:ln>
                <a:noFill/>
              </a:ln>
              <a:solidFill>
                <a:schemeClr val="bg1"/>
              </a:solidFill>
              <a:effectLst/>
              <a:uLnTx/>
              <a:uFillTx/>
              <a:latin typeface="華康文徵明體W4(P)"/>
              <a:ea typeface="方正仿宋繁体" panose="03000509000000000000" pitchFamily="65" charset="-122"/>
              <a:cs typeface="+mn-cs"/>
            </a:endParaRPr>
          </a:p>
        </p:txBody>
      </p:sp>
      <p:sp>
        <p:nvSpPr>
          <p:cNvPr id="33" name="矩形 32">
            <a:extLst>
              <a:ext uri="{FF2B5EF4-FFF2-40B4-BE49-F238E27FC236}">
                <a16:creationId xmlns:a16="http://schemas.microsoft.com/office/drawing/2014/main" id="{0CCB8B9B-4804-4414-B0C5-116807499870}"/>
              </a:ext>
            </a:extLst>
          </p:cNvPr>
          <p:cNvSpPr/>
          <p:nvPr/>
        </p:nvSpPr>
        <p:spPr>
          <a:xfrm>
            <a:off x="8313852" y="3969328"/>
            <a:ext cx="1292442" cy="369332"/>
          </a:xfrm>
          <a:prstGeom prst="rect">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方正清刻本悦宋简体" panose="02000000000000000000" pitchFamily="2" charset="-122"/>
            </a:endParaRPr>
          </a:p>
        </p:txBody>
      </p:sp>
      <p:sp>
        <p:nvSpPr>
          <p:cNvPr id="34" name="文本框 33">
            <a:extLst>
              <a:ext uri="{FF2B5EF4-FFF2-40B4-BE49-F238E27FC236}">
                <a16:creationId xmlns:a16="http://schemas.microsoft.com/office/drawing/2014/main" id="{DBB336C1-2DC6-42AE-BAC1-0668E8EDA9A4}"/>
              </a:ext>
            </a:extLst>
          </p:cNvPr>
          <p:cNvSpPr txBox="1"/>
          <p:nvPr/>
        </p:nvSpPr>
        <p:spPr>
          <a:xfrm>
            <a:off x="8212617" y="4375252"/>
            <a:ext cx="2439995" cy="619978"/>
          </a:xfrm>
          <a:prstGeom prst="rect">
            <a:avLst/>
          </a:prstGeom>
          <a:noFill/>
        </p:spPr>
        <p:txBody>
          <a:bodyPr wrap="square" rtlCol="0">
            <a:spAutoFit/>
          </a:bodyPr>
          <a:lstStyle/>
          <a:p>
            <a:pPr lvl="0">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意境是指抒情性作品中所呈现的的那种情相形象系统及其所</a:t>
            </a:r>
          </a:p>
        </p:txBody>
      </p:sp>
      <p:sp>
        <p:nvSpPr>
          <p:cNvPr id="35" name="文本框 34">
            <a:extLst>
              <a:ext uri="{FF2B5EF4-FFF2-40B4-BE49-F238E27FC236}">
                <a16:creationId xmlns:a16="http://schemas.microsoft.com/office/drawing/2014/main" id="{FD8BDEDD-8F2B-4F67-92C2-F699254663B1}"/>
              </a:ext>
            </a:extLst>
          </p:cNvPr>
          <p:cNvSpPr txBox="1"/>
          <p:nvPr/>
        </p:nvSpPr>
        <p:spPr>
          <a:xfrm>
            <a:off x="8313853" y="3967522"/>
            <a:ext cx="129244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a:ln>
                  <a:noFill/>
                </a:ln>
                <a:solidFill>
                  <a:schemeClr val="bg1"/>
                </a:solidFill>
                <a:effectLst/>
                <a:uLnTx/>
                <a:uFillTx/>
                <a:latin typeface="華康文徵明體W4(P)"/>
                <a:ea typeface="方正仿宋繁体" panose="03000509000000000000" pitchFamily="65" charset="-122"/>
                <a:cs typeface="+mn-cs"/>
              </a:rPr>
              <a:t>输入标题</a:t>
            </a:r>
            <a:endParaRPr kumimoji="0" lang="zh-CN" altLang="en-US" b="0" i="0" u="none" strike="noStrike" kern="1200" cap="none" spc="0" normalizeH="0" baseline="0" noProof="0" dirty="0">
              <a:ln>
                <a:noFill/>
              </a:ln>
              <a:solidFill>
                <a:schemeClr val="bg1"/>
              </a:solidFill>
              <a:effectLst/>
              <a:uLnTx/>
              <a:uFillTx/>
              <a:latin typeface="華康文徵明體W4(P)"/>
              <a:ea typeface="方正仿宋繁体" panose="03000509000000000000" pitchFamily="65" charset="-122"/>
              <a:cs typeface="+mn-cs"/>
            </a:endParaRPr>
          </a:p>
        </p:txBody>
      </p:sp>
    </p:spTree>
    <p:extLst>
      <p:ext uri="{BB962C8B-B14F-4D97-AF65-F5344CB8AC3E}">
        <p14:creationId xmlns:p14="http://schemas.microsoft.com/office/powerpoint/2010/main" val="12987772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wps佳誉设计 盗卖必究">
            <a:extLst>
              <a:ext uri="{FF2B5EF4-FFF2-40B4-BE49-F238E27FC236}">
                <a16:creationId xmlns:a16="http://schemas.microsoft.com/office/drawing/2014/main" id="{AE48B2BB-31D4-4F72-AAAA-E5E9BA1A3E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5850" y="1963829"/>
            <a:ext cx="3374778" cy="3060076"/>
          </a:xfrm>
          <a:prstGeom prst="ellipse">
            <a:avLst/>
          </a:prstGeom>
          <a:ln>
            <a:noFill/>
          </a:ln>
          <a:effectLst>
            <a:softEdge rad="112500"/>
          </a:effectLst>
        </p:spPr>
      </p:pic>
      <p:sp>
        <p:nvSpPr>
          <p:cNvPr id="9" name="椭圆 8">
            <a:extLst>
              <a:ext uri="{FF2B5EF4-FFF2-40B4-BE49-F238E27FC236}">
                <a16:creationId xmlns:a16="http://schemas.microsoft.com/office/drawing/2014/main" id="{69ECDDFB-EF06-48A1-B45E-ABF3F45AAAC3}"/>
              </a:ext>
            </a:extLst>
          </p:cNvPr>
          <p:cNvSpPr/>
          <p:nvPr/>
        </p:nvSpPr>
        <p:spPr>
          <a:xfrm>
            <a:off x="4395849" y="1752821"/>
            <a:ext cx="3374779" cy="3374779"/>
          </a:xfrm>
          <a:prstGeom prst="ellipse">
            <a:avLst/>
          </a:prstGeom>
          <a:noFill/>
          <a:ln>
            <a:gradFill>
              <a:gsLst>
                <a:gs pos="0">
                  <a:schemeClr val="bg1">
                    <a:lumMod val="85000"/>
                    <a:alpha val="0"/>
                  </a:schemeClr>
                </a:gs>
                <a:gs pos="50000">
                  <a:schemeClr val="tx1">
                    <a:lumMod val="65000"/>
                    <a:lumOff val="35000"/>
                  </a:schemeClr>
                </a:gs>
                <a:gs pos="100000">
                  <a:schemeClr val="bg1">
                    <a:lumMod val="85000"/>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文本框 9">
            <a:extLst>
              <a:ext uri="{FF2B5EF4-FFF2-40B4-BE49-F238E27FC236}">
                <a16:creationId xmlns:a16="http://schemas.microsoft.com/office/drawing/2014/main" id="{4E9CF896-FEB7-45C4-9307-6FCAD584B1DB}"/>
              </a:ext>
            </a:extLst>
          </p:cNvPr>
          <p:cNvSpPr txBox="1"/>
          <p:nvPr/>
        </p:nvSpPr>
        <p:spPr>
          <a:xfrm>
            <a:off x="5210238" y="4228121"/>
            <a:ext cx="1793333" cy="584775"/>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rPr>
              <a:t>远方</a:t>
            </a:r>
            <a:endParaRPr kumimoji="0" lang="zh-CN" altLang="en-US" sz="3200" b="1" i="0" u="none" strike="noStrike" kern="1200" cap="none" spc="0" normalizeH="0" baseline="0" noProof="0" dirty="0">
              <a:ln>
                <a:noFill/>
              </a:ln>
              <a:solidFill>
                <a:prstClr val="black">
                  <a:lumMod val="95000"/>
                  <a:lumOff val="5000"/>
                </a:prstClr>
              </a:solidFill>
              <a:effectLst/>
              <a:uLnTx/>
              <a:uFillTx/>
              <a:latin typeface="方正楷体繁体" panose="03000509000000000000" pitchFamily="65" charset="-122"/>
              <a:ea typeface="方正楷体繁体" panose="03000509000000000000" pitchFamily="65" charset="-122"/>
              <a:cs typeface="+mn-cs"/>
            </a:endParaRPr>
          </a:p>
        </p:txBody>
      </p:sp>
      <p:sp>
        <p:nvSpPr>
          <p:cNvPr id="11" name="矩形 10">
            <a:extLst>
              <a:ext uri="{FF2B5EF4-FFF2-40B4-BE49-F238E27FC236}">
                <a16:creationId xmlns:a16="http://schemas.microsoft.com/office/drawing/2014/main" id="{7140453C-55F3-41C6-878E-A759F8E22209}"/>
              </a:ext>
            </a:extLst>
          </p:cNvPr>
          <p:cNvSpPr/>
          <p:nvPr/>
        </p:nvSpPr>
        <p:spPr>
          <a:xfrm>
            <a:off x="2852639" y="1975954"/>
            <a:ext cx="615553" cy="2138846"/>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8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12" name="矩形 11">
            <a:extLst>
              <a:ext uri="{FF2B5EF4-FFF2-40B4-BE49-F238E27FC236}">
                <a16:creationId xmlns:a16="http://schemas.microsoft.com/office/drawing/2014/main" id="{BD10875C-4834-4F0F-89F8-1031A7662811}"/>
              </a:ext>
            </a:extLst>
          </p:cNvPr>
          <p:cNvSpPr/>
          <p:nvPr/>
        </p:nvSpPr>
        <p:spPr>
          <a:xfrm>
            <a:off x="1636978" y="2197851"/>
            <a:ext cx="1154106" cy="3428249"/>
          </a:xfrm>
          <a:prstGeom prst="rect">
            <a:avLst/>
          </a:prstGeom>
        </p:spPr>
        <p:txBody>
          <a:bodyPr vert="eaVert" wrap="square" lIns="91412" tIns="45706" rIns="91412" bIns="4570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意境是指抒情性作品中所</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呈现的的那种情景交融虚实</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相形象系统及的他同文学典型</a:t>
            </a:r>
          </a:p>
        </p:txBody>
      </p:sp>
      <p:sp>
        <p:nvSpPr>
          <p:cNvPr id="13" name="矩形 12">
            <a:extLst>
              <a:ext uri="{FF2B5EF4-FFF2-40B4-BE49-F238E27FC236}">
                <a16:creationId xmlns:a16="http://schemas.microsoft.com/office/drawing/2014/main" id="{70240AA7-91E1-487E-872A-7240ADA52DF7}"/>
              </a:ext>
            </a:extLst>
          </p:cNvPr>
          <p:cNvSpPr/>
          <p:nvPr/>
        </p:nvSpPr>
        <p:spPr>
          <a:xfrm>
            <a:off x="8499035" y="2197851"/>
            <a:ext cx="1154106" cy="3428249"/>
          </a:xfrm>
          <a:prstGeom prst="rect">
            <a:avLst/>
          </a:prstGeom>
        </p:spPr>
        <p:txBody>
          <a:bodyPr vert="eaVert" wrap="square" lIns="91412" tIns="45706" rIns="91412" bIns="4570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意境是指抒情性作品中所</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呈现的的那种情景交融虚实</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相形象系统及的他同文学典型</a:t>
            </a:r>
          </a:p>
        </p:txBody>
      </p:sp>
      <p:sp>
        <p:nvSpPr>
          <p:cNvPr id="14" name="矩形 13">
            <a:extLst>
              <a:ext uri="{FF2B5EF4-FFF2-40B4-BE49-F238E27FC236}">
                <a16:creationId xmlns:a16="http://schemas.microsoft.com/office/drawing/2014/main" id="{072334BE-44DE-460F-870E-4109EB8413B3}"/>
              </a:ext>
            </a:extLst>
          </p:cNvPr>
          <p:cNvSpPr/>
          <p:nvPr/>
        </p:nvSpPr>
        <p:spPr>
          <a:xfrm>
            <a:off x="9752729" y="1975954"/>
            <a:ext cx="615553" cy="2138846"/>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8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Tree>
    <p:extLst>
      <p:ext uri="{BB962C8B-B14F-4D97-AF65-F5344CB8AC3E}">
        <p14:creationId xmlns:p14="http://schemas.microsoft.com/office/powerpoint/2010/main" val="418679805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a:extLst>
              <a:ext uri="{FF2B5EF4-FFF2-40B4-BE49-F238E27FC236}">
                <a16:creationId xmlns:a16="http://schemas.microsoft.com/office/drawing/2014/main" id="{69112236-5F36-49AD-8060-E5A719DF907D}"/>
              </a:ext>
            </a:extLst>
          </p:cNvPr>
          <p:cNvSpPr txBox="1"/>
          <p:nvPr/>
        </p:nvSpPr>
        <p:spPr>
          <a:xfrm>
            <a:off x="3288113" y="1352769"/>
            <a:ext cx="1240181" cy="1200329"/>
          </a:xfrm>
          <a:prstGeom prst="rect">
            <a:avLst/>
          </a:prstGeom>
          <a:noFill/>
        </p:spPr>
        <p:txBody>
          <a:bodyPr wrap="square" rtlCol="0">
            <a:spAutoFit/>
          </a:bodyPr>
          <a:lstStyle/>
          <a:p>
            <a:pPr>
              <a:defRPr/>
            </a:pPr>
            <a:r>
              <a:rPr lang="zh-CN" altLang="en-US" sz="7200" kern="8400" spc="840" dirty="0">
                <a:solidFill>
                  <a:schemeClr val="tx1">
                    <a:lumMod val="95000"/>
                    <a:lumOff val="5000"/>
                  </a:schemeClr>
                </a:solidFill>
                <a:latin typeface="华文中宋" panose="02010600040101010101" charset="-122"/>
                <a:ea typeface="华文中宋" panose="02010600040101010101" charset="-122"/>
              </a:rPr>
              <a:t>谢</a:t>
            </a:r>
          </a:p>
        </p:txBody>
      </p:sp>
      <p:sp>
        <p:nvSpPr>
          <p:cNvPr id="19" name="文本框 18">
            <a:extLst>
              <a:ext uri="{FF2B5EF4-FFF2-40B4-BE49-F238E27FC236}">
                <a16:creationId xmlns:a16="http://schemas.microsoft.com/office/drawing/2014/main" id="{1CE44BD6-4203-40C7-A031-A9751E656333}"/>
              </a:ext>
            </a:extLst>
          </p:cNvPr>
          <p:cNvSpPr txBox="1"/>
          <p:nvPr/>
        </p:nvSpPr>
        <p:spPr>
          <a:xfrm>
            <a:off x="4115589" y="2272657"/>
            <a:ext cx="1240181" cy="1200329"/>
          </a:xfrm>
          <a:prstGeom prst="rect">
            <a:avLst/>
          </a:prstGeom>
          <a:noFill/>
        </p:spPr>
        <p:txBody>
          <a:bodyPr wrap="square" rtlCol="0">
            <a:spAutoFit/>
          </a:bodyPr>
          <a:lstStyle/>
          <a:p>
            <a:pPr lvl="0">
              <a:defRPr/>
            </a:pPr>
            <a:r>
              <a:rPr lang="zh-CN" altLang="en-US" sz="7200" kern="8400" spc="840" dirty="0">
                <a:solidFill>
                  <a:schemeClr val="tx1">
                    <a:lumMod val="95000"/>
                    <a:lumOff val="5000"/>
                  </a:schemeClr>
                </a:solidFill>
                <a:latin typeface="华文中宋" panose="02010600040101010101" charset="-122"/>
                <a:ea typeface="华文中宋" panose="02010600040101010101" charset="-122"/>
              </a:rPr>
              <a:t>谢</a:t>
            </a:r>
          </a:p>
        </p:txBody>
      </p:sp>
      <p:sp>
        <p:nvSpPr>
          <p:cNvPr id="20" name=" 184">
            <a:extLst>
              <a:ext uri="{FF2B5EF4-FFF2-40B4-BE49-F238E27FC236}">
                <a16:creationId xmlns:a16="http://schemas.microsoft.com/office/drawing/2014/main" id="{3692B21D-4CAD-495E-9743-8426DD455B92}"/>
              </a:ext>
            </a:extLst>
          </p:cNvPr>
          <p:cNvSpPr/>
          <p:nvPr/>
        </p:nvSpPr>
        <p:spPr>
          <a:xfrm>
            <a:off x="3527359" y="2495463"/>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1" name=" 184">
            <a:extLst>
              <a:ext uri="{FF2B5EF4-FFF2-40B4-BE49-F238E27FC236}">
                <a16:creationId xmlns:a16="http://schemas.microsoft.com/office/drawing/2014/main" id="{66C79218-5193-4F6C-9F6E-D07F92875657}"/>
              </a:ext>
            </a:extLst>
          </p:cNvPr>
          <p:cNvSpPr/>
          <p:nvPr/>
        </p:nvSpPr>
        <p:spPr>
          <a:xfrm>
            <a:off x="3870221" y="2495463"/>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22" name="Rectangle 3">
            <a:extLst>
              <a:ext uri="{FF2B5EF4-FFF2-40B4-BE49-F238E27FC236}">
                <a16:creationId xmlns:a16="http://schemas.microsoft.com/office/drawing/2014/main" id="{192B2348-F1A6-4472-99C3-B7A92EB11C14}"/>
              </a:ext>
            </a:extLst>
          </p:cNvPr>
          <p:cNvSpPr txBox="1">
            <a:spLocks noChangeArrowheads="1"/>
          </p:cNvSpPr>
          <p:nvPr/>
        </p:nvSpPr>
        <p:spPr bwMode="auto">
          <a:xfrm flipH="1">
            <a:off x="3726966" y="2829606"/>
            <a:ext cx="430887" cy="2644094"/>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400" b="0">
                <a:solidFill>
                  <a:prstClr val="black"/>
                </a:solidFill>
                <a:effectLst/>
                <a:latin typeface="华文行楷" panose="02010800040101010101" pitchFamily="2" charset="-122"/>
                <a:ea typeface="华文行楷" panose="02010800040101010101" pitchFamily="2" charset="-122"/>
                <a:sym typeface="+mn-ea"/>
              </a:rPr>
              <a:t>Powerpoint is a complete presentation graphic package it gives you everyt</a:t>
            </a:r>
            <a:endParaRPr lang="en-US" altLang="ko-KR" sz="1400" b="0" dirty="0">
              <a:solidFill>
                <a:prstClr val="black"/>
              </a:solidFill>
              <a:effectLst/>
              <a:latin typeface="华文行楷" panose="02010800040101010101" pitchFamily="2" charset="-122"/>
              <a:ea typeface="华文行楷" panose="02010800040101010101" pitchFamily="2" charset="-122"/>
            </a:endParaRPr>
          </a:p>
        </p:txBody>
      </p:sp>
      <p:pic>
        <p:nvPicPr>
          <p:cNvPr id="25" name="wps稻壳儿佳誉设计原创">
            <a:extLst>
              <a:ext uri="{FF2B5EF4-FFF2-40B4-BE49-F238E27FC236}">
                <a16:creationId xmlns:a16="http://schemas.microsoft.com/office/drawing/2014/main" id="{04F64AB6-88FC-4F4B-BC3A-68619F1A920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r="36779" b="49458"/>
          <a:stretch/>
        </p:blipFill>
        <p:spPr>
          <a:xfrm>
            <a:off x="4248779" y="3368903"/>
            <a:ext cx="706318" cy="656998"/>
          </a:xfrm>
          <a:prstGeom prst="rect">
            <a:avLst/>
          </a:prstGeom>
        </p:spPr>
      </p:pic>
      <p:pic>
        <p:nvPicPr>
          <p:cNvPr id="13" name="wps稻壳儿佳誉设计原创">
            <a:extLst>
              <a:ext uri="{FF2B5EF4-FFF2-40B4-BE49-F238E27FC236}">
                <a16:creationId xmlns:a16="http://schemas.microsoft.com/office/drawing/2014/main" id="{64C89CAA-1383-4729-895E-B75AA0F0C29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4987" t="27348" r="29292" b="26753"/>
          <a:stretch/>
        </p:blipFill>
        <p:spPr>
          <a:xfrm>
            <a:off x="2380174" y="1856601"/>
            <a:ext cx="1265933" cy="875108"/>
          </a:xfrm>
          <a:prstGeom prst="rect">
            <a:avLst/>
          </a:prstGeom>
        </p:spPr>
      </p:pic>
      <p:sp>
        <p:nvSpPr>
          <p:cNvPr id="32" name="Rectangle 3">
            <a:extLst>
              <a:ext uri="{FF2B5EF4-FFF2-40B4-BE49-F238E27FC236}">
                <a16:creationId xmlns:a16="http://schemas.microsoft.com/office/drawing/2014/main" id="{ADE07486-C88F-4294-B62C-B2F2C48EF8E2}"/>
              </a:ext>
            </a:extLst>
          </p:cNvPr>
          <p:cNvSpPr txBox="1">
            <a:spLocks noChangeArrowheads="1"/>
          </p:cNvSpPr>
          <p:nvPr/>
        </p:nvSpPr>
        <p:spPr bwMode="auto">
          <a:xfrm flipH="1">
            <a:off x="3464170" y="2756576"/>
            <a:ext cx="276999" cy="1942424"/>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vl="0" algn="dist">
              <a:defRPr/>
            </a:pPr>
            <a:r>
              <a:rPr lang="zh-CN" altLang="en-US" sz="1800" b="0" dirty="0">
                <a:solidFill>
                  <a:prstClr val="black"/>
                </a:solidFill>
                <a:effectLst/>
                <a:latin typeface="华文行楷" panose="02010800040101010101" pitchFamily="2" charset="-122"/>
                <a:ea typeface="华文行楷" panose="02010800040101010101" pitchFamily="2" charset="-122"/>
              </a:rPr>
              <a:t>漠漠轻寒上小楼</a:t>
            </a:r>
          </a:p>
        </p:txBody>
      </p:sp>
      <p:pic>
        <p:nvPicPr>
          <p:cNvPr id="11" name="wps稻壳儿佳誉设计原创">
            <a:extLst>
              <a:ext uri="{FF2B5EF4-FFF2-40B4-BE49-F238E27FC236}">
                <a16:creationId xmlns:a16="http://schemas.microsoft.com/office/drawing/2014/main" id="{044D16BD-261F-4A2A-BD5B-F13EC6DB6922}"/>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92187" y="1732962"/>
            <a:ext cx="3556897" cy="4837381"/>
          </a:xfrm>
          <a:prstGeom prst="rect">
            <a:avLst/>
          </a:prstGeom>
        </p:spPr>
      </p:pic>
    </p:spTree>
    <p:extLst>
      <p:ext uri="{BB962C8B-B14F-4D97-AF65-F5344CB8AC3E}">
        <p14:creationId xmlns:p14="http://schemas.microsoft.com/office/powerpoint/2010/main" val="4795958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wps稻壳儿佳誉设计原创">
            <a:extLst>
              <a:ext uri="{FF2B5EF4-FFF2-40B4-BE49-F238E27FC236}">
                <a16:creationId xmlns:a16="http://schemas.microsoft.com/office/drawing/2014/main" id="{4C5806FD-024E-46C9-BAF5-861419216BFF}"/>
              </a:ext>
            </a:extLst>
          </p:cNvPr>
          <p:cNvSpPr txBox="1">
            <a:spLocks noChangeArrowheads="1"/>
          </p:cNvSpPr>
          <p:nvPr/>
        </p:nvSpPr>
        <p:spPr bwMode="auto">
          <a:xfrm>
            <a:off x="2800196" y="2667962"/>
            <a:ext cx="553998" cy="115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dist" eaLnBrk="1" hangingPunct="1">
              <a:defRPr/>
            </a:pPr>
            <a:r>
              <a:rPr lang="zh-CN" altLang="en-US" sz="240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rPr>
              <a:t>壹章节</a:t>
            </a:r>
            <a:endParaRPr lang="zh-CN" altLang="en-US" sz="2400" dirty="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endParaRPr>
          </a:p>
        </p:txBody>
      </p:sp>
      <p:sp>
        <p:nvSpPr>
          <p:cNvPr id="11" name="文本框 10">
            <a:extLst>
              <a:ext uri="{FF2B5EF4-FFF2-40B4-BE49-F238E27FC236}">
                <a16:creationId xmlns:a16="http://schemas.microsoft.com/office/drawing/2014/main" id="{52B8C7FE-573A-4FB5-BEAE-2FD3AAC35307}"/>
              </a:ext>
            </a:extLst>
          </p:cNvPr>
          <p:cNvSpPr txBox="1"/>
          <p:nvPr/>
        </p:nvSpPr>
        <p:spPr>
          <a:xfrm>
            <a:off x="2288655" y="2693361"/>
            <a:ext cx="646331" cy="2930454"/>
          </a:xfrm>
          <a:prstGeom prst="rect">
            <a:avLst/>
          </a:prstGeom>
          <a:noFill/>
        </p:spPr>
        <p:txBody>
          <a:bodyPr vert="eaVert" wrap="square" rtlCol="0">
            <a:spAutoFit/>
          </a:bodyPr>
          <a:lstStyle/>
          <a:p>
            <a:pPr>
              <a:lnSpc>
                <a:spcPct val="150000"/>
              </a:lnSpc>
              <a:defRPr/>
            </a:pPr>
            <a:r>
              <a:rPr lang="zh-CN" altLang="en-US" sz="1000" dirty="0">
                <a:solidFill>
                  <a:prstClr val="black">
                    <a:lumMod val="50000"/>
                    <a:lumOff val="50000"/>
                  </a:prstClr>
                </a:solidFill>
                <a:latin typeface="宋体" panose="02010600030101010101" pitchFamily="2" charset="-122"/>
                <a:cs typeface="+mn-ea"/>
              </a:rPr>
              <a:t>点击输入本栏的具体文字，简明扼要的说明分项内容，此为概念图解，请根据您的具体内容酌情修改。</a:t>
            </a:r>
          </a:p>
        </p:txBody>
      </p:sp>
      <p:sp>
        <p:nvSpPr>
          <p:cNvPr id="13" name="Text Box 9">
            <a:extLst>
              <a:ext uri="{FF2B5EF4-FFF2-40B4-BE49-F238E27FC236}">
                <a16:creationId xmlns:a16="http://schemas.microsoft.com/office/drawing/2014/main" id="{3ED0F147-B69B-44FD-90F5-131DDD2D0674}"/>
              </a:ext>
            </a:extLst>
          </p:cNvPr>
          <p:cNvSpPr txBox="1">
            <a:spLocks noChangeArrowheads="1"/>
          </p:cNvSpPr>
          <p:nvPr/>
        </p:nvSpPr>
        <p:spPr bwMode="auto">
          <a:xfrm>
            <a:off x="4936619" y="2667961"/>
            <a:ext cx="553998" cy="1366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dist" eaLnBrk="1" hangingPunct="1">
              <a:defRPr/>
            </a:pPr>
            <a:r>
              <a:rPr lang="zh-CN" altLang="en-US" sz="2400" dirty="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rPr>
              <a:t>贰章节</a:t>
            </a:r>
          </a:p>
        </p:txBody>
      </p:sp>
      <p:sp>
        <p:nvSpPr>
          <p:cNvPr id="14" name="文本框 13">
            <a:extLst>
              <a:ext uri="{FF2B5EF4-FFF2-40B4-BE49-F238E27FC236}">
                <a16:creationId xmlns:a16="http://schemas.microsoft.com/office/drawing/2014/main" id="{B69583BC-4BF8-423B-9E03-74B8D789AEDE}"/>
              </a:ext>
            </a:extLst>
          </p:cNvPr>
          <p:cNvSpPr txBox="1"/>
          <p:nvPr/>
        </p:nvSpPr>
        <p:spPr>
          <a:xfrm>
            <a:off x="4425079" y="2693361"/>
            <a:ext cx="646331" cy="2930454"/>
          </a:xfrm>
          <a:prstGeom prst="rect">
            <a:avLst/>
          </a:prstGeom>
          <a:noFill/>
        </p:spPr>
        <p:txBody>
          <a:bodyPr vert="eaVert" wrap="square" rtlCol="0">
            <a:spAutoFit/>
          </a:bodyPr>
          <a:lstStyle/>
          <a:p>
            <a:pPr>
              <a:lnSpc>
                <a:spcPct val="150000"/>
              </a:lnSpc>
              <a:defRPr/>
            </a:pPr>
            <a:r>
              <a:rPr lang="zh-CN" altLang="en-US" sz="1000" dirty="0">
                <a:solidFill>
                  <a:prstClr val="black">
                    <a:lumMod val="50000"/>
                    <a:lumOff val="50000"/>
                  </a:prstClr>
                </a:solidFill>
                <a:latin typeface="宋体" panose="02010600030101010101" pitchFamily="2" charset="-122"/>
                <a:cs typeface="+mn-ea"/>
              </a:rPr>
              <a:t>点击输入本栏的具体文字，简明扼要的说明分项内容，此为概念图解，请根据您的具体内容酌情修改。</a:t>
            </a:r>
          </a:p>
        </p:txBody>
      </p:sp>
      <p:sp>
        <p:nvSpPr>
          <p:cNvPr id="15" name="Text Box 9">
            <a:extLst>
              <a:ext uri="{FF2B5EF4-FFF2-40B4-BE49-F238E27FC236}">
                <a16:creationId xmlns:a16="http://schemas.microsoft.com/office/drawing/2014/main" id="{57D3B709-C3C4-4FCD-BE44-643FF1CB86B4}"/>
              </a:ext>
            </a:extLst>
          </p:cNvPr>
          <p:cNvSpPr txBox="1">
            <a:spLocks noChangeArrowheads="1"/>
          </p:cNvSpPr>
          <p:nvPr/>
        </p:nvSpPr>
        <p:spPr bwMode="auto">
          <a:xfrm>
            <a:off x="7159553" y="2667962"/>
            <a:ext cx="553998" cy="1304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defRPr/>
            </a:pPr>
            <a:r>
              <a:rPr lang="zh-CN" altLang="en-US" sz="240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rPr>
              <a:t>叁章节</a:t>
            </a:r>
            <a:endParaRPr lang="zh-CN" altLang="en-US" sz="2400" dirty="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endParaRPr>
          </a:p>
        </p:txBody>
      </p:sp>
      <p:sp>
        <p:nvSpPr>
          <p:cNvPr id="16" name="文本框 15">
            <a:extLst>
              <a:ext uri="{FF2B5EF4-FFF2-40B4-BE49-F238E27FC236}">
                <a16:creationId xmlns:a16="http://schemas.microsoft.com/office/drawing/2014/main" id="{DD99706A-8E8E-42C3-9C89-E7F3FA33BA1C}"/>
              </a:ext>
            </a:extLst>
          </p:cNvPr>
          <p:cNvSpPr txBox="1"/>
          <p:nvPr/>
        </p:nvSpPr>
        <p:spPr>
          <a:xfrm>
            <a:off x="6648013" y="2693361"/>
            <a:ext cx="646331" cy="2930454"/>
          </a:xfrm>
          <a:prstGeom prst="rect">
            <a:avLst/>
          </a:prstGeom>
          <a:noFill/>
        </p:spPr>
        <p:txBody>
          <a:bodyPr vert="eaVert" wrap="square" rtlCol="0">
            <a:spAutoFit/>
          </a:bodyPr>
          <a:lstStyle/>
          <a:p>
            <a:pPr>
              <a:lnSpc>
                <a:spcPct val="150000"/>
              </a:lnSpc>
              <a:defRPr/>
            </a:pPr>
            <a:r>
              <a:rPr lang="zh-CN" altLang="en-US" sz="1000" dirty="0">
                <a:solidFill>
                  <a:prstClr val="black">
                    <a:lumMod val="50000"/>
                    <a:lumOff val="50000"/>
                  </a:prstClr>
                </a:solidFill>
                <a:latin typeface="宋体" panose="02010600030101010101" pitchFamily="2" charset="-122"/>
                <a:cs typeface="+mn-ea"/>
              </a:rPr>
              <a:t>点击输入本栏的具体文字，简明扼要的说明分项内容，此为概念图解，请根据您的具体内容酌情修改。</a:t>
            </a:r>
          </a:p>
        </p:txBody>
      </p:sp>
      <p:sp>
        <p:nvSpPr>
          <p:cNvPr id="24" name="Text Box 9">
            <a:extLst>
              <a:ext uri="{FF2B5EF4-FFF2-40B4-BE49-F238E27FC236}">
                <a16:creationId xmlns:a16="http://schemas.microsoft.com/office/drawing/2014/main" id="{2B221316-3656-4871-B866-0629474430E4}"/>
              </a:ext>
            </a:extLst>
          </p:cNvPr>
          <p:cNvSpPr txBox="1">
            <a:spLocks noChangeArrowheads="1"/>
          </p:cNvSpPr>
          <p:nvPr/>
        </p:nvSpPr>
        <p:spPr bwMode="auto">
          <a:xfrm>
            <a:off x="8926645" y="2667962"/>
            <a:ext cx="923330" cy="115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defRPr/>
            </a:pPr>
            <a:r>
              <a:rPr lang="zh-CN" altLang="en-US" sz="240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rPr>
              <a:t>肆章节</a:t>
            </a:r>
          </a:p>
          <a:p>
            <a:pPr marL="0" marR="0" lvl="0" indent="0" algn="dist" defTabSz="914400" rtl="0" eaLnBrk="1" fontAlgn="auto" latinLnBrk="0" hangingPunct="1">
              <a:lnSpc>
                <a:spcPct val="100000"/>
              </a:lnSpc>
              <a:spcBef>
                <a:spcPts val="0"/>
              </a:spcBef>
              <a:spcAft>
                <a:spcPts val="0"/>
              </a:spcAft>
              <a:buClrTx/>
              <a:buSzTx/>
              <a:buFontTx/>
              <a:buNone/>
              <a:tabLst/>
              <a:defRPr/>
            </a:pPr>
            <a:endParaRPr lang="zh-CN" altLang="en-US" sz="2400" dirty="0">
              <a:gradFill>
                <a:gsLst>
                  <a:gs pos="0">
                    <a:prstClr val="black"/>
                  </a:gs>
                  <a:gs pos="100000">
                    <a:srgbClr val="C00000"/>
                  </a:gs>
                </a:gsLst>
                <a:lin ang="0" scaled="0"/>
              </a:gradFill>
              <a:latin typeface="方正仿宋繁体" panose="03000509000000000000" pitchFamily="65" charset="-122"/>
              <a:ea typeface="方正仿宋繁体" panose="03000509000000000000" pitchFamily="65" charset="-122"/>
            </a:endParaRPr>
          </a:p>
        </p:txBody>
      </p:sp>
      <p:sp>
        <p:nvSpPr>
          <p:cNvPr id="25" name="文本框 24">
            <a:extLst>
              <a:ext uri="{FF2B5EF4-FFF2-40B4-BE49-F238E27FC236}">
                <a16:creationId xmlns:a16="http://schemas.microsoft.com/office/drawing/2014/main" id="{B271C6AF-995B-4829-A9C5-56783A0141A5}"/>
              </a:ext>
            </a:extLst>
          </p:cNvPr>
          <p:cNvSpPr txBox="1"/>
          <p:nvPr/>
        </p:nvSpPr>
        <p:spPr>
          <a:xfrm>
            <a:off x="8784437" y="2693361"/>
            <a:ext cx="646331" cy="2930454"/>
          </a:xfrm>
          <a:prstGeom prst="rect">
            <a:avLst/>
          </a:prstGeom>
          <a:noFill/>
        </p:spPr>
        <p:txBody>
          <a:bodyPr vert="eaVert" wrap="square" rtlCol="0">
            <a:spAutoFit/>
          </a:bodyPr>
          <a:lstStyle/>
          <a:p>
            <a:pPr>
              <a:lnSpc>
                <a:spcPct val="150000"/>
              </a:lnSpc>
              <a:defRPr/>
            </a:pPr>
            <a:r>
              <a:rPr lang="zh-CN" altLang="en-US" sz="1000" dirty="0">
                <a:solidFill>
                  <a:prstClr val="black">
                    <a:lumMod val="50000"/>
                    <a:lumOff val="50000"/>
                  </a:prstClr>
                </a:solidFill>
                <a:latin typeface="宋体" panose="02010600030101010101" pitchFamily="2" charset="-122"/>
                <a:cs typeface="+mn-ea"/>
              </a:rPr>
              <a:t>点击输入本栏的具体文字，简明扼要的说明分项内容，此为概念图解，请根据您的具体内容酌情修改。</a:t>
            </a:r>
          </a:p>
        </p:txBody>
      </p:sp>
      <p:pic>
        <p:nvPicPr>
          <p:cNvPr id="31" name="wps稻壳儿佳誉设计原创">
            <a:extLst>
              <a:ext uri="{FF2B5EF4-FFF2-40B4-BE49-F238E27FC236}">
                <a16:creationId xmlns:a16="http://schemas.microsoft.com/office/drawing/2014/main" id="{C72D963A-23D5-460A-A21F-DF47D9D2F60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7200"/>
                    </a14:imgEffect>
                    <a14:imgEffect>
                      <a14:saturation sat="400000"/>
                    </a14:imgEffect>
                  </a14:imgLayer>
                </a14:imgProps>
              </a:ext>
              <a:ext uri="{28A0092B-C50C-407E-A947-70E740481C1C}">
                <a14:useLocalDpi xmlns:a14="http://schemas.microsoft.com/office/drawing/2010/main" val="0"/>
              </a:ext>
            </a:extLst>
          </a:blip>
          <a:srcRect b="55068"/>
          <a:stretch/>
        </p:blipFill>
        <p:spPr>
          <a:xfrm rot="10800000">
            <a:off x="4770764" y="330197"/>
            <a:ext cx="2650473" cy="1143239"/>
          </a:xfrm>
          <a:prstGeom prst="rect">
            <a:avLst/>
          </a:prstGeom>
        </p:spPr>
      </p:pic>
      <p:sp>
        <p:nvSpPr>
          <p:cNvPr id="32" name="文本框 31">
            <a:extLst>
              <a:ext uri="{FF2B5EF4-FFF2-40B4-BE49-F238E27FC236}">
                <a16:creationId xmlns:a16="http://schemas.microsoft.com/office/drawing/2014/main" id="{C3C7FFD6-95A8-4AA9-BB4B-765677762489}"/>
              </a:ext>
            </a:extLst>
          </p:cNvPr>
          <p:cNvSpPr txBox="1"/>
          <p:nvPr/>
        </p:nvSpPr>
        <p:spPr>
          <a:xfrm flipH="1">
            <a:off x="5515218" y="750162"/>
            <a:ext cx="771282" cy="1446550"/>
          </a:xfrm>
          <a:prstGeom prst="rect">
            <a:avLst/>
          </a:prstGeom>
          <a:noFill/>
        </p:spPr>
        <p:txBody>
          <a:bodyPr vert="horz" wrap="square" rtlCol="0">
            <a:spAutoFit/>
          </a:bodyPr>
          <a:lstStyle/>
          <a:p>
            <a:pPr lvl="0" algn="dist" defTabSz="609402">
              <a:defRPr/>
            </a:pPr>
            <a:r>
              <a:rPr lang="zh-CN" altLang="en-US" sz="4400" b="1">
                <a:solidFill>
                  <a:schemeClr val="bg1"/>
                </a:solidFill>
                <a:effectLst>
                  <a:outerShdw blurRad="38100" dist="38100" dir="2700000" algn="tl">
                    <a:srgbClr val="000000">
                      <a:alpha val="43137"/>
                    </a:srgbClr>
                  </a:outerShdw>
                </a:effectLst>
                <a:latin typeface="華康文徵明體W4(P)"/>
                <a:ea typeface="方正仿宋繁体" panose="03000509000000000000" pitchFamily="65" charset="-122"/>
              </a:rPr>
              <a:t>目</a:t>
            </a:r>
            <a:r>
              <a:rPr lang="zh-CN" altLang="en-US" sz="4400" b="1">
                <a:solidFill>
                  <a:schemeClr val="tx1">
                    <a:lumMod val="95000"/>
                    <a:lumOff val="5000"/>
                  </a:schemeClr>
                </a:solidFill>
                <a:latin typeface="華康文徵明體W4(P)"/>
                <a:ea typeface="方正仿宋繁体" panose="03000509000000000000" pitchFamily="65" charset="-122"/>
              </a:rPr>
              <a:t>录</a:t>
            </a:r>
          </a:p>
        </p:txBody>
      </p:sp>
    </p:spTree>
    <p:extLst>
      <p:ext uri="{BB962C8B-B14F-4D97-AF65-F5344CB8AC3E}">
        <p14:creationId xmlns:p14="http://schemas.microsoft.com/office/powerpoint/2010/main" val="34010791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
            <a:extLst>
              <a:ext uri="{FF2B5EF4-FFF2-40B4-BE49-F238E27FC236}">
                <a16:creationId xmlns:a16="http://schemas.microsoft.com/office/drawing/2014/main" id="{764006C6-F7EB-40F0-AE4D-2BA4D3ABF0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1478" y="4241797"/>
            <a:ext cx="2311401" cy="2311401"/>
          </a:xfrm>
          <a:prstGeom prst="rect">
            <a:avLst/>
          </a:prstGeom>
        </p:spPr>
      </p:pic>
      <p:sp>
        <p:nvSpPr>
          <p:cNvPr id="9" name="wps稻壳儿佳誉设计原创">
            <a:extLst>
              <a:ext uri="{FF2B5EF4-FFF2-40B4-BE49-F238E27FC236}">
                <a16:creationId xmlns:a16="http://schemas.microsoft.com/office/drawing/2014/main" id="{E3555F66-FCFE-49B9-B85F-559AA9B9370D}"/>
              </a:ext>
            </a:extLst>
          </p:cNvPr>
          <p:cNvSpPr txBox="1"/>
          <p:nvPr/>
        </p:nvSpPr>
        <p:spPr>
          <a:xfrm>
            <a:off x="5166418" y="1471386"/>
            <a:ext cx="1420582" cy="1569660"/>
          </a:xfrm>
          <a:prstGeom prst="rect">
            <a:avLst/>
          </a:prstGeom>
          <a:noFill/>
          <a:effectLst/>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壹</a:t>
            </a:r>
          </a:p>
        </p:txBody>
      </p:sp>
      <p:pic>
        <p:nvPicPr>
          <p:cNvPr id="10" name="图片 9">
            <a:extLst>
              <a:ext uri="{FF2B5EF4-FFF2-40B4-BE49-F238E27FC236}">
                <a16:creationId xmlns:a16="http://schemas.microsoft.com/office/drawing/2014/main" id="{9E6D4458-D85A-44D1-9341-D461DCDA36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20175" y="4612572"/>
            <a:ext cx="212031" cy="204962"/>
          </a:xfrm>
          <a:prstGeom prst="rect">
            <a:avLst/>
          </a:prstGeom>
        </p:spPr>
      </p:pic>
      <p:sp>
        <p:nvSpPr>
          <p:cNvPr id="11" name="文本框 10">
            <a:extLst>
              <a:ext uri="{FF2B5EF4-FFF2-40B4-BE49-F238E27FC236}">
                <a16:creationId xmlns:a16="http://schemas.microsoft.com/office/drawing/2014/main" id="{85270107-BBAB-444E-A2DD-3AA5B8F424E7}"/>
              </a:ext>
            </a:extLst>
          </p:cNvPr>
          <p:cNvSpPr txBox="1"/>
          <p:nvPr/>
        </p:nvSpPr>
        <p:spPr>
          <a:xfrm flipH="1">
            <a:off x="5424868" y="2641599"/>
            <a:ext cx="802646" cy="1938992"/>
          </a:xfrm>
          <a:prstGeom prst="rect">
            <a:avLst/>
          </a:prstGeom>
          <a:noFill/>
        </p:spPr>
        <p:txBody>
          <a:bodyPr vert="horz" wrap="squar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。标题</a:t>
            </a:r>
          </a:p>
        </p:txBody>
      </p:sp>
    </p:spTree>
    <p:extLst>
      <p:ext uri="{BB962C8B-B14F-4D97-AF65-F5344CB8AC3E}">
        <p14:creationId xmlns:p14="http://schemas.microsoft.com/office/powerpoint/2010/main" val="27574846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7C993DA0-00AF-460B-9412-06AADD6960D1}"/>
              </a:ext>
            </a:extLst>
          </p:cNvPr>
          <p:cNvSpPr txBox="1"/>
          <p:nvPr/>
        </p:nvSpPr>
        <p:spPr>
          <a:xfrm>
            <a:off x="5649233" y="1551108"/>
            <a:ext cx="4828267" cy="707886"/>
          </a:xfrm>
          <a:prstGeom prst="rect">
            <a:avLst/>
          </a:prstGeom>
          <a:noFill/>
        </p:spPr>
        <p:txBody>
          <a:bodyPr wrap="square" rtlCol="0">
            <a:spAutoFit/>
          </a:bodyPr>
          <a:lstStyle/>
          <a:p>
            <a:pPr lvl="0">
              <a:lnSpc>
                <a:spcPct val="150000"/>
              </a:lnSpc>
              <a:defRPr/>
            </a:pPr>
            <a:r>
              <a:rPr lang="zh-CN" altLang="en-US" sz="1400" dirty="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a:t>
            </a:r>
          </a:p>
        </p:txBody>
      </p:sp>
      <p:sp>
        <p:nvSpPr>
          <p:cNvPr id="10" name="文本框 9">
            <a:extLst>
              <a:ext uri="{FF2B5EF4-FFF2-40B4-BE49-F238E27FC236}">
                <a16:creationId xmlns:a16="http://schemas.microsoft.com/office/drawing/2014/main" id="{9A15D4C2-204D-4BFD-BDF7-F51E1D692801}"/>
              </a:ext>
            </a:extLst>
          </p:cNvPr>
          <p:cNvSpPr txBox="1"/>
          <p:nvPr/>
        </p:nvSpPr>
        <p:spPr>
          <a:xfrm>
            <a:off x="4784828" y="1639768"/>
            <a:ext cx="67553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壹</a:t>
            </a:r>
            <a:endParaRPr kumimoji="0" lang="zh-CN" altLang="en-US" sz="36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11" name="文本框 10">
            <a:extLst>
              <a:ext uri="{FF2B5EF4-FFF2-40B4-BE49-F238E27FC236}">
                <a16:creationId xmlns:a16="http://schemas.microsoft.com/office/drawing/2014/main" id="{F73F1779-1465-4421-998F-7E6A54D2DDEF}"/>
              </a:ext>
            </a:extLst>
          </p:cNvPr>
          <p:cNvSpPr txBox="1"/>
          <p:nvPr/>
        </p:nvSpPr>
        <p:spPr>
          <a:xfrm>
            <a:off x="5649233" y="2965021"/>
            <a:ext cx="5025699" cy="707886"/>
          </a:xfrm>
          <a:prstGeom prst="rect">
            <a:avLst/>
          </a:prstGeom>
          <a:noFill/>
        </p:spPr>
        <p:txBody>
          <a:bodyPr wrap="square" rtlCol="0">
            <a:spAutoFit/>
          </a:bodyPr>
          <a:lstStyle/>
          <a:p>
            <a:pPr lvl="0">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a:t>
            </a:r>
          </a:p>
        </p:txBody>
      </p:sp>
      <p:sp>
        <p:nvSpPr>
          <p:cNvPr id="16" name="文本框 15">
            <a:extLst>
              <a:ext uri="{FF2B5EF4-FFF2-40B4-BE49-F238E27FC236}">
                <a16:creationId xmlns:a16="http://schemas.microsoft.com/office/drawing/2014/main" id="{D64C0DF3-AF25-410B-883F-C9A92D5B29D3}"/>
              </a:ext>
            </a:extLst>
          </p:cNvPr>
          <p:cNvSpPr txBox="1"/>
          <p:nvPr/>
        </p:nvSpPr>
        <p:spPr>
          <a:xfrm>
            <a:off x="4784828" y="3079081"/>
            <a:ext cx="67553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贰</a:t>
            </a:r>
            <a:endParaRPr kumimoji="0" lang="zh-CN" altLang="en-US" sz="36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17" name="文本框 16">
            <a:extLst>
              <a:ext uri="{FF2B5EF4-FFF2-40B4-BE49-F238E27FC236}">
                <a16:creationId xmlns:a16="http://schemas.microsoft.com/office/drawing/2014/main" id="{E6555F21-BEED-40E8-BBCE-3DC19F30135A}"/>
              </a:ext>
            </a:extLst>
          </p:cNvPr>
          <p:cNvSpPr txBox="1"/>
          <p:nvPr/>
        </p:nvSpPr>
        <p:spPr>
          <a:xfrm>
            <a:off x="5649233" y="4429735"/>
            <a:ext cx="5025699" cy="707886"/>
          </a:xfrm>
          <a:prstGeom prst="rect">
            <a:avLst/>
          </a:prstGeom>
          <a:noFill/>
        </p:spPr>
        <p:txBody>
          <a:bodyPr wrap="square" rtlCol="0">
            <a:spAutoFit/>
          </a:bodyPr>
          <a:lstStyle/>
          <a:p>
            <a:pPr lvl="0">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a:t>
            </a:r>
          </a:p>
        </p:txBody>
      </p:sp>
      <p:sp>
        <p:nvSpPr>
          <p:cNvPr id="18" name="WPS稻壳儿佳誉设计 盗版必究">
            <a:extLst>
              <a:ext uri="{FF2B5EF4-FFF2-40B4-BE49-F238E27FC236}">
                <a16:creationId xmlns:a16="http://schemas.microsoft.com/office/drawing/2014/main" id="{0E7A08F2-03AD-4588-BD03-22D75A706710}"/>
              </a:ext>
            </a:extLst>
          </p:cNvPr>
          <p:cNvSpPr txBox="1"/>
          <p:nvPr/>
        </p:nvSpPr>
        <p:spPr>
          <a:xfrm>
            <a:off x="4784828" y="4543795"/>
            <a:ext cx="67553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叁</a:t>
            </a:r>
            <a:endParaRPr kumimoji="0" lang="zh-CN" altLang="en-US" sz="36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pic>
        <p:nvPicPr>
          <p:cNvPr id="19" name="WPS稻壳儿佳誉设计 盗版必究">
            <a:extLst>
              <a:ext uri="{FF2B5EF4-FFF2-40B4-BE49-F238E27FC236}">
                <a16:creationId xmlns:a16="http://schemas.microsoft.com/office/drawing/2014/main" id="{B0799FC1-2A45-4C93-9EFF-0D12E1919ED3}"/>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flipH="1">
            <a:off x="215900" y="759532"/>
            <a:ext cx="4262304" cy="5796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8316762"/>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a16="http://schemas.microsoft.com/office/drawing/2014/main" id="{419483C5-5D43-46BE-B948-B7F60DA0729C}"/>
              </a:ext>
            </a:extLst>
          </p:cNvPr>
          <p:cNvSpPr/>
          <p:nvPr/>
        </p:nvSpPr>
        <p:spPr>
          <a:xfrm>
            <a:off x="9673283" y="2025398"/>
            <a:ext cx="738607" cy="2554518"/>
          </a:xfrm>
          <a:prstGeom prst="rect">
            <a:avLst/>
          </a:prstGeom>
        </p:spPr>
        <p:txBody>
          <a:bodyPr vert="eaVert" wrap="square" lIns="91412" tIns="45706" rIns="91412" bIns="4570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还有些期盼</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28" name="矩形 27">
            <a:extLst>
              <a:ext uri="{FF2B5EF4-FFF2-40B4-BE49-F238E27FC236}">
                <a16:creationId xmlns:a16="http://schemas.microsoft.com/office/drawing/2014/main" id="{78EA6B39-E166-4F36-A834-FC94903320F1}"/>
              </a:ext>
            </a:extLst>
          </p:cNvPr>
          <p:cNvSpPr/>
          <p:nvPr/>
        </p:nvSpPr>
        <p:spPr>
          <a:xfrm>
            <a:off x="4091721" y="1997539"/>
            <a:ext cx="677108" cy="2361004"/>
          </a:xfrm>
          <a:prstGeom prst="rect">
            <a:avLst/>
          </a:prstGeom>
        </p:spPr>
        <p:txBody>
          <a:bodyPr vert="eaVert"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300" normalizeH="0" baseline="0" noProof="0">
                <a:ln>
                  <a:noFill/>
                </a:ln>
                <a:solidFill>
                  <a:srgbClr val="414141"/>
                </a:solidFill>
                <a:effectLst/>
                <a:uLnTx/>
                <a:uFillTx/>
                <a:latin typeface="方正硬笔行书繁体" panose="03000509000000000000" pitchFamily="65" charset="-122"/>
                <a:ea typeface="方正硬笔行书繁体" panose="03000509000000000000" pitchFamily="65" charset="-122"/>
                <a:cs typeface="+mn-cs"/>
              </a:rPr>
              <a:t>知晓是非</a:t>
            </a:r>
          </a:p>
        </p:txBody>
      </p:sp>
      <p:sp>
        <p:nvSpPr>
          <p:cNvPr id="30" name="矩形 29">
            <a:extLst>
              <a:ext uri="{FF2B5EF4-FFF2-40B4-BE49-F238E27FC236}">
                <a16:creationId xmlns:a16="http://schemas.microsoft.com/office/drawing/2014/main" id="{4454E5D9-1B44-43F0-A951-7A0B71537845}"/>
              </a:ext>
            </a:extLst>
          </p:cNvPr>
          <p:cNvSpPr/>
          <p:nvPr/>
        </p:nvSpPr>
        <p:spPr>
          <a:xfrm>
            <a:off x="7623715" y="2025398"/>
            <a:ext cx="738607" cy="2554518"/>
          </a:xfrm>
          <a:prstGeom prst="rect">
            <a:avLst/>
          </a:prstGeom>
        </p:spPr>
        <p:txBody>
          <a:bodyPr vert="eaVert" wrap="square" lIns="91412" tIns="45706" rIns="91412" bIns="4570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还有些期盼</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
        <p:nvSpPr>
          <p:cNvPr id="31" name="矩形 30">
            <a:extLst>
              <a:ext uri="{FF2B5EF4-FFF2-40B4-BE49-F238E27FC236}">
                <a16:creationId xmlns:a16="http://schemas.microsoft.com/office/drawing/2014/main" id="{EA602952-54A4-450E-AEF7-58B2294D2ECA}"/>
              </a:ext>
            </a:extLst>
          </p:cNvPr>
          <p:cNvSpPr/>
          <p:nvPr/>
        </p:nvSpPr>
        <p:spPr>
          <a:xfrm>
            <a:off x="5692042" y="2025398"/>
            <a:ext cx="738607" cy="2554518"/>
          </a:xfrm>
          <a:prstGeom prst="rect">
            <a:avLst/>
          </a:prstGeom>
        </p:spPr>
        <p:txBody>
          <a:bodyPr vert="eaVert" wrap="square" lIns="91412" tIns="45706" rIns="91412" bIns="45706">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white">
                    <a:lumMod val="50000"/>
                  </a:prstClr>
                </a:solidFill>
                <a:effectLst/>
                <a:uLnTx/>
                <a:uFillTx/>
                <a:latin typeface="华文楷体" panose="02010600040101010101" pitchFamily="2" charset="-122"/>
                <a:ea typeface="华文楷体" panose="02010600040101010101" pitchFamily="2" charset="-122"/>
                <a:cs typeface="+mn-cs"/>
              </a:rPr>
              <a:t>夏夜 纸伞 白色的帆 湖面上波光闪 暖风隔岸 还有些期盼</a:t>
            </a:r>
            <a:endPar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grpSp>
        <p:nvGrpSpPr>
          <p:cNvPr id="33" name="组合 32">
            <a:extLst>
              <a:ext uri="{FF2B5EF4-FFF2-40B4-BE49-F238E27FC236}">
                <a16:creationId xmlns:a16="http://schemas.microsoft.com/office/drawing/2014/main" id="{08D2A7A1-EDE4-48CC-94A9-CDB9B22FFC02}"/>
              </a:ext>
            </a:extLst>
          </p:cNvPr>
          <p:cNvGrpSpPr/>
          <p:nvPr/>
        </p:nvGrpSpPr>
        <p:grpSpPr>
          <a:xfrm>
            <a:off x="5708021" y="2060817"/>
            <a:ext cx="716277" cy="3948725"/>
            <a:chOff x="6117866" y="1588475"/>
            <a:chExt cx="716277" cy="3948725"/>
          </a:xfrm>
        </p:grpSpPr>
        <p:pic>
          <p:nvPicPr>
            <p:cNvPr id="34" name="wps佳誉设计 盗卖必究">
              <a:extLst>
                <a:ext uri="{FF2B5EF4-FFF2-40B4-BE49-F238E27FC236}">
                  <a16:creationId xmlns:a16="http://schemas.microsoft.com/office/drawing/2014/main" id="{143F19A1-4A94-413D-807C-78B8ABA2968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734" t="53863" r="22894"/>
            <a:stretch/>
          </p:blipFill>
          <p:spPr>
            <a:xfrm>
              <a:off x="6117866" y="1588475"/>
              <a:ext cx="45719" cy="2554517"/>
            </a:xfrm>
            <a:prstGeom prst="rect">
              <a:avLst/>
            </a:prstGeom>
          </p:spPr>
        </p:pic>
        <p:pic>
          <p:nvPicPr>
            <p:cNvPr id="44" name="图片 43">
              <a:extLst>
                <a:ext uri="{FF2B5EF4-FFF2-40B4-BE49-F238E27FC236}">
                  <a16:creationId xmlns:a16="http://schemas.microsoft.com/office/drawing/2014/main" id="{52C239D2-52C2-428F-9B3A-2363BA6C96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734" t="53863" r="22894"/>
            <a:stretch/>
          </p:blipFill>
          <p:spPr>
            <a:xfrm>
              <a:off x="6766995" y="1588475"/>
              <a:ext cx="67148" cy="3948725"/>
            </a:xfrm>
            <a:prstGeom prst="rect">
              <a:avLst/>
            </a:prstGeom>
          </p:spPr>
        </p:pic>
      </p:grpSp>
      <p:grpSp>
        <p:nvGrpSpPr>
          <p:cNvPr id="45" name="组合 44">
            <a:extLst>
              <a:ext uri="{FF2B5EF4-FFF2-40B4-BE49-F238E27FC236}">
                <a16:creationId xmlns:a16="http://schemas.microsoft.com/office/drawing/2014/main" id="{568D0D07-A19E-4279-997F-2B5AB8C0FCE9}"/>
              </a:ext>
            </a:extLst>
          </p:cNvPr>
          <p:cNvGrpSpPr/>
          <p:nvPr/>
        </p:nvGrpSpPr>
        <p:grpSpPr>
          <a:xfrm>
            <a:off x="7629362" y="2060817"/>
            <a:ext cx="716277" cy="3948725"/>
            <a:chOff x="6117866" y="1588475"/>
            <a:chExt cx="716277" cy="3948725"/>
          </a:xfrm>
        </p:grpSpPr>
        <p:pic>
          <p:nvPicPr>
            <p:cNvPr id="46" name="图片 45">
              <a:extLst>
                <a:ext uri="{FF2B5EF4-FFF2-40B4-BE49-F238E27FC236}">
                  <a16:creationId xmlns:a16="http://schemas.microsoft.com/office/drawing/2014/main" id="{067AB36A-77AE-4E86-9678-25A53CA213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734" t="53863" r="22894"/>
            <a:stretch/>
          </p:blipFill>
          <p:spPr>
            <a:xfrm>
              <a:off x="6117866" y="1588475"/>
              <a:ext cx="45719" cy="2554517"/>
            </a:xfrm>
            <a:prstGeom prst="rect">
              <a:avLst/>
            </a:prstGeom>
          </p:spPr>
        </p:pic>
        <p:pic>
          <p:nvPicPr>
            <p:cNvPr id="47" name="图片 46">
              <a:extLst>
                <a:ext uri="{FF2B5EF4-FFF2-40B4-BE49-F238E27FC236}">
                  <a16:creationId xmlns:a16="http://schemas.microsoft.com/office/drawing/2014/main" id="{2D4F0E66-CED1-43C0-A8FD-25E728B536A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734" t="53863" r="22894"/>
            <a:stretch/>
          </p:blipFill>
          <p:spPr>
            <a:xfrm>
              <a:off x="6766995" y="1588475"/>
              <a:ext cx="67148" cy="3948725"/>
            </a:xfrm>
            <a:prstGeom prst="rect">
              <a:avLst/>
            </a:prstGeom>
          </p:spPr>
        </p:pic>
      </p:grpSp>
      <p:grpSp>
        <p:nvGrpSpPr>
          <p:cNvPr id="48" name="组合 47">
            <a:extLst>
              <a:ext uri="{FF2B5EF4-FFF2-40B4-BE49-F238E27FC236}">
                <a16:creationId xmlns:a16="http://schemas.microsoft.com/office/drawing/2014/main" id="{7220251C-1C9D-4902-821A-F7605F7CD132}"/>
              </a:ext>
            </a:extLst>
          </p:cNvPr>
          <p:cNvGrpSpPr/>
          <p:nvPr/>
        </p:nvGrpSpPr>
        <p:grpSpPr>
          <a:xfrm>
            <a:off x="9674819" y="2060817"/>
            <a:ext cx="716277" cy="3948725"/>
            <a:chOff x="6117866" y="1588475"/>
            <a:chExt cx="716277" cy="3948725"/>
          </a:xfrm>
        </p:grpSpPr>
        <p:pic>
          <p:nvPicPr>
            <p:cNvPr id="49" name="wps佳誉设计 盗卖必究">
              <a:extLst>
                <a:ext uri="{FF2B5EF4-FFF2-40B4-BE49-F238E27FC236}">
                  <a16:creationId xmlns:a16="http://schemas.microsoft.com/office/drawing/2014/main" id="{420C522C-A6B3-4C4C-A953-E4D0F993591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6734" t="53863" r="22894"/>
            <a:stretch/>
          </p:blipFill>
          <p:spPr>
            <a:xfrm>
              <a:off x="6117866" y="1588475"/>
              <a:ext cx="45719" cy="2554517"/>
            </a:xfrm>
            <a:prstGeom prst="rect">
              <a:avLst/>
            </a:prstGeom>
          </p:spPr>
        </p:pic>
        <p:pic>
          <p:nvPicPr>
            <p:cNvPr id="50" name="图片 49">
              <a:extLst>
                <a:ext uri="{FF2B5EF4-FFF2-40B4-BE49-F238E27FC236}">
                  <a16:creationId xmlns:a16="http://schemas.microsoft.com/office/drawing/2014/main" id="{700045F1-15B5-41FD-B9DA-42E79DD75B8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6734" t="53863" r="22894"/>
            <a:stretch/>
          </p:blipFill>
          <p:spPr>
            <a:xfrm>
              <a:off x="6766995" y="1588475"/>
              <a:ext cx="67148" cy="3948725"/>
            </a:xfrm>
            <a:prstGeom prst="rect">
              <a:avLst/>
            </a:prstGeom>
          </p:spPr>
        </p:pic>
      </p:grpSp>
      <p:pic>
        <p:nvPicPr>
          <p:cNvPr id="67" name="图片 66">
            <a:extLst>
              <a:ext uri="{FF2B5EF4-FFF2-40B4-BE49-F238E27FC236}">
                <a16:creationId xmlns:a16="http://schemas.microsoft.com/office/drawing/2014/main" id="{D0E2542A-26E3-40B5-88BE-0744A8C71E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38011" y="321559"/>
            <a:ext cx="3379404" cy="2535941"/>
          </a:xfrm>
          <a:prstGeom prst="rect">
            <a:avLst/>
          </a:prstGeom>
        </p:spPr>
      </p:pic>
    </p:spTree>
    <p:extLst>
      <p:ext uri="{BB962C8B-B14F-4D97-AF65-F5344CB8AC3E}">
        <p14:creationId xmlns:p14="http://schemas.microsoft.com/office/powerpoint/2010/main" val="125850427"/>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45">
            <a:extLst>
              <a:ext uri="{FF2B5EF4-FFF2-40B4-BE49-F238E27FC236}">
                <a16:creationId xmlns:a16="http://schemas.microsoft.com/office/drawing/2014/main" id="{C42A6730-34B5-46DC-BBF3-AABCF4FED4A2}"/>
              </a:ext>
            </a:extLst>
          </p:cNvPr>
          <p:cNvSpPr txBox="1">
            <a:spLocks noChangeArrowheads="1"/>
          </p:cNvSpPr>
          <p:nvPr/>
        </p:nvSpPr>
        <p:spPr bwMode="auto">
          <a:xfrm>
            <a:off x="2603500" y="3885127"/>
            <a:ext cx="1742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defRPr/>
            </a:pPr>
            <a:r>
              <a:rPr lang="zh-CN" altLang="zh-CN" sz="2400">
                <a:solidFill>
                  <a:prstClr val="black">
                    <a:lumMod val="95000"/>
                    <a:lumOff val="5000"/>
                  </a:prstClr>
                </a:solidFill>
                <a:latin typeface="華康文徵明體W4(P)"/>
                <a:ea typeface="方正仿宋繁体" panose="03000509000000000000" pitchFamily="65" charset="-122"/>
              </a:rPr>
              <a:t>添加标题</a:t>
            </a:r>
            <a:endParaRPr lang="zh-CN" altLang="zh-CN" sz="2400" dirty="0">
              <a:solidFill>
                <a:prstClr val="black">
                  <a:lumMod val="95000"/>
                  <a:lumOff val="5000"/>
                </a:prstClr>
              </a:solidFill>
              <a:latin typeface="華康文徵明體W4(P)"/>
              <a:ea typeface="方正仿宋繁体" panose="03000509000000000000" pitchFamily="65" charset="-122"/>
            </a:endParaRPr>
          </a:p>
        </p:txBody>
      </p:sp>
      <p:sp>
        <p:nvSpPr>
          <p:cNvPr id="7" name="文本框 49">
            <a:extLst>
              <a:ext uri="{FF2B5EF4-FFF2-40B4-BE49-F238E27FC236}">
                <a16:creationId xmlns:a16="http://schemas.microsoft.com/office/drawing/2014/main" id="{D9F705F5-9940-43A8-8742-81F3AB2A7496}"/>
              </a:ext>
            </a:extLst>
          </p:cNvPr>
          <p:cNvSpPr txBox="1">
            <a:spLocks noChangeArrowheads="1"/>
          </p:cNvSpPr>
          <p:nvPr/>
        </p:nvSpPr>
        <p:spPr bwMode="auto">
          <a:xfrm>
            <a:off x="1737048" y="4266593"/>
            <a:ext cx="3475051" cy="103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a:t>
            </a:r>
            <a:endParaRPr lang="en-US" altLang="zh-CN" sz="1400">
              <a:solidFill>
                <a:prstClr val="white">
                  <a:lumMod val="50000"/>
                </a:prstClr>
              </a:solidFill>
              <a:latin typeface="华文楷体" panose="02010600040101010101" pitchFamily="2" charset="-122"/>
              <a:ea typeface="华文楷体" panose="02010600040101010101" pitchFamily="2" charset="-122"/>
            </a:endParaRPr>
          </a:p>
          <a:p>
            <a:pPr algn="ct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型一也是文学形象的高级意境意境</a:t>
            </a:r>
          </a:p>
        </p:txBody>
      </p:sp>
      <p:sp>
        <p:nvSpPr>
          <p:cNvPr id="8" name="文本框 45">
            <a:extLst>
              <a:ext uri="{FF2B5EF4-FFF2-40B4-BE49-F238E27FC236}">
                <a16:creationId xmlns:a16="http://schemas.microsoft.com/office/drawing/2014/main" id="{D98BA6CD-C8E4-4F8B-A42F-4646B07EB1D4}"/>
              </a:ext>
            </a:extLst>
          </p:cNvPr>
          <p:cNvSpPr txBox="1">
            <a:spLocks noChangeArrowheads="1"/>
          </p:cNvSpPr>
          <p:nvPr/>
        </p:nvSpPr>
        <p:spPr bwMode="auto">
          <a:xfrm>
            <a:off x="7715161" y="3885127"/>
            <a:ext cx="1742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R="0" lvl="0" indent="0" algn="ctr" fontAlgn="auto">
              <a:lnSpc>
                <a:spcPct val="100000"/>
              </a:lnSpc>
              <a:spcBef>
                <a:spcPts val="0"/>
              </a:spcBef>
              <a:spcAft>
                <a:spcPts val="0"/>
              </a:spcAft>
              <a:buClrTx/>
              <a:buSzTx/>
              <a:buFontTx/>
              <a:buNone/>
              <a:tabLst/>
              <a:defRPr/>
            </a:pPr>
            <a:r>
              <a:rPr lang="zh-CN" altLang="zh-CN" sz="2400">
                <a:solidFill>
                  <a:prstClr val="black">
                    <a:lumMod val="95000"/>
                    <a:lumOff val="5000"/>
                  </a:prstClr>
                </a:solidFill>
                <a:latin typeface="華康文徵明體W4(P)"/>
                <a:ea typeface="方正仿宋繁体" panose="03000509000000000000" pitchFamily="65" charset="-122"/>
              </a:rPr>
              <a:t>添加标题</a:t>
            </a:r>
            <a:endParaRPr lang="zh-CN" altLang="zh-CN" sz="2400" dirty="0">
              <a:solidFill>
                <a:prstClr val="black">
                  <a:lumMod val="95000"/>
                  <a:lumOff val="5000"/>
                </a:prstClr>
              </a:solidFill>
              <a:latin typeface="華康文徵明體W4(P)"/>
              <a:ea typeface="方正仿宋繁体" panose="03000509000000000000" pitchFamily="65" charset="-122"/>
            </a:endParaRPr>
          </a:p>
        </p:txBody>
      </p:sp>
      <p:sp>
        <p:nvSpPr>
          <p:cNvPr id="12" name="文本框 49">
            <a:extLst>
              <a:ext uri="{FF2B5EF4-FFF2-40B4-BE49-F238E27FC236}">
                <a16:creationId xmlns:a16="http://schemas.microsoft.com/office/drawing/2014/main" id="{77524B23-A4D1-47D8-B3DC-CBBD928BE39A}"/>
              </a:ext>
            </a:extLst>
          </p:cNvPr>
          <p:cNvSpPr txBox="1">
            <a:spLocks noChangeArrowheads="1"/>
          </p:cNvSpPr>
          <p:nvPr/>
        </p:nvSpPr>
        <p:spPr bwMode="auto">
          <a:xfrm>
            <a:off x="6848709" y="4266593"/>
            <a:ext cx="3475051" cy="103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a:t>
            </a:r>
            <a:endParaRPr lang="en-US" altLang="zh-CN" sz="1400">
              <a:solidFill>
                <a:prstClr val="white">
                  <a:lumMod val="50000"/>
                </a:prstClr>
              </a:solidFill>
              <a:latin typeface="华文楷体" panose="02010600040101010101" pitchFamily="2" charset="-122"/>
              <a:ea typeface="华文楷体" panose="02010600040101010101" pitchFamily="2" charset="-122"/>
            </a:endParaRPr>
          </a:p>
          <a:p>
            <a:pPr algn="ctr">
              <a:lnSpc>
                <a:spcPct val="150000"/>
              </a:lnSpc>
              <a:defRPr/>
            </a:pPr>
            <a:r>
              <a:rPr lang="zh-CN" altLang="en-US" sz="1400">
                <a:solidFill>
                  <a:prstClr val="white">
                    <a:lumMod val="50000"/>
                  </a:prstClr>
                </a:solidFill>
                <a:latin typeface="华文楷体" panose="02010600040101010101" pitchFamily="2" charset="-122"/>
                <a:ea typeface="华文楷体" panose="02010600040101010101" pitchFamily="2" charset="-122"/>
              </a:rPr>
              <a:t>型一也是文学形象的高级意境意境</a:t>
            </a:r>
          </a:p>
        </p:txBody>
      </p:sp>
      <p:cxnSp>
        <p:nvCxnSpPr>
          <p:cNvPr id="13" name="直接连接符 12">
            <a:extLst>
              <a:ext uri="{FF2B5EF4-FFF2-40B4-BE49-F238E27FC236}">
                <a16:creationId xmlns:a16="http://schemas.microsoft.com/office/drawing/2014/main" id="{C53FDB6D-C73A-41B4-A656-F851B4F7A61E}"/>
              </a:ext>
            </a:extLst>
          </p:cNvPr>
          <p:cNvCxnSpPr/>
          <p:nvPr/>
        </p:nvCxnSpPr>
        <p:spPr>
          <a:xfrm>
            <a:off x="5965465" y="1852271"/>
            <a:ext cx="0" cy="3307037"/>
          </a:xfrm>
          <a:prstGeom prst="line">
            <a:avLst/>
          </a:prstGeom>
          <a:ln>
            <a:solidFill>
              <a:srgbClr val="A6A6A6"/>
            </a:solidFill>
            <a:prstDash val="dash"/>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4A4FEB3E-6CB8-4C43-8366-83234C5A9E34}"/>
              </a:ext>
            </a:extLst>
          </p:cNvPr>
          <p:cNvSpPr/>
          <p:nvPr/>
        </p:nvSpPr>
        <p:spPr>
          <a:xfrm>
            <a:off x="7493506" y="1431912"/>
            <a:ext cx="2188542" cy="218854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Calibri"/>
              <a:ea typeface="宋体" panose="02010600030101010101" pitchFamily="2" charset="-122"/>
            </a:endParaRPr>
          </a:p>
        </p:txBody>
      </p:sp>
      <p:sp>
        <p:nvSpPr>
          <p:cNvPr id="15" name="椭圆 14">
            <a:extLst>
              <a:ext uri="{FF2B5EF4-FFF2-40B4-BE49-F238E27FC236}">
                <a16:creationId xmlns:a16="http://schemas.microsoft.com/office/drawing/2014/main" id="{22F77304-3BE6-4D7E-86EE-F1CD2219C808}"/>
              </a:ext>
            </a:extLst>
          </p:cNvPr>
          <p:cNvSpPr/>
          <p:nvPr/>
        </p:nvSpPr>
        <p:spPr>
          <a:xfrm>
            <a:off x="2443801" y="1431912"/>
            <a:ext cx="2188542" cy="218854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Calibri"/>
              <a:ea typeface="宋体" panose="02010600030101010101" pitchFamily="2" charset="-122"/>
            </a:endParaRPr>
          </a:p>
        </p:txBody>
      </p:sp>
    </p:spTree>
    <p:extLst>
      <p:ext uri="{BB962C8B-B14F-4D97-AF65-F5344CB8AC3E}">
        <p14:creationId xmlns:p14="http://schemas.microsoft.com/office/powerpoint/2010/main" val="3675009321"/>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wps稻壳儿佳誉设计原创">
            <a:extLst>
              <a:ext uri="{FF2B5EF4-FFF2-40B4-BE49-F238E27FC236}">
                <a16:creationId xmlns:a16="http://schemas.microsoft.com/office/drawing/2014/main" id="{764006C6-F7EB-40F0-AE4D-2BA4D3ABF0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1478" y="4241797"/>
            <a:ext cx="2311401" cy="2311401"/>
          </a:xfrm>
          <a:prstGeom prst="rect">
            <a:avLst/>
          </a:prstGeom>
        </p:spPr>
      </p:pic>
      <p:sp>
        <p:nvSpPr>
          <p:cNvPr id="9" name="wps稻壳儿佳誉设计原创">
            <a:extLst>
              <a:ext uri="{FF2B5EF4-FFF2-40B4-BE49-F238E27FC236}">
                <a16:creationId xmlns:a16="http://schemas.microsoft.com/office/drawing/2014/main" id="{E3555F66-FCFE-49B9-B85F-559AA9B9370D}"/>
              </a:ext>
            </a:extLst>
          </p:cNvPr>
          <p:cNvSpPr txBox="1"/>
          <p:nvPr/>
        </p:nvSpPr>
        <p:spPr>
          <a:xfrm>
            <a:off x="5168822" y="1471386"/>
            <a:ext cx="1415773" cy="1569660"/>
          </a:xfrm>
          <a:prstGeom prst="rect">
            <a:avLst/>
          </a:prstGeom>
          <a:noFill/>
          <a:effectLst/>
        </p:spPr>
        <p:txBody>
          <a:bodyPr wrap="non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96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贰</a:t>
            </a:r>
          </a:p>
        </p:txBody>
      </p:sp>
      <p:pic>
        <p:nvPicPr>
          <p:cNvPr id="10" name="图片 9">
            <a:extLst>
              <a:ext uri="{FF2B5EF4-FFF2-40B4-BE49-F238E27FC236}">
                <a16:creationId xmlns:a16="http://schemas.microsoft.com/office/drawing/2014/main" id="{9E6D4458-D85A-44D1-9341-D461DCDA365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20175" y="4612572"/>
            <a:ext cx="212031" cy="204962"/>
          </a:xfrm>
          <a:prstGeom prst="rect">
            <a:avLst/>
          </a:prstGeom>
        </p:spPr>
      </p:pic>
      <p:sp>
        <p:nvSpPr>
          <p:cNvPr id="11" name="文本框 10">
            <a:extLst>
              <a:ext uri="{FF2B5EF4-FFF2-40B4-BE49-F238E27FC236}">
                <a16:creationId xmlns:a16="http://schemas.microsoft.com/office/drawing/2014/main" id="{85270107-BBAB-444E-A2DD-3AA5B8F424E7}"/>
              </a:ext>
            </a:extLst>
          </p:cNvPr>
          <p:cNvSpPr txBox="1"/>
          <p:nvPr/>
        </p:nvSpPr>
        <p:spPr>
          <a:xfrm flipH="1">
            <a:off x="5424868" y="2641599"/>
            <a:ext cx="802646" cy="1938992"/>
          </a:xfrm>
          <a:prstGeom prst="rect">
            <a:avLst/>
          </a:prstGeom>
          <a:noFill/>
        </p:spPr>
        <p:txBody>
          <a:bodyPr vert="horz" wrap="square" rtlCol="0">
            <a:spAutoFit/>
          </a:bodyPr>
          <a:lstStyle/>
          <a:p>
            <a:pPr marL="0" marR="0" lvl="0" indent="0" algn="ctr" defTabSz="609402"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。标题</a:t>
            </a:r>
          </a:p>
        </p:txBody>
      </p:sp>
    </p:spTree>
    <p:extLst>
      <p:ext uri="{BB962C8B-B14F-4D97-AF65-F5344CB8AC3E}">
        <p14:creationId xmlns:p14="http://schemas.microsoft.com/office/powerpoint/2010/main" val="292255659"/>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75AB271-87AD-4A5D-A639-44045C46B12F}"/>
              </a:ext>
            </a:extLst>
          </p:cNvPr>
          <p:cNvSpPr/>
          <p:nvPr/>
        </p:nvSpPr>
        <p:spPr bwMode="auto">
          <a:xfrm>
            <a:off x="2070101" y="2851110"/>
            <a:ext cx="2123254" cy="525732"/>
          </a:xfrm>
          <a:prstGeom prst="rect">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white"/>
                </a:solidFill>
                <a:effectLst/>
                <a:uLnTx/>
                <a:uFillTx/>
                <a:latin typeface="華康文徵明體W4(P)"/>
                <a:ea typeface="方正仿宋繁体" panose="03000509000000000000" pitchFamily="65" charset="-122"/>
                <a:cs typeface="+mn-cs"/>
              </a:rPr>
              <a:t>输入标题：</a:t>
            </a:r>
            <a:endParaRPr kumimoji="0" lang="zh-CN" altLang="en-US" sz="2400" b="0" i="0" u="none" strike="noStrike" kern="1200" cap="none" spc="0" normalizeH="0" baseline="0" noProof="0" dirty="0">
              <a:ln>
                <a:noFill/>
              </a:ln>
              <a:solidFill>
                <a:prstClr val="white"/>
              </a:solidFill>
              <a:effectLst/>
              <a:uLnTx/>
              <a:uFillTx/>
              <a:latin typeface="華康文徵明體W4(P)"/>
              <a:ea typeface="方正仿宋繁体" panose="03000509000000000000" pitchFamily="65" charset="-122"/>
              <a:cs typeface="+mn-cs"/>
            </a:endParaRPr>
          </a:p>
        </p:txBody>
      </p:sp>
      <p:pic>
        <p:nvPicPr>
          <p:cNvPr id="3" name="WPS稻壳儿佳誉设计 盗版必究">
            <a:extLst>
              <a:ext uri="{FF2B5EF4-FFF2-40B4-BE49-F238E27FC236}">
                <a16:creationId xmlns:a16="http://schemas.microsoft.com/office/drawing/2014/main" id="{095DF433-8F71-4D5B-89E4-59410FC2464B}"/>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flipH="1">
            <a:off x="196643" y="289429"/>
            <a:ext cx="3817834" cy="2561681"/>
          </a:xfrm>
          <a:prstGeom prst="rect">
            <a:avLst/>
          </a:prstGeom>
        </p:spPr>
      </p:pic>
      <p:sp>
        <p:nvSpPr>
          <p:cNvPr id="4" name="Content Placeholder 2">
            <a:extLst>
              <a:ext uri="{FF2B5EF4-FFF2-40B4-BE49-F238E27FC236}">
                <a16:creationId xmlns:a16="http://schemas.microsoft.com/office/drawing/2014/main" id="{C1C18C27-46B0-45D7-AEC1-3662BB9512E6}"/>
              </a:ext>
            </a:extLst>
          </p:cNvPr>
          <p:cNvSpPr txBox="1"/>
          <p:nvPr/>
        </p:nvSpPr>
        <p:spPr>
          <a:xfrm>
            <a:off x="2063480" y="3760559"/>
            <a:ext cx="7982220" cy="105274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defRPr/>
            </a:pPr>
            <a:r>
              <a:rPr lang="zh-CN" altLang="en-US">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意境是指抒情性作品中所呈现的的那种情景交融虚实相形象系统及其所同文学典型一也是文学形象的高级意境意境是指抒情性作品中所呈现的的那种情景及其所同文学典型</a:t>
            </a:r>
          </a:p>
        </p:txBody>
      </p:sp>
      <p:sp>
        <p:nvSpPr>
          <p:cNvPr id="5" name="Content Placeholder 2">
            <a:extLst>
              <a:ext uri="{FF2B5EF4-FFF2-40B4-BE49-F238E27FC236}">
                <a16:creationId xmlns:a16="http://schemas.microsoft.com/office/drawing/2014/main" id="{F4903E23-57DD-4231-8CCB-40D56416605C}"/>
              </a:ext>
            </a:extLst>
          </p:cNvPr>
          <p:cNvSpPr txBox="1"/>
          <p:nvPr/>
        </p:nvSpPr>
        <p:spPr>
          <a:xfrm>
            <a:off x="2063481" y="4828556"/>
            <a:ext cx="7499620" cy="76654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defRPr/>
            </a:pPr>
            <a:r>
              <a:rPr lang="zh-CN" altLang="en-US">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意境是指抒情性作品中所呈现的的那种情景交融虚实相形象系统及其所同文学典型一也是文学形象的高级意境意境是指抒情性作品中所呈现的的及其所同文学典型</a:t>
            </a:r>
          </a:p>
        </p:txBody>
      </p:sp>
    </p:spTree>
    <p:extLst>
      <p:ext uri="{BB962C8B-B14F-4D97-AF65-F5344CB8AC3E}">
        <p14:creationId xmlns:p14="http://schemas.microsoft.com/office/powerpoint/2010/main" val="267617461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4BF8CA7-3873-40BA-AF49-FA41F05691D9}"/>
              </a:ext>
            </a:extLst>
          </p:cNvPr>
          <p:cNvSpPr/>
          <p:nvPr/>
        </p:nvSpPr>
        <p:spPr>
          <a:xfrm>
            <a:off x="4961967" y="304799"/>
            <a:ext cx="1657595" cy="3124201"/>
          </a:xfrm>
          <a:prstGeom prst="rect">
            <a:avLst/>
          </a:prstGeom>
          <a:solidFill>
            <a:schemeClr val="bg1">
              <a:lumMod val="6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方正清刻本悦宋简体" panose="02000000000000000000" pitchFamily="2" charset="-122"/>
              <a:cs typeface="+mn-cs"/>
            </a:endParaRPr>
          </a:p>
        </p:txBody>
      </p:sp>
      <p:sp>
        <p:nvSpPr>
          <p:cNvPr id="3" name="文本框 2">
            <a:extLst>
              <a:ext uri="{FF2B5EF4-FFF2-40B4-BE49-F238E27FC236}">
                <a16:creationId xmlns:a16="http://schemas.microsoft.com/office/drawing/2014/main" id="{C36890EC-487B-4384-B26C-F230D34DBA23}"/>
              </a:ext>
            </a:extLst>
          </p:cNvPr>
          <p:cNvSpPr txBox="1"/>
          <p:nvPr/>
        </p:nvSpPr>
        <p:spPr>
          <a:xfrm>
            <a:off x="1474789" y="4697834"/>
            <a:ext cx="3811869" cy="896977"/>
          </a:xfrm>
          <a:prstGeom prst="rect">
            <a:avLst/>
          </a:prstGeom>
          <a:noFill/>
        </p:spPr>
        <p:txBody>
          <a:bodyPr wrap="square" rtlCol="0">
            <a:spAutoFit/>
          </a:bodyPr>
          <a:lstStyle/>
          <a:p>
            <a:pPr>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意境是指抒情性作品中所呈现的的那种情景交融虚实相形象系统及其所同文学典型一也是文学形象的高级意境意境是指抒情性作品中所同文学典型</a:t>
            </a:r>
          </a:p>
        </p:txBody>
      </p:sp>
      <p:sp>
        <p:nvSpPr>
          <p:cNvPr id="4" name="文本框 3">
            <a:extLst>
              <a:ext uri="{FF2B5EF4-FFF2-40B4-BE49-F238E27FC236}">
                <a16:creationId xmlns:a16="http://schemas.microsoft.com/office/drawing/2014/main" id="{A7D07F1B-B37C-4932-83CA-B755B7C94D6B}"/>
              </a:ext>
            </a:extLst>
          </p:cNvPr>
          <p:cNvSpPr txBox="1"/>
          <p:nvPr/>
        </p:nvSpPr>
        <p:spPr>
          <a:xfrm>
            <a:off x="1432333" y="4294579"/>
            <a:ext cx="18493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4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5" name="文本框 4">
            <a:extLst>
              <a:ext uri="{FF2B5EF4-FFF2-40B4-BE49-F238E27FC236}">
                <a16:creationId xmlns:a16="http://schemas.microsoft.com/office/drawing/2014/main" id="{498C2EB7-8A18-4CB8-BC1F-0CD3D8A1D07F}"/>
              </a:ext>
            </a:extLst>
          </p:cNvPr>
          <p:cNvSpPr txBox="1"/>
          <p:nvPr/>
        </p:nvSpPr>
        <p:spPr>
          <a:xfrm>
            <a:off x="7299044" y="4698990"/>
            <a:ext cx="3811868" cy="896977"/>
          </a:xfrm>
          <a:prstGeom prst="rect">
            <a:avLst/>
          </a:prstGeom>
          <a:noFill/>
        </p:spPr>
        <p:txBody>
          <a:bodyPr wrap="square" rtlCol="0">
            <a:spAutoFit/>
          </a:bodyPr>
          <a:lstStyle/>
          <a:p>
            <a:pPr>
              <a:lnSpc>
                <a:spcPct val="150000"/>
              </a:lnSpc>
              <a:defRPr/>
            </a:pPr>
            <a:r>
              <a:rPr lang="zh-CN" altLang="en-US" sz="1200">
                <a:solidFill>
                  <a:prstClr val="white">
                    <a:lumMod val="50000"/>
                  </a:prstClr>
                </a:solidFill>
                <a:latin typeface="华文楷体" panose="02010600040101010101" pitchFamily="2" charset="-122"/>
                <a:ea typeface="华文楷体" panose="02010600040101010101" pitchFamily="2" charset="-122"/>
              </a:rPr>
              <a:t>意境是指抒情性作品中所呈现的的那种情景交融虚实相形象系统及其所同文学典型一也是文学形象的高级意境意境是指抒情性作品中所同文学典型</a:t>
            </a:r>
          </a:p>
        </p:txBody>
      </p:sp>
      <p:sp>
        <p:nvSpPr>
          <p:cNvPr id="6" name="文本框 5">
            <a:extLst>
              <a:ext uri="{FF2B5EF4-FFF2-40B4-BE49-F238E27FC236}">
                <a16:creationId xmlns:a16="http://schemas.microsoft.com/office/drawing/2014/main" id="{624D8998-74E9-4FCD-95AC-0466412E53F1}"/>
              </a:ext>
            </a:extLst>
          </p:cNvPr>
          <p:cNvSpPr txBox="1"/>
          <p:nvPr/>
        </p:nvSpPr>
        <p:spPr>
          <a:xfrm>
            <a:off x="7286343" y="4349670"/>
            <a:ext cx="184931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lumMod val="95000"/>
                    <a:lumOff val="5000"/>
                  </a:prstClr>
                </a:solidFill>
                <a:effectLst/>
                <a:uLnTx/>
                <a:uFillTx/>
                <a:latin typeface="華康文徵明體W4(P)"/>
                <a:ea typeface="方正仿宋繁体" panose="03000509000000000000" pitchFamily="65" charset="-122"/>
                <a:cs typeface="+mn-cs"/>
              </a:rPr>
              <a:t>输入标题</a:t>
            </a:r>
            <a:endParaRPr kumimoji="0" lang="zh-CN" altLang="en-US" sz="2400" b="0" i="0" u="none" strike="noStrike" kern="1200" cap="none" spc="0" normalizeH="0" baseline="0" noProof="0" dirty="0">
              <a:ln>
                <a:noFill/>
              </a:ln>
              <a:solidFill>
                <a:prstClr val="black">
                  <a:lumMod val="95000"/>
                  <a:lumOff val="5000"/>
                </a:prstClr>
              </a:solidFill>
              <a:effectLst/>
              <a:uLnTx/>
              <a:uFillTx/>
              <a:latin typeface="華康文徵明體W4(P)"/>
              <a:ea typeface="方正仿宋繁体" panose="03000509000000000000" pitchFamily="65" charset="-122"/>
              <a:cs typeface="+mn-cs"/>
            </a:endParaRPr>
          </a:p>
        </p:txBody>
      </p:sp>
      <p:sp>
        <p:nvSpPr>
          <p:cNvPr id="8" name="文本框 7">
            <a:extLst>
              <a:ext uri="{FF2B5EF4-FFF2-40B4-BE49-F238E27FC236}">
                <a16:creationId xmlns:a16="http://schemas.microsoft.com/office/drawing/2014/main" id="{D64A4CBE-4B61-42A7-9F5A-7C3B48BAE1A3}"/>
              </a:ext>
            </a:extLst>
          </p:cNvPr>
          <p:cNvSpPr txBox="1"/>
          <p:nvPr/>
        </p:nvSpPr>
        <p:spPr>
          <a:xfrm>
            <a:off x="5396598" y="393700"/>
            <a:ext cx="813732"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prstClr val="white"/>
                </a:solidFill>
                <a:effectLst/>
                <a:uLnTx/>
                <a:uFillTx/>
                <a:latin typeface="華康文徵明體W4(P)"/>
                <a:ea typeface="方正仿宋繁体" panose="03000509000000000000" pitchFamily="65" charset="-122"/>
                <a:cs typeface="+mn-cs"/>
              </a:rPr>
              <a:t>远方</a:t>
            </a:r>
            <a:endParaRPr kumimoji="0" lang="zh-CN" altLang="en-US" sz="4000" b="0" i="0" u="none" strike="noStrike" kern="1200" cap="none" spc="0" normalizeH="0" baseline="0" noProof="0" dirty="0">
              <a:ln>
                <a:noFill/>
              </a:ln>
              <a:solidFill>
                <a:prstClr val="white"/>
              </a:solidFill>
              <a:effectLst/>
              <a:uLnTx/>
              <a:uFillTx/>
              <a:latin typeface="華康文徵明體W4(P)"/>
              <a:ea typeface="方正仿宋繁体" panose="03000509000000000000" pitchFamily="65" charset="-122"/>
              <a:cs typeface="+mn-cs"/>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1911" y="1727924"/>
            <a:ext cx="2828645" cy="2803835"/>
          </a:xfrm>
          <a:prstGeom prst="ellipse">
            <a:avLst/>
          </a:prstGeom>
          <a:ln>
            <a:noFill/>
          </a:ln>
          <a:effectLst>
            <a:softEdge rad="112500"/>
          </a:effectLst>
        </p:spPr>
      </p:pic>
    </p:spTree>
    <p:extLst>
      <p:ext uri="{BB962C8B-B14F-4D97-AF65-F5344CB8AC3E}">
        <p14:creationId xmlns:p14="http://schemas.microsoft.com/office/powerpoint/2010/main" val="2860066835"/>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TotalTime>
  <Words>1051</Words>
  <Application>Microsoft Office PowerPoint</Application>
  <PresentationFormat>宽屏</PresentationFormat>
  <Paragraphs>118</Paragraphs>
  <Slides>19</Slides>
  <Notes>19</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19</vt:i4>
      </vt:variant>
    </vt:vector>
  </HeadingPairs>
  <TitlesOfParts>
    <vt:vector size="34" baseType="lpstr">
      <vt:lpstr>FZQingKeBenYueSongS-R-GB</vt:lpstr>
      <vt:lpstr>等线</vt:lpstr>
      <vt:lpstr>方正仿宋繁体</vt:lpstr>
      <vt:lpstr>方正楷体繁体</vt:lpstr>
      <vt:lpstr>方正硬笔行书繁体</vt:lpstr>
      <vt:lpstr>华文行楷</vt:lpstr>
      <vt:lpstr>华文楷体</vt:lpstr>
      <vt:lpstr>华文中宋</vt:lpstr>
      <vt:lpstr>華康文徵明體W4(P)</vt:lpstr>
      <vt:lpstr>隶书</vt:lpstr>
      <vt:lpstr>宋体</vt:lpstr>
      <vt:lpstr>Arial</vt:lpstr>
      <vt:lpstr>Calibri</vt:lpstr>
      <vt:lpstr>Calibri Light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古风教育课件PPT模板</dc:title>
  <dc:creator>Administrator</dc:creator>
  <cp:lastModifiedBy>Administrator</cp:lastModifiedBy>
  <cp:revision>172</cp:revision>
  <dcterms:created xsi:type="dcterms:W3CDTF">2015-09-21T06:44:01Z</dcterms:created>
  <dcterms:modified xsi:type="dcterms:W3CDTF">2019-03-27T12:11:01Z</dcterms:modified>
</cp:coreProperties>
</file>