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7"/>
  </p:notesMasterIdLst>
  <p:sldIdLst>
    <p:sldId id="256" r:id="rId2"/>
    <p:sldId id="258" r:id="rId3"/>
    <p:sldId id="259" r:id="rId4"/>
    <p:sldId id="260" r:id="rId5"/>
    <p:sldId id="261" r:id="rId6"/>
    <p:sldId id="284" r:id="rId7"/>
    <p:sldId id="262" r:id="rId8"/>
    <p:sldId id="263" r:id="rId9"/>
    <p:sldId id="264" r:id="rId10"/>
    <p:sldId id="285" r:id="rId11"/>
    <p:sldId id="265" r:id="rId12"/>
    <p:sldId id="266" r:id="rId13"/>
    <p:sldId id="267" r:id="rId14"/>
    <p:sldId id="286" r:id="rId15"/>
    <p:sldId id="268" r:id="rId16"/>
    <p:sldId id="269" r:id="rId17"/>
    <p:sldId id="270" r:id="rId18"/>
    <p:sldId id="276" r:id="rId19"/>
    <p:sldId id="271" r:id="rId20"/>
    <p:sldId id="272" r:id="rId21"/>
    <p:sldId id="273" r:id="rId22"/>
    <p:sldId id="277" r:id="rId23"/>
    <p:sldId id="280" r:id="rId24"/>
    <p:sldId id="274" r:id="rId25"/>
    <p:sldId id="287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DCBC"/>
    <a:srgbClr val="540000"/>
    <a:srgbClr val="4A1B1A"/>
    <a:srgbClr val="D0C0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84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F15E0D-59C3-41F9-B7AA-6498543374A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CD05B4-5E04-47CC-A459-8FC79BC9CC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615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947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85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8523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46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969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62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0507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42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7415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75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2447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510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85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52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727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298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687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229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486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9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373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205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8452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8114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CD05B4-5E04-47CC-A459-8FC79BC9CC7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5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2" descr="C:\Documents and Settings\Administrator\桌面\2013\中国风 2013 新年 年会\图底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6.jpe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18.png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5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26.png"/><Relationship Id="rId4" Type="http://schemas.microsoft.com/office/2007/relationships/hdphoto" Target="../media/hdphoto8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D14EB9AF-AB7B-48E1-B6D3-190E18E8AD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" r="14061"/>
          <a:stretch/>
        </p:blipFill>
        <p:spPr>
          <a:xfrm>
            <a:off x="0" y="-11248"/>
            <a:ext cx="9163996" cy="5154748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CD25A265-9B09-4B19-B5A3-8AEC6944CBC6}"/>
              </a:ext>
            </a:extLst>
          </p:cNvPr>
          <p:cNvGrpSpPr/>
          <p:nvPr/>
        </p:nvGrpSpPr>
        <p:grpSpPr>
          <a:xfrm>
            <a:off x="5292080" y="483518"/>
            <a:ext cx="1871644" cy="3923699"/>
            <a:chOff x="6261378" y="557910"/>
            <a:chExt cx="1871644" cy="3923699"/>
          </a:xfrm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6335170" y="2123964"/>
              <a:ext cx="1542932" cy="895572"/>
            </a:xfrm>
            <a:custGeom>
              <a:avLst/>
              <a:gdLst>
                <a:gd name="T0" fmla="*/ 1488 w 1717"/>
                <a:gd name="T1" fmla="*/ 265 h 996"/>
                <a:gd name="T2" fmla="*/ 1523 w 1717"/>
                <a:gd name="T3" fmla="*/ 506 h 996"/>
                <a:gd name="T4" fmla="*/ 1306 w 1717"/>
                <a:gd name="T5" fmla="*/ 750 h 996"/>
                <a:gd name="T6" fmla="*/ 1357 w 1717"/>
                <a:gd name="T7" fmla="*/ 643 h 996"/>
                <a:gd name="T8" fmla="*/ 1281 w 1717"/>
                <a:gd name="T9" fmla="*/ 542 h 996"/>
                <a:gd name="T10" fmla="*/ 1471 w 1717"/>
                <a:gd name="T11" fmla="*/ 468 h 996"/>
                <a:gd name="T12" fmla="*/ 1306 w 1717"/>
                <a:gd name="T13" fmla="*/ 373 h 996"/>
                <a:gd name="T14" fmla="*/ 1272 w 1717"/>
                <a:gd name="T15" fmla="*/ 250 h 996"/>
                <a:gd name="T16" fmla="*/ 499 w 1717"/>
                <a:gd name="T17" fmla="*/ 478 h 996"/>
                <a:gd name="T18" fmla="*/ 397 w 1717"/>
                <a:gd name="T19" fmla="*/ 596 h 996"/>
                <a:gd name="T20" fmla="*/ 71 w 1717"/>
                <a:gd name="T21" fmla="*/ 635 h 996"/>
                <a:gd name="T22" fmla="*/ 202 w 1717"/>
                <a:gd name="T23" fmla="*/ 827 h 996"/>
                <a:gd name="T24" fmla="*/ 561 w 1717"/>
                <a:gd name="T25" fmla="*/ 667 h 996"/>
                <a:gd name="T26" fmla="*/ 598 w 1717"/>
                <a:gd name="T27" fmla="*/ 760 h 996"/>
                <a:gd name="T28" fmla="*/ 694 w 1717"/>
                <a:gd name="T29" fmla="*/ 987 h 996"/>
                <a:gd name="T30" fmla="*/ 711 w 1717"/>
                <a:gd name="T31" fmla="*/ 614 h 996"/>
                <a:gd name="T32" fmla="*/ 854 w 1717"/>
                <a:gd name="T33" fmla="*/ 486 h 996"/>
                <a:gd name="T34" fmla="*/ 806 w 1717"/>
                <a:gd name="T35" fmla="*/ 482 h 996"/>
                <a:gd name="T36" fmla="*/ 840 w 1717"/>
                <a:gd name="T37" fmla="*/ 287 h 996"/>
                <a:gd name="T38" fmla="*/ 925 w 1717"/>
                <a:gd name="T39" fmla="*/ 254 h 996"/>
                <a:gd name="T40" fmla="*/ 969 w 1717"/>
                <a:gd name="T41" fmla="*/ 625 h 996"/>
                <a:gd name="T42" fmla="*/ 1005 w 1717"/>
                <a:gd name="T43" fmla="*/ 967 h 996"/>
                <a:gd name="T44" fmla="*/ 1163 w 1717"/>
                <a:gd name="T45" fmla="*/ 928 h 996"/>
                <a:gd name="T46" fmla="*/ 1493 w 1717"/>
                <a:gd name="T47" fmla="*/ 896 h 996"/>
                <a:gd name="T48" fmla="*/ 1684 w 1717"/>
                <a:gd name="T49" fmla="*/ 869 h 996"/>
                <a:gd name="T50" fmla="*/ 1659 w 1717"/>
                <a:gd name="T51" fmla="*/ 306 h 996"/>
                <a:gd name="T52" fmla="*/ 1543 w 1717"/>
                <a:gd name="T53" fmla="*/ 152 h 996"/>
                <a:gd name="T54" fmla="*/ 1052 w 1717"/>
                <a:gd name="T55" fmla="*/ 80 h 996"/>
                <a:gd name="T56" fmla="*/ 883 w 1717"/>
                <a:gd name="T57" fmla="*/ 148 h 996"/>
                <a:gd name="T58" fmla="*/ 742 w 1717"/>
                <a:gd name="T59" fmla="*/ 12 h 996"/>
                <a:gd name="T60" fmla="*/ 550 w 1717"/>
                <a:gd name="T61" fmla="*/ 173 h 996"/>
                <a:gd name="T62" fmla="*/ 307 w 1717"/>
                <a:gd name="T63" fmla="*/ 171 h 996"/>
                <a:gd name="T64" fmla="*/ 316 w 1717"/>
                <a:gd name="T65" fmla="*/ 413 h 996"/>
                <a:gd name="T66" fmla="*/ 499 w 1717"/>
                <a:gd name="T67" fmla="*/ 478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17" h="996">
                  <a:moveTo>
                    <a:pt x="1442" y="265"/>
                  </a:moveTo>
                  <a:lnTo>
                    <a:pt x="1488" y="265"/>
                  </a:lnTo>
                  <a:lnTo>
                    <a:pt x="1525" y="270"/>
                  </a:lnTo>
                  <a:cubicBezTo>
                    <a:pt x="1562" y="380"/>
                    <a:pt x="1527" y="457"/>
                    <a:pt x="1523" y="506"/>
                  </a:cubicBezTo>
                  <a:cubicBezTo>
                    <a:pt x="1516" y="587"/>
                    <a:pt x="1543" y="698"/>
                    <a:pt x="1506" y="756"/>
                  </a:cubicBezTo>
                  <a:cubicBezTo>
                    <a:pt x="1437" y="766"/>
                    <a:pt x="1379" y="750"/>
                    <a:pt x="1306" y="750"/>
                  </a:cubicBezTo>
                  <a:cubicBezTo>
                    <a:pt x="1231" y="750"/>
                    <a:pt x="1168" y="755"/>
                    <a:pt x="1177" y="668"/>
                  </a:cubicBezTo>
                  <a:cubicBezTo>
                    <a:pt x="1240" y="634"/>
                    <a:pt x="1221" y="641"/>
                    <a:pt x="1357" y="643"/>
                  </a:cubicBezTo>
                  <a:cubicBezTo>
                    <a:pt x="1453" y="644"/>
                    <a:pt x="1504" y="672"/>
                    <a:pt x="1482" y="552"/>
                  </a:cubicBezTo>
                  <a:cubicBezTo>
                    <a:pt x="1441" y="549"/>
                    <a:pt x="1312" y="539"/>
                    <a:pt x="1281" y="542"/>
                  </a:cubicBezTo>
                  <a:cubicBezTo>
                    <a:pt x="1225" y="548"/>
                    <a:pt x="1143" y="607"/>
                    <a:pt x="1159" y="502"/>
                  </a:cubicBezTo>
                  <a:cubicBezTo>
                    <a:pt x="1232" y="450"/>
                    <a:pt x="1355" y="478"/>
                    <a:pt x="1471" y="468"/>
                  </a:cubicBezTo>
                  <a:cubicBezTo>
                    <a:pt x="1491" y="441"/>
                    <a:pt x="1503" y="415"/>
                    <a:pt x="1503" y="369"/>
                  </a:cubicBezTo>
                  <a:cubicBezTo>
                    <a:pt x="1450" y="361"/>
                    <a:pt x="1373" y="372"/>
                    <a:pt x="1306" y="373"/>
                  </a:cubicBezTo>
                  <a:cubicBezTo>
                    <a:pt x="1246" y="374"/>
                    <a:pt x="1162" y="360"/>
                    <a:pt x="1156" y="303"/>
                  </a:cubicBezTo>
                  <a:cubicBezTo>
                    <a:pt x="1157" y="298"/>
                    <a:pt x="1205" y="251"/>
                    <a:pt x="1272" y="250"/>
                  </a:cubicBezTo>
                  <a:lnTo>
                    <a:pt x="1442" y="265"/>
                  </a:lnTo>
                  <a:close/>
                  <a:moveTo>
                    <a:pt x="499" y="478"/>
                  </a:moveTo>
                  <a:cubicBezTo>
                    <a:pt x="500" y="517"/>
                    <a:pt x="473" y="541"/>
                    <a:pt x="438" y="562"/>
                  </a:cubicBezTo>
                  <a:cubicBezTo>
                    <a:pt x="415" y="576"/>
                    <a:pt x="413" y="587"/>
                    <a:pt x="397" y="596"/>
                  </a:cubicBezTo>
                  <a:lnTo>
                    <a:pt x="213" y="651"/>
                  </a:lnTo>
                  <a:cubicBezTo>
                    <a:pt x="152" y="660"/>
                    <a:pt x="138" y="633"/>
                    <a:pt x="71" y="635"/>
                  </a:cubicBezTo>
                  <a:cubicBezTo>
                    <a:pt x="25" y="708"/>
                    <a:pt x="0" y="751"/>
                    <a:pt x="144" y="788"/>
                  </a:cubicBezTo>
                  <a:cubicBezTo>
                    <a:pt x="171" y="795"/>
                    <a:pt x="201" y="795"/>
                    <a:pt x="202" y="827"/>
                  </a:cubicBezTo>
                  <a:cubicBezTo>
                    <a:pt x="272" y="850"/>
                    <a:pt x="375" y="846"/>
                    <a:pt x="427" y="804"/>
                  </a:cubicBezTo>
                  <a:cubicBezTo>
                    <a:pt x="471" y="769"/>
                    <a:pt x="509" y="688"/>
                    <a:pt x="561" y="667"/>
                  </a:cubicBezTo>
                  <a:lnTo>
                    <a:pt x="588" y="701"/>
                  </a:lnTo>
                  <a:cubicBezTo>
                    <a:pt x="601" y="723"/>
                    <a:pt x="596" y="712"/>
                    <a:pt x="598" y="760"/>
                  </a:cubicBezTo>
                  <a:cubicBezTo>
                    <a:pt x="602" y="846"/>
                    <a:pt x="594" y="811"/>
                    <a:pt x="575" y="868"/>
                  </a:cubicBezTo>
                  <a:cubicBezTo>
                    <a:pt x="547" y="953"/>
                    <a:pt x="612" y="996"/>
                    <a:pt x="694" y="987"/>
                  </a:cubicBezTo>
                  <a:cubicBezTo>
                    <a:pt x="697" y="918"/>
                    <a:pt x="721" y="865"/>
                    <a:pt x="711" y="807"/>
                  </a:cubicBezTo>
                  <a:cubicBezTo>
                    <a:pt x="701" y="747"/>
                    <a:pt x="693" y="665"/>
                    <a:pt x="711" y="614"/>
                  </a:cubicBezTo>
                  <a:cubicBezTo>
                    <a:pt x="753" y="597"/>
                    <a:pt x="806" y="615"/>
                    <a:pt x="859" y="602"/>
                  </a:cubicBezTo>
                  <a:cubicBezTo>
                    <a:pt x="870" y="571"/>
                    <a:pt x="894" y="493"/>
                    <a:pt x="854" y="486"/>
                  </a:cubicBezTo>
                  <a:cubicBezTo>
                    <a:pt x="852" y="486"/>
                    <a:pt x="849" y="485"/>
                    <a:pt x="847" y="484"/>
                  </a:cubicBezTo>
                  <a:lnTo>
                    <a:pt x="806" y="482"/>
                  </a:lnTo>
                  <a:cubicBezTo>
                    <a:pt x="776" y="479"/>
                    <a:pt x="767" y="472"/>
                    <a:pt x="751" y="460"/>
                  </a:cubicBezTo>
                  <a:cubicBezTo>
                    <a:pt x="675" y="402"/>
                    <a:pt x="738" y="314"/>
                    <a:pt x="840" y="287"/>
                  </a:cubicBezTo>
                  <a:cubicBezTo>
                    <a:pt x="869" y="279"/>
                    <a:pt x="848" y="288"/>
                    <a:pt x="871" y="275"/>
                  </a:cubicBezTo>
                  <a:cubicBezTo>
                    <a:pt x="898" y="259"/>
                    <a:pt x="885" y="255"/>
                    <a:pt x="925" y="254"/>
                  </a:cubicBezTo>
                  <a:cubicBezTo>
                    <a:pt x="972" y="299"/>
                    <a:pt x="959" y="349"/>
                    <a:pt x="958" y="414"/>
                  </a:cubicBezTo>
                  <a:cubicBezTo>
                    <a:pt x="957" y="445"/>
                    <a:pt x="976" y="526"/>
                    <a:pt x="969" y="625"/>
                  </a:cubicBezTo>
                  <a:cubicBezTo>
                    <a:pt x="963" y="706"/>
                    <a:pt x="974" y="755"/>
                    <a:pt x="947" y="825"/>
                  </a:cubicBezTo>
                  <a:cubicBezTo>
                    <a:pt x="906" y="931"/>
                    <a:pt x="984" y="900"/>
                    <a:pt x="1005" y="967"/>
                  </a:cubicBezTo>
                  <a:cubicBezTo>
                    <a:pt x="1018" y="966"/>
                    <a:pt x="1080" y="969"/>
                    <a:pt x="1103" y="968"/>
                  </a:cubicBezTo>
                  <a:cubicBezTo>
                    <a:pt x="1118" y="944"/>
                    <a:pt x="1135" y="936"/>
                    <a:pt x="1163" y="928"/>
                  </a:cubicBezTo>
                  <a:lnTo>
                    <a:pt x="1319" y="881"/>
                  </a:lnTo>
                  <a:cubicBezTo>
                    <a:pt x="1351" y="873"/>
                    <a:pt x="1467" y="884"/>
                    <a:pt x="1493" y="896"/>
                  </a:cubicBezTo>
                  <a:cubicBezTo>
                    <a:pt x="1517" y="907"/>
                    <a:pt x="1532" y="927"/>
                    <a:pt x="1556" y="934"/>
                  </a:cubicBezTo>
                  <a:cubicBezTo>
                    <a:pt x="1607" y="950"/>
                    <a:pt x="1675" y="903"/>
                    <a:pt x="1684" y="869"/>
                  </a:cubicBezTo>
                  <a:cubicBezTo>
                    <a:pt x="1714" y="760"/>
                    <a:pt x="1648" y="669"/>
                    <a:pt x="1654" y="507"/>
                  </a:cubicBezTo>
                  <a:cubicBezTo>
                    <a:pt x="1656" y="457"/>
                    <a:pt x="1652" y="345"/>
                    <a:pt x="1659" y="306"/>
                  </a:cubicBezTo>
                  <a:cubicBezTo>
                    <a:pt x="1664" y="279"/>
                    <a:pt x="1717" y="233"/>
                    <a:pt x="1693" y="143"/>
                  </a:cubicBezTo>
                  <a:cubicBezTo>
                    <a:pt x="1620" y="138"/>
                    <a:pt x="1608" y="200"/>
                    <a:pt x="1543" y="152"/>
                  </a:cubicBezTo>
                  <a:cubicBezTo>
                    <a:pt x="1422" y="62"/>
                    <a:pt x="1282" y="128"/>
                    <a:pt x="1204" y="127"/>
                  </a:cubicBezTo>
                  <a:cubicBezTo>
                    <a:pt x="1089" y="126"/>
                    <a:pt x="1161" y="69"/>
                    <a:pt x="1052" y="80"/>
                  </a:cubicBezTo>
                  <a:cubicBezTo>
                    <a:pt x="1026" y="119"/>
                    <a:pt x="962" y="197"/>
                    <a:pt x="908" y="168"/>
                  </a:cubicBezTo>
                  <a:cubicBezTo>
                    <a:pt x="886" y="156"/>
                    <a:pt x="921" y="167"/>
                    <a:pt x="883" y="148"/>
                  </a:cubicBezTo>
                  <a:lnTo>
                    <a:pt x="760" y="148"/>
                  </a:lnTo>
                  <a:cubicBezTo>
                    <a:pt x="726" y="64"/>
                    <a:pt x="753" y="73"/>
                    <a:pt x="742" y="12"/>
                  </a:cubicBezTo>
                  <a:cubicBezTo>
                    <a:pt x="688" y="0"/>
                    <a:pt x="630" y="7"/>
                    <a:pt x="581" y="20"/>
                  </a:cubicBezTo>
                  <a:cubicBezTo>
                    <a:pt x="570" y="91"/>
                    <a:pt x="582" y="111"/>
                    <a:pt x="550" y="173"/>
                  </a:cubicBezTo>
                  <a:cubicBezTo>
                    <a:pt x="514" y="179"/>
                    <a:pt x="455" y="189"/>
                    <a:pt x="425" y="190"/>
                  </a:cubicBezTo>
                  <a:cubicBezTo>
                    <a:pt x="370" y="192"/>
                    <a:pt x="357" y="169"/>
                    <a:pt x="307" y="171"/>
                  </a:cubicBezTo>
                  <a:cubicBezTo>
                    <a:pt x="287" y="234"/>
                    <a:pt x="200" y="279"/>
                    <a:pt x="221" y="388"/>
                  </a:cubicBezTo>
                  <a:cubicBezTo>
                    <a:pt x="232" y="448"/>
                    <a:pt x="280" y="429"/>
                    <a:pt x="316" y="413"/>
                  </a:cubicBezTo>
                  <a:cubicBezTo>
                    <a:pt x="371" y="388"/>
                    <a:pt x="527" y="338"/>
                    <a:pt x="561" y="369"/>
                  </a:cubicBezTo>
                  <a:cubicBezTo>
                    <a:pt x="601" y="407"/>
                    <a:pt x="532" y="464"/>
                    <a:pt x="499" y="4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9A9D7DB-D6A2-4DBB-A25C-92D27C560F17}"/>
                </a:ext>
              </a:extLst>
            </p:cNvPr>
            <p:cNvGrpSpPr/>
            <p:nvPr/>
          </p:nvGrpSpPr>
          <p:grpSpPr>
            <a:xfrm>
              <a:off x="6335170" y="3582683"/>
              <a:ext cx="1724061" cy="898926"/>
              <a:chOff x="8196750" y="987574"/>
              <a:chExt cx="1724061" cy="898926"/>
            </a:xfrm>
          </p:grpSpPr>
          <p:sp>
            <p:nvSpPr>
              <p:cNvPr id="10" name="Freeform 13"/>
              <p:cNvSpPr>
                <a:spLocks/>
              </p:cNvSpPr>
              <p:nvPr/>
            </p:nvSpPr>
            <p:spPr bwMode="auto">
              <a:xfrm>
                <a:off x="8196750" y="987574"/>
                <a:ext cx="902281" cy="898926"/>
              </a:xfrm>
              <a:custGeom>
                <a:avLst/>
                <a:gdLst>
                  <a:gd name="T0" fmla="*/ 303 w 1005"/>
                  <a:gd name="T1" fmla="*/ 48 h 1002"/>
                  <a:gd name="T2" fmla="*/ 304 w 1005"/>
                  <a:gd name="T3" fmla="*/ 86 h 1002"/>
                  <a:gd name="T4" fmla="*/ 411 w 1005"/>
                  <a:gd name="T5" fmla="*/ 221 h 1002"/>
                  <a:gd name="T6" fmla="*/ 632 w 1005"/>
                  <a:gd name="T7" fmla="*/ 228 h 1002"/>
                  <a:gd name="T8" fmla="*/ 632 w 1005"/>
                  <a:gd name="T9" fmla="*/ 278 h 1002"/>
                  <a:gd name="T10" fmla="*/ 489 w 1005"/>
                  <a:gd name="T11" fmla="*/ 297 h 1002"/>
                  <a:gd name="T12" fmla="*/ 236 w 1005"/>
                  <a:gd name="T13" fmla="*/ 388 h 1002"/>
                  <a:gd name="T14" fmla="*/ 235 w 1005"/>
                  <a:gd name="T15" fmla="*/ 522 h 1002"/>
                  <a:gd name="T16" fmla="*/ 404 w 1005"/>
                  <a:gd name="T17" fmla="*/ 472 h 1002"/>
                  <a:gd name="T18" fmla="*/ 509 w 1005"/>
                  <a:gd name="T19" fmla="*/ 467 h 1002"/>
                  <a:gd name="T20" fmla="*/ 574 w 1005"/>
                  <a:gd name="T21" fmla="*/ 448 h 1002"/>
                  <a:gd name="T22" fmla="*/ 588 w 1005"/>
                  <a:gd name="T23" fmla="*/ 449 h 1002"/>
                  <a:gd name="T24" fmla="*/ 560 w 1005"/>
                  <a:gd name="T25" fmla="*/ 586 h 1002"/>
                  <a:gd name="T26" fmla="*/ 505 w 1005"/>
                  <a:gd name="T27" fmla="*/ 633 h 1002"/>
                  <a:gd name="T28" fmla="*/ 298 w 1005"/>
                  <a:gd name="T29" fmla="*/ 733 h 1002"/>
                  <a:gd name="T30" fmla="*/ 107 w 1005"/>
                  <a:gd name="T31" fmla="*/ 830 h 1002"/>
                  <a:gd name="T32" fmla="*/ 130 w 1005"/>
                  <a:gd name="T33" fmla="*/ 830 h 1002"/>
                  <a:gd name="T34" fmla="*/ 184 w 1005"/>
                  <a:gd name="T35" fmla="*/ 890 h 1002"/>
                  <a:gd name="T36" fmla="*/ 545 w 1005"/>
                  <a:gd name="T37" fmla="*/ 800 h 1002"/>
                  <a:gd name="T38" fmla="*/ 571 w 1005"/>
                  <a:gd name="T39" fmla="*/ 766 h 1002"/>
                  <a:gd name="T40" fmla="*/ 658 w 1005"/>
                  <a:gd name="T41" fmla="*/ 625 h 1002"/>
                  <a:gd name="T42" fmla="*/ 705 w 1005"/>
                  <a:gd name="T43" fmla="*/ 689 h 1002"/>
                  <a:gd name="T44" fmla="*/ 648 w 1005"/>
                  <a:gd name="T45" fmla="*/ 983 h 1002"/>
                  <a:gd name="T46" fmla="*/ 777 w 1005"/>
                  <a:gd name="T47" fmla="*/ 996 h 1002"/>
                  <a:gd name="T48" fmla="*/ 805 w 1005"/>
                  <a:gd name="T49" fmla="*/ 825 h 1002"/>
                  <a:gd name="T50" fmla="*/ 795 w 1005"/>
                  <a:gd name="T51" fmla="*/ 601 h 1002"/>
                  <a:gd name="T52" fmla="*/ 973 w 1005"/>
                  <a:gd name="T53" fmla="*/ 574 h 1002"/>
                  <a:gd name="T54" fmla="*/ 846 w 1005"/>
                  <a:gd name="T55" fmla="*/ 414 h 1002"/>
                  <a:gd name="T56" fmla="*/ 982 w 1005"/>
                  <a:gd name="T57" fmla="*/ 371 h 1002"/>
                  <a:gd name="T58" fmla="*/ 973 w 1005"/>
                  <a:gd name="T59" fmla="*/ 303 h 1002"/>
                  <a:gd name="T60" fmla="*/ 834 w 1005"/>
                  <a:gd name="T61" fmla="*/ 305 h 1002"/>
                  <a:gd name="T62" fmla="*/ 841 w 1005"/>
                  <a:gd name="T63" fmla="*/ 184 h 1002"/>
                  <a:gd name="T64" fmla="*/ 1005 w 1005"/>
                  <a:gd name="T65" fmla="*/ 109 h 1002"/>
                  <a:gd name="T66" fmla="*/ 883 w 1005"/>
                  <a:gd name="T67" fmla="*/ 29 h 1002"/>
                  <a:gd name="T68" fmla="*/ 573 w 1005"/>
                  <a:gd name="T69" fmla="*/ 63 h 1002"/>
                  <a:gd name="T70" fmla="*/ 491 w 1005"/>
                  <a:gd name="T71" fmla="*/ 23 h 1002"/>
                  <a:gd name="T72" fmla="*/ 402 w 1005"/>
                  <a:gd name="T73" fmla="*/ 23 h 1002"/>
                  <a:gd name="T74" fmla="*/ 303 w 1005"/>
                  <a:gd name="T75" fmla="*/ 48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5" h="1002">
                    <a:moveTo>
                      <a:pt x="303" y="48"/>
                    </a:moveTo>
                    <a:lnTo>
                      <a:pt x="304" y="86"/>
                    </a:lnTo>
                    <a:cubicBezTo>
                      <a:pt x="333" y="102"/>
                      <a:pt x="383" y="205"/>
                      <a:pt x="411" y="221"/>
                    </a:cubicBezTo>
                    <a:cubicBezTo>
                      <a:pt x="446" y="240"/>
                      <a:pt x="557" y="209"/>
                      <a:pt x="632" y="228"/>
                    </a:cubicBezTo>
                    <a:lnTo>
                      <a:pt x="632" y="278"/>
                    </a:lnTo>
                    <a:cubicBezTo>
                      <a:pt x="571" y="328"/>
                      <a:pt x="565" y="296"/>
                      <a:pt x="489" y="297"/>
                    </a:cubicBezTo>
                    <a:cubicBezTo>
                      <a:pt x="296" y="300"/>
                      <a:pt x="340" y="248"/>
                      <a:pt x="236" y="388"/>
                    </a:cubicBezTo>
                    <a:cubicBezTo>
                      <a:pt x="202" y="434"/>
                      <a:pt x="186" y="482"/>
                      <a:pt x="235" y="522"/>
                    </a:cubicBezTo>
                    <a:cubicBezTo>
                      <a:pt x="280" y="510"/>
                      <a:pt x="287" y="473"/>
                      <a:pt x="404" y="472"/>
                    </a:cubicBezTo>
                    <a:cubicBezTo>
                      <a:pt x="441" y="471"/>
                      <a:pt x="473" y="475"/>
                      <a:pt x="509" y="467"/>
                    </a:cubicBezTo>
                    <a:cubicBezTo>
                      <a:pt x="540" y="460"/>
                      <a:pt x="553" y="448"/>
                      <a:pt x="574" y="448"/>
                    </a:cubicBezTo>
                    <a:cubicBezTo>
                      <a:pt x="629" y="446"/>
                      <a:pt x="538" y="441"/>
                      <a:pt x="588" y="449"/>
                    </a:cubicBezTo>
                    <a:cubicBezTo>
                      <a:pt x="658" y="461"/>
                      <a:pt x="560" y="586"/>
                      <a:pt x="560" y="586"/>
                    </a:cubicBezTo>
                    <a:cubicBezTo>
                      <a:pt x="524" y="615"/>
                      <a:pt x="539" y="578"/>
                      <a:pt x="505" y="633"/>
                    </a:cubicBezTo>
                    <a:cubicBezTo>
                      <a:pt x="471" y="690"/>
                      <a:pt x="369" y="740"/>
                      <a:pt x="298" y="733"/>
                    </a:cubicBezTo>
                    <a:cubicBezTo>
                      <a:pt x="0" y="705"/>
                      <a:pt x="103" y="754"/>
                      <a:pt x="107" y="830"/>
                    </a:cubicBezTo>
                    <a:lnTo>
                      <a:pt x="130" y="830"/>
                    </a:lnTo>
                    <a:cubicBezTo>
                      <a:pt x="137" y="878"/>
                      <a:pt x="141" y="882"/>
                      <a:pt x="184" y="890"/>
                    </a:cubicBezTo>
                    <a:cubicBezTo>
                      <a:pt x="421" y="933"/>
                      <a:pt x="440" y="921"/>
                      <a:pt x="545" y="800"/>
                    </a:cubicBezTo>
                    <a:cubicBezTo>
                      <a:pt x="566" y="776"/>
                      <a:pt x="549" y="802"/>
                      <a:pt x="571" y="766"/>
                    </a:cubicBezTo>
                    <a:cubicBezTo>
                      <a:pt x="595" y="727"/>
                      <a:pt x="622" y="644"/>
                      <a:pt x="658" y="625"/>
                    </a:cubicBezTo>
                    <a:cubicBezTo>
                      <a:pt x="691" y="632"/>
                      <a:pt x="711" y="654"/>
                      <a:pt x="705" y="689"/>
                    </a:cubicBezTo>
                    <a:lnTo>
                      <a:pt x="648" y="983"/>
                    </a:lnTo>
                    <a:cubicBezTo>
                      <a:pt x="689" y="1002"/>
                      <a:pt x="726" y="1002"/>
                      <a:pt x="777" y="996"/>
                    </a:cubicBezTo>
                    <a:cubicBezTo>
                      <a:pt x="822" y="952"/>
                      <a:pt x="820" y="896"/>
                      <a:pt x="805" y="825"/>
                    </a:cubicBezTo>
                    <a:cubicBezTo>
                      <a:pt x="788" y="738"/>
                      <a:pt x="795" y="691"/>
                      <a:pt x="795" y="601"/>
                    </a:cubicBezTo>
                    <a:cubicBezTo>
                      <a:pt x="867" y="602"/>
                      <a:pt x="997" y="731"/>
                      <a:pt x="973" y="574"/>
                    </a:cubicBezTo>
                    <a:cubicBezTo>
                      <a:pt x="958" y="471"/>
                      <a:pt x="832" y="552"/>
                      <a:pt x="846" y="414"/>
                    </a:cubicBezTo>
                    <a:cubicBezTo>
                      <a:pt x="890" y="383"/>
                      <a:pt x="941" y="395"/>
                      <a:pt x="982" y="371"/>
                    </a:cubicBezTo>
                    <a:lnTo>
                      <a:pt x="973" y="303"/>
                    </a:lnTo>
                    <a:cubicBezTo>
                      <a:pt x="920" y="298"/>
                      <a:pt x="871" y="317"/>
                      <a:pt x="834" y="305"/>
                    </a:cubicBezTo>
                    <a:cubicBezTo>
                      <a:pt x="787" y="289"/>
                      <a:pt x="754" y="208"/>
                      <a:pt x="841" y="184"/>
                    </a:cubicBezTo>
                    <a:cubicBezTo>
                      <a:pt x="877" y="174"/>
                      <a:pt x="1005" y="172"/>
                      <a:pt x="1005" y="109"/>
                    </a:cubicBezTo>
                    <a:cubicBezTo>
                      <a:pt x="991" y="56"/>
                      <a:pt x="943" y="9"/>
                      <a:pt x="883" y="29"/>
                    </a:cubicBezTo>
                    <a:cubicBezTo>
                      <a:pt x="806" y="55"/>
                      <a:pt x="654" y="67"/>
                      <a:pt x="573" y="63"/>
                    </a:cubicBezTo>
                    <a:cubicBezTo>
                      <a:pt x="518" y="60"/>
                      <a:pt x="523" y="42"/>
                      <a:pt x="491" y="23"/>
                    </a:cubicBezTo>
                    <a:cubicBezTo>
                      <a:pt x="451" y="0"/>
                      <a:pt x="433" y="16"/>
                      <a:pt x="402" y="23"/>
                    </a:cubicBezTo>
                    <a:cubicBezTo>
                      <a:pt x="333" y="39"/>
                      <a:pt x="410" y="12"/>
                      <a:pt x="303" y="4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>
                <a:spLocks noEditPoints="1"/>
              </p:cNvSpPr>
              <p:nvPr/>
            </p:nvSpPr>
            <p:spPr bwMode="auto">
              <a:xfrm>
                <a:off x="9058780" y="1148576"/>
                <a:ext cx="862031" cy="627236"/>
              </a:xfrm>
              <a:custGeom>
                <a:avLst/>
                <a:gdLst>
                  <a:gd name="T0" fmla="*/ 394 w 957"/>
                  <a:gd name="T1" fmla="*/ 246 h 697"/>
                  <a:gd name="T2" fmla="*/ 489 w 957"/>
                  <a:gd name="T3" fmla="*/ 206 h 697"/>
                  <a:gd name="T4" fmla="*/ 676 w 957"/>
                  <a:gd name="T5" fmla="*/ 280 h 697"/>
                  <a:gd name="T6" fmla="*/ 667 w 957"/>
                  <a:gd name="T7" fmla="*/ 366 h 697"/>
                  <a:gd name="T8" fmla="*/ 596 w 957"/>
                  <a:gd name="T9" fmla="*/ 432 h 697"/>
                  <a:gd name="T10" fmla="*/ 470 w 957"/>
                  <a:gd name="T11" fmla="*/ 434 h 697"/>
                  <a:gd name="T12" fmla="*/ 394 w 957"/>
                  <a:gd name="T13" fmla="*/ 246 h 697"/>
                  <a:gd name="T14" fmla="*/ 179 w 957"/>
                  <a:gd name="T15" fmla="*/ 615 h 697"/>
                  <a:gd name="T16" fmla="*/ 463 w 957"/>
                  <a:gd name="T17" fmla="*/ 568 h 697"/>
                  <a:gd name="T18" fmla="*/ 628 w 957"/>
                  <a:gd name="T19" fmla="*/ 548 h 697"/>
                  <a:gd name="T20" fmla="*/ 789 w 957"/>
                  <a:gd name="T21" fmla="*/ 580 h 697"/>
                  <a:gd name="T22" fmla="*/ 821 w 957"/>
                  <a:gd name="T23" fmla="*/ 460 h 697"/>
                  <a:gd name="T24" fmla="*/ 860 w 957"/>
                  <a:gd name="T25" fmla="*/ 339 h 697"/>
                  <a:gd name="T26" fmla="*/ 934 w 957"/>
                  <a:gd name="T27" fmla="*/ 114 h 697"/>
                  <a:gd name="T28" fmla="*/ 855 w 957"/>
                  <a:gd name="T29" fmla="*/ 118 h 697"/>
                  <a:gd name="T30" fmla="*/ 763 w 957"/>
                  <a:gd name="T31" fmla="*/ 103 h 697"/>
                  <a:gd name="T32" fmla="*/ 396 w 957"/>
                  <a:gd name="T33" fmla="*/ 67 h 697"/>
                  <a:gd name="T34" fmla="*/ 241 w 957"/>
                  <a:gd name="T35" fmla="*/ 24 h 697"/>
                  <a:gd name="T36" fmla="*/ 149 w 957"/>
                  <a:gd name="T37" fmla="*/ 337 h 697"/>
                  <a:gd name="T38" fmla="*/ 157 w 957"/>
                  <a:gd name="T39" fmla="*/ 435 h 697"/>
                  <a:gd name="T40" fmla="*/ 177 w 957"/>
                  <a:gd name="T41" fmla="*/ 514 h 697"/>
                  <a:gd name="T42" fmla="*/ 179 w 957"/>
                  <a:gd name="T43" fmla="*/ 615 h 6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57" h="697">
                    <a:moveTo>
                      <a:pt x="394" y="246"/>
                    </a:moveTo>
                    <a:cubicBezTo>
                      <a:pt x="434" y="222"/>
                      <a:pt x="435" y="216"/>
                      <a:pt x="489" y="206"/>
                    </a:cubicBezTo>
                    <a:cubicBezTo>
                      <a:pt x="629" y="179"/>
                      <a:pt x="645" y="214"/>
                      <a:pt x="676" y="280"/>
                    </a:cubicBezTo>
                    <a:cubicBezTo>
                      <a:pt x="703" y="339"/>
                      <a:pt x="691" y="321"/>
                      <a:pt x="667" y="366"/>
                    </a:cubicBezTo>
                    <a:cubicBezTo>
                      <a:pt x="645" y="409"/>
                      <a:pt x="654" y="416"/>
                      <a:pt x="596" y="432"/>
                    </a:cubicBezTo>
                    <a:cubicBezTo>
                      <a:pt x="559" y="442"/>
                      <a:pt x="509" y="443"/>
                      <a:pt x="470" y="434"/>
                    </a:cubicBezTo>
                    <a:cubicBezTo>
                      <a:pt x="379" y="414"/>
                      <a:pt x="388" y="340"/>
                      <a:pt x="394" y="246"/>
                    </a:cubicBezTo>
                    <a:close/>
                    <a:moveTo>
                      <a:pt x="179" y="615"/>
                    </a:moveTo>
                    <a:cubicBezTo>
                      <a:pt x="449" y="697"/>
                      <a:pt x="290" y="586"/>
                      <a:pt x="463" y="568"/>
                    </a:cubicBezTo>
                    <a:cubicBezTo>
                      <a:pt x="521" y="562"/>
                      <a:pt x="577" y="553"/>
                      <a:pt x="628" y="548"/>
                    </a:cubicBezTo>
                    <a:cubicBezTo>
                      <a:pt x="725" y="538"/>
                      <a:pt x="719" y="589"/>
                      <a:pt x="789" y="580"/>
                    </a:cubicBezTo>
                    <a:cubicBezTo>
                      <a:pt x="829" y="537"/>
                      <a:pt x="809" y="521"/>
                      <a:pt x="821" y="460"/>
                    </a:cubicBezTo>
                    <a:cubicBezTo>
                      <a:pt x="826" y="438"/>
                      <a:pt x="850" y="364"/>
                      <a:pt x="860" y="339"/>
                    </a:cubicBezTo>
                    <a:cubicBezTo>
                      <a:pt x="888" y="265"/>
                      <a:pt x="957" y="226"/>
                      <a:pt x="934" y="114"/>
                    </a:cubicBezTo>
                    <a:cubicBezTo>
                      <a:pt x="895" y="101"/>
                      <a:pt x="887" y="116"/>
                      <a:pt x="855" y="118"/>
                    </a:cubicBezTo>
                    <a:cubicBezTo>
                      <a:pt x="809" y="121"/>
                      <a:pt x="821" y="102"/>
                      <a:pt x="763" y="103"/>
                    </a:cubicBezTo>
                    <a:cubicBezTo>
                      <a:pt x="594" y="105"/>
                      <a:pt x="511" y="130"/>
                      <a:pt x="396" y="67"/>
                    </a:cubicBezTo>
                    <a:cubicBezTo>
                      <a:pt x="342" y="37"/>
                      <a:pt x="338" y="0"/>
                      <a:pt x="241" y="24"/>
                    </a:cubicBezTo>
                    <a:cubicBezTo>
                      <a:pt x="0" y="82"/>
                      <a:pt x="140" y="256"/>
                      <a:pt x="149" y="337"/>
                    </a:cubicBezTo>
                    <a:cubicBezTo>
                      <a:pt x="153" y="367"/>
                      <a:pt x="151" y="406"/>
                      <a:pt x="157" y="435"/>
                    </a:cubicBezTo>
                    <a:cubicBezTo>
                      <a:pt x="163" y="465"/>
                      <a:pt x="173" y="473"/>
                      <a:pt x="177" y="514"/>
                    </a:cubicBezTo>
                    <a:cubicBezTo>
                      <a:pt x="180" y="549"/>
                      <a:pt x="177" y="581"/>
                      <a:pt x="179" y="6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59FBD727-1454-48FA-9474-A89F1D5F58D3}"/>
                </a:ext>
              </a:extLst>
            </p:cNvPr>
            <p:cNvGrpSpPr/>
            <p:nvPr/>
          </p:nvGrpSpPr>
          <p:grpSpPr>
            <a:xfrm>
              <a:off x="6261378" y="557910"/>
              <a:ext cx="1871644" cy="1002907"/>
              <a:chOff x="4211960" y="990927"/>
              <a:chExt cx="1871644" cy="1002907"/>
            </a:xfrm>
          </p:grpSpPr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4211960" y="1017761"/>
                <a:ext cx="1871644" cy="976073"/>
              </a:xfrm>
              <a:custGeom>
                <a:avLst/>
                <a:gdLst>
                  <a:gd name="T0" fmla="*/ 1081 w 2085"/>
                  <a:gd name="T1" fmla="*/ 442 h 1084"/>
                  <a:gd name="T2" fmla="*/ 976 w 2085"/>
                  <a:gd name="T3" fmla="*/ 479 h 1084"/>
                  <a:gd name="T4" fmla="*/ 889 w 2085"/>
                  <a:gd name="T5" fmla="*/ 250 h 1084"/>
                  <a:gd name="T6" fmla="*/ 909 w 2085"/>
                  <a:gd name="T7" fmla="*/ 19 h 1084"/>
                  <a:gd name="T8" fmla="*/ 754 w 2085"/>
                  <a:gd name="T9" fmla="*/ 154 h 1084"/>
                  <a:gd name="T10" fmla="*/ 757 w 2085"/>
                  <a:gd name="T11" fmla="*/ 242 h 1084"/>
                  <a:gd name="T12" fmla="*/ 569 w 2085"/>
                  <a:gd name="T13" fmla="*/ 266 h 1084"/>
                  <a:gd name="T14" fmla="*/ 577 w 2085"/>
                  <a:gd name="T15" fmla="*/ 189 h 1084"/>
                  <a:gd name="T16" fmla="*/ 603 w 2085"/>
                  <a:gd name="T17" fmla="*/ 98 h 1084"/>
                  <a:gd name="T18" fmla="*/ 494 w 2085"/>
                  <a:gd name="T19" fmla="*/ 45 h 1084"/>
                  <a:gd name="T20" fmla="*/ 409 w 2085"/>
                  <a:gd name="T21" fmla="*/ 122 h 1084"/>
                  <a:gd name="T22" fmla="*/ 428 w 2085"/>
                  <a:gd name="T23" fmla="*/ 266 h 1084"/>
                  <a:gd name="T24" fmla="*/ 448 w 2085"/>
                  <a:gd name="T25" fmla="*/ 324 h 1084"/>
                  <a:gd name="T26" fmla="*/ 410 w 2085"/>
                  <a:gd name="T27" fmla="*/ 369 h 1084"/>
                  <a:gd name="T28" fmla="*/ 595 w 2085"/>
                  <a:gd name="T29" fmla="*/ 410 h 1084"/>
                  <a:gd name="T30" fmla="*/ 638 w 2085"/>
                  <a:gd name="T31" fmla="*/ 409 h 1084"/>
                  <a:gd name="T32" fmla="*/ 692 w 2085"/>
                  <a:gd name="T33" fmla="*/ 491 h 1084"/>
                  <a:gd name="T34" fmla="*/ 369 w 2085"/>
                  <a:gd name="T35" fmla="*/ 524 h 1084"/>
                  <a:gd name="T36" fmla="*/ 383 w 2085"/>
                  <a:gd name="T37" fmla="*/ 627 h 1084"/>
                  <a:gd name="T38" fmla="*/ 406 w 2085"/>
                  <a:gd name="T39" fmla="*/ 637 h 1084"/>
                  <a:gd name="T40" fmla="*/ 445 w 2085"/>
                  <a:gd name="T41" fmla="*/ 665 h 1084"/>
                  <a:gd name="T42" fmla="*/ 413 w 2085"/>
                  <a:gd name="T43" fmla="*/ 795 h 1084"/>
                  <a:gd name="T44" fmla="*/ 305 w 2085"/>
                  <a:gd name="T45" fmla="*/ 859 h 1084"/>
                  <a:gd name="T46" fmla="*/ 183 w 2085"/>
                  <a:gd name="T47" fmla="*/ 903 h 1084"/>
                  <a:gd name="T48" fmla="*/ 44 w 2085"/>
                  <a:gd name="T49" fmla="*/ 935 h 1084"/>
                  <a:gd name="T50" fmla="*/ 321 w 2085"/>
                  <a:gd name="T51" fmla="*/ 1020 h 1084"/>
                  <a:gd name="T52" fmla="*/ 402 w 2085"/>
                  <a:gd name="T53" fmla="*/ 996 h 1084"/>
                  <a:gd name="T54" fmla="*/ 445 w 2085"/>
                  <a:gd name="T55" fmla="*/ 938 h 1084"/>
                  <a:gd name="T56" fmla="*/ 493 w 2085"/>
                  <a:gd name="T57" fmla="*/ 885 h 1084"/>
                  <a:gd name="T58" fmla="*/ 547 w 2085"/>
                  <a:gd name="T59" fmla="*/ 829 h 1084"/>
                  <a:gd name="T60" fmla="*/ 568 w 2085"/>
                  <a:gd name="T61" fmla="*/ 645 h 1084"/>
                  <a:gd name="T62" fmla="*/ 703 w 2085"/>
                  <a:gd name="T63" fmla="*/ 609 h 1084"/>
                  <a:gd name="T64" fmla="*/ 730 w 2085"/>
                  <a:gd name="T65" fmla="*/ 768 h 1084"/>
                  <a:gd name="T66" fmla="*/ 738 w 2085"/>
                  <a:gd name="T67" fmla="*/ 972 h 1084"/>
                  <a:gd name="T68" fmla="*/ 867 w 2085"/>
                  <a:gd name="T69" fmla="*/ 972 h 1084"/>
                  <a:gd name="T70" fmla="*/ 877 w 2085"/>
                  <a:gd name="T71" fmla="*/ 937 h 1084"/>
                  <a:gd name="T72" fmla="*/ 877 w 2085"/>
                  <a:gd name="T73" fmla="*/ 885 h 1084"/>
                  <a:gd name="T74" fmla="*/ 886 w 2085"/>
                  <a:gd name="T75" fmla="*/ 801 h 1084"/>
                  <a:gd name="T76" fmla="*/ 900 w 2085"/>
                  <a:gd name="T77" fmla="*/ 623 h 1084"/>
                  <a:gd name="T78" fmla="*/ 1006 w 2085"/>
                  <a:gd name="T79" fmla="*/ 644 h 1084"/>
                  <a:gd name="T80" fmla="*/ 1230 w 2085"/>
                  <a:gd name="T81" fmla="*/ 595 h 1084"/>
                  <a:gd name="T82" fmla="*/ 1399 w 2085"/>
                  <a:gd name="T83" fmla="*/ 641 h 1084"/>
                  <a:gd name="T84" fmla="*/ 1419 w 2085"/>
                  <a:gd name="T85" fmla="*/ 718 h 1084"/>
                  <a:gd name="T86" fmla="*/ 1403 w 2085"/>
                  <a:gd name="T87" fmla="*/ 906 h 1084"/>
                  <a:gd name="T88" fmla="*/ 1082 w 2085"/>
                  <a:gd name="T89" fmla="*/ 872 h 1084"/>
                  <a:gd name="T90" fmla="*/ 1612 w 2085"/>
                  <a:gd name="T91" fmla="*/ 1005 h 1084"/>
                  <a:gd name="T92" fmla="*/ 1624 w 2085"/>
                  <a:gd name="T93" fmla="*/ 905 h 1084"/>
                  <a:gd name="T94" fmla="*/ 1620 w 2085"/>
                  <a:gd name="T95" fmla="*/ 691 h 1084"/>
                  <a:gd name="T96" fmla="*/ 1612 w 2085"/>
                  <a:gd name="T97" fmla="*/ 623 h 1084"/>
                  <a:gd name="T98" fmla="*/ 1947 w 2085"/>
                  <a:gd name="T99" fmla="*/ 569 h 1084"/>
                  <a:gd name="T100" fmla="*/ 1729 w 2085"/>
                  <a:gd name="T101" fmla="*/ 441 h 1084"/>
                  <a:gd name="T102" fmla="*/ 1596 w 2085"/>
                  <a:gd name="T103" fmla="*/ 436 h 1084"/>
                  <a:gd name="T104" fmla="*/ 1473 w 2085"/>
                  <a:gd name="T105" fmla="*/ 409 h 1084"/>
                  <a:gd name="T106" fmla="*/ 1436 w 2085"/>
                  <a:gd name="T107" fmla="*/ 455 h 1084"/>
                  <a:gd name="T108" fmla="*/ 1120 w 2085"/>
                  <a:gd name="T109" fmla="*/ 470 h 1084"/>
                  <a:gd name="T110" fmla="*/ 1081 w 2085"/>
                  <a:gd name="T111" fmla="*/ 442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85" h="1084">
                    <a:moveTo>
                      <a:pt x="1081" y="442"/>
                    </a:moveTo>
                    <a:cubicBezTo>
                      <a:pt x="1033" y="449"/>
                      <a:pt x="1012" y="453"/>
                      <a:pt x="976" y="479"/>
                    </a:cubicBezTo>
                    <a:cubicBezTo>
                      <a:pt x="887" y="545"/>
                      <a:pt x="875" y="557"/>
                      <a:pt x="889" y="250"/>
                    </a:cubicBezTo>
                    <a:cubicBezTo>
                      <a:pt x="892" y="177"/>
                      <a:pt x="957" y="164"/>
                      <a:pt x="909" y="19"/>
                    </a:cubicBezTo>
                    <a:cubicBezTo>
                      <a:pt x="763" y="0"/>
                      <a:pt x="781" y="51"/>
                      <a:pt x="754" y="154"/>
                    </a:cubicBezTo>
                    <a:cubicBezTo>
                      <a:pt x="745" y="189"/>
                      <a:pt x="757" y="209"/>
                      <a:pt x="757" y="242"/>
                    </a:cubicBezTo>
                    <a:cubicBezTo>
                      <a:pt x="744" y="279"/>
                      <a:pt x="586" y="349"/>
                      <a:pt x="569" y="266"/>
                    </a:cubicBezTo>
                    <a:cubicBezTo>
                      <a:pt x="561" y="230"/>
                      <a:pt x="565" y="213"/>
                      <a:pt x="577" y="189"/>
                    </a:cubicBezTo>
                    <a:cubicBezTo>
                      <a:pt x="601" y="139"/>
                      <a:pt x="601" y="174"/>
                      <a:pt x="603" y="98"/>
                    </a:cubicBezTo>
                    <a:cubicBezTo>
                      <a:pt x="564" y="74"/>
                      <a:pt x="554" y="44"/>
                      <a:pt x="494" y="45"/>
                    </a:cubicBezTo>
                    <a:cubicBezTo>
                      <a:pt x="448" y="46"/>
                      <a:pt x="407" y="74"/>
                      <a:pt x="409" y="122"/>
                    </a:cubicBezTo>
                    <a:lnTo>
                      <a:pt x="428" y="266"/>
                    </a:lnTo>
                    <a:cubicBezTo>
                      <a:pt x="437" y="304"/>
                      <a:pt x="454" y="289"/>
                      <a:pt x="448" y="324"/>
                    </a:cubicBezTo>
                    <a:cubicBezTo>
                      <a:pt x="443" y="347"/>
                      <a:pt x="425" y="352"/>
                      <a:pt x="410" y="369"/>
                    </a:cubicBezTo>
                    <a:cubicBezTo>
                      <a:pt x="438" y="452"/>
                      <a:pt x="533" y="414"/>
                      <a:pt x="595" y="410"/>
                    </a:cubicBezTo>
                    <a:cubicBezTo>
                      <a:pt x="603" y="410"/>
                      <a:pt x="632" y="409"/>
                      <a:pt x="638" y="409"/>
                    </a:cubicBezTo>
                    <a:cubicBezTo>
                      <a:pt x="694" y="412"/>
                      <a:pt x="710" y="434"/>
                      <a:pt x="692" y="491"/>
                    </a:cubicBezTo>
                    <a:cubicBezTo>
                      <a:pt x="620" y="517"/>
                      <a:pt x="425" y="471"/>
                      <a:pt x="369" y="524"/>
                    </a:cubicBezTo>
                    <a:cubicBezTo>
                      <a:pt x="347" y="545"/>
                      <a:pt x="330" y="598"/>
                      <a:pt x="383" y="627"/>
                    </a:cubicBezTo>
                    <a:cubicBezTo>
                      <a:pt x="395" y="633"/>
                      <a:pt x="391" y="628"/>
                      <a:pt x="406" y="637"/>
                    </a:cubicBezTo>
                    <a:cubicBezTo>
                      <a:pt x="424" y="648"/>
                      <a:pt x="422" y="652"/>
                      <a:pt x="445" y="665"/>
                    </a:cubicBezTo>
                    <a:cubicBezTo>
                      <a:pt x="450" y="704"/>
                      <a:pt x="431" y="761"/>
                      <a:pt x="413" y="795"/>
                    </a:cubicBezTo>
                    <a:cubicBezTo>
                      <a:pt x="387" y="845"/>
                      <a:pt x="355" y="842"/>
                      <a:pt x="305" y="859"/>
                    </a:cubicBezTo>
                    <a:cubicBezTo>
                      <a:pt x="232" y="883"/>
                      <a:pt x="318" y="885"/>
                      <a:pt x="183" y="903"/>
                    </a:cubicBezTo>
                    <a:cubicBezTo>
                      <a:pt x="128" y="910"/>
                      <a:pt x="103" y="927"/>
                      <a:pt x="44" y="935"/>
                    </a:cubicBezTo>
                    <a:cubicBezTo>
                      <a:pt x="0" y="1075"/>
                      <a:pt x="242" y="1032"/>
                      <a:pt x="321" y="1020"/>
                    </a:cubicBezTo>
                    <a:cubicBezTo>
                      <a:pt x="355" y="1014"/>
                      <a:pt x="378" y="1014"/>
                      <a:pt x="402" y="996"/>
                    </a:cubicBezTo>
                    <a:cubicBezTo>
                      <a:pt x="433" y="973"/>
                      <a:pt x="420" y="965"/>
                      <a:pt x="445" y="938"/>
                    </a:cubicBezTo>
                    <a:cubicBezTo>
                      <a:pt x="468" y="912"/>
                      <a:pt x="469" y="922"/>
                      <a:pt x="493" y="885"/>
                    </a:cubicBezTo>
                    <a:cubicBezTo>
                      <a:pt x="530" y="832"/>
                      <a:pt x="528" y="849"/>
                      <a:pt x="547" y="829"/>
                    </a:cubicBezTo>
                    <a:cubicBezTo>
                      <a:pt x="589" y="784"/>
                      <a:pt x="550" y="695"/>
                      <a:pt x="568" y="645"/>
                    </a:cubicBezTo>
                    <a:cubicBezTo>
                      <a:pt x="582" y="606"/>
                      <a:pt x="663" y="573"/>
                      <a:pt x="703" y="609"/>
                    </a:cubicBezTo>
                    <a:cubicBezTo>
                      <a:pt x="757" y="657"/>
                      <a:pt x="736" y="695"/>
                      <a:pt x="730" y="768"/>
                    </a:cubicBezTo>
                    <a:cubicBezTo>
                      <a:pt x="726" y="822"/>
                      <a:pt x="711" y="932"/>
                      <a:pt x="738" y="972"/>
                    </a:cubicBezTo>
                    <a:cubicBezTo>
                      <a:pt x="764" y="985"/>
                      <a:pt x="841" y="984"/>
                      <a:pt x="867" y="972"/>
                    </a:cubicBezTo>
                    <a:lnTo>
                      <a:pt x="877" y="937"/>
                    </a:lnTo>
                    <a:cubicBezTo>
                      <a:pt x="878" y="924"/>
                      <a:pt x="876" y="902"/>
                      <a:pt x="877" y="885"/>
                    </a:cubicBezTo>
                    <a:cubicBezTo>
                      <a:pt x="878" y="849"/>
                      <a:pt x="885" y="837"/>
                      <a:pt x="886" y="801"/>
                    </a:cubicBezTo>
                    <a:cubicBezTo>
                      <a:pt x="888" y="742"/>
                      <a:pt x="877" y="666"/>
                      <a:pt x="900" y="623"/>
                    </a:cubicBezTo>
                    <a:cubicBezTo>
                      <a:pt x="936" y="634"/>
                      <a:pt x="939" y="660"/>
                      <a:pt x="1006" y="644"/>
                    </a:cubicBezTo>
                    <a:cubicBezTo>
                      <a:pt x="1072" y="628"/>
                      <a:pt x="1039" y="602"/>
                      <a:pt x="1230" y="595"/>
                    </a:cubicBezTo>
                    <a:cubicBezTo>
                      <a:pt x="1377" y="590"/>
                      <a:pt x="1321" y="549"/>
                      <a:pt x="1399" y="641"/>
                    </a:cubicBezTo>
                    <a:cubicBezTo>
                      <a:pt x="1435" y="683"/>
                      <a:pt x="1427" y="670"/>
                      <a:pt x="1419" y="718"/>
                    </a:cubicBezTo>
                    <a:cubicBezTo>
                      <a:pt x="1412" y="764"/>
                      <a:pt x="1428" y="788"/>
                      <a:pt x="1403" y="906"/>
                    </a:cubicBezTo>
                    <a:cubicBezTo>
                      <a:pt x="1155" y="980"/>
                      <a:pt x="1172" y="835"/>
                      <a:pt x="1082" y="872"/>
                    </a:cubicBezTo>
                    <a:cubicBezTo>
                      <a:pt x="1005" y="1084"/>
                      <a:pt x="1549" y="1038"/>
                      <a:pt x="1612" y="1005"/>
                    </a:cubicBezTo>
                    <a:cubicBezTo>
                      <a:pt x="1656" y="981"/>
                      <a:pt x="1632" y="946"/>
                      <a:pt x="1624" y="905"/>
                    </a:cubicBezTo>
                    <a:cubicBezTo>
                      <a:pt x="1614" y="855"/>
                      <a:pt x="1622" y="754"/>
                      <a:pt x="1620" y="691"/>
                    </a:cubicBezTo>
                    <a:cubicBezTo>
                      <a:pt x="1620" y="654"/>
                      <a:pt x="1613" y="655"/>
                      <a:pt x="1612" y="623"/>
                    </a:cubicBezTo>
                    <a:cubicBezTo>
                      <a:pt x="1738" y="523"/>
                      <a:pt x="1845" y="680"/>
                      <a:pt x="1947" y="569"/>
                    </a:cubicBezTo>
                    <a:cubicBezTo>
                      <a:pt x="2085" y="420"/>
                      <a:pt x="1870" y="458"/>
                      <a:pt x="1729" y="441"/>
                    </a:cubicBezTo>
                    <a:cubicBezTo>
                      <a:pt x="1686" y="436"/>
                      <a:pt x="1634" y="443"/>
                      <a:pt x="1596" y="436"/>
                    </a:cubicBezTo>
                    <a:cubicBezTo>
                      <a:pt x="1539" y="426"/>
                      <a:pt x="1558" y="405"/>
                      <a:pt x="1473" y="409"/>
                    </a:cubicBezTo>
                    <a:cubicBezTo>
                      <a:pt x="1462" y="426"/>
                      <a:pt x="1455" y="442"/>
                      <a:pt x="1436" y="455"/>
                    </a:cubicBezTo>
                    <a:cubicBezTo>
                      <a:pt x="1403" y="476"/>
                      <a:pt x="1150" y="472"/>
                      <a:pt x="1120" y="470"/>
                    </a:cubicBezTo>
                    <a:cubicBezTo>
                      <a:pt x="1081" y="466"/>
                      <a:pt x="1086" y="464"/>
                      <a:pt x="1081" y="44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114241" y="990927"/>
                <a:ext cx="667487" cy="348837"/>
              </a:xfrm>
              <a:custGeom>
                <a:avLst/>
                <a:gdLst>
                  <a:gd name="T0" fmla="*/ 578 w 744"/>
                  <a:gd name="T1" fmla="*/ 386 h 386"/>
                  <a:gd name="T2" fmla="*/ 575 w 744"/>
                  <a:gd name="T3" fmla="*/ 381 h 386"/>
                  <a:gd name="T4" fmla="*/ 659 w 744"/>
                  <a:gd name="T5" fmla="*/ 357 h 386"/>
                  <a:gd name="T6" fmla="*/ 647 w 744"/>
                  <a:gd name="T7" fmla="*/ 204 h 386"/>
                  <a:gd name="T8" fmla="*/ 737 w 744"/>
                  <a:gd name="T9" fmla="*/ 117 h 386"/>
                  <a:gd name="T10" fmla="*/ 733 w 744"/>
                  <a:gd name="T11" fmla="*/ 65 h 386"/>
                  <a:gd name="T12" fmla="*/ 412 w 744"/>
                  <a:gd name="T13" fmla="*/ 55 h 386"/>
                  <a:gd name="T14" fmla="*/ 305 w 744"/>
                  <a:gd name="T15" fmla="*/ 59 h 386"/>
                  <a:gd name="T16" fmla="*/ 122 w 744"/>
                  <a:gd name="T17" fmla="*/ 42 h 386"/>
                  <a:gd name="T18" fmla="*/ 2 w 744"/>
                  <a:gd name="T19" fmla="*/ 145 h 386"/>
                  <a:gd name="T20" fmla="*/ 88 w 744"/>
                  <a:gd name="T21" fmla="*/ 226 h 386"/>
                  <a:gd name="T22" fmla="*/ 548 w 744"/>
                  <a:gd name="T23" fmla="*/ 206 h 386"/>
                  <a:gd name="T24" fmla="*/ 555 w 744"/>
                  <a:gd name="T25" fmla="*/ 343 h 386"/>
                  <a:gd name="T26" fmla="*/ 578 w 744"/>
                  <a:gd name="T27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4" h="386">
                    <a:moveTo>
                      <a:pt x="578" y="386"/>
                    </a:moveTo>
                    <a:lnTo>
                      <a:pt x="575" y="381"/>
                    </a:lnTo>
                    <a:cubicBezTo>
                      <a:pt x="611" y="378"/>
                      <a:pt x="629" y="371"/>
                      <a:pt x="659" y="357"/>
                    </a:cubicBezTo>
                    <a:cubicBezTo>
                      <a:pt x="662" y="218"/>
                      <a:pt x="645" y="241"/>
                      <a:pt x="647" y="204"/>
                    </a:cubicBezTo>
                    <a:cubicBezTo>
                      <a:pt x="690" y="188"/>
                      <a:pt x="724" y="169"/>
                      <a:pt x="737" y="117"/>
                    </a:cubicBezTo>
                    <a:cubicBezTo>
                      <a:pt x="744" y="88"/>
                      <a:pt x="743" y="97"/>
                      <a:pt x="733" y="65"/>
                    </a:cubicBezTo>
                    <a:cubicBezTo>
                      <a:pt x="672" y="56"/>
                      <a:pt x="540" y="67"/>
                      <a:pt x="412" y="55"/>
                    </a:cubicBezTo>
                    <a:cubicBezTo>
                      <a:pt x="372" y="52"/>
                      <a:pt x="330" y="62"/>
                      <a:pt x="305" y="59"/>
                    </a:cubicBezTo>
                    <a:cubicBezTo>
                      <a:pt x="226" y="49"/>
                      <a:pt x="226" y="0"/>
                      <a:pt x="122" y="42"/>
                    </a:cubicBezTo>
                    <a:cubicBezTo>
                      <a:pt x="108" y="48"/>
                      <a:pt x="0" y="116"/>
                      <a:pt x="2" y="145"/>
                    </a:cubicBezTo>
                    <a:cubicBezTo>
                      <a:pt x="9" y="163"/>
                      <a:pt x="70" y="219"/>
                      <a:pt x="88" y="226"/>
                    </a:cubicBezTo>
                    <a:cubicBezTo>
                      <a:pt x="151" y="250"/>
                      <a:pt x="360" y="135"/>
                      <a:pt x="548" y="206"/>
                    </a:cubicBezTo>
                    <a:cubicBezTo>
                      <a:pt x="545" y="258"/>
                      <a:pt x="515" y="263"/>
                      <a:pt x="555" y="343"/>
                    </a:cubicBezTo>
                    <a:lnTo>
                      <a:pt x="578" y="38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134366" y="1584622"/>
                <a:ext cx="241502" cy="174418"/>
              </a:xfrm>
              <a:custGeom>
                <a:avLst/>
                <a:gdLst>
                  <a:gd name="T0" fmla="*/ 8 w 266"/>
                  <a:gd name="T1" fmla="*/ 54 h 196"/>
                  <a:gd name="T2" fmla="*/ 47 w 266"/>
                  <a:gd name="T3" fmla="*/ 131 h 196"/>
                  <a:gd name="T4" fmla="*/ 120 w 266"/>
                  <a:gd name="T5" fmla="*/ 186 h 196"/>
                  <a:gd name="T6" fmla="*/ 211 w 266"/>
                  <a:gd name="T7" fmla="*/ 156 h 196"/>
                  <a:gd name="T8" fmla="*/ 266 w 266"/>
                  <a:gd name="T9" fmla="*/ 74 h 196"/>
                  <a:gd name="T10" fmla="*/ 200 w 266"/>
                  <a:gd name="T11" fmla="*/ 62 h 196"/>
                  <a:gd name="T12" fmla="*/ 8 w 266"/>
                  <a:gd name="T13" fmla="*/ 54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6" h="196">
                    <a:moveTo>
                      <a:pt x="8" y="54"/>
                    </a:moveTo>
                    <a:cubicBezTo>
                      <a:pt x="0" y="111"/>
                      <a:pt x="11" y="100"/>
                      <a:pt x="47" y="131"/>
                    </a:cubicBezTo>
                    <a:cubicBezTo>
                      <a:pt x="65" y="147"/>
                      <a:pt x="91" y="179"/>
                      <a:pt x="120" y="186"/>
                    </a:cubicBezTo>
                    <a:cubicBezTo>
                      <a:pt x="162" y="196"/>
                      <a:pt x="182" y="174"/>
                      <a:pt x="211" y="156"/>
                    </a:cubicBezTo>
                    <a:cubicBezTo>
                      <a:pt x="247" y="132"/>
                      <a:pt x="264" y="135"/>
                      <a:pt x="266" y="74"/>
                    </a:cubicBezTo>
                    <a:cubicBezTo>
                      <a:pt x="245" y="69"/>
                      <a:pt x="223" y="70"/>
                      <a:pt x="200" y="62"/>
                    </a:cubicBezTo>
                    <a:cubicBezTo>
                      <a:pt x="167" y="51"/>
                      <a:pt x="123" y="0"/>
                      <a:pt x="8" y="5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5117594" y="1215660"/>
                <a:ext cx="197899" cy="147585"/>
              </a:xfrm>
              <a:custGeom>
                <a:avLst/>
                <a:gdLst>
                  <a:gd name="T0" fmla="*/ 85 w 220"/>
                  <a:gd name="T1" fmla="*/ 164 h 164"/>
                  <a:gd name="T2" fmla="*/ 161 w 220"/>
                  <a:gd name="T3" fmla="*/ 158 h 164"/>
                  <a:gd name="T4" fmla="*/ 171 w 220"/>
                  <a:gd name="T5" fmla="*/ 141 h 164"/>
                  <a:gd name="T6" fmla="*/ 187 w 220"/>
                  <a:gd name="T7" fmla="*/ 107 h 164"/>
                  <a:gd name="T8" fmla="*/ 215 w 220"/>
                  <a:gd name="T9" fmla="*/ 40 h 164"/>
                  <a:gd name="T10" fmla="*/ 196 w 220"/>
                  <a:gd name="T11" fmla="*/ 30 h 164"/>
                  <a:gd name="T12" fmla="*/ 134 w 220"/>
                  <a:gd name="T13" fmla="*/ 7 h 164"/>
                  <a:gd name="T14" fmla="*/ 43 w 220"/>
                  <a:gd name="T15" fmla="*/ 98 h 164"/>
                  <a:gd name="T16" fmla="*/ 85 w 220"/>
                  <a:gd name="T17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0" h="164">
                    <a:moveTo>
                      <a:pt x="85" y="164"/>
                    </a:moveTo>
                    <a:lnTo>
                      <a:pt x="161" y="158"/>
                    </a:lnTo>
                    <a:cubicBezTo>
                      <a:pt x="161" y="157"/>
                      <a:pt x="170" y="142"/>
                      <a:pt x="171" y="141"/>
                    </a:cubicBezTo>
                    <a:cubicBezTo>
                      <a:pt x="177" y="128"/>
                      <a:pt x="182" y="116"/>
                      <a:pt x="187" y="107"/>
                    </a:cubicBezTo>
                    <a:cubicBezTo>
                      <a:pt x="202" y="79"/>
                      <a:pt x="209" y="74"/>
                      <a:pt x="215" y="40"/>
                    </a:cubicBezTo>
                    <a:cubicBezTo>
                      <a:pt x="203" y="31"/>
                      <a:pt x="220" y="41"/>
                      <a:pt x="196" y="30"/>
                    </a:cubicBezTo>
                    <a:lnTo>
                      <a:pt x="134" y="7"/>
                    </a:lnTo>
                    <a:cubicBezTo>
                      <a:pt x="87" y="0"/>
                      <a:pt x="0" y="51"/>
                      <a:pt x="43" y="98"/>
                    </a:cubicBezTo>
                    <a:cubicBezTo>
                      <a:pt x="100" y="163"/>
                      <a:pt x="62" y="131"/>
                      <a:pt x="85" y="16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>
                <a:spLocks/>
              </p:cNvSpPr>
              <p:nvPr/>
            </p:nvSpPr>
            <p:spPr bwMode="auto">
              <a:xfrm>
                <a:off x="5352388" y="1195534"/>
                <a:ext cx="177774" cy="167710"/>
              </a:xfrm>
              <a:custGeom>
                <a:avLst/>
                <a:gdLst>
                  <a:gd name="T0" fmla="*/ 196 w 196"/>
                  <a:gd name="T1" fmla="*/ 46 h 186"/>
                  <a:gd name="T2" fmla="*/ 74 w 196"/>
                  <a:gd name="T3" fmla="*/ 9 h 186"/>
                  <a:gd name="T4" fmla="*/ 24 w 196"/>
                  <a:gd name="T5" fmla="*/ 82 h 186"/>
                  <a:gd name="T6" fmla="*/ 196 w 196"/>
                  <a:gd name="T7" fmla="*/ 4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6" h="186">
                    <a:moveTo>
                      <a:pt x="196" y="46"/>
                    </a:moveTo>
                    <a:cubicBezTo>
                      <a:pt x="186" y="39"/>
                      <a:pt x="92" y="12"/>
                      <a:pt x="74" y="9"/>
                    </a:cubicBezTo>
                    <a:cubicBezTo>
                      <a:pt x="23" y="0"/>
                      <a:pt x="0" y="45"/>
                      <a:pt x="24" y="82"/>
                    </a:cubicBezTo>
                    <a:cubicBezTo>
                      <a:pt x="92" y="186"/>
                      <a:pt x="195" y="119"/>
                      <a:pt x="196" y="4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pic>
        <p:nvPicPr>
          <p:cNvPr id="3" name="纯音乐 - 高山流水 - 古琴版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-1388690"/>
            <a:ext cx="406400" cy="4064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9CC567D4-7A5B-422B-8E89-BA1CCC5BE153}"/>
              </a:ext>
            </a:extLst>
          </p:cNvPr>
          <p:cNvSpPr/>
          <p:nvPr/>
        </p:nvSpPr>
        <p:spPr>
          <a:xfrm>
            <a:off x="7574734" y="1758694"/>
            <a:ext cx="461665" cy="15542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作者：司马迁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356114-F8E0-4BA8-8221-AF9FEB3C2A85}"/>
              </a:ext>
            </a:extLst>
          </p:cNvPr>
          <p:cNvSpPr/>
          <p:nvPr/>
        </p:nvSpPr>
        <p:spPr>
          <a:xfrm>
            <a:off x="7365702" y="4633148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汇报人：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xxx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1789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" grpId="0"/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F53F9C67-1D47-46E6-8878-6C129C9818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r="1449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D0CCE3-EA02-47F3-BF23-659CB45BBB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82" y="750626"/>
            <a:ext cx="4211988" cy="364224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64254" y="1275606"/>
            <a:ext cx="2893100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解析课文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9946CFF-EA87-48D1-9263-ACA18202C370}"/>
              </a:ext>
            </a:extLst>
          </p:cNvPr>
          <p:cNvGrpSpPr/>
          <p:nvPr/>
        </p:nvGrpSpPr>
        <p:grpSpPr>
          <a:xfrm>
            <a:off x="-252536" y="4872138"/>
            <a:ext cx="9598133" cy="271362"/>
            <a:chOff x="0" y="4872138"/>
            <a:chExt cx="9598133" cy="271362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77049D16-D2EA-4EEF-8BE5-8064B3D01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7C6AB74-149E-4F68-8473-5D351DFA4A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56BB66A8-9F3F-442E-82B7-07A0A1438A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987D50A-B70D-4E24-AE11-6077C63BB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678A9D8-2EFE-4D26-94AD-F1B39F0B057E}"/>
              </a:ext>
            </a:extLst>
          </p:cNvPr>
          <p:cNvGrpSpPr/>
          <p:nvPr/>
        </p:nvGrpSpPr>
        <p:grpSpPr>
          <a:xfrm flipV="1">
            <a:off x="-252536" y="0"/>
            <a:ext cx="9598133" cy="271362"/>
            <a:chOff x="0" y="4872138"/>
            <a:chExt cx="9598133" cy="271362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52C9F9F-2BDC-4C8B-A1BC-072E5A001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C2290A4-452A-490A-A154-48B514D48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7400519-23E3-4571-AEB1-13B99B3BF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8CDE8C0-EB2A-4A59-A271-8349C00AC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sp>
        <p:nvSpPr>
          <p:cNvPr id="51" name="TextBox 24">
            <a:extLst>
              <a:ext uri="{FF2B5EF4-FFF2-40B4-BE49-F238E27FC236}">
                <a16:creationId xmlns:a16="http://schemas.microsoft.com/office/drawing/2014/main" id="{F0915869-5C0E-407F-AD22-B6914C232DF7}"/>
              </a:ext>
            </a:extLst>
          </p:cNvPr>
          <p:cNvSpPr txBox="1"/>
          <p:nvPr/>
        </p:nvSpPr>
        <p:spPr>
          <a:xfrm>
            <a:off x="5221480" y="155593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完璧归赵</a:t>
            </a:r>
          </a:p>
        </p:txBody>
      </p:sp>
      <p:sp>
        <p:nvSpPr>
          <p:cNvPr id="52" name="TextBox 30">
            <a:extLst>
              <a:ext uri="{FF2B5EF4-FFF2-40B4-BE49-F238E27FC236}">
                <a16:creationId xmlns:a16="http://schemas.microsoft.com/office/drawing/2014/main" id="{57DFF68D-B6A5-4132-AE09-2EA4296CA4C5}"/>
              </a:ext>
            </a:extLst>
          </p:cNvPr>
          <p:cNvSpPr txBox="1"/>
          <p:nvPr/>
        </p:nvSpPr>
        <p:spPr>
          <a:xfrm>
            <a:off x="5201650" y="2338171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渑池会见</a:t>
            </a:r>
          </a:p>
        </p:txBody>
      </p:sp>
      <p:sp>
        <p:nvSpPr>
          <p:cNvPr id="53" name="TextBox 36">
            <a:extLst>
              <a:ext uri="{FF2B5EF4-FFF2-40B4-BE49-F238E27FC236}">
                <a16:creationId xmlns:a16="http://schemas.microsoft.com/office/drawing/2014/main" id="{7AABF907-2766-49B7-9C81-BAF80084B451}"/>
              </a:ext>
            </a:extLst>
          </p:cNvPr>
          <p:cNvSpPr txBox="1"/>
          <p:nvPr/>
        </p:nvSpPr>
        <p:spPr>
          <a:xfrm>
            <a:off x="5214651" y="312040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负荆请罪</a:t>
            </a:r>
          </a:p>
        </p:txBody>
      </p:sp>
    </p:spTree>
    <p:extLst>
      <p:ext uri="{BB962C8B-B14F-4D97-AF65-F5344CB8AC3E}">
        <p14:creationId xmlns:p14="http://schemas.microsoft.com/office/powerpoint/2010/main" val="215407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2" name="Rectangle 8"/>
          <p:cNvSpPr>
            <a:spLocks noChangeArrowheads="1"/>
          </p:cNvSpPr>
          <p:nvPr/>
        </p:nvSpPr>
        <p:spPr bwMode="auto">
          <a:xfrm>
            <a:off x="4139952" y="813160"/>
            <a:ext cx="45720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“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蔺相如一看秦王这样侮辱赵王，生气极了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……</a:t>
            </a:r>
          </a:p>
          <a:p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</a:t>
            </a:r>
          </a:p>
          <a:p>
            <a:endParaRPr lang="en-US" altLang="zh-CN" sz="2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</a:p>
          <a:p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</a:t>
            </a:r>
          </a:p>
          <a:p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也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叫人记下来，说在渑池上，秦王为赵王击缶。”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9"/>
          <a:stretch/>
        </p:blipFill>
        <p:spPr bwMode="auto">
          <a:xfrm>
            <a:off x="432047" y="813161"/>
            <a:ext cx="3602287" cy="353943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9" name="Rectangle 5"/>
          <p:cNvSpPr>
            <a:spLocks noChangeArrowheads="1"/>
          </p:cNvSpPr>
          <p:nvPr/>
        </p:nvSpPr>
        <p:spPr bwMode="auto">
          <a:xfrm>
            <a:off x="4827121" y="1842723"/>
            <a:ext cx="30572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我就跟你拼了”</a:t>
            </a:r>
          </a:p>
        </p:txBody>
      </p:sp>
      <p:sp>
        <p:nvSpPr>
          <p:cNvPr id="57350" name="Rectangle 6"/>
          <p:cNvSpPr>
            <a:spLocks noChangeArrowheads="1"/>
          </p:cNvSpPr>
          <p:nvPr/>
        </p:nvSpPr>
        <p:spPr bwMode="auto">
          <a:xfrm>
            <a:off x="4710578" y="2409731"/>
            <a:ext cx="34307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秦王被逼得没法，</a:t>
            </a:r>
            <a:endParaRPr lang="en-US" altLang="zh-CN" sz="2800" b="1" dirty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只好为赵王击缶。”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126196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/>
      <p:bldP spid="57349" grpId="0"/>
      <p:bldP spid="57350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993357" y="1398447"/>
            <a:ext cx="1200329" cy="258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dirty="0">
                <a:latin typeface="华文隶书" panose="02010800040101010101" pitchFamily="2" charset="-122"/>
                <a:ea typeface="华文隶书" panose="02010800040101010101" pitchFamily="2" charset="-122"/>
              </a:rPr>
              <a:t>鼓 瑟</a:t>
            </a:r>
          </a:p>
        </p:txBody>
      </p:sp>
      <p:pic>
        <p:nvPicPr>
          <p:cNvPr id="2055" name="Picture 7" descr="C:\Users\Administrator\Desktop\464c34f9gb4bd77f576ce&amp;69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88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97916" y="3187825"/>
            <a:ext cx="3600400" cy="158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img1.gtimg.com/rushidao/pics/hv1/7/150/1546/100566907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11000" contras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" b="4214"/>
          <a:stretch/>
        </p:blipFill>
        <p:spPr bwMode="auto">
          <a:xfrm>
            <a:off x="2929200" y="589241"/>
            <a:ext cx="3888432" cy="2064616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44873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>
            <a:extLst>
              <a:ext uri="{FF2B5EF4-FFF2-40B4-BE49-F238E27FC236}">
                <a16:creationId xmlns:a16="http://schemas.microsoft.com/office/drawing/2014/main" id="{BAA8DAD5-C676-4AA9-9649-5B8AE58394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357" y="1398447"/>
            <a:ext cx="1200329" cy="258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dirty="0">
                <a:latin typeface="华文隶书" panose="02010800040101010101" pitchFamily="2" charset="-122"/>
                <a:ea typeface="华文隶书" panose="02010800040101010101" pitchFamily="2" charset="-122"/>
              </a:rPr>
              <a:t>击 缶</a:t>
            </a:r>
          </a:p>
        </p:txBody>
      </p:sp>
      <p:pic>
        <p:nvPicPr>
          <p:cNvPr id="5" name="Picture 2" descr="http://image99.360doc.com/DownloadImg/2016/08/2123/78448366_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342"/>
          <a:stretch/>
        </p:blipFill>
        <p:spPr bwMode="auto">
          <a:xfrm>
            <a:off x="2929200" y="555527"/>
            <a:ext cx="3888432" cy="201622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0.ph.126.net/3kIgD60ELlywCnvaX_5Zfw==/659740291868188956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748" l="3244" r="992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58499" y="2538293"/>
            <a:ext cx="2945949" cy="232180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81443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6710374-569A-410B-A099-9F67B7AAF8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r="1449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D0CCE3-EA02-47F3-BF23-659CB45BBB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82" y="750626"/>
            <a:ext cx="4211988" cy="364224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64254" y="1275606"/>
            <a:ext cx="2893100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解析课文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9946CFF-EA87-48D1-9263-ACA18202C370}"/>
              </a:ext>
            </a:extLst>
          </p:cNvPr>
          <p:cNvGrpSpPr/>
          <p:nvPr/>
        </p:nvGrpSpPr>
        <p:grpSpPr>
          <a:xfrm>
            <a:off x="-252536" y="4872138"/>
            <a:ext cx="9598133" cy="271362"/>
            <a:chOff x="0" y="4872138"/>
            <a:chExt cx="9598133" cy="271362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77049D16-D2EA-4EEF-8BE5-8064B3D01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7C6AB74-149E-4F68-8473-5D351DFA4A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56BB66A8-9F3F-442E-82B7-07A0A1438A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987D50A-B70D-4E24-AE11-6077C63BB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678A9D8-2EFE-4D26-94AD-F1B39F0B057E}"/>
              </a:ext>
            </a:extLst>
          </p:cNvPr>
          <p:cNvGrpSpPr/>
          <p:nvPr/>
        </p:nvGrpSpPr>
        <p:grpSpPr>
          <a:xfrm flipV="1">
            <a:off x="-252536" y="0"/>
            <a:ext cx="9598133" cy="271362"/>
            <a:chOff x="0" y="4872138"/>
            <a:chExt cx="9598133" cy="271362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52C9F9F-2BDC-4C8B-A1BC-072E5A001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C2290A4-452A-490A-A154-48B514D48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7400519-23E3-4571-AEB1-13B99B3BF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8CDE8C0-EB2A-4A59-A271-8349C00AC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sp>
        <p:nvSpPr>
          <p:cNvPr id="51" name="TextBox 24">
            <a:extLst>
              <a:ext uri="{FF2B5EF4-FFF2-40B4-BE49-F238E27FC236}">
                <a16:creationId xmlns:a16="http://schemas.microsoft.com/office/drawing/2014/main" id="{F0915869-5C0E-407F-AD22-B6914C232DF7}"/>
              </a:ext>
            </a:extLst>
          </p:cNvPr>
          <p:cNvSpPr txBox="1"/>
          <p:nvPr/>
        </p:nvSpPr>
        <p:spPr>
          <a:xfrm>
            <a:off x="5221480" y="155593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完璧归赵</a:t>
            </a:r>
          </a:p>
        </p:txBody>
      </p:sp>
      <p:sp>
        <p:nvSpPr>
          <p:cNvPr id="52" name="TextBox 30">
            <a:extLst>
              <a:ext uri="{FF2B5EF4-FFF2-40B4-BE49-F238E27FC236}">
                <a16:creationId xmlns:a16="http://schemas.microsoft.com/office/drawing/2014/main" id="{57DFF68D-B6A5-4132-AE09-2EA4296CA4C5}"/>
              </a:ext>
            </a:extLst>
          </p:cNvPr>
          <p:cNvSpPr txBox="1"/>
          <p:nvPr/>
        </p:nvSpPr>
        <p:spPr>
          <a:xfrm>
            <a:off x="5201650" y="2338171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渑池会见</a:t>
            </a:r>
          </a:p>
        </p:txBody>
      </p:sp>
      <p:sp>
        <p:nvSpPr>
          <p:cNvPr id="53" name="TextBox 36">
            <a:extLst>
              <a:ext uri="{FF2B5EF4-FFF2-40B4-BE49-F238E27FC236}">
                <a16:creationId xmlns:a16="http://schemas.microsoft.com/office/drawing/2014/main" id="{7AABF907-2766-49B7-9C81-BAF80084B451}"/>
              </a:ext>
            </a:extLst>
          </p:cNvPr>
          <p:cNvSpPr txBox="1"/>
          <p:nvPr/>
        </p:nvSpPr>
        <p:spPr>
          <a:xfrm>
            <a:off x="5214651" y="312040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负荆请罪</a:t>
            </a:r>
          </a:p>
        </p:txBody>
      </p:sp>
    </p:spTree>
    <p:extLst>
      <p:ext uri="{BB962C8B-B14F-4D97-AF65-F5344CB8AC3E}">
        <p14:creationId xmlns:p14="http://schemas.microsoft.com/office/powerpoint/2010/main" val="204764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5" name="Text Box 7"/>
          <p:cNvSpPr txBox="1">
            <a:spLocks noChangeArrowheads="1"/>
          </p:cNvSpPr>
          <p:nvPr/>
        </p:nvSpPr>
        <p:spPr bwMode="auto">
          <a:xfrm>
            <a:off x="611560" y="636638"/>
            <a:ext cx="4320480" cy="4095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廉颇很不服气，他对别人说：“我廉颇攻无不克，战无不胜，立下许多大功。他蔺相如有什么能耐，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就靠一张嘴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，反而爬到我头上去了。我碰见他。得给他个下不了台！”</a:t>
            </a:r>
            <a:endParaRPr kumimoji="1" lang="zh-CN" altLang="en-US" sz="28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3" r="5649"/>
          <a:stretch/>
        </p:blipFill>
        <p:spPr bwMode="auto">
          <a:xfrm flipH="1">
            <a:off x="5072541" y="722897"/>
            <a:ext cx="3459899" cy="39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408509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2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3779912" y="521703"/>
            <a:ext cx="4680520" cy="4196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秦王我都不怕，会怕廉将军吗？大家知道，秦王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不敢进攻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我们赵国，就因为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武有廉颇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文有蔺相如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。如果我们俩闹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不和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，就会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削弱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赵国的力量，秦国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必然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乘机来</a:t>
            </a:r>
            <a:r>
              <a:rPr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打</a:t>
            </a: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我们。我所以避着廉将军，为的是我们赵国啊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!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6"/>
          <a:stretch/>
        </p:blipFill>
        <p:spPr bwMode="auto">
          <a:xfrm>
            <a:off x="683568" y="329440"/>
            <a:ext cx="2464242" cy="4484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50018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576" y="771550"/>
            <a:ext cx="4604615" cy="93610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廉颇忽然醒悟了， 来到相府门前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……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96967" y="1875688"/>
            <a:ext cx="4563224" cy="2280238"/>
          </a:xfrm>
        </p:spPr>
        <p:txBody>
          <a:bodyPr>
            <a:noAutofit/>
          </a:bodyPr>
          <a:lstStyle/>
          <a:p>
            <a:pPr marL="0" indent="0" algn="l">
              <a:lnSpc>
                <a:spcPct val="150000"/>
              </a:lnSpc>
              <a:buNone/>
            </a:pPr>
            <a:r>
              <a:rPr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他脱下战袍，背上荆条，亲自到蔺相如门上请罪。蔺相如见廉颇来负荆请罪，连忙热情地出来迎接。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5" b="6315"/>
          <a:stretch/>
        </p:blipFill>
        <p:spPr bwMode="auto">
          <a:xfrm>
            <a:off x="5699829" y="771550"/>
            <a:ext cx="2572930" cy="3771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9032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9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E2644A79-92E7-476C-A141-DBB75A7A30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600504" y="411510"/>
            <a:ext cx="193835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思  考</a:t>
            </a:r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708475" y="1635645"/>
            <a:ext cx="6408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蔺相如立功究竟靠的是什么？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066076" y="3151878"/>
            <a:ext cx="6408738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71500" indent="-571500" algn="l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他真正靠的是他不畏强暴、机智勇敢 、爱国的精神。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542736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530" grpId="0"/>
      <p:bldP spid="22531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>
            <a:extLst>
              <a:ext uri="{FF2B5EF4-FFF2-40B4-BE49-F238E27FC236}">
                <a16:creationId xmlns:a16="http://schemas.microsoft.com/office/drawing/2014/main" id="{B2CC235D-8030-4EB7-A59C-5C7D510620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421684" y="411510"/>
            <a:ext cx="230063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我会填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755576" y="1635646"/>
            <a:ext cx="7632848" cy="2516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这个故事发生在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_____</a:t>
            </a: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时候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,</a:t>
            </a: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主要讲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_____________</a:t>
            </a: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_______________</a:t>
            </a: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_____________</a:t>
            </a:r>
            <a:r>
              <a:rPr kumimoji="1"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三个故事</a:t>
            </a:r>
            <a:r>
              <a:rPr kumimoji="1"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.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4499992" y="1779662"/>
            <a:ext cx="12239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36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战国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827584" y="2573491"/>
            <a:ext cx="30241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完 璧 归 赵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4355976" y="2573491"/>
            <a:ext cx="32400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渑 池 会 见</a:t>
            </a:r>
          </a:p>
        </p:txBody>
      </p:sp>
      <p:sp>
        <p:nvSpPr>
          <p:cNvPr id="52234" name="Text Box 10"/>
          <p:cNvSpPr txBox="1">
            <a:spLocks noChangeArrowheads="1"/>
          </p:cNvSpPr>
          <p:nvPr/>
        </p:nvSpPr>
        <p:spPr bwMode="auto">
          <a:xfrm>
            <a:off x="755576" y="3381374"/>
            <a:ext cx="30956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 荆 请 罪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650276564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4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4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2228" grpId="0"/>
      <p:bldP spid="52231" grpId="0"/>
      <p:bldP spid="52232" grpId="0"/>
      <p:bldP spid="52233" grpId="0"/>
      <p:bldP spid="52234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:a16="http://schemas.microsoft.com/office/drawing/2014/main" id="{503E5167-18AC-44ED-9925-8F1998E0F4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827584" y="1218616"/>
            <a:ext cx="7488189" cy="3506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5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zh-CN" altLang="en-US" sz="25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战国是我国历史上的一个时期，当时比较强的国家有七个，即秦、楚、齐、赵、燕、魏、韩，称为”战国七雄“，秦国是最强的一个。课文中所讲的赵国紧挨着秦国，另一边是富强的齐国，处于两大强国之间的赵国，在军事和外交方面的措施，有关系国家兴亡的重大意义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68702" y="418155"/>
            <a:ext cx="300595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历史背景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621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9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/>
      <p:bldP spid="2" grpId="0"/>
      <p:bldP spid="4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C0EEDB1A-A612-4C41-A4AA-3E7F2F78DCC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23498" y="411510"/>
            <a:ext cx="230063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讲故事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81770" y="1779662"/>
            <a:ext cx="2552780" cy="2658149"/>
            <a:chOff x="683568" y="1779662"/>
            <a:chExt cx="2552780" cy="2658149"/>
          </a:xfrm>
        </p:grpSpPr>
        <p:sp>
          <p:nvSpPr>
            <p:cNvPr id="46084" name="Text Box 4"/>
            <p:cNvSpPr txBox="1">
              <a:spLocks noChangeArrowheads="1"/>
            </p:cNvSpPr>
            <p:nvPr/>
          </p:nvSpPr>
          <p:spPr bwMode="auto">
            <a:xfrm>
              <a:off x="915842" y="3791480"/>
              <a:ext cx="2088232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54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完璧归赵</a:t>
              </a:r>
            </a:p>
          </p:txBody>
        </p:sp>
        <p:pic>
          <p:nvPicPr>
            <p:cNvPr id="5" name="Picture 2" descr="http://www.400.com.cn/data/attachment/wq_wechatcollecting/article/201612/12/885/832d36c10ddf3d7a66ab0cb76fa00afd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flipH="1">
              <a:off x="683568" y="1779662"/>
              <a:ext cx="2552780" cy="2016224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287368" y="1795614"/>
            <a:ext cx="2552780" cy="2642197"/>
            <a:chOff x="3287368" y="1795614"/>
            <a:chExt cx="2552780" cy="2642197"/>
          </a:xfrm>
        </p:grpSpPr>
        <p:pic>
          <p:nvPicPr>
            <p:cNvPr id="1028" name="Picture 4" descr="http://www.qiqv.cn/data/attachment/portal/201501/04/212214jy0q33c8mutbqc3f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16000" contrast="4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7368" y="1795614"/>
              <a:ext cx="2552780" cy="2000272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3519642" y="3791480"/>
              <a:ext cx="2088232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dirty="0">
                  <a:solidFill>
                    <a:srgbClr val="54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渑池会见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09451" y="1788140"/>
            <a:ext cx="2552780" cy="2649671"/>
            <a:chOff x="5891168" y="1788140"/>
            <a:chExt cx="2552780" cy="2649671"/>
          </a:xfrm>
        </p:grpSpPr>
        <p:pic>
          <p:nvPicPr>
            <p:cNvPr id="1026" name="Picture 2" descr="http://s9.sinaimg.cn/orignal/4b7f8994b99be47a41ed8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891168" y="1788140"/>
              <a:ext cx="2552780" cy="2007746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 Box 4"/>
            <p:cNvSpPr txBox="1">
              <a:spLocks noChangeArrowheads="1"/>
            </p:cNvSpPr>
            <p:nvPr/>
          </p:nvSpPr>
          <p:spPr bwMode="auto">
            <a:xfrm>
              <a:off x="6123442" y="3791480"/>
              <a:ext cx="2088232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540000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负荆请罪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677422557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>
            <a:extLst>
              <a:ext uri="{FF2B5EF4-FFF2-40B4-BE49-F238E27FC236}">
                <a16:creationId xmlns:a16="http://schemas.microsoft.com/office/drawing/2014/main" id="{0CB60ADA-23C6-425E-A7E4-1509C6488A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97259" y="411510"/>
            <a:ext cx="193835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latin typeface="华文隶书" panose="02010800040101010101" pitchFamily="2" charset="-122"/>
                <a:ea typeface="华文隶书" panose="02010800040101010101" pitchFamily="2" charset="-122"/>
              </a:rPr>
              <a:t>感  悟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151620" y="1670320"/>
            <a:ext cx="6840760" cy="2985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kumimoji="1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家和万事兴，国家也是同样，一个国家既要有骁勇善战的武将，又要有能言善辩的文官，大家团结一致，国家才能兴旺发达。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1803548931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7895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423498" y="411510"/>
            <a:ext cx="2300630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latin typeface="华文隶书" panose="02010800040101010101" pitchFamily="2" charset="-122"/>
                <a:ea typeface="华文隶书" panose="02010800040101010101" pitchFamily="2" charset="-122"/>
              </a:rPr>
              <a:t>说一说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717503" y="1779662"/>
            <a:ext cx="3670921" cy="2808312"/>
          </a:xfrm>
        </p:spPr>
        <p:txBody>
          <a:bodyPr>
            <a:noAutofit/>
          </a:bodyPr>
          <a:lstStyle/>
          <a:p>
            <a:pPr marL="0">
              <a:lnSpc>
                <a:spcPct val="130000"/>
              </a:lnSpc>
              <a:buFontTx/>
              <a:buNone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学了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将相和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这篇课文后，你喜欢文中哪个人物？为什么？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83569" y="1635645"/>
            <a:ext cx="3816424" cy="3101467"/>
            <a:chOff x="-988922" y="2211710"/>
            <a:chExt cx="2986428" cy="2426960"/>
          </a:xfrm>
        </p:grpSpPr>
        <p:pic>
          <p:nvPicPr>
            <p:cNvPr id="6" name="Picture 2" descr="http://zyb.hwjyw.com/uploadfile/2011/0715/2011071511203568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988922" y="2214860"/>
              <a:ext cx="1529962" cy="2423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http://zyb.hwjyw.com/uploadfile/2011/0715/20110715112035681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67544" y="2211710"/>
              <a:ext cx="1529962" cy="2423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710084938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8675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9" name="Text Box 11"/>
          <p:cNvSpPr txBox="1">
            <a:spLocks noChangeArrowheads="1"/>
          </p:cNvSpPr>
          <p:nvPr/>
        </p:nvSpPr>
        <p:spPr bwMode="auto">
          <a:xfrm>
            <a:off x="4119564" y="632222"/>
            <a:ext cx="19653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kumimoji="0" lang="zh-CN" altLang="zh-CN" sz="1800">
              <a:solidFill>
                <a:schemeClr val="tx1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5146" y="411510"/>
            <a:ext cx="193835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小  结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7279268" y="1995686"/>
            <a:ext cx="677108" cy="19398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200" b="1" spc="300" dirty="0">
                <a:latin typeface="华文隶书" panose="02010800040101010101" pitchFamily="2" charset="-122"/>
                <a:ea typeface="华文隶书" panose="02010800040101010101" pitchFamily="2" charset="-122"/>
              </a:rPr>
              <a:t>忠贞爱国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27409" y="1563638"/>
            <a:ext cx="2087562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/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勇敢机智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4254933" y="1608952"/>
            <a:ext cx="280828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足智多谋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4254932" y="2176284"/>
            <a:ext cx="280828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/>
            <a:r>
              <a:rPr kumimoji="0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临危不惧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850216" y="2139702"/>
            <a:ext cx="146050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/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942564" y="3653612"/>
            <a:ext cx="1729159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/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廉 颇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527409" y="2698303"/>
            <a:ext cx="2087563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/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顾全大局</a:t>
            </a:r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4254932" y="2743617"/>
            <a:ext cx="280828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/>
            <a:r>
              <a:rPr kumimoji="0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忍辱退让</a:t>
            </a:r>
          </a:p>
        </p:txBody>
      </p:sp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2527409" y="3661590"/>
            <a:ext cx="2025650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l"/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知错就改</a:t>
            </a:r>
          </a:p>
        </p:txBody>
      </p:sp>
      <p:sp>
        <p:nvSpPr>
          <p:cNvPr id="17422" name="Rectangle 14"/>
          <p:cNvSpPr>
            <a:spLocks noChangeArrowheads="1"/>
          </p:cNvSpPr>
          <p:nvPr/>
        </p:nvSpPr>
        <p:spPr bwMode="auto">
          <a:xfrm>
            <a:off x="4254932" y="3661590"/>
            <a:ext cx="2808286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l"/>
            <a:r>
              <a:rPr kumimoji="0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  <a:r>
              <a:rPr kumimoji="0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豪爽直率</a:t>
            </a:r>
          </a:p>
        </p:txBody>
      </p:sp>
      <p:sp>
        <p:nvSpPr>
          <p:cNvPr id="17424" name="AutoShape 16"/>
          <p:cNvSpPr>
            <a:spLocks/>
          </p:cNvSpPr>
          <p:nvPr/>
        </p:nvSpPr>
        <p:spPr bwMode="auto">
          <a:xfrm flipH="1">
            <a:off x="6919228" y="1851670"/>
            <a:ext cx="431800" cy="2213372"/>
          </a:xfrm>
          <a:prstGeom prst="leftBrace">
            <a:avLst>
              <a:gd name="adj1" fmla="val 56955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zh-CN" sz="28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7425" name="AutoShape 17"/>
          <p:cNvSpPr>
            <a:spLocks/>
          </p:cNvSpPr>
          <p:nvPr/>
        </p:nvSpPr>
        <p:spPr bwMode="auto">
          <a:xfrm>
            <a:off x="2238708" y="1870563"/>
            <a:ext cx="288256" cy="1133236"/>
          </a:xfrm>
          <a:prstGeom prst="leftBrace">
            <a:avLst>
              <a:gd name="adj1" fmla="val 46047"/>
              <a:gd name="adj2" fmla="val 50000"/>
            </a:avLst>
          </a:prstGeom>
          <a:noFill/>
          <a:ln w="44450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zh-CN" sz="2800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2727998081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20" grpId="0"/>
      <p:bldP spid="17421" grpId="0"/>
      <p:bldP spid="17422" grpId="0"/>
      <p:bldP spid="17424" grpId="0" animBg="1"/>
      <p:bldP spid="17425" grpId="0" animBg="1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9B7B519D-E54F-46EB-8F5C-D9965A53AA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78217" y="411510"/>
            <a:ext cx="300595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拓展延伸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1054050" y="1923678"/>
            <a:ext cx="711835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</a:t>
            </a:r>
            <a:r>
              <a:rPr kumimoji="1"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通过一件事写写同学、朋友之间团结友爱的事，要写清前因后果。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1104726032"/>
      </p:ext>
    </p:extLst>
  </p:cSld>
  <p:clrMapOvr>
    <a:masterClrMapping/>
  </p:clrMapOvr>
  <p:transition spd="slow" advTm="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3492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D14EB9AF-AB7B-48E1-B6D3-190E18E8AD9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" r="14061"/>
          <a:stretch/>
        </p:blipFill>
        <p:spPr>
          <a:xfrm>
            <a:off x="0" y="-11248"/>
            <a:ext cx="9163996" cy="515474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C7ADDC84-2910-46C6-8587-B89EC06A07B1}"/>
              </a:ext>
            </a:extLst>
          </p:cNvPr>
          <p:cNvSpPr txBox="1"/>
          <p:nvPr/>
        </p:nvSpPr>
        <p:spPr>
          <a:xfrm>
            <a:off x="5281000" y="576718"/>
            <a:ext cx="2031325" cy="41030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12000" dirty="0">
                <a:latin typeface="华文隶书" panose="02010800040101010101" pitchFamily="2" charset="-122"/>
                <a:ea typeface="华文隶书" panose="02010800040101010101" pitchFamily="2" charset="-122"/>
              </a:rPr>
              <a:t>下  课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pic>
        <p:nvPicPr>
          <p:cNvPr id="3" name="纯音乐 - 高山流水 - 古琴版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-1388690"/>
            <a:ext cx="406400" cy="406400"/>
          </a:xfrm>
          <a:prstGeom prst="rect">
            <a:avLst/>
          </a:prstGeom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9CC567D4-7A5B-422B-8E89-BA1CCC5BE153}"/>
              </a:ext>
            </a:extLst>
          </p:cNvPr>
          <p:cNvSpPr/>
          <p:nvPr/>
        </p:nvSpPr>
        <p:spPr>
          <a:xfrm>
            <a:off x="7574734" y="1758694"/>
            <a:ext cx="461665" cy="155427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作者：司马迁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96356114-F8E0-4BA8-8221-AF9FEB3C2A85}"/>
              </a:ext>
            </a:extLst>
          </p:cNvPr>
          <p:cNvSpPr/>
          <p:nvPr/>
        </p:nvSpPr>
        <p:spPr>
          <a:xfrm>
            <a:off x="7365702" y="4633148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汇报人：</a:t>
            </a:r>
            <a:r>
              <a:rPr lang="en-US" altLang="zh-CN" dirty="0">
                <a:latin typeface="华文隶书" panose="02010800040101010101" pitchFamily="2" charset="-122"/>
                <a:ea typeface="华文隶书" panose="02010800040101010101" pitchFamily="2" charset="-122"/>
              </a:rPr>
              <a:t>xxx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348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2" grpId="0"/>
      <p:bldP spid="34" grpId="0"/>
      <p:bldP spid="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2"/>
          <a:stretch/>
        </p:blipFill>
        <p:spPr bwMode="auto">
          <a:xfrm>
            <a:off x="2339752" y="447514"/>
            <a:ext cx="6114136" cy="424847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1128509-2045-4200-BC83-768D315DF5AA}"/>
              </a:ext>
            </a:extLst>
          </p:cNvPr>
          <p:cNvSpPr/>
          <p:nvPr/>
        </p:nvSpPr>
        <p:spPr>
          <a:xfrm>
            <a:off x="683568" y="1438747"/>
            <a:ext cx="800219" cy="226600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战国地图</a:t>
            </a:r>
          </a:p>
        </p:txBody>
      </p:sp>
    </p:spTree>
    <p:extLst>
      <p:ext uri="{BB962C8B-B14F-4D97-AF65-F5344CB8AC3E}">
        <p14:creationId xmlns:p14="http://schemas.microsoft.com/office/powerpoint/2010/main" val="23869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>
            <a:extLst>
              <a:ext uri="{FF2B5EF4-FFF2-40B4-BE49-F238E27FC236}">
                <a16:creationId xmlns:a16="http://schemas.microsoft.com/office/drawing/2014/main" id="{83A7A617-D9C4-4CA0-B7E9-45BBD17ECD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24800" r="6602" b="20601"/>
          <a:stretch/>
        </p:blipFill>
        <p:spPr>
          <a:xfrm flipH="1">
            <a:off x="1066076" y="925411"/>
            <a:ext cx="7212861" cy="46115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4006" y="411510"/>
            <a:ext cx="230063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我会读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1435708" y="1347614"/>
            <a:ext cx="6272584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None/>
            </a:pPr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完璧归赵    负荆请罪    同心协力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None/>
            </a:pPr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攻无不克    渑池会见    理直气壮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None/>
            </a:pPr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为难   推荐   抵御   胆怯   </a:t>
            </a:r>
            <a:r>
              <a:rPr kumimoji="1"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廉颇 </a:t>
            </a:r>
            <a:endParaRPr lang="zh-CN" altLang="en-US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Clr>
                <a:srgbClr val="FF9900"/>
              </a:buClr>
              <a:buFont typeface="Wingdings" pitchFamily="2" charset="2"/>
              <a:buNone/>
            </a:pPr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侮辱   鼓瑟   击缶   上卿   </a:t>
            </a:r>
            <a:r>
              <a:rPr kumimoji="1"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 </a:t>
            </a:r>
          </a:p>
        </p:txBody>
      </p:sp>
      <p:sp>
        <p:nvSpPr>
          <p:cNvPr id="274" name="TextBox 273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75140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7110" grpId="0"/>
      <p:bldP spid="27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791555" y="1347614"/>
            <a:ext cx="7560889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课文中出现了那些人物？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课文主要讲了一件什么事？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它由几个独立的小故事组成的？你能给出小标题吗？</a:t>
            </a:r>
          </a:p>
          <a:p>
            <a:endParaRPr lang="zh-CN" altLang="en-US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4006" y="411510"/>
            <a:ext cx="230063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5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想一想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073BB163-203A-49A7-B2AA-107572A710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016" y="4009008"/>
            <a:ext cx="2603218" cy="10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308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25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9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>
            <a:extLst>
              <a:ext uri="{FF2B5EF4-FFF2-40B4-BE49-F238E27FC236}">
                <a16:creationId xmlns:a16="http://schemas.microsoft.com/office/drawing/2014/main" id="{2B38AFFB-CA4C-4425-A0E0-BF2AF9FD9C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" r="1449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2D0CCE3-EA02-47F3-BF23-659CB45BBB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682" y="750626"/>
            <a:ext cx="4211988" cy="364224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464254" y="1275606"/>
            <a:ext cx="2893100" cy="27363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解析课文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9946CFF-EA87-48D1-9263-ACA18202C370}"/>
              </a:ext>
            </a:extLst>
          </p:cNvPr>
          <p:cNvGrpSpPr/>
          <p:nvPr/>
        </p:nvGrpSpPr>
        <p:grpSpPr>
          <a:xfrm>
            <a:off x="-252536" y="4872138"/>
            <a:ext cx="9598133" cy="271362"/>
            <a:chOff x="0" y="4872138"/>
            <a:chExt cx="9598133" cy="271362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77049D16-D2EA-4EEF-8BE5-8064B3D01D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B7C6AB74-149E-4F68-8473-5D351DFA4A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56BB66A8-9F3F-442E-82B7-07A0A1438A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E987D50A-B70D-4E24-AE11-6077C63BBC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678A9D8-2EFE-4D26-94AD-F1B39F0B057E}"/>
              </a:ext>
            </a:extLst>
          </p:cNvPr>
          <p:cNvGrpSpPr/>
          <p:nvPr/>
        </p:nvGrpSpPr>
        <p:grpSpPr>
          <a:xfrm flipV="1">
            <a:off x="-252536" y="0"/>
            <a:ext cx="9598133" cy="271362"/>
            <a:chOff x="0" y="4872138"/>
            <a:chExt cx="9598133" cy="271362"/>
          </a:xfrm>
        </p:grpSpPr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C52C9F9F-2BDC-4C8B-A1BC-072E5A0017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0" y="4872138"/>
              <a:ext cx="2411760" cy="271362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C2290A4-452A-490A-A154-48B514D48C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2398349" y="4872138"/>
              <a:ext cx="2411760" cy="271362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F7400519-23E3-4571-AEB1-13B99B3BFE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4788024" y="4872138"/>
              <a:ext cx="2411760" cy="271362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18CDE8C0-EB2A-4A59-A271-8349C00AC7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9583"/>
            <a:stretch/>
          </p:blipFill>
          <p:spPr>
            <a:xfrm>
              <a:off x="7186373" y="4872138"/>
              <a:ext cx="2411760" cy="271362"/>
            </a:xfrm>
            <a:prstGeom prst="rect">
              <a:avLst/>
            </a:prstGeom>
          </p:spPr>
        </p:pic>
      </p:grpSp>
      <p:sp>
        <p:nvSpPr>
          <p:cNvPr id="51" name="TextBox 24">
            <a:extLst>
              <a:ext uri="{FF2B5EF4-FFF2-40B4-BE49-F238E27FC236}">
                <a16:creationId xmlns:a16="http://schemas.microsoft.com/office/drawing/2014/main" id="{F0915869-5C0E-407F-AD22-B6914C232DF7}"/>
              </a:ext>
            </a:extLst>
          </p:cNvPr>
          <p:cNvSpPr txBox="1"/>
          <p:nvPr/>
        </p:nvSpPr>
        <p:spPr>
          <a:xfrm>
            <a:off x="5221480" y="155593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完璧归赵</a:t>
            </a:r>
          </a:p>
        </p:txBody>
      </p:sp>
      <p:sp>
        <p:nvSpPr>
          <p:cNvPr id="52" name="TextBox 30">
            <a:extLst>
              <a:ext uri="{FF2B5EF4-FFF2-40B4-BE49-F238E27FC236}">
                <a16:creationId xmlns:a16="http://schemas.microsoft.com/office/drawing/2014/main" id="{57DFF68D-B6A5-4132-AE09-2EA4296CA4C5}"/>
              </a:ext>
            </a:extLst>
          </p:cNvPr>
          <p:cNvSpPr txBox="1"/>
          <p:nvPr/>
        </p:nvSpPr>
        <p:spPr>
          <a:xfrm>
            <a:off x="5201650" y="2338171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渑池会见</a:t>
            </a:r>
          </a:p>
        </p:txBody>
      </p:sp>
      <p:sp>
        <p:nvSpPr>
          <p:cNvPr id="53" name="TextBox 36">
            <a:extLst>
              <a:ext uri="{FF2B5EF4-FFF2-40B4-BE49-F238E27FC236}">
                <a16:creationId xmlns:a16="http://schemas.microsoft.com/office/drawing/2014/main" id="{7AABF907-2766-49B7-9C81-BAF80084B451}"/>
              </a:ext>
            </a:extLst>
          </p:cNvPr>
          <p:cNvSpPr txBox="1"/>
          <p:nvPr/>
        </p:nvSpPr>
        <p:spPr>
          <a:xfrm>
            <a:off x="5214651" y="3120406"/>
            <a:ext cx="2454518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3600" spc="-300" dirty="0">
                <a:latin typeface="华文隶书" panose="02010800040101010101" pitchFamily="2" charset="-122"/>
                <a:ea typeface="华文隶书" panose="02010800040101010101" pitchFamily="2" charset="-122"/>
              </a:rPr>
              <a:t>负荆请罪</a:t>
            </a:r>
          </a:p>
        </p:txBody>
      </p:sp>
    </p:spTree>
    <p:extLst>
      <p:ext uri="{BB962C8B-B14F-4D97-AF65-F5344CB8AC3E}">
        <p14:creationId xmlns:p14="http://schemas.microsoft.com/office/powerpoint/2010/main" val="357098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863340" y="522278"/>
            <a:ext cx="7525084" cy="197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蔺相如看这情形，知道秦王没有拿城换璧的诚意，就上前一步，说：“这块璧有点儿小毛病，让我指给您看。”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467544" y="2611238"/>
            <a:ext cx="4392488" cy="197746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蔺相如之所以说这块璧有点儿小毛病，骗回和氏璧，是因为</a:t>
            </a:r>
            <a:r>
              <a:rPr kumimoji="1"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——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5233" r="3346" b="7008"/>
          <a:stretch/>
        </p:blipFill>
        <p:spPr bwMode="auto">
          <a:xfrm>
            <a:off x="4788283" y="2067694"/>
            <a:ext cx="3600141" cy="244827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290000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/>
      <p:bldP spid="5325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4139952" y="555526"/>
            <a:ext cx="4536503" cy="41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  <a:spcBef>
                <a:spcPct val="50000"/>
              </a:spcBef>
            </a:pPr>
            <a:r>
              <a:rPr kumimoji="1" lang="en-US" altLang="zh-CN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蔺相如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捧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着璧，往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后退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了几步，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靠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着柱子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站定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。他理直气壮地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说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：“我看您并不想交付十五座城。现在璧在我手里，您要是强逼我，我的脑袋和璧就一块儿撞碎在这柱子上！”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83568" y="427483"/>
            <a:ext cx="3001973" cy="428853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370174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755576" y="627534"/>
            <a:ext cx="7776864" cy="4093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900"/>
              </a:lnSpc>
            </a:pPr>
            <a:r>
              <a:rPr kumimoji="1" lang="en-US" altLang="zh-CN" sz="2800" b="1" dirty="0">
                <a:solidFill>
                  <a:srgbClr val="54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到了举行典礼那一天，蔺相如进宫见了秦王，</a:t>
            </a:r>
            <a:r>
              <a:rPr kumimoji="1"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(                   ) 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地说：“和氏璧已经送回赵国去了。您如果有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诚意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的话，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先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把十</a:t>
            </a:r>
            <a:endParaRPr kumimoji="1" lang="en-US" altLang="zh-CN" sz="2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900"/>
              </a:lnSpc>
            </a:pP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五座城交给我国，我国马上</a:t>
            </a:r>
            <a:endParaRPr kumimoji="1" lang="en-US" altLang="zh-CN" sz="2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900"/>
              </a:lnSpc>
            </a:pP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派人把璧送来，</a:t>
            </a: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决不失信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endParaRPr kumimoji="1" lang="en-US" altLang="zh-CN" sz="2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900"/>
              </a:lnSpc>
            </a:pP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不然，您杀了我也没有用，</a:t>
            </a:r>
            <a:endParaRPr kumimoji="1" lang="en-US" altLang="zh-CN" sz="28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900"/>
              </a:lnSpc>
            </a:pP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天下的人都知道秦国是从来</a:t>
            </a:r>
            <a:endParaRPr kumimoji="1" lang="en-US" altLang="zh-CN" sz="2800" b="1" dirty="0">
              <a:solidFill>
                <a:srgbClr val="C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>
              <a:lnSpc>
                <a:spcPts val="3900"/>
              </a:lnSpc>
            </a:pPr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不讲信用的！</a:t>
            </a:r>
            <a:r>
              <a:rPr kumimoji="1" lang="zh-CN" altLang="en-US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56"/>
          <a:stretch/>
        </p:blipFill>
        <p:spPr bwMode="auto">
          <a:xfrm>
            <a:off x="5292080" y="1779662"/>
            <a:ext cx="3240360" cy="2741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971600" y="1200138"/>
            <a:ext cx="16273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C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大大方方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7354" y="535224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延迟</a:t>
            </a:r>
          </a:p>
        </p:txBody>
      </p:sp>
    </p:spTree>
    <p:extLst>
      <p:ext uri="{BB962C8B-B14F-4D97-AF65-F5344CB8AC3E}">
        <p14:creationId xmlns:p14="http://schemas.microsoft.com/office/powerpoint/2010/main" val="19326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将相和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</Words>
  <Application>Microsoft Office PowerPoint</Application>
  <PresentationFormat>全屏显示(16:9)</PresentationFormat>
  <Paragraphs>134</Paragraphs>
  <Slides>25</Slides>
  <Notes>25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华文隶书</vt:lpstr>
      <vt:lpstr>Arial</vt:lpstr>
      <vt:lpstr>Calibri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廉颇忽然醒悟了， 来到相府门前……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将相和</dc:title>
  <dc:creator/>
  <cp:lastModifiedBy/>
  <cp:revision>1</cp:revision>
  <dcterms:created xsi:type="dcterms:W3CDTF">2017-04-12T10:22:14Z</dcterms:created>
  <dcterms:modified xsi:type="dcterms:W3CDTF">2019-03-27T12:13:28Z</dcterms:modified>
</cp:coreProperties>
</file>